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57" r:id="rId4"/>
    <p:sldId id="258" r:id="rId6"/>
    <p:sldId id="259" r:id="rId7"/>
    <p:sldId id="265" r:id="rId8"/>
    <p:sldId id="267" r:id="rId9"/>
    <p:sldId id="279" r:id="rId10"/>
    <p:sldId id="268" r:id="rId11"/>
    <p:sldId id="276" r:id="rId12"/>
    <p:sldId id="260" r:id="rId13"/>
    <p:sldId id="272" r:id="rId14"/>
    <p:sldId id="278" r:id="rId15"/>
    <p:sldId id="275" r:id="rId16"/>
    <p:sldId id="269" r:id="rId17"/>
    <p:sldId id="261" r:id="rId18"/>
    <p:sldId id="264" r:id="rId19"/>
    <p:sldId id="277" r:id="rId20"/>
    <p:sldId id="273" r:id="rId21"/>
    <p:sldId id="266" r:id="rId22"/>
    <p:sldId id="262" r:id="rId23"/>
    <p:sldId id="270" r:id="rId24"/>
    <p:sldId id="274" r:id="rId25"/>
    <p:sldId id="271" r:id="rId26"/>
    <p:sldId id="280" r:id="rId27"/>
    <p:sldId id="263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64" d="100"/>
          <a:sy n="64" d="100"/>
        </p:scale>
        <p:origin x="-696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B2DAC-2859-4980-8C04-6F3977C0908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FAC0772-E606-4FE3-842A-8E619B89741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FAC0772-E606-4FE3-842A-8E619B89741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FAC0772-E606-4FE3-842A-8E619B89741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FAC0772-E606-4FE3-842A-8E619B89741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942C9-4DC3-4290-A1B8-1B11E0EB8A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11" name="文本框 10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2322512"/>
            <a:ext cx="12192000" cy="2824163"/>
          </a:xfrm>
          <a:custGeom>
            <a:avLst/>
            <a:gdLst>
              <a:gd name="connsiteX0" fmla="*/ 0 w 12192000"/>
              <a:gd name="connsiteY0" fmla="*/ 0 h 2824163"/>
              <a:gd name="connsiteX1" fmla="*/ 12192000 w 12192000"/>
              <a:gd name="connsiteY1" fmla="*/ 0 h 2824163"/>
              <a:gd name="connsiteX2" fmla="*/ 12192000 w 12192000"/>
              <a:gd name="connsiteY2" fmla="*/ 2824163 h 2824163"/>
              <a:gd name="connsiteX3" fmla="*/ 0 w 12192000"/>
              <a:gd name="connsiteY3" fmla="*/ 2824163 h 2824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824163">
                <a:moveTo>
                  <a:pt x="0" y="0"/>
                </a:moveTo>
                <a:lnTo>
                  <a:pt x="12192000" y="0"/>
                </a:lnTo>
                <a:lnTo>
                  <a:pt x="12192000" y="2824163"/>
                </a:lnTo>
                <a:lnTo>
                  <a:pt x="0" y="28241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19138" y="1123950"/>
            <a:ext cx="3828690" cy="2449066"/>
          </a:xfrm>
          <a:custGeom>
            <a:avLst/>
            <a:gdLst>
              <a:gd name="connsiteX0" fmla="*/ 217697 w 3828690"/>
              <a:gd name="connsiteY0" fmla="*/ 0 h 2449066"/>
              <a:gd name="connsiteX1" fmla="*/ 3610993 w 3828690"/>
              <a:gd name="connsiteY1" fmla="*/ 0 h 2449066"/>
              <a:gd name="connsiteX2" fmla="*/ 3828690 w 3828690"/>
              <a:gd name="connsiteY2" fmla="*/ 217697 h 2449066"/>
              <a:gd name="connsiteX3" fmla="*/ 3828690 w 3828690"/>
              <a:gd name="connsiteY3" fmla="*/ 2231369 h 2449066"/>
              <a:gd name="connsiteX4" fmla="*/ 3610993 w 3828690"/>
              <a:gd name="connsiteY4" fmla="*/ 2449066 h 2449066"/>
              <a:gd name="connsiteX5" fmla="*/ 217697 w 3828690"/>
              <a:gd name="connsiteY5" fmla="*/ 2449066 h 2449066"/>
              <a:gd name="connsiteX6" fmla="*/ 0 w 3828690"/>
              <a:gd name="connsiteY6" fmla="*/ 2231369 h 2449066"/>
              <a:gd name="connsiteX7" fmla="*/ 0 w 3828690"/>
              <a:gd name="connsiteY7" fmla="*/ 217697 h 2449066"/>
              <a:gd name="connsiteX8" fmla="*/ 217697 w 3828690"/>
              <a:gd name="connsiteY8" fmla="*/ 0 h 2449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690" h="2449066">
                <a:moveTo>
                  <a:pt x="217697" y="0"/>
                </a:moveTo>
                <a:lnTo>
                  <a:pt x="3610993" y="0"/>
                </a:lnTo>
                <a:cubicBezTo>
                  <a:pt x="3731224" y="0"/>
                  <a:pt x="3828690" y="97466"/>
                  <a:pt x="3828690" y="217697"/>
                </a:cubicBezTo>
                <a:lnTo>
                  <a:pt x="3828690" y="2231369"/>
                </a:lnTo>
                <a:cubicBezTo>
                  <a:pt x="3828690" y="2351600"/>
                  <a:pt x="3731224" y="2449066"/>
                  <a:pt x="3610993" y="2449066"/>
                </a:cubicBezTo>
                <a:lnTo>
                  <a:pt x="217697" y="2449066"/>
                </a:lnTo>
                <a:cubicBezTo>
                  <a:pt x="97466" y="2449066"/>
                  <a:pt x="0" y="2351600"/>
                  <a:pt x="0" y="2231369"/>
                </a:cubicBezTo>
                <a:lnTo>
                  <a:pt x="0" y="217697"/>
                </a:lnTo>
                <a:cubicBezTo>
                  <a:pt x="0" y="97466"/>
                  <a:pt x="97466" y="0"/>
                  <a:pt x="2176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055440" y="944726"/>
            <a:ext cx="3107428" cy="4776637"/>
          </a:xfrm>
          <a:custGeom>
            <a:avLst/>
            <a:gdLst>
              <a:gd name="connsiteX0" fmla="*/ 0 w 3107428"/>
              <a:gd name="connsiteY0" fmla="*/ 0 h 4776637"/>
              <a:gd name="connsiteX1" fmla="*/ 3107428 w 3107428"/>
              <a:gd name="connsiteY1" fmla="*/ 0 h 4776637"/>
              <a:gd name="connsiteX2" fmla="*/ 3107428 w 3107428"/>
              <a:gd name="connsiteY2" fmla="*/ 4776637 h 4776637"/>
              <a:gd name="connsiteX3" fmla="*/ 0 w 3107428"/>
              <a:gd name="connsiteY3" fmla="*/ 4776637 h 4776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07428" h="4776637">
                <a:moveTo>
                  <a:pt x="0" y="0"/>
                </a:moveTo>
                <a:lnTo>
                  <a:pt x="3107428" y="0"/>
                </a:lnTo>
                <a:lnTo>
                  <a:pt x="3107428" y="4776637"/>
                </a:lnTo>
                <a:lnTo>
                  <a:pt x="0" y="47766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100598" y="1825027"/>
            <a:ext cx="2263161" cy="3383007"/>
          </a:xfrm>
          <a:custGeom>
            <a:avLst/>
            <a:gdLst>
              <a:gd name="connsiteX0" fmla="*/ 0 w 2263161"/>
              <a:gd name="connsiteY0" fmla="*/ 0 h 3383007"/>
              <a:gd name="connsiteX1" fmla="*/ 2263161 w 2263161"/>
              <a:gd name="connsiteY1" fmla="*/ 0 h 3383007"/>
              <a:gd name="connsiteX2" fmla="*/ 2263161 w 2263161"/>
              <a:gd name="connsiteY2" fmla="*/ 3383007 h 3383007"/>
              <a:gd name="connsiteX3" fmla="*/ 0 w 2263161"/>
              <a:gd name="connsiteY3" fmla="*/ 3383007 h 338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161" h="3383007">
                <a:moveTo>
                  <a:pt x="0" y="0"/>
                </a:moveTo>
                <a:lnTo>
                  <a:pt x="2263161" y="0"/>
                </a:lnTo>
                <a:lnTo>
                  <a:pt x="2263161" y="3383007"/>
                </a:lnTo>
                <a:lnTo>
                  <a:pt x="0" y="3383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63656" cy="6858000"/>
          </a:xfrm>
          <a:custGeom>
            <a:avLst/>
            <a:gdLst>
              <a:gd name="connsiteX0" fmla="*/ 0 w 4263656"/>
              <a:gd name="connsiteY0" fmla="*/ 0 h 6858000"/>
              <a:gd name="connsiteX1" fmla="*/ 4263656 w 4263656"/>
              <a:gd name="connsiteY1" fmla="*/ 0 h 6858000"/>
              <a:gd name="connsiteX2" fmla="*/ 4263656 w 4263656"/>
              <a:gd name="connsiteY2" fmla="*/ 6858000 h 6858000"/>
              <a:gd name="connsiteX3" fmla="*/ 0 w 426365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3656" h="6858000">
                <a:moveTo>
                  <a:pt x="0" y="0"/>
                </a:moveTo>
                <a:lnTo>
                  <a:pt x="4263656" y="0"/>
                </a:lnTo>
                <a:lnTo>
                  <a:pt x="426365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095369" y="1677631"/>
            <a:ext cx="2054513" cy="2054513"/>
          </a:xfrm>
          <a:custGeom>
            <a:avLst/>
            <a:gdLst>
              <a:gd name="connsiteX0" fmla="*/ 1027257 w 2054513"/>
              <a:gd name="connsiteY0" fmla="*/ 0 h 2054513"/>
              <a:gd name="connsiteX1" fmla="*/ 1753595 w 2054513"/>
              <a:gd name="connsiteY1" fmla="*/ 300918 h 2054513"/>
              <a:gd name="connsiteX2" fmla="*/ 1753595 w 2054513"/>
              <a:gd name="connsiteY2" fmla="*/ 1753595 h 2054513"/>
              <a:gd name="connsiteX3" fmla="*/ 300918 w 2054513"/>
              <a:gd name="connsiteY3" fmla="*/ 1753595 h 2054513"/>
              <a:gd name="connsiteX4" fmla="*/ 300918 w 2054513"/>
              <a:gd name="connsiteY4" fmla="*/ 300918 h 2054513"/>
              <a:gd name="connsiteX5" fmla="*/ 1027257 w 2054513"/>
              <a:gd name="connsiteY5" fmla="*/ 0 h 2054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4513" h="2054513">
                <a:moveTo>
                  <a:pt x="1027257" y="0"/>
                </a:moveTo>
                <a:cubicBezTo>
                  <a:pt x="1290146" y="0"/>
                  <a:pt x="1553035" y="100306"/>
                  <a:pt x="1753595" y="300918"/>
                </a:cubicBezTo>
                <a:cubicBezTo>
                  <a:pt x="2154819" y="702038"/>
                  <a:pt x="2154819" y="1352475"/>
                  <a:pt x="1753595" y="1753595"/>
                </a:cubicBezTo>
                <a:cubicBezTo>
                  <a:pt x="1352475" y="2154819"/>
                  <a:pt x="702038" y="2154819"/>
                  <a:pt x="300918" y="1753595"/>
                </a:cubicBezTo>
                <a:cubicBezTo>
                  <a:pt x="-100306" y="1352475"/>
                  <a:pt x="-100306" y="702038"/>
                  <a:pt x="300918" y="300918"/>
                </a:cubicBezTo>
                <a:cubicBezTo>
                  <a:pt x="501478" y="100306"/>
                  <a:pt x="764367" y="0"/>
                  <a:pt x="1027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653769" y="2230177"/>
            <a:ext cx="2686948" cy="2686948"/>
          </a:xfrm>
          <a:custGeom>
            <a:avLst/>
            <a:gdLst>
              <a:gd name="connsiteX0" fmla="*/ 1343474 w 2686948"/>
              <a:gd name="connsiteY0" fmla="*/ 0 h 2686948"/>
              <a:gd name="connsiteX1" fmla="*/ 2686948 w 2686948"/>
              <a:gd name="connsiteY1" fmla="*/ 1343474 h 2686948"/>
              <a:gd name="connsiteX2" fmla="*/ 1343474 w 2686948"/>
              <a:gd name="connsiteY2" fmla="*/ 2686948 h 2686948"/>
              <a:gd name="connsiteX3" fmla="*/ 0 w 2686948"/>
              <a:gd name="connsiteY3" fmla="*/ 1343474 h 2686948"/>
              <a:gd name="connsiteX4" fmla="*/ 1343474 w 2686948"/>
              <a:gd name="connsiteY4" fmla="*/ 0 h 2686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6948" h="2686948">
                <a:moveTo>
                  <a:pt x="1343474" y="0"/>
                </a:moveTo>
                <a:cubicBezTo>
                  <a:pt x="2085454" y="0"/>
                  <a:pt x="2686948" y="601494"/>
                  <a:pt x="2686948" y="1343474"/>
                </a:cubicBezTo>
                <a:cubicBezTo>
                  <a:pt x="2686948" y="2085454"/>
                  <a:pt x="2085454" y="2686948"/>
                  <a:pt x="1343474" y="2686948"/>
                </a:cubicBezTo>
                <a:cubicBezTo>
                  <a:pt x="601494" y="2686948"/>
                  <a:pt x="0" y="2085454"/>
                  <a:pt x="0" y="1343474"/>
                </a:cubicBezTo>
                <a:cubicBezTo>
                  <a:pt x="0" y="601494"/>
                  <a:pt x="601494" y="0"/>
                  <a:pt x="134347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548178" y="2390757"/>
            <a:ext cx="3095644" cy="3095644"/>
          </a:xfrm>
          <a:custGeom>
            <a:avLst/>
            <a:gdLst>
              <a:gd name="connsiteX0" fmla="*/ 1547822 w 3095644"/>
              <a:gd name="connsiteY0" fmla="*/ 0 h 3095644"/>
              <a:gd name="connsiteX1" fmla="*/ 3095644 w 3095644"/>
              <a:gd name="connsiteY1" fmla="*/ 1547822 h 3095644"/>
              <a:gd name="connsiteX2" fmla="*/ 1547822 w 3095644"/>
              <a:gd name="connsiteY2" fmla="*/ 3095644 h 3095644"/>
              <a:gd name="connsiteX3" fmla="*/ 0 w 3095644"/>
              <a:gd name="connsiteY3" fmla="*/ 1547822 h 3095644"/>
              <a:gd name="connsiteX4" fmla="*/ 1547822 w 3095644"/>
              <a:gd name="connsiteY4" fmla="*/ 0 h 3095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5644" h="3095644">
                <a:moveTo>
                  <a:pt x="1547822" y="0"/>
                </a:moveTo>
                <a:cubicBezTo>
                  <a:pt x="2402660" y="0"/>
                  <a:pt x="3095644" y="692984"/>
                  <a:pt x="3095644" y="1547822"/>
                </a:cubicBezTo>
                <a:cubicBezTo>
                  <a:pt x="3095644" y="2402660"/>
                  <a:pt x="2402660" y="3095644"/>
                  <a:pt x="1547822" y="3095644"/>
                </a:cubicBezTo>
                <a:cubicBezTo>
                  <a:pt x="692984" y="3095644"/>
                  <a:pt x="0" y="2402660"/>
                  <a:pt x="0" y="1547822"/>
                </a:cubicBezTo>
                <a:cubicBezTo>
                  <a:pt x="0" y="692984"/>
                  <a:pt x="692984" y="0"/>
                  <a:pt x="15478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" y="1150375"/>
            <a:ext cx="12190414" cy="5707627"/>
          </a:xfrm>
          <a:custGeom>
            <a:avLst/>
            <a:gdLst>
              <a:gd name="connsiteX0" fmla="*/ 0 w 7063045"/>
              <a:gd name="connsiteY0" fmla="*/ 0 h 5707627"/>
              <a:gd name="connsiteX1" fmla="*/ 7063045 w 7063045"/>
              <a:gd name="connsiteY1" fmla="*/ 0 h 5707627"/>
              <a:gd name="connsiteX2" fmla="*/ 7063045 w 7063045"/>
              <a:gd name="connsiteY2" fmla="*/ 5707627 h 5707627"/>
              <a:gd name="connsiteX3" fmla="*/ 0 w 7063045"/>
              <a:gd name="connsiteY3" fmla="*/ 5707627 h 5707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63045" h="5707627">
                <a:moveTo>
                  <a:pt x="0" y="0"/>
                </a:moveTo>
                <a:lnTo>
                  <a:pt x="7063045" y="0"/>
                </a:lnTo>
                <a:lnTo>
                  <a:pt x="7063045" y="5707627"/>
                </a:lnTo>
                <a:lnTo>
                  <a:pt x="0" y="57076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2676944" y="2161161"/>
            <a:ext cx="2938586" cy="2938585"/>
          </a:xfrm>
          <a:custGeom>
            <a:avLst/>
            <a:gdLst>
              <a:gd name="connsiteX0" fmla="*/ 1469293 w 2938586"/>
              <a:gd name="connsiteY0" fmla="*/ 0 h 2938585"/>
              <a:gd name="connsiteX1" fmla="*/ 2508180 w 2938586"/>
              <a:gd name="connsiteY1" fmla="*/ 430405 h 2938585"/>
              <a:gd name="connsiteX2" fmla="*/ 2508180 w 2938586"/>
              <a:gd name="connsiteY2" fmla="*/ 2508179 h 2938585"/>
              <a:gd name="connsiteX3" fmla="*/ 430407 w 2938586"/>
              <a:gd name="connsiteY3" fmla="*/ 2508179 h 2938585"/>
              <a:gd name="connsiteX4" fmla="*/ 430407 w 2938586"/>
              <a:gd name="connsiteY4" fmla="*/ 430405 h 2938585"/>
              <a:gd name="connsiteX5" fmla="*/ 1469293 w 2938586"/>
              <a:gd name="connsiteY5" fmla="*/ 0 h 293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8586" h="2938585">
                <a:moveTo>
                  <a:pt x="1469293" y="0"/>
                </a:moveTo>
                <a:cubicBezTo>
                  <a:pt x="1845306" y="0"/>
                  <a:pt x="2221318" y="143468"/>
                  <a:pt x="2508180" y="430405"/>
                </a:cubicBezTo>
                <a:cubicBezTo>
                  <a:pt x="3082055" y="1004130"/>
                  <a:pt x="3082055" y="1934455"/>
                  <a:pt x="2508180" y="2508179"/>
                </a:cubicBezTo>
                <a:cubicBezTo>
                  <a:pt x="1934456" y="3082054"/>
                  <a:pt x="1004131" y="3082054"/>
                  <a:pt x="430407" y="2508179"/>
                </a:cubicBezTo>
                <a:cubicBezTo>
                  <a:pt x="-143468" y="1934455"/>
                  <a:pt x="-143468" y="1004130"/>
                  <a:pt x="430407" y="430405"/>
                </a:cubicBezTo>
                <a:cubicBezTo>
                  <a:pt x="717269" y="143468"/>
                  <a:pt x="1093281" y="0"/>
                  <a:pt x="146929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10FC3-E8F7-4419-9B3B-113024C72C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27095-920C-4295-8FEE-305A36AB349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7.xml"/><Relationship Id="rId7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7.xml"/><Relationship Id="rId16" Type="http://schemas.openxmlformats.org/officeDocument/2006/relationships/themeOverride" Target="../theme/themeOverride2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0" Type="http://schemas.openxmlformats.org/officeDocument/2006/relationships/notesSlide" Target="../notesSlides/notesSlide3.xml"/><Relationship Id="rId1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4.xml"/><Relationship Id="rId3" Type="http://schemas.openxmlformats.org/officeDocument/2006/relationships/themeOverride" Target="../theme/themeOverride6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1.xml"/><Relationship Id="rId2" Type="http://schemas.openxmlformats.org/officeDocument/2006/relationships/themeOverride" Target="../theme/themeOverride8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9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0" Type="http://schemas.openxmlformats.org/officeDocument/2006/relationships/notesSlide" Target="../notesSlides/notesSlide9.xml"/><Relationship Id="rId1" Type="http://schemas.openxmlformats.org/officeDocument/2006/relationships/tags" Target="../tags/tag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3.xml"/><Relationship Id="rId2" Type="http://schemas.openxmlformats.org/officeDocument/2006/relationships/themeOverride" Target="../theme/themeOverride11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0.xml"/><Relationship Id="rId2" Type="http://schemas.openxmlformats.org/officeDocument/2006/relationships/themeOverride" Target="../theme/themeOverride12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14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0" Type="http://schemas.openxmlformats.org/officeDocument/2006/relationships/notesSlide" Target="../notesSlides/notesSlide14.xml"/><Relationship Id="rId1" Type="http://schemas.openxmlformats.org/officeDocument/2006/relationships/tags" Target="../tags/tag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2.xml"/><Relationship Id="rId2" Type="http://schemas.openxmlformats.org/officeDocument/2006/relationships/themeOverride" Target="../theme/themeOverride16.xml"/><Relationship Id="rId1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hemeOverride" Target="../theme/themeOverride19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0" Type="http://schemas.openxmlformats.org/officeDocument/2006/relationships/notesSlide" Target="../notesSlides/notesSlide19.xml"/><Relationship Id="rId1" Type="http://schemas.openxmlformats.org/officeDocument/2006/relationships/tags" Target="../tags/tag3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9.xml"/><Relationship Id="rId2" Type="http://schemas.openxmlformats.org/officeDocument/2006/relationships/themeOverride" Target="../theme/themeOverride21.xml"/><Relationship Id="rId1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5.xml"/><Relationship Id="rId2" Type="http://schemas.openxmlformats.org/officeDocument/2006/relationships/themeOverride" Target="../theme/themeOverride23.xml"/><Relationship Id="rId1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themeOverride" Target="../theme/themeOverride24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6FCD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91" y="2165530"/>
            <a:ext cx="4234109" cy="423410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264117" y="1470465"/>
            <a:ext cx="6885940" cy="1070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母亲节快乐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0773" y="2490269"/>
            <a:ext cx="64726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This template is designed for FEI ER SHE JI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origami-airplane_16261"/>
          <p:cNvSpPr>
            <a:spLocks noChangeAspect="1"/>
          </p:cNvSpPr>
          <p:nvPr/>
        </p:nvSpPr>
        <p:spPr bwMode="auto">
          <a:xfrm>
            <a:off x="10399407" y="990425"/>
            <a:ext cx="495677" cy="462228"/>
          </a:xfrm>
          <a:custGeom>
            <a:avLst/>
            <a:gdLst>
              <a:gd name="connsiteX0" fmla="*/ 38100 w 326027"/>
              <a:gd name="connsiteY0" fmla="*/ 63500 h 304027"/>
              <a:gd name="connsiteX1" fmla="*/ 70572 w 326027"/>
              <a:gd name="connsiteY1" fmla="*/ 155651 h 304027"/>
              <a:gd name="connsiteX2" fmla="*/ 101745 w 326027"/>
              <a:gd name="connsiteY2" fmla="*/ 255588 h 304027"/>
              <a:gd name="connsiteX3" fmla="*/ 138113 w 326027"/>
              <a:gd name="connsiteY3" fmla="*/ 180311 h 304027"/>
              <a:gd name="connsiteX4" fmla="*/ 38100 w 326027"/>
              <a:gd name="connsiteY4" fmla="*/ 63500 h 304027"/>
              <a:gd name="connsiteX5" fmla="*/ 42863 w 326027"/>
              <a:gd name="connsiteY5" fmla="*/ 33338 h 304027"/>
              <a:gd name="connsiteX6" fmla="*/ 159237 w 326027"/>
              <a:gd name="connsiteY6" fmla="*/ 167557 h 304027"/>
              <a:gd name="connsiteX7" fmla="*/ 161823 w 326027"/>
              <a:gd name="connsiteY7" fmla="*/ 170138 h 304027"/>
              <a:gd name="connsiteX8" fmla="*/ 163117 w 326027"/>
              <a:gd name="connsiteY8" fmla="*/ 171428 h 304027"/>
              <a:gd name="connsiteX9" fmla="*/ 198029 w 326027"/>
              <a:gd name="connsiteY9" fmla="*/ 212726 h 304027"/>
              <a:gd name="connsiteX10" fmla="*/ 203201 w 326027"/>
              <a:gd name="connsiteY10" fmla="*/ 114644 h 304027"/>
              <a:gd name="connsiteX11" fmla="*/ 111395 w 326027"/>
              <a:gd name="connsiteY11" fmla="*/ 64312 h 304027"/>
              <a:gd name="connsiteX12" fmla="*/ 42863 w 326027"/>
              <a:gd name="connsiteY12" fmla="*/ 33338 h 304027"/>
              <a:gd name="connsiteX13" fmla="*/ 95250 w 326027"/>
              <a:gd name="connsiteY13" fmla="*/ 28575 h 304027"/>
              <a:gd name="connsiteX14" fmla="*/ 123707 w 326027"/>
              <a:gd name="connsiteY14" fmla="*/ 43127 h 304027"/>
              <a:gd name="connsiteX15" fmla="*/ 211667 w 326027"/>
              <a:gd name="connsiteY15" fmla="*/ 92075 h 304027"/>
              <a:gd name="connsiteX16" fmla="*/ 269875 w 326027"/>
              <a:gd name="connsiteY16" fmla="*/ 62971 h 304027"/>
              <a:gd name="connsiteX17" fmla="*/ 171568 w 326027"/>
              <a:gd name="connsiteY17" fmla="*/ 39159 h 304027"/>
              <a:gd name="connsiteX18" fmla="*/ 95250 w 326027"/>
              <a:gd name="connsiteY18" fmla="*/ 28575 h 304027"/>
              <a:gd name="connsiteX19" fmla="*/ 15539 w 326027"/>
              <a:gd name="connsiteY19" fmla="*/ 0 h 304027"/>
              <a:gd name="connsiteX20" fmla="*/ 104887 w 326027"/>
              <a:gd name="connsiteY20" fmla="*/ 7789 h 304027"/>
              <a:gd name="connsiteX21" fmla="*/ 186466 w 326027"/>
              <a:gd name="connsiteY21" fmla="*/ 18175 h 304027"/>
              <a:gd name="connsiteX22" fmla="*/ 319841 w 326027"/>
              <a:gd name="connsiteY22" fmla="*/ 55825 h 304027"/>
              <a:gd name="connsiteX23" fmla="*/ 317251 w 326027"/>
              <a:gd name="connsiteY23" fmla="*/ 77896 h 304027"/>
              <a:gd name="connsiteX24" fmla="*/ 227903 w 326027"/>
              <a:gd name="connsiteY24" fmla="*/ 109054 h 304027"/>
              <a:gd name="connsiteX25" fmla="*/ 217544 w 326027"/>
              <a:gd name="connsiteY25" fmla="*/ 244072 h 304027"/>
              <a:gd name="connsiteX26" fmla="*/ 196825 w 326027"/>
              <a:gd name="connsiteY26" fmla="*/ 249265 h 304027"/>
              <a:gd name="connsiteX27" fmla="*/ 154093 w 326027"/>
              <a:gd name="connsiteY27" fmla="*/ 198633 h 304027"/>
              <a:gd name="connsiteX28" fmla="*/ 116541 w 326027"/>
              <a:gd name="connsiteY28" fmla="*/ 294704 h 304027"/>
              <a:gd name="connsiteX29" fmla="*/ 94528 w 326027"/>
              <a:gd name="connsiteY29" fmla="*/ 298599 h 304027"/>
              <a:gd name="connsiteX30" fmla="*/ 49206 w 326027"/>
              <a:gd name="connsiteY30" fmla="*/ 172668 h 304027"/>
              <a:gd name="connsiteX31" fmla="*/ 0 w 326027"/>
              <a:gd name="connsiteY31" fmla="*/ 19474 h 304027"/>
              <a:gd name="connsiteX32" fmla="*/ 0 w 326027"/>
              <a:gd name="connsiteY32" fmla="*/ 18175 h 304027"/>
              <a:gd name="connsiteX33" fmla="*/ 0 w 326027"/>
              <a:gd name="connsiteY33" fmla="*/ 16877 h 304027"/>
              <a:gd name="connsiteX34" fmla="*/ 0 w 326027"/>
              <a:gd name="connsiteY34" fmla="*/ 15579 h 304027"/>
              <a:gd name="connsiteX35" fmla="*/ 0 w 326027"/>
              <a:gd name="connsiteY35" fmla="*/ 14281 h 304027"/>
              <a:gd name="connsiteX36" fmla="*/ 0 w 326027"/>
              <a:gd name="connsiteY36" fmla="*/ 12982 h 304027"/>
              <a:gd name="connsiteX37" fmla="*/ 1295 w 326027"/>
              <a:gd name="connsiteY37" fmla="*/ 12982 h 304027"/>
              <a:gd name="connsiteX38" fmla="*/ 1295 w 326027"/>
              <a:gd name="connsiteY38" fmla="*/ 11684 h 304027"/>
              <a:gd name="connsiteX39" fmla="*/ 3885 w 326027"/>
              <a:gd name="connsiteY39" fmla="*/ 6491 h 304027"/>
              <a:gd name="connsiteX40" fmla="*/ 15539 w 326027"/>
              <a:gd name="connsiteY40" fmla="*/ 0 h 30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6027" h="304027">
                <a:moveTo>
                  <a:pt x="38100" y="63500"/>
                </a:moveTo>
                <a:cubicBezTo>
                  <a:pt x="47192" y="94650"/>
                  <a:pt x="58882" y="124501"/>
                  <a:pt x="70572" y="155651"/>
                </a:cubicBezTo>
                <a:cubicBezTo>
                  <a:pt x="82262" y="188098"/>
                  <a:pt x="88756" y="223141"/>
                  <a:pt x="101745" y="255588"/>
                </a:cubicBezTo>
                <a:cubicBezTo>
                  <a:pt x="110837" y="228333"/>
                  <a:pt x="122527" y="203673"/>
                  <a:pt x="138113" y="180311"/>
                </a:cubicBezTo>
                <a:cubicBezTo>
                  <a:pt x="99147" y="145267"/>
                  <a:pt x="70572" y="103735"/>
                  <a:pt x="38100" y="63500"/>
                </a:cubicBezTo>
                <a:close/>
                <a:moveTo>
                  <a:pt x="42863" y="33338"/>
                </a:moveTo>
                <a:cubicBezTo>
                  <a:pt x="81654" y="78508"/>
                  <a:pt x="113981" y="128840"/>
                  <a:pt x="159237" y="167557"/>
                </a:cubicBezTo>
                <a:cubicBezTo>
                  <a:pt x="159237" y="168847"/>
                  <a:pt x="160530" y="168847"/>
                  <a:pt x="161823" y="170138"/>
                </a:cubicBezTo>
                <a:cubicBezTo>
                  <a:pt x="161823" y="171428"/>
                  <a:pt x="161823" y="171428"/>
                  <a:pt x="163117" y="171428"/>
                </a:cubicBezTo>
                <a:cubicBezTo>
                  <a:pt x="174754" y="185624"/>
                  <a:pt x="186391" y="198530"/>
                  <a:pt x="198029" y="212726"/>
                </a:cubicBezTo>
                <a:cubicBezTo>
                  <a:pt x="203201" y="180462"/>
                  <a:pt x="201908" y="148198"/>
                  <a:pt x="203201" y="114644"/>
                </a:cubicBezTo>
                <a:cubicBezTo>
                  <a:pt x="173461" y="97866"/>
                  <a:pt x="142428" y="81089"/>
                  <a:pt x="111395" y="64312"/>
                </a:cubicBezTo>
                <a:cubicBezTo>
                  <a:pt x="90706" y="53987"/>
                  <a:pt x="67431" y="42372"/>
                  <a:pt x="42863" y="33338"/>
                </a:cubicBezTo>
                <a:close/>
                <a:moveTo>
                  <a:pt x="95250" y="28575"/>
                </a:moveTo>
                <a:cubicBezTo>
                  <a:pt x="105598" y="32544"/>
                  <a:pt x="114653" y="37836"/>
                  <a:pt x="123707" y="43127"/>
                </a:cubicBezTo>
                <a:cubicBezTo>
                  <a:pt x="153458" y="60325"/>
                  <a:pt x="183209" y="74877"/>
                  <a:pt x="211667" y="92075"/>
                </a:cubicBezTo>
                <a:cubicBezTo>
                  <a:pt x="225895" y="74877"/>
                  <a:pt x="247885" y="68263"/>
                  <a:pt x="269875" y="62971"/>
                </a:cubicBezTo>
                <a:cubicBezTo>
                  <a:pt x="237537" y="53711"/>
                  <a:pt x="203906" y="45773"/>
                  <a:pt x="171568" y="39159"/>
                </a:cubicBezTo>
                <a:cubicBezTo>
                  <a:pt x="146991" y="33867"/>
                  <a:pt x="121120" y="29898"/>
                  <a:pt x="95250" y="28575"/>
                </a:cubicBezTo>
                <a:close/>
                <a:moveTo>
                  <a:pt x="15539" y="0"/>
                </a:moveTo>
                <a:cubicBezTo>
                  <a:pt x="45322" y="0"/>
                  <a:pt x="75104" y="3895"/>
                  <a:pt x="104887" y="7789"/>
                </a:cubicBezTo>
                <a:cubicBezTo>
                  <a:pt x="132080" y="10386"/>
                  <a:pt x="159273" y="10386"/>
                  <a:pt x="186466" y="18175"/>
                </a:cubicBezTo>
                <a:cubicBezTo>
                  <a:pt x="231787" y="28561"/>
                  <a:pt x="278404" y="37650"/>
                  <a:pt x="319841" y="55825"/>
                </a:cubicBezTo>
                <a:cubicBezTo>
                  <a:pt x="330200" y="59720"/>
                  <a:pt x="326315" y="75299"/>
                  <a:pt x="317251" y="77896"/>
                </a:cubicBezTo>
                <a:cubicBezTo>
                  <a:pt x="291353" y="84387"/>
                  <a:pt x="244736" y="84387"/>
                  <a:pt x="227903" y="109054"/>
                </a:cubicBezTo>
                <a:cubicBezTo>
                  <a:pt x="225313" y="154492"/>
                  <a:pt x="227903" y="199931"/>
                  <a:pt x="217544" y="244072"/>
                </a:cubicBezTo>
                <a:cubicBezTo>
                  <a:pt x="216249" y="251862"/>
                  <a:pt x="203300" y="257055"/>
                  <a:pt x="196825" y="249265"/>
                </a:cubicBezTo>
                <a:cubicBezTo>
                  <a:pt x="183876" y="232388"/>
                  <a:pt x="168337" y="215510"/>
                  <a:pt x="154093" y="198633"/>
                </a:cubicBezTo>
                <a:cubicBezTo>
                  <a:pt x="134670" y="228493"/>
                  <a:pt x="123016" y="260949"/>
                  <a:pt x="116541" y="294704"/>
                </a:cubicBezTo>
                <a:cubicBezTo>
                  <a:pt x="115246" y="306388"/>
                  <a:pt x="99707" y="306388"/>
                  <a:pt x="94528" y="298599"/>
                </a:cubicBezTo>
                <a:cubicBezTo>
                  <a:pt x="72515" y="259651"/>
                  <a:pt x="64745" y="214212"/>
                  <a:pt x="49206" y="172668"/>
                </a:cubicBezTo>
                <a:cubicBezTo>
                  <a:pt x="31078" y="122036"/>
                  <a:pt x="10359" y="72702"/>
                  <a:pt x="0" y="19474"/>
                </a:cubicBezTo>
                <a:cubicBezTo>
                  <a:pt x="0" y="19474"/>
                  <a:pt x="0" y="18175"/>
                  <a:pt x="0" y="18175"/>
                </a:cubicBezTo>
                <a:cubicBezTo>
                  <a:pt x="0" y="18175"/>
                  <a:pt x="0" y="16877"/>
                  <a:pt x="0" y="16877"/>
                </a:cubicBezTo>
                <a:cubicBezTo>
                  <a:pt x="0" y="16877"/>
                  <a:pt x="0" y="16877"/>
                  <a:pt x="0" y="15579"/>
                </a:cubicBezTo>
                <a:cubicBezTo>
                  <a:pt x="0" y="15579"/>
                  <a:pt x="0" y="15579"/>
                  <a:pt x="0" y="14281"/>
                </a:cubicBezTo>
                <a:cubicBezTo>
                  <a:pt x="0" y="14281"/>
                  <a:pt x="0" y="14281"/>
                  <a:pt x="0" y="12982"/>
                </a:cubicBezTo>
                <a:cubicBezTo>
                  <a:pt x="0" y="12982"/>
                  <a:pt x="0" y="12982"/>
                  <a:pt x="1295" y="12982"/>
                </a:cubicBezTo>
                <a:cubicBezTo>
                  <a:pt x="1295" y="11684"/>
                  <a:pt x="1295" y="11684"/>
                  <a:pt x="1295" y="11684"/>
                </a:cubicBezTo>
                <a:cubicBezTo>
                  <a:pt x="1295" y="10386"/>
                  <a:pt x="2590" y="7789"/>
                  <a:pt x="3885" y="6491"/>
                </a:cubicBezTo>
                <a:cubicBezTo>
                  <a:pt x="6475" y="2596"/>
                  <a:pt x="9064" y="0"/>
                  <a:pt x="15539" y="0"/>
                </a:cubicBezTo>
                <a:close/>
              </a:path>
            </a:pathLst>
          </a:custGeom>
          <a:solidFill>
            <a:srgbClr val="E27156"/>
          </a:solidFill>
          <a:ln>
            <a:noFill/>
          </a:ln>
        </p:spPr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85046" cy="210457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937" y="5676540"/>
            <a:ext cx="6897063" cy="128605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676540"/>
            <a:ext cx="6897063" cy="1286054"/>
          </a:xfrm>
          <a:prstGeom prst="rect">
            <a:avLst/>
          </a:prstGeom>
        </p:spPr>
      </p:pic>
      <p:pic>
        <p:nvPicPr>
          <p:cNvPr id="18" name="赵雷-妈妈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2713" y="-860470"/>
            <a:ext cx="609600" cy="609601"/>
          </a:xfrm>
          <a:prstGeom prst="rect">
            <a:avLst/>
          </a:prstGeom>
        </p:spPr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99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3193522" y="2395600"/>
            <a:ext cx="4606093" cy="473750"/>
            <a:chOff x="3193522" y="2395600"/>
            <a:chExt cx="4606093" cy="473750"/>
          </a:xfrm>
        </p:grpSpPr>
        <p:sp>
          <p:nvSpPr>
            <p:cNvPr id="2" name="MH_Number_1" descr="#wm#_48_07_*Z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222784" y="2433081"/>
              <a:ext cx="376306" cy="37710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txBody>
            <a:bodyPr wrap="none" anchor="ctr">
              <a:no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1</a:t>
              </a:r>
              <a:endParaRPr kumimoji="0" lang="zh-CN" altLang="zh-CN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3" name="MH_Others_1" descr="#wm#_48_07_*Z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193522" y="2700060"/>
              <a:ext cx="168930" cy="169290"/>
            </a:xfrm>
            <a:prstGeom prst="ellipse">
              <a:avLst/>
            </a:prstGeom>
            <a:solidFill>
              <a:schemeClr val="accent1">
                <a:alpha val="59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" name="MH_Entry_1"/>
            <p:cNvSpPr txBox="1"/>
            <p:nvPr>
              <p:custDataLst>
                <p:tags r:id="rId3"/>
              </p:custDataLst>
            </p:nvPr>
          </p:nvSpPr>
          <p:spPr>
            <a:xfrm>
              <a:off x="3799115" y="2395600"/>
              <a:ext cx="4000500" cy="43981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请在这里输入您的标题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193522" y="3193784"/>
            <a:ext cx="4606093" cy="473750"/>
            <a:chOff x="3193522" y="3193784"/>
            <a:chExt cx="4606093" cy="473750"/>
          </a:xfrm>
        </p:grpSpPr>
        <p:sp>
          <p:nvSpPr>
            <p:cNvPr id="5" name="MH_Number_2" descr="#wm#_48_07_*Z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222784" y="3231265"/>
              <a:ext cx="376306" cy="37710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txBody>
            <a:bodyPr wrap="none" anchor="ctr">
              <a:no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2</a:t>
              </a:r>
              <a:endParaRPr kumimoji="0" lang="zh-CN" altLang="zh-CN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6" name="MH_Others_2" descr="#wm#_48_07_*Z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193522" y="3498244"/>
              <a:ext cx="168930" cy="169290"/>
            </a:xfrm>
            <a:prstGeom prst="ellipse">
              <a:avLst/>
            </a:prstGeom>
            <a:solidFill>
              <a:schemeClr val="accent1">
                <a:alpha val="59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MH_Entry_2"/>
            <p:cNvSpPr txBox="1"/>
            <p:nvPr>
              <p:custDataLst>
                <p:tags r:id="rId6"/>
              </p:custDataLst>
            </p:nvPr>
          </p:nvSpPr>
          <p:spPr>
            <a:xfrm>
              <a:off x="3799115" y="3193784"/>
              <a:ext cx="4000500" cy="43981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请在这里输入您的标题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193522" y="3991968"/>
            <a:ext cx="4606093" cy="473750"/>
            <a:chOff x="3193522" y="3991968"/>
            <a:chExt cx="4606093" cy="473750"/>
          </a:xfrm>
        </p:grpSpPr>
        <p:sp>
          <p:nvSpPr>
            <p:cNvPr id="8" name="MH_Number_3" descr="#wm#_48_07_*Z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222784" y="4029449"/>
              <a:ext cx="376306" cy="37710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txBody>
            <a:bodyPr wrap="none" anchor="ctr">
              <a:no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3</a:t>
              </a:r>
              <a:endParaRPr kumimoji="0" lang="zh-CN" altLang="zh-CN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9" name="MH_Others_3" descr="#wm#_48_07_*Z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193522" y="4296428"/>
              <a:ext cx="168930" cy="169290"/>
            </a:xfrm>
            <a:prstGeom prst="ellipse">
              <a:avLst/>
            </a:prstGeom>
            <a:solidFill>
              <a:schemeClr val="accent1">
                <a:alpha val="59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MH_Entry_3"/>
            <p:cNvSpPr txBox="1"/>
            <p:nvPr>
              <p:custDataLst>
                <p:tags r:id="rId9"/>
              </p:custDataLst>
            </p:nvPr>
          </p:nvSpPr>
          <p:spPr>
            <a:xfrm>
              <a:off x="3799115" y="3991968"/>
              <a:ext cx="4000500" cy="43981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请在这里输入您的标题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193522" y="4790153"/>
            <a:ext cx="4606093" cy="473750"/>
            <a:chOff x="3193522" y="4790153"/>
            <a:chExt cx="4606093" cy="473750"/>
          </a:xfrm>
        </p:grpSpPr>
        <p:sp>
          <p:nvSpPr>
            <p:cNvPr id="11" name="MH_Number_4" descr="#wm#_48_07_*Z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222784" y="4827634"/>
              <a:ext cx="376306" cy="37710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txBody>
            <a:bodyPr wrap="none" anchor="ctr">
              <a:no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4</a:t>
              </a:r>
              <a:endParaRPr kumimoji="0" lang="zh-CN" altLang="zh-CN" sz="2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12" name="MH_Others_4" descr="#wm#_48_07_*Z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193522" y="5094613"/>
              <a:ext cx="168930" cy="169290"/>
            </a:xfrm>
            <a:prstGeom prst="ellipse">
              <a:avLst/>
            </a:prstGeom>
            <a:solidFill>
              <a:schemeClr val="accent1">
                <a:alpha val="59000"/>
              </a:schemeClr>
            </a:solidFill>
            <a:ln>
              <a:noFill/>
            </a:ln>
            <a:effectLst/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MH_Entry_4"/>
            <p:cNvSpPr txBox="1"/>
            <p:nvPr>
              <p:custDataLst>
                <p:tags r:id="rId12"/>
              </p:custDataLst>
            </p:nvPr>
          </p:nvSpPr>
          <p:spPr>
            <a:xfrm>
              <a:off x="3799115" y="4790153"/>
              <a:ext cx="4000500" cy="43981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请在这里输入您的标题</a:t>
              </a: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905007" y="927671"/>
            <a:ext cx="1989245" cy="4351472"/>
            <a:chOff x="7905007" y="927671"/>
            <a:chExt cx="1989245" cy="4351472"/>
          </a:xfrm>
        </p:grpSpPr>
        <p:sp>
          <p:nvSpPr>
            <p:cNvPr id="14" name="MH_Others_10" descr="#wm#_48_07_*Z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905007" y="927671"/>
              <a:ext cx="1526319" cy="1529573"/>
            </a:xfrm>
            <a:prstGeom prst="ellipse">
              <a:avLst/>
            </a:prstGeom>
            <a:solidFill>
              <a:schemeClr val="accent2">
                <a:alpha val="86000"/>
              </a:schemeClr>
            </a:solidFill>
            <a:ln>
              <a:noFill/>
            </a:ln>
            <a:effectLst/>
          </p:spPr>
          <p:txBody>
            <a:bodyPr wrap="square"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  <a:sym typeface="Arial" panose="020B0604020202020204" pitchFamily="34" charset="0"/>
                </a:rPr>
                <a:t>目</a:t>
              </a:r>
              <a:endParaRPr kumimoji="0" lang="zh-CN" altLang="zh-CN" sz="7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15" name="MH_Others_11" descr="#wm#_48_07_*Z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8968396" y="2069045"/>
              <a:ext cx="925856" cy="927828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>
              <a:noFill/>
            </a:ln>
            <a:effectLst/>
          </p:spPr>
          <p:txBody>
            <a:bodyPr wrap="square" lIns="0" tIns="0" rIns="0" bIns="0" anchor="ctr"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sym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400" b="0" i="0" u="none" strike="noStrike" kern="0" cap="none" spc="0" normalizeH="0" baseline="0" noProof="0">
                  <a:ln>
                    <a:noFill/>
                  </a:ln>
                  <a:solidFill>
                    <a:srgbClr val="6A757F">
                      <a:lumMod val="75000"/>
                    </a:srgb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录</a:t>
              </a:r>
              <a:endParaRPr kumimoji="0" lang="zh-CN" altLang="zh-CN" sz="4400" b="0" i="0" u="none" strike="noStrike" kern="0" cap="none" spc="0" normalizeH="0" baseline="0" noProof="0">
                <a:ln>
                  <a:noFill/>
                </a:ln>
                <a:solidFill>
                  <a:srgbClr val="6A757F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MH_Others_12"/>
            <p:cNvSpPr txBox="1"/>
            <p:nvPr>
              <p:custDataLst>
                <p:tags r:id="rId15"/>
              </p:custDataLst>
            </p:nvPr>
          </p:nvSpPr>
          <p:spPr>
            <a:xfrm>
              <a:off x="8300251" y="2532959"/>
              <a:ext cx="612357" cy="2746184"/>
            </a:xfrm>
            <a:prstGeom prst="rect">
              <a:avLst/>
            </a:prstGeom>
            <a:noFill/>
          </p:spPr>
          <p:txBody>
            <a:bodyPr vert="eaVert" wrap="square" lIns="0" tIns="0" rIns="0" bIns="0" rtlCol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0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rPr>
                <a:t>CONTENTS</a:t>
              </a: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6A757F">
                    <a:lumMod val="20000"/>
                    <a:lumOff val="80000"/>
                  </a:srgb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>
            <p:custDataLst>
              <p:tags r:id="rId1"/>
            </p:custDataLst>
          </p:nvPr>
        </p:nvCxnSpPr>
        <p:spPr>
          <a:xfrm flipH="1">
            <a:off x="7529513" y="-34925"/>
            <a:ext cx="2241550" cy="3351213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3714750" y="1612901"/>
            <a:ext cx="1790700" cy="2759075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 flipH="1">
            <a:off x="3932238" y="2633663"/>
            <a:ext cx="800100" cy="1155700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5" name="文本占位符 6"/>
          <p:cNvSpPr txBox="1"/>
          <p:nvPr>
            <p:custDataLst>
              <p:tags r:id="rId4"/>
            </p:custDataLst>
          </p:nvPr>
        </p:nvSpPr>
        <p:spPr>
          <a:xfrm>
            <a:off x="4443414" y="3332163"/>
            <a:ext cx="4573587" cy="635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Arial" panose="020B0604020202020204" pitchFamily="34" charset="0"/>
              <a:buNone/>
              <a:defRPr sz="1600" kern="1200" baseline="0">
                <a:solidFill>
                  <a:schemeClr val="bg2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28711">
                  <a:lumMod val="75000"/>
                </a:srgbClr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60000"/>
                    <a:lumOff val="40000"/>
                  </a:srgb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Lorem ipsum dolor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606A74">
                  <a:lumMod val="60000"/>
                  <a:lumOff val="40000"/>
                </a:srgb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078" name="文本占位符 4"/>
          <p:cNvSpPr txBox="1"/>
          <p:nvPr>
            <p:custDataLst>
              <p:tags r:id="rId5"/>
            </p:custDataLst>
          </p:nvPr>
        </p:nvSpPr>
        <p:spPr bwMode="auto">
          <a:xfrm>
            <a:off x="3787776" y="2154238"/>
            <a:ext cx="936625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57505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>
                <a:srgbClr val="B8650A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en-US" altLang="zh-CN" sz="11500" b="0" i="1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endParaRPr kumimoji="0" lang="zh-CN" altLang="en-US" sz="11500" b="0" i="1" u="none" strike="noStrike" kern="1200" cap="none" spc="0" normalizeH="0" baseline="0" noProof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79" name="标题 5"/>
          <p:cNvSpPr txBox="1"/>
          <p:nvPr>
            <p:custDataLst>
              <p:tags r:id="rId6"/>
            </p:custDataLst>
          </p:nvPr>
        </p:nvSpPr>
        <p:spPr bwMode="auto">
          <a:xfrm>
            <a:off x="4735514" y="2578100"/>
            <a:ext cx="428148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LOREM IPS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7"/>
    </p:custDataLst>
  </p:cSld>
  <p:clrMapOvr>
    <a:masterClrMapping/>
  </p:clrMapOvr>
  <p:transition spd="slow" advTm="4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811afca-3fc3-4e94-8d28-73e33026fb9e"/>
          <p:cNvGrpSpPr>
            <a:grpSpLocks noChangeAspect="1"/>
          </p:cNvGrpSpPr>
          <p:nvPr/>
        </p:nvGrpSpPr>
        <p:grpSpPr>
          <a:xfrm>
            <a:off x="980213" y="1247756"/>
            <a:ext cx="10372371" cy="5610244"/>
            <a:chOff x="980213" y="1247756"/>
            <a:chExt cx="10372371" cy="5610244"/>
          </a:xfrm>
        </p:grpSpPr>
        <p:grpSp>
          <p:nvGrpSpPr>
            <p:cNvPr id="4" name="Group 3"/>
            <p:cNvGrpSpPr/>
            <p:nvPr/>
          </p:nvGrpSpPr>
          <p:grpSpPr>
            <a:xfrm>
              <a:off x="4419099" y="3343406"/>
              <a:ext cx="3365811" cy="3514594"/>
              <a:chOff x="4515091" y="3343406"/>
              <a:chExt cx="3365811" cy="3514594"/>
            </a:xfrm>
          </p:grpSpPr>
          <p:sp>
            <p:nvSpPr>
              <p:cNvPr id="69" name="Freeform: Shape 88"/>
              <p:cNvSpPr/>
              <p:nvPr/>
            </p:nvSpPr>
            <p:spPr bwMode="auto">
              <a:xfrm>
                <a:off x="5356164" y="5663189"/>
                <a:ext cx="1392173" cy="1194811"/>
              </a:xfrm>
              <a:custGeom>
                <a:avLst/>
                <a:gdLst>
                  <a:gd name="T0" fmla="*/ 0 w 177"/>
                  <a:gd name="T1" fmla="*/ 31 h 152"/>
                  <a:gd name="T2" fmla="*/ 54 w 177"/>
                  <a:gd name="T3" fmla="*/ 96 h 152"/>
                  <a:gd name="T4" fmla="*/ 114 w 177"/>
                  <a:gd name="T5" fmla="*/ 152 h 152"/>
                  <a:gd name="T6" fmla="*/ 151 w 177"/>
                  <a:gd name="T7" fmla="*/ 137 h 152"/>
                  <a:gd name="T8" fmla="*/ 177 w 177"/>
                  <a:gd name="T9" fmla="*/ 121 h 152"/>
                  <a:gd name="T10" fmla="*/ 152 w 177"/>
                  <a:gd name="T11" fmla="*/ 92 h 152"/>
                  <a:gd name="T12" fmla="*/ 130 w 177"/>
                  <a:gd name="T13" fmla="*/ 67 h 152"/>
                  <a:gd name="T14" fmla="*/ 102 w 177"/>
                  <a:gd name="T15" fmla="*/ 26 h 152"/>
                  <a:gd name="T16" fmla="*/ 95 w 177"/>
                  <a:gd name="T17" fmla="*/ 0 h 152"/>
                  <a:gd name="T18" fmla="*/ 0 w 177"/>
                  <a:gd name="T19" fmla="*/ 31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7" h="152">
                    <a:moveTo>
                      <a:pt x="0" y="31"/>
                    </a:moveTo>
                    <a:cubicBezTo>
                      <a:pt x="0" y="31"/>
                      <a:pt x="28" y="66"/>
                      <a:pt x="54" y="96"/>
                    </a:cubicBezTo>
                    <a:cubicBezTo>
                      <a:pt x="79" y="125"/>
                      <a:pt x="114" y="152"/>
                      <a:pt x="114" y="152"/>
                    </a:cubicBezTo>
                    <a:cubicBezTo>
                      <a:pt x="114" y="152"/>
                      <a:pt x="128" y="148"/>
                      <a:pt x="151" y="137"/>
                    </a:cubicBezTo>
                    <a:cubicBezTo>
                      <a:pt x="175" y="127"/>
                      <a:pt x="177" y="121"/>
                      <a:pt x="177" y="121"/>
                    </a:cubicBezTo>
                    <a:cubicBezTo>
                      <a:pt x="177" y="121"/>
                      <a:pt x="170" y="93"/>
                      <a:pt x="152" y="92"/>
                    </a:cubicBezTo>
                    <a:cubicBezTo>
                      <a:pt x="150" y="81"/>
                      <a:pt x="144" y="67"/>
                      <a:pt x="130" y="67"/>
                    </a:cubicBezTo>
                    <a:cubicBezTo>
                      <a:pt x="129" y="54"/>
                      <a:pt x="120" y="29"/>
                      <a:pt x="102" y="26"/>
                    </a:cubicBezTo>
                    <a:cubicBezTo>
                      <a:pt x="102" y="12"/>
                      <a:pt x="95" y="0"/>
                      <a:pt x="95" y="0"/>
                    </a:cubicBezTo>
                    <a:lnTo>
                      <a:pt x="0" y="3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89"/>
              <p:cNvSpPr/>
              <p:nvPr/>
            </p:nvSpPr>
            <p:spPr bwMode="auto">
              <a:xfrm>
                <a:off x="6134992" y="5623716"/>
                <a:ext cx="330964" cy="346146"/>
              </a:xfrm>
              <a:custGeom>
                <a:avLst/>
                <a:gdLst>
                  <a:gd name="T0" fmla="*/ 26 w 42"/>
                  <a:gd name="T1" fmla="*/ 0 h 44"/>
                  <a:gd name="T2" fmla="*/ 42 w 42"/>
                  <a:gd name="T3" fmla="*/ 36 h 44"/>
                  <a:gd name="T4" fmla="*/ 32 w 42"/>
                  <a:gd name="T5" fmla="*/ 43 h 44"/>
                  <a:gd name="T6" fmla="*/ 8 w 42"/>
                  <a:gd name="T7" fmla="*/ 20 h 44"/>
                  <a:gd name="T8" fmla="*/ 0 w 42"/>
                  <a:gd name="T9" fmla="*/ 1 h 44"/>
                  <a:gd name="T10" fmla="*/ 26 w 42"/>
                  <a:gd name="T11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4">
                    <a:moveTo>
                      <a:pt x="26" y="0"/>
                    </a:moveTo>
                    <a:cubicBezTo>
                      <a:pt x="42" y="36"/>
                      <a:pt x="42" y="36"/>
                      <a:pt x="42" y="36"/>
                    </a:cubicBezTo>
                    <a:cubicBezTo>
                      <a:pt x="42" y="36"/>
                      <a:pt x="38" y="41"/>
                      <a:pt x="32" y="43"/>
                    </a:cubicBezTo>
                    <a:cubicBezTo>
                      <a:pt x="25" y="44"/>
                      <a:pt x="11" y="28"/>
                      <a:pt x="8" y="20"/>
                    </a:cubicBezTo>
                    <a:cubicBezTo>
                      <a:pt x="4" y="12"/>
                      <a:pt x="0" y="1"/>
                      <a:pt x="0" y="1"/>
                    </a:cubicBez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90"/>
              <p:cNvSpPr/>
              <p:nvPr/>
            </p:nvSpPr>
            <p:spPr bwMode="auto">
              <a:xfrm>
                <a:off x="4515091" y="5151562"/>
                <a:ext cx="620937" cy="818302"/>
              </a:xfrm>
              <a:custGeom>
                <a:avLst/>
                <a:gdLst>
                  <a:gd name="T0" fmla="*/ 14 w 79"/>
                  <a:gd name="T1" fmla="*/ 18 h 104"/>
                  <a:gd name="T2" fmla="*/ 15 w 79"/>
                  <a:gd name="T3" fmla="*/ 33 h 104"/>
                  <a:gd name="T4" fmla="*/ 6 w 79"/>
                  <a:gd name="T5" fmla="*/ 71 h 104"/>
                  <a:gd name="T6" fmla="*/ 38 w 79"/>
                  <a:gd name="T7" fmla="*/ 92 h 104"/>
                  <a:gd name="T8" fmla="*/ 48 w 79"/>
                  <a:gd name="T9" fmla="*/ 104 h 104"/>
                  <a:gd name="T10" fmla="*/ 79 w 79"/>
                  <a:gd name="T11" fmla="*/ 100 h 104"/>
                  <a:gd name="T12" fmla="*/ 59 w 79"/>
                  <a:gd name="T13" fmla="*/ 50 h 104"/>
                  <a:gd name="T14" fmla="*/ 39 w 79"/>
                  <a:gd name="T15" fmla="*/ 0 h 104"/>
                  <a:gd name="T16" fmla="*/ 14 w 79"/>
                  <a:gd name="T17" fmla="*/ 1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" h="104">
                    <a:moveTo>
                      <a:pt x="14" y="18"/>
                    </a:moveTo>
                    <a:cubicBezTo>
                      <a:pt x="14" y="18"/>
                      <a:pt x="13" y="23"/>
                      <a:pt x="15" y="33"/>
                    </a:cubicBezTo>
                    <a:cubicBezTo>
                      <a:pt x="4" y="42"/>
                      <a:pt x="0" y="57"/>
                      <a:pt x="6" y="71"/>
                    </a:cubicBezTo>
                    <a:cubicBezTo>
                      <a:pt x="11" y="84"/>
                      <a:pt x="24" y="92"/>
                      <a:pt x="38" y="92"/>
                    </a:cubicBezTo>
                    <a:cubicBezTo>
                      <a:pt x="43" y="101"/>
                      <a:pt x="48" y="104"/>
                      <a:pt x="48" y="104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59" y="50"/>
                      <a:pt x="59" y="50"/>
                      <a:pt x="59" y="50"/>
                    </a:cubicBezTo>
                    <a:cubicBezTo>
                      <a:pt x="39" y="0"/>
                      <a:pt x="39" y="0"/>
                      <a:pt x="39" y="0"/>
                    </a:cubicBezTo>
                    <a:lnTo>
                      <a:pt x="14" y="1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91"/>
              <p:cNvSpPr/>
              <p:nvPr/>
            </p:nvSpPr>
            <p:spPr bwMode="auto">
              <a:xfrm>
                <a:off x="4782291" y="3454232"/>
                <a:ext cx="2839002" cy="2530812"/>
              </a:xfrm>
              <a:custGeom>
                <a:avLst/>
                <a:gdLst>
                  <a:gd name="T0" fmla="*/ 188 w 361"/>
                  <a:gd name="T1" fmla="*/ 85 h 322"/>
                  <a:gd name="T2" fmla="*/ 54 w 361"/>
                  <a:gd name="T3" fmla="*/ 186 h 322"/>
                  <a:gd name="T4" fmla="*/ 6 w 361"/>
                  <a:gd name="T5" fmla="*/ 209 h 322"/>
                  <a:gd name="T6" fmla="*/ 20 w 361"/>
                  <a:gd name="T7" fmla="*/ 268 h 322"/>
                  <a:gd name="T8" fmla="*/ 50 w 361"/>
                  <a:gd name="T9" fmla="*/ 320 h 322"/>
                  <a:gd name="T10" fmla="*/ 101 w 361"/>
                  <a:gd name="T11" fmla="*/ 305 h 322"/>
                  <a:gd name="T12" fmla="*/ 267 w 361"/>
                  <a:gd name="T13" fmla="*/ 288 h 322"/>
                  <a:gd name="T14" fmla="*/ 361 w 361"/>
                  <a:gd name="T15" fmla="*/ 317 h 322"/>
                  <a:gd name="T16" fmla="*/ 299 w 361"/>
                  <a:gd name="T17" fmla="*/ 158 h 322"/>
                  <a:gd name="T18" fmla="*/ 237 w 361"/>
                  <a:gd name="T19" fmla="*/ 0 h 322"/>
                  <a:gd name="T20" fmla="*/ 188 w 361"/>
                  <a:gd name="T21" fmla="*/ 85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1" h="322">
                    <a:moveTo>
                      <a:pt x="188" y="85"/>
                    </a:moveTo>
                    <a:cubicBezTo>
                      <a:pt x="154" y="140"/>
                      <a:pt x="86" y="172"/>
                      <a:pt x="54" y="186"/>
                    </a:cubicBezTo>
                    <a:cubicBezTo>
                      <a:pt x="22" y="200"/>
                      <a:pt x="13" y="200"/>
                      <a:pt x="6" y="209"/>
                    </a:cubicBezTo>
                    <a:cubicBezTo>
                      <a:pt x="0" y="218"/>
                      <a:pt x="20" y="268"/>
                      <a:pt x="20" y="268"/>
                    </a:cubicBezTo>
                    <a:cubicBezTo>
                      <a:pt x="20" y="268"/>
                      <a:pt x="39" y="318"/>
                      <a:pt x="50" y="320"/>
                    </a:cubicBezTo>
                    <a:cubicBezTo>
                      <a:pt x="61" y="322"/>
                      <a:pt x="68" y="316"/>
                      <a:pt x="101" y="305"/>
                    </a:cubicBezTo>
                    <a:cubicBezTo>
                      <a:pt x="133" y="293"/>
                      <a:pt x="205" y="270"/>
                      <a:pt x="267" y="288"/>
                    </a:cubicBezTo>
                    <a:cubicBezTo>
                      <a:pt x="330" y="306"/>
                      <a:pt x="361" y="317"/>
                      <a:pt x="361" y="317"/>
                    </a:cubicBezTo>
                    <a:cubicBezTo>
                      <a:pt x="299" y="158"/>
                      <a:pt x="299" y="158"/>
                      <a:pt x="299" y="158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37" y="0"/>
                      <a:pt x="221" y="30"/>
                      <a:pt x="188" y="85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92"/>
              <p:cNvSpPr/>
              <p:nvPr/>
            </p:nvSpPr>
            <p:spPr bwMode="auto">
              <a:xfrm>
                <a:off x="5034309" y="4891952"/>
                <a:ext cx="2586984" cy="1093092"/>
              </a:xfrm>
              <a:custGeom>
                <a:avLst/>
                <a:gdLst>
                  <a:gd name="T0" fmla="*/ 127 w 329"/>
                  <a:gd name="T1" fmla="*/ 28 h 139"/>
                  <a:gd name="T2" fmla="*/ 0 w 329"/>
                  <a:gd name="T3" fmla="*/ 112 h 139"/>
                  <a:gd name="T4" fmla="*/ 18 w 329"/>
                  <a:gd name="T5" fmla="*/ 137 h 139"/>
                  <a:gd name="T6" fmla="*/ 69 w 329"/>
                  <a:gd name="T7" fmla="*/ 122 h 139"/>
                  <a:gd name="T8" fmla="*/ 235 w 329"/>
                  <a:gd name="T9" fmla="*/ 105 h 139"/>
                  <a:gd name="T10" fmla="*/ 329 w 329"/>
                  <a:gd name="T11" fmla="*/ 134 h 139"/>
                  <a:gd name="T12" fmla="*/ 278 w 329"/>
                  <a:gd name="T13" fmla="*/ 4 h 139"/>
                  <a:gd name="T14" fmla="*/ 127 w 329"/>
                  <a:gd name="T15" fmla="*/ 2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9" h="139">
                    <a:moveTo>
                      <a:pt x="127" y="28"/>
                    </a:moveTo>
                    <a:cubicBezTo>
                      <a:pt x="75" y="48"/>
                      <a:pt x="32" y="78"/>
                      <a:pt x="0" y="112"/>
                    </a:cubicBezTo>
                    <a:cubicBezTo>
                      <a:pt x="5" y="124"/>
                      <a:pt x="13" y="136"/>
                      <a:pt x="18" y="137"/>
                    </a:cubicBezTo>
                    <a:cubicBezTo>
                      <a:pt x="29" y="139"/>
                      <a:pt x="36" y="133"/>
                      <a:pt x="69" y="122"/>
                    </a:cubicBezTo>
                    <a:cubicBezTo>
                      <a:pt x="101" y="110"/>
                      <a:pt x="173" y="87"/>
                      <a:pt x="235" y="105"/>
                    </a:cubicBezTo>
                    <a:cubicBezTo>
                      <a:pt x="298" y="123"/>
                      <a:pt x="329" y="134"/>
                      <a:pt x="329" y="134"/>
                    </a:cubicBezTo>
                    <a:cubicBezTo>
                      <a:pt x="278" y="4"/>
                      <a:pt x="278" y="4"/>
                      <a:pt x="278" y="4"/>
                    </a:cubicBezTo>
                    <a:cubicBezTo>
                      <a:pt x="231" y="0"/>
                      <a:pt x="179" y="8"/>
                      <a:pt x="127" y="28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93"/>
              <p:cNvSpPr/>
              <p:nvPr/>
            </p:nvSpPr>
            <p:spPr bwMode="auto">
              <a:xfrm>
                <a:off x="6590447" y="3343406"/>
                <a:ext cx="1290455" cy="2641638"/>
              </a:xfrm>
              <a:custGeom>
                <a:avLst/>
                <a:gdLst>
                  <a:gd name="T0" fmla="*/ 160 w 164"/>
                  <a:gd name="T1" fmla="*/ 293 h 336"/>
                  <a:gd name="T2" fmla="*/ 144 w 164"/>
                  <a:gd name="T3" fmla="*/ 330 h 336"/>
                  <a:gd name="T4" fmla="*/ 144 w 164"/>
                  <a:gd name="T5" fmla="*/ 330 h 336"/>
                  <a:gd name="T6" fmla="*/ 106 w 164"/>
                  <a:gd name="T7" fmla="*/ 314 h 336"/>
                  <a:gd name="T8" fmla="*/ 46 w 164"/>
                  <a:gd name="T9" fmla="*/ 181 h 336"/>
                  <a:gd name="T10" fmla="*/ 1 w 164"/>
                  <a:gd name="T11" fmla="*/ 43 h 336"/>
                  <a:gd name="T12" fmla="*/ 17 w 164"/>
                  <a:gd name="T13" fmla="*/ 6 h 336"/>
                  <a:gd name="T14" fmla="*/ 17 w 164"/>
                  <a:gd name="T15" fmla="*/ 6 h 336"/>
                  <a:gd name="T16" fmla="*/ 54 w 164"/>
                  <a:gd name="T17" fmla="*/ 22 h 336"/>
                  <a:gd name="T18" fmla="*/ 114 w 164"/>
                  <a:gd name="T19" fmla="*/ 155 h 336"/>
                  <a:gd name="T20" fmla="*/ 160 w 164"/>
                  <a:gd name="T21" fmla="*/ 293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4" h="336">
                    <a:moveTo>
                      <a:pt x="160" y="293"/>
                    </a:moveTo>
                    <a:cubicBezTo>
                      <a:pt x="164" y="311"/>
                      <a:pt x="159" y="324"/>
                      <a:pt x="144" y="330"/>
                    </a:cubicBezTo>
                    <a:cubicBezTo>
                      <a:pt x="144" y="330"/>
                      <a:pt x="144" y="330"/>
                      <a:pt x="144" y="330"/>
                    </a:cubicBezTo>
                    <a:cubicBezTo>
                      <a:pt x="129" y="336"/>
                      <a:pt x="116" y="330"/>
                      <a:pt x="106" y="314"/>
                    </a:cubicBezTo>
                    <a:cubicBezTo>
                      <a:pt x="106" y="314"/>
                      <a:pt x="93" y="300"/>
                      <a:pt x="46" y="181"/>
                    </a:cubicBezTo>
                    <a:cubicBezTo>
                      <a:pt x="0" y="63"/>
                      <a:pt x="1" y="43"/>
                      <a:pt x="1" y="43"/>
                    </a:cubicBezTo>
                    <a:cubicBezTo>
                      <a:pt x="0" y="25"/>
                      <a:pt x="2" y="12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32" y="0"/>
                      <a:pt x="43" y="6"/>
                      <a:pt x="54" y="22"/>
                    </a:cubicBezTo>
                    <a:cubicBezTo>
                      <a:pt x="54" y="22"/>
                      <a:pt x="72" y="46"/>
                      <a:pt x="114" y="155"/>
                    </a:cubicBezTo>
                    <a:cubicBezTo>
                      <a:pt x="157" y="264"/>
                      <a:pt x="160" y="293"/>
                      <a:pt x="160" y="293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5" name="Freeform: Shape 94"/>
              <p:cNvSpPr/>
              <p:nvPr/>
            </p:nvSpPr>
            <p:spPr bwMode="auto">
              <a:xfrm>
                <a:off x="6889529" y="3477006"/>
                <a:ext cx="895728" cy="2287902"/>
              </a:xfrm>
              <a:custGeom>
                <a:avLst/>
                <a:gdLst>
                  <a:gd name="T0" fmla="*/ 71 w 114"/>
                  <a:gd name="T1" fmla="*/ 140 h 291"/>
                  <a:gd name="T2" fmla="*/ 114 w 114"/>
                  <a:gd name="T3" fmla="*/ 291 h 291"/>
                  <a:gd name="T4" fmla="*/ 42 w 114"/>
                  <a:gd name="T5" fmla="*/ 151 h 291"/>
                  <a:gd name="T6" fmla="*/ 0 w 114"/>
                  <a:gd name="T7" fmla="*/ 0 h 291"/>
                  <a:gd name="T8" fmla="*/ 71 w 114"/>
                  <a:gd name="T9" fmla="*/ 14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291">
                    <a:moveTo>
                      <a:pt x="71" y="140"/>
                    </a:moveTo>
                    <a:cubicBezTo>
                      <a:pt x="103" y="220"/>
                      <a:pt x="114" y="291"/>
                      <a:pt x="114" y="291"/>
                    </a:cubicBezTo>
                    <a:cubicBezTo>
                      <a:pt x="114" y="291"/>
                      <a:pt x="74" y="231"/>
                      <a:pt x="42" y="151"/>
                    </a:cubicBezTo>
                    <a:cubicBezTo>
                      <a:pt x="11" y="71"/>
                      <a:pt x="0" y="0"/>
                      <a:pt x="0" y="0"/>
                    </a:cubicBezTo>
                    <a:cubicBezTo>
                      <a:pt x="0" y="0"/>
                      <a:pt x="40" y="59"/>
                      <a:pt x="71" y="1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2"/>
            <p:cNvGrpSpPr/>
            <p:nvPr/>
          </p:nvGrpSpPr>
          <p:grpSpPr>
            <a:xfrm>
              <a:off x="7337393" y="1247756"/>
              <a:ext cx="4015191" cy="4783114"/>
              <a:chOff x="7337393" y="1247756"/>
              <a:chExt cx="4015191" cy="4783114"/>
            </a:xfrm>
          </p:grpSpPr>
          <p:sp>
            <p:nvSpPr>
              <p:cNvPr id="14" name="Freeform: Shape 95"/>
              <p:cNvSpPr/>
              <p:nvPr/>
            </p:nvSpPr>
            <p:spPr bwMode="auto">
              <a:xfrm>
                <a:off x="8069721" y="3729656"/>
                <a:ext cx="272470" cy="332690"/>
              </a:xfrm>
              <a:custGeom>
                <a:avLst/>
                <a:gdLst>
                  <a:gd name="T0" fmla="*/ 76 w 152"/>
                  <a:gd name="T1" fmla="*/ 101 h 185"/>
                  <a:gd name="T2" fmla="*/ 50 w 152"/>
                  <a:gd name="T3" fmla="*/ 126 h 185"/>
                  <a:gd name="T4" fmla="*/ 59 w 152"/>
                  <a:gd name="T5" fmla="*/ 177 h 185"/>
                  <a:gd name="T6" fmla="*/ 67 w 152"/>
                  <a:gd name="T7" fmla="*/ 185 h 185"/>
                  <a:gd name="T8" fmla="*/ 84 w 152"/>
                  <a:gd name="T9" fmla="*/ 185 h 185"/>
                  <a:gd name="T10" fmla="*/ 93 w 152"/>
                  <a:gd name="T11" fmla="*/ 177 h 185"/>
                  <a:gd name="T12" fmla="*/ 101 w 152"/>
                  <a:gd name="T13" fmla="*/ 126 h 185"/>
                  <a:gd name="T14" fmla="*/ 76 w 152"/>
                  <a:gd name="T15" fmla="*/ 101 h 185"/>
                  <a:gd name="T16" fmla="*/ 85 w 152"/>
                  <a:gd name="T17" fmla="*/ 173 h 185"/>
                  <a:gd name="T18" fmla="*/ 83 w 152"/>
                  <a:gd name="T19" fmla="*/ 177 h 185"/>
                  <a:gd name="T20" fmla="*/ 69 w 152"/>
                  <a:gd name="T21" fmla="*/ 177 h 185"/>
                  <a:gd name="T22" fmla="*/ 66 w 152"/>
                  <a:gd name="T23" fmla="*/ 173 h 185"/>
                  <a:gd name="T24" fmla="*/ 59 w 152"/>
                  <a:gd name="T25" fmla="*/ 126 h 185"/>
                  <a:gd name="T26" fmla="*/ 76 w 152"/>
                  <a:gd name="T27" fmla="*/ 109 h 185"/>
                  <a:gd name="T28" fmla="*/ 93 w 152"/>
                  <a:gd name="T29" fmla="*/ 126 h 185"/>
                  <a:gd name="T30" fmla="*/ 85 w 152"/>
                  <a:gd name="T31" fmla="*/ 173 h 185"/>
                  <a:gd name="T32" fmla="*/ 76 w 152"/>
                  <a:gd name="T33" fmla="*/ 0 h 185"/>
                  <a:gd name="T34" fmla="*/ 0 w 152"/>
                  <a:gd name="T35" fmla="*/ 75 h 185"/>
                  <a:gd name="T36" fmla="*/ 43 w 152"/>
                  <a:gd name="T37" fmla="*/ 144 h 185"/>
                  <a:gd name="T38" fmla="*/ 42 w 152"/>
                  <a:gd name="T39" fmla="*/ 134 h 185"/>
                  <a:gd name="T40" fmla="*/ 8 w 152"/>
                  <a:gd name="T41" fmla="*/ 75 h 185"/>
                  <a:gd name="T42" fmla="*/ 76 w 152"/>
                  <a:gd name="T43" fmla="*/ 8 h 185"/>
                  <a:gd name="T44" fmla="*/ 143 w 152"/>
                  <a:gd name="T45" fmla="*/ 75 h 185"/>
                  <a:gd name="T46" fmla="*/ 109 w 152"/>
                  <a:gd name="T47" fmla="*/ 134 h 185"/>
                  <a:gd name="T48" fmla="*/ 108 w 152"/>
                  <a:gd name="T49" fmla="*/ 144 h 185"/>
                  <a:gd name="T50" fmla="*/ 152 w 152"/>
                  <a:gd name="T51" fmla="*/ 75 h 185"/>
                  <a:gd name="T52" fmla="*/ 76 w 152"/>
                  <a:gd name="T53" fmla="*/ 0 h 185"/>
                  <a:gd name="T54" fmla="*/ 93 w 152"/>
                  <a:gd name="T55" fmla="*/ 75 h 185"/>
                  <a:gd name="T56" fmla="*/ 76 w 152"/>
                  <a:gd name="T57" fmla="*/ 59 h 185"/>
                  <a:gd name="T58" fmla="*/ 59 w 152"/>
                  <a:gd name="T59" fmla="*/ 75 h 185"/>
                  <a:gd name="T60" fmla="*/ 76 w 152"/>
                  <a:gd name="T61" fmla="*/ 92 h 185"/>
                  <a:gd name="T62" fmla="*/ 93 w 152"/>
                  <a:gd name="T63" fmla="*/ 75 h 185"/>
                  <a:gd name="T64" fmla="*/ 67 w 152"/>
                  <a:gd name="T65" fmla="*/ 75 h 185"/>
                  <a:gd name="T66" fmla="*/ 76 w 152"/>
                  <a:gd name="T67" fmla="*/ 67 h 185"/>
                  <a:gd name="T68" fmla="*/ 84 w 152"/>
                  <a:gd name="T69" fmla="*/ 75 h 185"/>
                  <a:gd name="T70" fmla="*/ 76 w 152"/>
                  <a:gd name="T71" fmla="*/ 84 h 185"/>
                  <a:gd name="T72" fmla="*/ 67 w 152"/>
                  <a:gd name="T73" fmla="*/ 75 h 185"/>
                  <a:gd name="T74" fmla="*/ 76 w 152"/>
                  <a:gd name="T75" fmla="*/ 29 h 185"/>
                  <a:gd name="T76" fmla="*/ 29 w 152"/>
                  <a:gd name="T77" fmla="*/ 75 h 185"/>
                  <a:gd name="T78" fmla="*/ 45 w 152"/>
                  <a:gd name="T79" fmla="*/ 110 h 185"/>
                  <a:gd name="T80" fmla="*/ 49 w 152"/>
                  <a:gd name="T81" fmla="*/ 103 h 185"/>
                  <a:gd name="T82" fmla="*/ 38 w 152"/>
                  <a:gd name="T83" fmla="*/ 75 h 185"/>
                  <a:gd name="T84" fmla="*/ 76 w 152"/>
                  <a:gd name="T85" fmla="*/ 38 h 185"/>
                  <a:gd name="T86" fmla="*/ 114 w 152"/>
                  <a:gd name="T87" fmla="*/ 75 h 185"/>
                  <a:gd name="T88" fmla="*/ 102 w 152"/>
                  <a:gd name="T89" fmla="*/ 103 h 185"/>
                  <a:gd name="T90" fmla="*/ 106 w 152"/>
                  <a:gd name="T91" fmla="*/ 110 h 185"/>
                  <a:gd name="T92" fmla="*/ 122 w 152"/>
                  <a:gd name="T93" fmla="*/ 75 h 185"/>
                  <a:gd name="T94" fmla="*/ 76 w 152"/>
                  <a:gd name="T95" fmla="*/ 29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2" h="185">
                    <a:moveTo>
                      <a:pt x="76" y="101"/>
                    </a:moveTo>
                    <a:cubicBezTo>
                      <a:pt x="55" y="101"/>
                      <a:pt x="50" y="113"/>
                      <a:pt x="50" y="126"/>
                    </a:cubicBezTo>
                    <a:cubicBezTo>
                      <a:pt x="50" y="139"/>
                      <a:pt x="55" y="168"/>
                      <a:pt x="59" y="177"/>
                    </a:cubicBezTo>
                    <a:cubicBezTo>
                      <a:pt x="63" y="185"/>
                      <a:pt x="67" y="185"/>
                      <a:pt x="67" y="185"/>
                    </a:cubicBezTo>
                    <a:cubicBezTo>
                      <a:pt x="84" y="185"/>
                      <a:pt x="84" y="185"/>
                      <a:pt x="84" y="185"/>
                    </a:cubicBezTo>
                    <a:cubicBezTo>
                      <a:pt x="84" y="185"/>
                      <a:pt x="88" y="185"/>
                      <a:pt x="93" y="177"/>
                    </a:cubicBezTo>
                    <a:cubicBezTo>
                      <a:pt x="97" y="168"/>
                      <a:pt x="101" y="139"/>
                      <a:pt x="101" y="126"/>
                    </a:cubicBezTo>
                    <a:cubicBezTo>
                      <a:pt x="101" y="113"/>
                      <a:pt x="97" y="101"/>
                      <a:pt x="76" y="101"/>
                    </a:cubicBezTo>
                    <a:close/>
                    <a:moveTo>
                      <a:pt x="85" y="173"/>
                    </a:moveTo>
                    <a:cubicBezTo>
                      <a:pt x="84" y="175"/>
                      <a:pt x="83" y="176"/>
                      <a:pt x="83" y="177"/>
                    </a:cubicBezTo>
                    <a:cubicBezTo>
                      <a:pt x="69" y="177"/>
                      <a:pt x="69" y="177"/>
                      <a:pt x="69" y="177"/>
                    </a:cubicBezTo>
                    <a:cubicBezTo>
                      <a:pt x="68" y="176"/>
                      <a:pt x="68" y="175"/>
                      <a:pt x="66" y="173"/>
                    </a:cubicBezTo>
                    <a:cubicBezTo>
                      <a:pt x="63" y="167"/>
                      <a:pt x="59" y="139"/>
                      <a:pt x="59" y="126"/>
                    </a:cubicBezTo>
                    <a:cubicBezTo>
                      <a:pt x="59" y="114"/>
                      <a:pt x="63" y="109"/>
                      <a:pt x="76" y="109"/>
                    </a:cubicBezTo>
                    <a:cubicBezTo>
                      <a:pt x="88" y="109"/>
                      <a:pt x="93" y="114"/>
                      <a:pt x="93" y="126"/>
                    </a:cubicBezTo>
                    <a:cubicBezTo>
                      <a:pt x="93" y="139"/>
                      <a:pt x="88" y="167"/>
                      <a:pt x="85" y="173"/>
                    </a:cubicBezTo>
                    <a:close/>
                    <a:moveTo>
                      <a:pt x="76" y="0"/>
                    </a:moveTo>
                    <a:cubicBezTo>
                      <a:pt x="34" y="0"/>
                      <a:pt x="0" y="34"/>
                      <a:pt x="0" y="75"/>
                    </a:cubicBezTo>
                    <a:cubicBezTo>
                      <a:pt x="0" y="106"/>
                      <a:pt x="18" y="132"/>
                      <a:pt x="43" y="144"/>
                    </a:cubicBezTo>
                    <a:cubicBezTo>
                      <a:pt x="43" y="141"/>
                      <a:pt x="43" y="137"/>
                      <a:pt x="42" y="134"/>
                    </a:cubicBezTo>
                    <a:cubicBezTo>
                      <a:pt x="22" y="122"/>
                      <a:pt x="8" y="101"/>
                      <a:pt x="8" y="75"/>
                    </a:cubicBezTo>
                    <a:cubicBezTo>
                      <a:pt x="8" y="38"/>
                      <a:pt x="38" y="8"/>
                      <a:pt x="76" y="8"/>
                    </a:cubicBezTo>
                    <a:cubicBezTo>
                      <a:pt x="113" y="8"/>
                      <a:pt x="143" y="38"/>
                      <a:pt x="143" y="75"/>
                    </a:cubicBezTo>
                    <a:cubicBezTo>
                      <a:pt x="143" y="101"/>
                      <a:pt x="130" y="122"/>
                      <a:pt x="109" y="134"/>
                    </a:cubicBezTo>
                    <a:cubicBezTo>
                      <a:pt x="109" y="137"/>
                      <a:pt x="109" y="140"/>
                      <a:pt x="108" y="144"/>
                    </a:cubicBezTo>
                    <a:cubicBezTo>
                      <a:pt x="134" y="132"/>
                      <a:pt x="152" y="106"/>
                      <a:pt x="152" y="75"/>
                    </a:cubicBezTo>
                    <a:cubicBezTo>
                      <a:pt x="152" y="34"/>
                      <a:pt x="118" y="0"/>
                      <a:pt x="76" y="0"/>
                    </a:cubicBezTo>
                    <a:close/>
                    <a:moveTo>
                      <a:pt x="93" y="75"/>
                    </a:moveTo>
                    <a:cubicBezTo>
                      <a:pt x="93" y="66"/>
                      <a:pt x="85" y="59"/>
                      <a:pt x="76" y="59"/>
                    </a:cubicBezTo>
                    <a:cubicBezTo>
                      <a:pt x="66" y="59"/>
                      <a:pt x="59" y="66"/>
                      <a:pt x="59" y="75"/>
                    </a:cubicBezTo>
                    <a:cubicBezTo>
                      <a:pt x="59" y="85"/>
                      <a:pt x="66" y="92"/>
                      <a:pt x="76" y="92"/>
                    </a:cubicBezTo>
                    <a:cubicBezTo>
                      <a:pt x="85" y="92"/>
                      <a:pt x="93" y="85"/>
                      <a:pt x="93" y="75"/>
                    </a:cubicBezTo>
                    <a:close/>
                    <a:moveTo>
                      <a:pt x="67" y="75"/>
                    </a:moveTo>
                    <a:cubicBezTo>
                      <a:pt x="67" y="71"/>
                      <a:pt x="71" y="67"/>
                      <a:pt x="76" y="67"/>
                    </a:cubicBezTo>
                    <a:cubicBezTo>
                      <a:pt x="80" y="67"/>
                      <a:pt x="84" y="71"/>
                      <a:pt x="84" y="75"/>
                    </a:cubicBezTo>
                    <a:cubicBezTo>
                      <a:pt x="84" y="80"/>
                      <a:pt x="80" y="84"/>
                      <a:pt x="76" y="84"/>
                    </a:cubicBezTo>
                    <a:cubicBezTo>
                      <a:pt x="71" y="84"/>
                      <a:pt x="67" y="80"/>
                      <a:pt x="67" y="75"/>
                    </a:cubicBezTo>
                    <a:close/>
                    <a:moveTo>
                      <a:pt x="76" y="29"/>
                    </a:moveTo>
                    <a:cubicBezTo>
                      <a:pt x="50" y="29"/>
                      <a:pt x="29" y="50"/>
                      <a:pt x="29" y="75"/>
                    </a:cubicBezTo>
                    <a:cubicBezTo>
                      <a:pt x="29" y="89"/>
                      <a:pt x="35" y="102"/>
                      <a:pt x="45" y="110"/>
                    </a:cubicBezTo>
                    <a:cubicBezTo>
                      <a:pt x="46" y="107"/>
                      <a:pt x="47" y="105"/>
                      <a:pt x="49" y="103"/>
                    </a:cubicBezTo>
                    <a:cubicBezTo>
                      <a:pt x="42" y="96"/>
                      <a:pt x="38" y="86"/>
                      <a:pt x="38" y="75"/>
                    </a:cubicBezTo>
                    <a:cubicBezTo>
                      <a:pt x="38" y="55"/>
                      <a:pt x="55" y="38"/>
                      <a:pt x="76" y="38"/>
                    </a:cubicBezTo>
                    <a:cubicBezTo>
                      <a:pt x="97" y="38"/>
                      <a:pt x="114" y="55"/>
                      <a:pt x="114" y="75"/>
                    </a:cubicBezTo>
                    <a:cubicBezTo>
                      <a:pt x="114" y="86"/>
                      <a:pt x="109" y="96"/>
                      <a:pt x="102" y="103"/>
                    </a:cubicBezTo>
                    <a:cubicBezTo>
                      <a:pt x="104" y="105"/>
                      <a:pt x="105" y="108"/>
                      <a:pt x="106" y="110"/>
                    </a:cubicBezTo>
                    <a:cubicBezTo>
                      <a:pt x="116" y="102"/>
                      <a:pt x="122" y="89"/>
                      <a:pt x="122" y="75"/>
                    </a:cubicBezTo>
                    <a:cubicBezTo>
                      <a:pt x="122" y="50"/>
                      <a:pt x="101" y="29"/>
                      <a:pt x="76" y="29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96"/>
              <p:cNvSpPr/>
              <p:nvPr/>
            </p:nvSpPr>
            <p:spPr bwMode="auto">
              <a:xfrm>
                <a:off x="8483225" y="3739194"/>
                <a:ext cx="333676" cy="332690"/>
              </a:xfrm>
              <a:custGeom>
                <a:avLst/>
                <a:gdLst>
                  <a:gd name="T0" fmla="*/ 137 w 186"/>
                  <a:gd name="T1" fmla="*/ 60 h 185"/>
                  <a:gd name="T2" fmla="*/ 126 w 186"/>
                  <a:gd name="T3" fmla="*/ 64 h 185"/>
                  <a:gd name="T4" fmla="*/ 113 w 186"/>
                  <a:gd name="T5" fmla="*/ 59 h 185"/>
                  <a:gd name="T6" fmla="*/ 96 w 186"/>
                  <a:gd name="T7" fmla="*/ 76 h 185"/>
                  <a:gd name="T8" fmla="*/ 97 w 186"/>
                  <a:gd name="T9" fmla="*/ 80 h 185"/>
                  <a:gd name="T10" fmla="*/ 61 w 186"/>
                  <a:gd name="T11" fmla="*/ 62 h 185"/>
                  <a:gd name="T12" fmla="*/ 59 w 186"/>
                  <a:gd name="T13" fmla="*/ 70 h 185"/>
                  <a:gd name="T14" fmla="*/ 66 w 186"/>
                  <a:gd name="T15" fmla="*/ 84 h 185"/>
                  <a:gd name="T16" fmla="*/ 58 w 186"/>
                  <a:gd name="T17" fmla="*/ 82 h 185"/>
                  <a:gd name="T18" fmla="*/ 58 w 186"/>
                  <a:gd name="T19" fmla="*/ 83 h 185"/>
                  <a:gd name="T20" fmla="*/ 72 w 186"/>
                  <a:gd name="T21" fmla="*/ 99 h 185"/>
                  <a:gd name="T22" fmla="*/ 68 w 186"/>
                  <a:gd name="T23" fmla="*/ 100 h 185"/>
                  <a:gd name="T24" fmla="*/ 64 w 186"/>
                  <a:gd name="T25" fmla="*/ 100 h 185"/>
                  <a:gd name="T26" fmla="*/ 81 w 186"/>
                  <a:gd name="T27" fmla="*/ 111 h 185"/>
                  <a:gd name="T28" fmla="*/ 59 w 186"/>
                  <a:gd name="T29" fmla="*/ 119 h 185"/>
                  <a:gd name="T30" fmla="*/ 55 w 186"/>
                  <a:gd name="T31" fmla="*/ 118 h 185"/>
                  <a:gd name="T32" fmla="*/ 82 w 186"/>
                  <a:gd name="T33" fmla="*/ 126 h 185"/>
                  <a:gd name="T34" fmla="*/ 131 w 186"/>
                  <a:gd name="T35" fmla="*/ 78 h 185"/>
                  <a:gd name="T36" fmla="*/ 131 w 186"/>
                  <a:gd name="T37" fmla="*/ 75 h 185"/>
                  <a:gd name="T38" fmla="*/ 139 w 186"/>
                  <a:gd name="T39" fmla="*/ 67 h 185"/>
                  <a:gd name="T40" fmla="*/ 129 w 186"/>
                  <a:gd name="T41" fmla="*/ 69 h 185"/>
                  <a:gd name="T42" fmla="*/ 137 w 186"/>
                  <a:gd name="T43" fmla="*/ 60 h 185"/>
                  <a:gd name="T44" fmla="*/ 93 w 186"/>
                  <a:gd name="T45" fmla="*/ 0 h 185"/>
                  <a:gd name="T46" fmla="*/ 0 w 186"/>
                  <a:gd name="T47" fmla="*/ 92 h 185"/>
                  <a:gd name="T48" fmla="*/ 93 w 186"/>
                  <a:gd name="T49" fmla="*/ 185 h 185"/>
                  <a:gd name="T50" fmla="*/ 186 w 186"/>
                  <a:gd name="T51" fmla="*/ 92 h 185"/>
                  <a:gd name="T52" fmla="*/ 93 w 186"/>
                  <a:gd name="T53" fmla="*/ 0 h 185"/>
                  <a:gd name="T54" fmla="*/ 93 w 186"/>
                  <a:gd name="T55" fmla="*/ 177 h 185"/>
                  <a:gd name="T56" fmla="*/ 9 w 186"/>
                  <a:gd name="T57" fmla="*/ 92 h 185"/>
                  <a:gd name="T58" fmla="*/ 93 w 186"/>
                  <a:gd name="T59" fmla="*/ 8 h 185"/>
                  <a:gd name="T60" fmla="*/ 177 w 186"/>
                  <a:gd name="T61" fmla="*/ 92 h 185"/>
                  <a:gd name="T62" fmla="*/ 93 w 186"/>
                  <a:gd name="T63" fmla="*/ 177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6" h="185">
                    <a:moveTo>
                      <a:pt x="137" y="60"/>
                    </a:moveTo>
                    <a:cubicBezTo>
                      <a:pt x="134" y="62"/>
                      <a:pt x="130" y="63"/>
                      <a:pt x="126" y="64"/>
                    </a:cubicBezTo>
                    <a:cubicBezTo>
                      <a:pt x="123" y="61"/>
                      <a:pt x="118" y="59"/>
                      <a:pt x="113" y="59"/>
                    </a:cubicBezTo>
                    <a:cubicBezTo>
                      <a:pt x="104" y="59"/>
                      <a:pt x="96" y="66"/>
                      <a:pt x="96" y="76"/>
                    </a:cubicBezTo>
                    <a:cubicBezTo>
                      <a:pt x="96" y="77"/>
                      <a:pt x="96" y="78"/>
                      <a:pt x="97" y="80"/>
                    </a:cubicBezTo>
                    <a:cubicBezTo>
                      <a:pt x="82" y="79"/>
                      <a:pt x="69" y="72"/>
                      <a:pt x="61" y="62"/>
                    </a:cubicBezTo>
                    <a:cubicBezTo>
                      <a:pt x="59" y="64"/>
                      <a:pt x="59" y="67"/>
                      <a:pt x="59" y="70"/>
                    </a:cubicBezTo>
                    <a:cubicBezTo>
                      <a:pt x="59" y="76"/>
                      <a:pt x="62" y="81"/>
                      <a:pt x="66" y="84"/>
                    </a:cubicBezTo>
                    <a:cubicBezTo>
                      <a:pt x="63" y="84"/>
                      <a:pt x="61" y="84"/>
                      <a:pt x="58" y="82"/>
                    </a:cubicBezTo>
                    <a:cubicBezTo>
                      <a:pt x="58" y="82"/>
                      <a:pt x="58" y="82"/>
                      <a:pt x="58" y="83"/>
                    </a:cubicBezTo>
                    <a:cubicBezTo>
                      <a:pt x="58" y="91"/>
                      <a:pt x="64" y="98"/>
                      <a:pt x="72" y="99"/>
                    </a:cubicBezTo>
                    <a:cubicBezTo>
                      <a:pt x="71" y="100"/>
                      <a:pt x="69" y="100"/>
                      <a:pt x="68" y="100"/>
                    </a:cubicBezTo>
                    <a:cubicBezTo>
                      <a:pt x="67" y="100"/>
                      <a:pt x="66" y="100"/>
                      <a:pt x="64" y="100"/>
                    </a:cubicBezTo>
                    <a:cubicBezTo>
                      <a:pt x="67" y="106"/>
                      <a:pt x="73" y="111"/>
                      <a:pt x="81" y="111"/>
                    </a:cubicBezTo>
                    <a:cubicBezTo>
                      <a:pt x="75" y="116"/>
                      <a:pt x="67" y="119"/>
                      <a:pt x="59" y="119"/>
                    </a:cubicBezTo>
                    <a:cubicBezTo>
                      <a:pt x="58" y="119"/>
                      <a:pt x="56" y="119"/>
                      <a:pt x="55" y="118"/>
                    </a:cubicBezTo>
                    <a:cubicBezTo>
                      <a:pt x="63" y="123"/>
                      <a:pt x="72" y="126"/>
                      <a:pt x="82" y="126"/>
                    </a:cubicBezTo>
                    <a:cubicBezTo>
                      <a:pt x="113" y="126"/>
                      <a:pt x="131" y="100"/>
                      <a:pt x="131" y="78"/>
                    </a:cubicBezTo>
                    <a:cubicBezTo>
                      <a:pt x="131" y="77"/>
                      <a:pt x="131" y="76"/>
                      <a:pt x="131" y="75"/>
                    </a:cubicBezTo>
                    <a:cubicBezTo>
                      <a:pt x="134" y="73"/>
                      <a:pt x="137" y="70"/>
                      <a:pt x="139" y="67"/>
                    </a:cubicBezTo>
                    <a:cubicBezTo>
                      <a:pt x="136" y="68"/>
                      <a:pt x="133" y="69"/>
                      <a:pt x="129" y="69"/>
                    </a:cubicBezTo>
                    <a:cubicBezTo>
                      <a:pt x="133" y="67"/>
                      <a:pt x="136" y="64"/>
                      <a:pt x="137" y="60"/>
                    </a:cubicBezTo>
                    <a:close/>
                    <a:moveTo>
                      <a:pt x="93" y="0"/>
                    </a:moveTo>
                    <a:cubicBezTo>
                      <a:pt x="42" y="0"/>
                      <a:pt x="0" y="41"/>
                      <a:pt x="0" y="92"/>
                    </a:cubicBezTo>
                    <a:cubicBezTo>
                      <a:pt x="0" y="144"/>
                      <a:pt x="42" y="185"/>
                      <a:pt x="93" y="185"/>
                    </a:cubicBezTo>
                    <a:cubicBezTo>
                      <a:pt x="144" y="185"/>
                      <a:pt x="186" y="144"/>
                      <a:pt x="186" y="92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77"/>
                    </a:moveTo>
                    <a:cubicBezTo>
                      <a:pt x="46" y="177"/>
                      <a:pt x="9" y="139"/>
                      <a:pt x="9" y="92"/>
                    </a:cubicBezTo>
                    <a:cubicBezTo>
                      <a:pt x="9" y="46"/>
                      <a:pt x="46" y="8"/>
                      <a:pt x="93" y="8"/>
                    </a:cubicBezTo>
                    <a:cubicBezTo>
                      <a:pt x="140" y="8"/>
                      <a:pt x="177" y="46"/>
                      <a:pt x="177" y="92"/>
                    </a:cubicBezTo>
                    <a:cubicBezTo>
                      <a:pt x="177" y="139"/>
                      <a:pt x="140" y="177"/>
                      <a:pt x="93" y="17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97"/>
              <p:cNvSpPr/>
              <p:nvPr/>
            </p:nvSpPr>
            <p:spPr bwMode="auto">
              <a:xfrm>
                <a:off x="9215014" y="5664176"/>
                <a:ext cx="332690" cy="332690"/>
              </a:xfrm>
              <a:custGeom>
                <a:avLst/>
                <a:gdLst>
                  <a:gd name="T0" fmla="*/ 101 w 185"/>
                  <a:gd name="T1" fmla="*/ 72 h 185"/>
                  <a:gd name="T2" fmla="*/ 106 w 185"/>
                  <a:gd name="T3" fmla="*/ 67 h 185"/>
                  <a:gd name="T4" fmla="*/ 113 w 185"/>
                  <a:gd name="T5" fmla="*/ 67 h 185"/>
                  <a:gd name="T6" fmla="*/ 113 w 185"/>
                  <a:gd name="T7" fmla="*/ 54 h 185"/>
                  <a:gd name="T8" fmla="*/ 102 w 185"/>
                  <a:gd name="T9" fmla="*/ 54 h 185"/>
                  <a:gd name="T10" fmla="*/ 84 w 185"/>
                  <a:gd name="T11" fmla="*/ 71 h 185"/>
                  <a:gd name="T12" fmla="*/ 84 w 185"/>
                  <a:gd name="T13" fmla="*/ 80 h 185"/>
                  <a:gd name="T14" fmla="*/ 75 w 185"/>
                  <a:gd name="T15" fmla="*/ 80 h 185"/>
                  <a:gd name="T16" fmla="*/ 75 w 185"/>
                  <a:gd name="T17" fmla="*/ 92 h 185"/>
                  <a:gd name="T18" fmla="*/ 84 w 185"/>
                  <a:gd name="T19" fmla="*/ 92 h 185"/>
                  <a:gd name="T20" fmla="*/ 84 w 185"/>
                  <a:gd name="T21" fmla="*/ 130 h 185"/>
                  <a:gd name="T22" fmla="*/ 101 w 185"/>
                  <a:gd name="T23" fmla="*/ 130 h 185"/>
                  <a:gd name="T24" fmla="*/ 101 w 185"/>
                  <a:gd name="T25" fmla="*/ 92 h 185"/>
                  <a:gd name="T26" fmla="*/ 112 w 185"/>
                  <a:gd name="T27" fmla="*/ 92 h 185"/>
                  <a:gd name="T28" fmla="*/ 113 w 185"/>
                  <a:gd name="T29" fmla="*/ 80 h 185"/>
                  <a:gd name="T30" fmla="*/ 101 w 185"/>
                  <a:gd name="T31" fmla="*/ 80 h 185"/>
                  <a:gd name="T32" fmla="*/ 101 w 185"/>
                  <a:gd name="T33" fmla="*/ 72 h 185"/>
                  <a:gd name="T34" fmla="*/ 92 w 185"/>
                  <a:gd name="T35" fmla="*/ 0 h 185"/>
                  <a:gd name="T36" fmla="*/ 0 w 185"/>
                  <a:gd name="T37" fmla="*/ 92 h 185"/>
                  <a:gd name="T38" fmla="*/ 92 w 185"/>
                  <a:gd name="T39" fmla="*/ 185 h 185"/>
                  <a:gd name="T40" fmla="*/ 185 w 185"/>
                  <a:gd name="T41" fmla="*/ 92 h 185"/>
                  <a:gd name="T42" fmla="*/ 92 w 185"/>
                  <a:gd name="T43" fmla="*/ 0 h 185"/>
                  <a:gd name="T44" fmla="*/ 92 w 185"/>
                  <a:gd name="T45" fmla="*/ 177 h 185"/>
                  <a:gd name="T46" fmla="*/ 8 w 185"/>
                  <a:gd name="T47" fmla="*/ 92 h 185"/>
                  <a:gd name="T48" fmla="*/ 92 w 185"/>
                  <a:gd name="T49" fmla="*/ 8 h 185"/>
                  <a:gd name="T50" fmla="*/ 177 w 185"/>
                  <a:gd name="T51" fmla="*/ 92 h 185"/>
                  <a:gd name="T52" fmla="*/ 92 w 185"/>
                  <a:gd name="T53" fmla="*/ 177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5" h="185">
                    <a:moveTo>
                      <a:pt x="101" y="72"/>
                    </a:moveTo>
                    <a:cubicBezTo>
                      <a:pt x="101" y="69"/>
                      <a:pt x="101" y="67"/>
                      <a:pt x="106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02" y="54"/>
                      <a:pt x="102" y="54"/>
                      <a:pt x="102" y="54"/>
                    </a:cubicBezTo>
                    <a:cubicBezTo>
                      <a:pt x="89" y="54"/>
                      <a:pt x="84" y="61"/>
                      <a:pt x="84" y="71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5" y="92"/>
                      <a:pt x="75" y="92"/>
                      <a:pt x="75" y="92"/>
                    </a:cubicBezTo>
                    <a:cubicBezTo>
                      <a:pt x="84" y="92"/>
                      <a:pt x="84" y="92"/>
                      <a:pt x="84" y="92"/>
                    </a:cubicBezTo>
                    <a:cubicBezTo>
                      <a:pt x="84" y="130"/>
                      <a:pt x="84" y="130"/>
                      <a:pt x="84" y="130"/>
                    </a:cubicBezTo>
                    <a:cubicBezTo>
                      <a:pt x="101" y="130"/>
                      <a:pt x="101" y="130"/>
                      <a:pt x="101" y="130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3" y="80"/>
                      <a:pt x="113" y="80"/>
                      <a:pt x="113" y="80"/>
                    </a:cubicBezTo>
                    <a:cubicBezTo>
                      <a:pt x="101" y="80"/>
                      <a:pt x="101" y="80"/>
                      <a:pt x="101" y="80"/>
                    </a:cubicBezTo>
                    <a:lnTo>
                      <a:pt x="101" y="72"/>
                    </a:lnTo>
                    <a:close/>
                    <a:moveTo>
                      <a:pt x="92" y="0"/>
                    </a:moveTo>
                    <a:cubicBezTo>
                      <a:pt x="41" y="0"/>
                      <a:pt x="0" y="41"/>
                      <a:pt x="0" y="92"/>
                    </a:cubicBezTo>
                    <a:cubicBezTo>
                      <a:pt x="0" y="144"/>
                      <a:pt x="41" y="185"/>
                      <a:pt x="92" y="185"/>
                    </a:cubicBezTo>
                    <a:cubicBezTo>
                      <a:pt x="144" y="185"/>
                      <a:pt x="185" y="144"/>
                      <a:pt x="185" y="92"/>
                    </a:cubicBezTo>
                    <a:cubicBezTo>
                      <a:pt x="185" y="41"/>
                      <a:pt x="144" y="0"/>
                      <a:pt x="92" y="0"/>
                    </a:cubicBezTo>
                    <a:close/>
                    <a:moveTo>
                      <a:pt x="92" y="177"/>
                    </a:moveTo>
                    <a:cubicBezTo>
                      <a:pt x="46" y="177"/>
                      <a:pt x="8" y="139"/>
                      <a:pt x="8" y="92"/>
                    </a:cubicBezTo>
                    <a:cubicBezTo>
                      <a:pt x="8" y="46"/>
                      <a:pt x="46" y="8"/>
                      <a:pt x="92" y="8"/>
                    </a:cubicBezTo>
                    <a:cubicBezTo>
                      <a:pt x="139" y="8"/>
                      <a:pt x="177" y="46"/>
                      <a:pt x="177" y="92"/>
                    </a:cubicBezTo>
                    <a:cubicBezTo>
                      <a:pt x="177" y="139"/>
                      <a:pt x="139" y="177"/>
                      <a:pt x="92" y="17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98"/>
              <p:cNvSpPr/>
              <p:nvPr/>
            </p:nvSpPr>
            <p:spPr bwMode="auto">
              <a:xfrm rot="4506360">
                <a:off x="8713525" y="4366598"/>
                <a:ext cx="334664" cy="334664"/>
              </a:xfrm>
              <a:custGeom>
                <a:avLst/>
                <a:gdLst>
                  <a:gd name="T0" fmla="*/ 93 w 186"/>
                  <a:gd name="T1" fmla="*/ 0 h 186"/>
                  <a:gd name="T2" fmla="*/ 0 w 186"/>
                  <a:gd name="T3" fmla="*/ 93 h 186"/>
                  <a:gd name="T4" fmla="*/ 93 w 186"/>
                  <a:gd name="T5" fmla="*/ 186 h 186"/>
                  <a:gd name="T6" fmla="*/ 186 w 186"/>
                  <a:gd name="T7" fmla="*/ 93 h 186"/>
                  <a:gd name="T8" fmla="*/ 93 w 186"/>
                  <a:gd name="T9" fmla="*/ 0 h 186"/>
                  <a:gd name="T10" fmla="*/ 93 w 186"/>
                  <a:gd name="T11" fmla="*/ 177 h 186"/>
                  <a:gd name="T12" fmla="*/ 9 w 186"/>
                  <a:gd name="T13" fmla="*/ 93 h 186"/>
                  <a:gd name="T14" fmla="*/ 93 w 186"/>
                  <a:gd name="T15" fmla="*/ 8 h 186"/>
                  <a:gd name="T16" fmla="*/ 177 w 186"/>
                  <a:gd name="T17" fmla="*/ 93 h 186"/>
                  <a:gd name="T18" fmla="*/ 93 w 186"/>
                  <a:gd name="T19" fmla="*/ 177 h 186"/>
                  <a:gd name="T20" fmla="*/ 127 w 186"/>
                  <a:gd name="T21" fmla="*/ 63 h 186"/>
                  <a:gd name="T22" fmla="*/ 118 w 186"/>
                  <a:gd name="T23" fmla="*/ 63 h 186"/>
                  <a:gd name="T24" fmla="*/ 118 w 186"/>
                  <a:gd name="T25" fmla="*/ 76 h 186"/>
                  <a:gd name="T26" fmla="*/ 106 w 186"/>
                  <a:gd name="T27" fmla="*/ 76 h 186"/>
                  <a:gd name="T28" fmla="*/ 106 w 186"/>
                  <a:gd name="T29" fmla="*/ 84 h 186"/>
                  <a:gd name="T30" fmla="*/ 118 w 186"/>
                  <a:gd name="T31" fmla="*/ 84 h 186"/>
                  <a:gd name="T32" fmla="*/ 118 w 186"/>
                  <a:gd name="T33" fmla="*/ 97 h 186"/>
                  <a:gd name="T34" fmla="*/ 127 w 186"/>
                  <a:gd name="T35" fmla="*/ 97 h 186"/>
                  <a:gd name="T36" fmla="*/ 127 w 186"/>
                  <a:gd name="T37" fmla="*/ 84 h 186"/>
                  <a:gd name="T38" fmla="*/ 140 w 186"/>
                  <a:gd name="T39" fmla="*/ 84 h 186"/>
                  <a:gd name="T40" fmla="*/ 140 w 186"/>
                  <a:gd name="T41" fmla="*/ 76 h 186"/>
                  <a:gd name="T42" fmla="*/ 127 w 186"/>
                  <a:gd name="T43" fmla="*/ 76 h 186"/>
                  <a:gd name="T44" fmla="*/ 127 w 186"/>
                  <a:gd name="T45" fmla="*/ 63 h 186"/>
                  <a:gd name="T46" fmla="*/ 93 w 186"/>
                  <a:gd name="T47" fmla="*/ 96 h 186"/>
                  <a:gd name="T48" fmla="*/ 89 w 186"/>
                  <a:gd name="T49" fmla="*/ 91 h 186"/>
                  <a:gd name="T50" fmla="*/ 92 w 186"/>
                  <a:gd name="T51" fmla="*/ 87 h 186"/>
                  <a:gd name="T52" fmla="*/ 98 w 186"/>
                  <a:gd name="T53" fmla="*/ 75 h 186"/>
                  <a:gd name="T54" fmla="*/ 95 w 186"/>
                  <a:gd name="T55" fmla="*/ 66 h 186"/>
                  <a:gd name="T56" fmla="*/ 97 w 186"/>
                  <a:gd name="T57" fmla="*/ 66 h 186"/>
                  <a:gd name="T58" fmla="*/ 106 w 186"/>
                  <a:gd name="T59" fmla="*/ 59 h 186"/>
                  <a:gd name="T60" fmla="*/ 82 w 186"/>
                  <a:gd name="T61" fmla="*/ 59 h 186"/>
                  <a:gd name="T62" fmla="*/ 63 w 186"/>
                  <a:gd name="T63" fmla="*/ 75 h 186"/>
                  <a:gd name="T64" fmla="*/ 79 w 186"/>
                  <a:gd name="T65" fmla="*/ 91 h 186"/>
                  <a:gd name="T66" fmla="*/ 79 w 186"/>
                  <a:gd name="T67" fmla="*/ 93 h 186"/>
                  <a:gd name="T68" fmla="*/ 80 w 186"/>
                  <a:gd name="T69" fmla="*/ 97 h 186"/>
                  <a:gd name="T70" fmla="*/ 59 w 186"/>
                  <a:gd name="T71" fmla="*/ 113 h 186"/>
                  <a:gd name="T72" fmla="*/ 80 w 186"/>
                  <a:gd name="T73" fmla="*/ 126 h 186"/>
                  <a:gd name="T74" fmla="*/ 101 w 186"/>
                  <a:gd name="T75" fmla="*/ 110 h 186"/>
                  <a:gd name="T76" fmla="*/ 93 w 186"/>
                  <a:gd name="T77" fmla="*/ 96 h 186"/>
                  <a:gd name="T78" fmla="*/ 74 w 186"/>
                  <a:gd name="T79" fmla="*/ 75 h 186"/>
                  <a:gd name="T80" fmla="*/ 76 w 186"/>
                  <a:gd name="T81" fmla="*/ 67 h 186"/>
                  <a:gd name="T82" fmla="*/ 79 w 186"/>
                  <a:gd name="T83" fmla="*/ 65 h 186"/>
                  <a:gd name="T84" fmla="*/ 79 w 186"/>
                  <a:gd name="T85" fmla="*/ 64 h 186"/>
                  <a:gd name="T86" fmla="*/ 79 w 186"/>
                  <a:gd name="T87" fmla="*/ 64 h 186"/>
                  <a:gd name="T88" fmla="*/ 79 w 186"/>
                  <a:gd name="T89" fmla="*/ 65 h 186"/>
                  <a:gd name="T90" fmla="*/ 88 w 186"/>
                  <a:gd name="T91" fmla="*/ 76 h 186"/>
                  <a:gd name="T92" fmla="*/ 86 w 186"/>
                  <a:gd name="T93" fmla="*/ 84 h 186"/>
                  <a:gd name="T94" fmla="*/ 82 w 186"/>
                  <a:gd name="T95" fmla="*/ 86 h 186"/>
                  <a:gd name="T96" fmla="*/ 82 w 186"/>
                  <a:gd name="T97" fmla="*/ 86 h 186"/>
                  <a:gd name="T98" fmla="*/ 74 w 186"/>
                  <a:gd name="T99" fmla="*/ 75 h 186"/>
                  <a:gd name="T100" fmla="*/ 80 w 186"/>
                  <a:gd name="T101" fmla="*/ 120 h 186"/>
                  <a:gd name="T102" fmla="*/ 70 w 186"/>
                  <a:gd name="T103" fmla="*/ 111 h 186"/>
                  <a:gd name="T104" fmla="*/ 81 w 186"/>
                  <a:gd name="T105" fmla="*/ 102 h 186"/>
                  <a:gd name="T106" fmla="*/ 81 w 186"/>
                  <a:gd name="T107" fmla="*/ 101 h 186"/>
                  <a:gd name="T108" fmla="*/ 81 w 186"/>
                  <a:gd name="T109" fmla="*/ 101 h 186"/>
                  <a:gd name="T110" fmla="*/ 82 w 186"/>
                  <a:gd name="T111" fmla="*/ 102 h 186"/>
                  <a:gd name="T112" fmla="*/ 86 w 186"/>
                  <a:gd name="T113" fmla="*/ 103 h 186"/>
                  <a:gd name="T114" fmla="*/ 87 w 186"/>
                  <a:gd name="T115" fmla="*/ 104 h 186"/>
                  <a:gd name="T116" fmla="*/ 92 w 186"/>
                  <a:gd name="T117" fmla="*/ 110 h 186"/>
                  <a:gd name="T118" fmla="*/ 92 w 186"/>
                  <a:gd name="T119" fmla="*/ 111 h 186"/>
                  <a:gd name="T120" fmla="*/ 80 w 186"/>
                  <a:gd name="T121" fmla="*/ 12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86" h="186">
                    <a:moveTo>
                      <a:pt x="93" y="0"/>
                    </a:moveTo>
                    <a:cubicBezTo>
                      <a:pt x="42" y="0"/>
                      <a:pt x="0" y="41"/>
                      <a:pt x="0" y="93"/>
                    </a:cubicBezTo>
                    <a:cubicBezTo>
                      <a:pt x="0" y="144"/>
                      <a:pt x="42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77"/>
                    </a:moveTo>
                    <a:cubicBezTo>
                      <a:pt x="47" y="177"/>
                      <a:pt x="9" y="139"/>
                      <a:pt x="9" y="93"/>
                    </a:cubicBezTo>
                    <a:cubicBezTo>
                      <a:pt x="9" y="46"/>
                      <a:pt x="47" y="8"/>
                      <a:pt x="93" y="8"/>
                    </a:cubicBezTo>
                    <a:cubicBezTo>
                      <a:pt x="140" y="8"/>
                      <a:pt x="177" y="46"/>
                      <a:pt x="177" y="93"/>
                    </a:cubicBezTo>
                    <a:cubicBezTo>
                      <a:pt x="177" y="139"/>
                      <a:pt x="140" y="177"/>
                      <a:pt x="93" y="177"/>
                    </a:cubicBezTo>
                    <a:close/>
                    <a:moveTo>
                      <a:pt x="127" y="63"/>
                    </a:moveTo>
                    <a:cubicBezTo>
                      <a:pt x="118" y="63"/>
                      <a:pt x="118" y="63"/>
                      <a:pt x="118" y="63"/>
                    </a:cubicBezTo>
                    <a:cubicBezTo>
                      <a:pt x="118" y="76"/>
                      <a:pt x="118" y="76"/>
                      <a:pt x="118" y="76"/>
                    </a:cubicBezTo>
                    <a:cubicBezTo>
                      <a:pt x="106" y="76"/>
                      <a:pt x="106" y="76"/>
                      <a:pt x="106" y="76"/>
                    </a:cubicBezTo>
                    <a:cubicBezTo>
                      <a:pt x="106" y="84"/>
                      <a:pt x="106" y="84"/>
                      <a:pt x="106" y="84"/>
                    </a:cubicBezTo>
                    <a:cubicBezTo>
                      <a:pt x="118" y="84"/>
                      <a:pt x="118" y="84"/>
                      <a:pt x="118" y="84"/>
                    </a:cubicBezTo>
                    <a:cubicBezTo>
                      <a:pt x="118" y="97"/>
                      <a:pt x="118" y="97"/>
                      <a:pt x="118" y="97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27" y="84"/>
                      <a:pt x="127" y="84"/>
                      <a:pt x="127" y="84"/>
                    </a:cubicBezTo>
                    <a:cubicBezTo>
                      <a:pt x="140" y="84"/>
                      <a:pt x="140" y="84"/>
                      <a:pt x="140" y="84"/>
                    </a:cubicBezTo>
                    <a:cubicBezTo>
                      <a:pt x="140" y="76"/>
                      <a:pt x="140" y="76"/>
                      <a:pt x="140" y="76"/>
                    </a:cubicBezTo>
                    <a:cubicBezTo>
                      <a:pt x="127" y="76"/>
                      <a:pt x="127" y="76"/>
                      <a:pt x="127" y="76"/>
                    </a:cubicBezTo>
                    <a:lnTo>
                      <a:pt x="127" y="63"/>
                    </a:lnTo>
                    <a:close/>
                    <a:moveTo>
                      <a:pt x="93" y="96"/>
                    </a:moveTo>
                    <a:cubicBezTo>
                      <a:pt x="91" y="95"/>
                      <a:pt x="89" y="92"/>
                      <a:pt x="89" y="91"/>
                    </a:cubicBezTo>
                    <a:cubicBezTo>
                      <a:pt x="89" y="90"/>
                      <a:pt x="89" y="90"/>
                      <a:pt x="92" y="87"/>
                    </a:cubicBezTo>
                    <a:cubicBezTo>
                      <a:pt x="96" y="84"/>
                      <a:pt x="98" y="80"/>
                      <a:pt x="98" y="75"/>
                    </a:cubicBezTo>
                    <a:cubicBezTo>
                      <a:pt x="98" y="72"/>
                      <a:pt x="97" y="68"/>
                      <a:pt x="95" y="66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106" y="59"/>
                      <a:pt x="106" y="59"/>
                      <a:pt x="106" y="59"/>
                    </a:cubicBezTo>
                    <a:cubicBezTo>
                      <a:pt x="82" y="59"/>
                      <a:pt x="82" y="59"/>
                      <a:pt x="82" y="59"/>
                    </a:cubicBezTo>
                    <a:cubicBezTo>
                      <a:pt x="72" y="59"/>
                      <a:pt x="63" y="67"/>
                      <a:pt x="63" y="75"/>
                    </a:cubicBezTo>
                    <a:cubicBezTo>
                      <a:pt x="63" y="84"/>
                      <a:pt x="70" y="91"/>
                      <a:pt x="79" y="91"/>
                    </a:cubicBezTo>
                    <a:cubicBezTo>
                      <a:pt x="79" y="92"/>
                      <a:pt x="79" y="93"/>
                      <a:pt x="79" y="93"/>
                    </a:cubicBezTo>
                    <a:cubicBezTo>
                      <a:pt x="79" y="95"/>
                      <a:pt x="79" y="96"/>
                      <a:pt x="80" y="97"/>
                    </a:cubicBezTo>
                    <a:cubicBezTo>
                      <a:pt x="69" y="97"/>
                      <a:pt x="59" y="104"/>
                      <a:pt x="59" y="113"/>
                    </a:cubicBezTo>
                    <a:cubicBezTo>
                      <a:pt x="59" y="121"/>
                      <a:pt x="68" y="126"/>
                      <a:pt x="80" y="126"/>
                    </a:cubicBezTo>
                    <a:cubicBezTo>
                      <a:pt x="94" y="126"/>
                      <a:pt x="101" y="118"/>
                      <a:pt x="101" y="110"/>
                    </a:cubicBezTo>
                    <a:cubicBezTo>
                      <a:pt x="101" y="104"/>
                      <a:pt x="99" y="100"/>
                      <a:pt x="93" y="96"/>
                    </a:cubicBezTo>
                    <a:close/>
                    <a:moveTo>
                      <a:pt x="74" y="75"/>
                    </a:moveTo>
                    <a:cubicBezTo>
                      <a:pt x="73" y="72"/>
                      <a:pt x="74" y="69"/>
                      <a:pt x="76" y="67"/>
                    </a:cubicBezTo>
                    <a:cubicBezTo>
                      <a:pt x="76" y="66"/>
                      <a:pt x="78" y="65"/>
                      <a:pt x="79" y="65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79" y="65"/>
                      <a:pt x="79" y="65"/>
                      <a:pt x="79" y="65"/>
                    </a:cubicBezTo>
                    <a:cubicBezTo>
                      <a:pt x="83" y="65"/>
                      <a:pt x="87" y="70"/>
                      <a:pt x="88" y="76"/>
                    </a:cubicBezTo>
                    <a:cubicBezTo>
                      <a:pt x="88" y="79"/>
                      <a:pt x="88" y="82"/>
                      <a:pt x="86" y="84"/>
                    </a:cubicBezTo>
                    <a:cubicBezTo>
                      <a:pt x="85" y="85"/>
                      <a:pt x="84" y="86"/>
                      <a:pt x="82" y="86"/>
                    </a:cubicBezTo>
                    <a:cubicBezTo>
                      <a:pt x="82" y="86"/>
                      <a:pt x="82" y="86"/>
                      <a:pt x="82" y="86"/>
                    </a:cubicBezTo>
                    <a:cubicBezTo>
                      <a:pt x="78" y="86"/>
                      <a:pt x="74" y="81"/>
                      <a:pt x="74" y="75"/>
                    </a:cubicBezTo>
                    <a:close/>
                    <a:moveTo>
                      <a:pt x="80" y="120"/>
                    </a:moveTo>
                    <a:cubicBezTo>
                      <a:pt x="74" y="120"/>
                      <a:pt x="70" y="116"/>
                      <a:pt x="70" y="111"/>
                    </a:cubicBezTo>
                    <a:cubicBezTo>
                      <a:pt x="70" y="106"/>
                      <a:pt x="75" y="102"/>
                      <a:pt x="81" y="102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2" y="102"/>
                      <a:pt x="82" y="102"/>
                      <a:pt x="82" y="102"/>
                    </a:cubicBezTo>
                    <a:cubicBezTo>
                      <a:pt x="83" y="102"/>
                      <a:pt x="84" y="103"/>
                      <a:pt x="86" y="103"/>
                    </a:cubicBezTo>
                    <a:cubicBezTo>
                      <a:pt x="87" y="104"/>
                      <a:pt x="87" y="104"/>
                      <a:pt x="87" y="104"/>
                    </a:cubicBezTo>
                    <a:cubicBezTo>
                      <a:pt x="90" y="106"/>
                      <a:pt x="92" y="108"/>
                      <a:pt x="92" y="110"/>
                    </a:cubicBezTo>
                    <a:cubicBezTo>
                      <a:pt x="92" y="110"/>
                      <a:pt x="92" y="111"/>
                      <a:pt x="92" y="111"/>
                    </a:cubicBezTo>
                    <a:cubicBezTo>
                      <a:pt x="92" y="117"/>
                      <a:pt x="88" y="120"/>
                      <a:pt x="80" y="12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99"/>
              <p:cNvSpPr/>
              <p:nvPr/>
            </p:nvSpPr>
            <p:spPr bwMode="auto">
              <a:xfrm>
                <a:off x="7616995" y="2643881"/>
                <a:ext cx="334664" cy="334664"/>
              </a:xfrm>
              <a:custGeom>
                <a:avLst/>
                <a:gdLst>
                  <a:gd name="T0" fmla="*/ 93 w 186"/>
                  <a:gd name="T1" fmla="*/ 0 h 186"/>
                  <a:gd name="T2" fmla="*/ 0 w 186"/>
                  <a:gd name="T3" fmla="*/ 93 h 186"/>
                  <a:gd name="T4" fmla="*/ 93 w 186"/>
                  <a:gd name="T5" fmla="*/ 186 h 186"/>
                  <a:gd name="T6" fmla="*/ 186 w 186"/>
                  <a:gd name="T7" fmla="*/ 93 h 186"/>
                  <a:gd name="T8" fmla="*/ 93 w 186"/>
                  <a:gd name="T9" fmla="*/ 0 h 186"/>
                  <a:gd name="T10" fmla="*/ 93 w 186"/>
                  <a:gd name="T11" fmla="*/ 177 h 186"/>
                  <a:gd name="T12" fmla="*/ 9 w 186"/>
                  <a:gd name="T13" fmla="*/ 93 h 186"/>
                  <a:gd name="T14" fmla="*/ 93 w 186"/>
                  <a:gd name="T15" fmla="*/ 8 h 186"/>
                  <a:gd name="T16" fmla="*/ 178 w 186"/>
                  <a:gd name="T17" fmla="*/ 93 h 186"/>
                  <a:gd name="T18" fmla="*/ 93 w 186"/>
                  <a:gd name="T19" fmla="*/ 177 h 186"/>
                  <a:gd name="T20" fmla="*/ 115 w 186"/>
                  <a:gd name="T21" fmla="*/ 117 h 186"/>
                  <a:gd name="T22" fmla="*/ 108 w 186"/>
                  <a:gd name="T23" fmla="*/ 120 h 186"/>
                  <a:gd name="T24" fmla="*/ 109 w 186"/>
                  <a:gd name="T25" fmla="*/ 124 h 186"/>
                  <a:gd name="T26" fmla="*/ 112 w 186"/>
                  <a:gd name="T27" fmla="*/ 126 h 186"/>
                  <a:gd name="T28" fmla="*/ 114 w 186"/>
                  <a:gd name="T29" fmla="*/ 126 h 186"/>
                  <a:gd name="T30" fmla="*/ 118 w 186"/>
                  <a:gd name="T31" fmla="*/ 123 h 186"/>
                  <a:gd name="T32" fmla="*/ 118 w 186"/>
                  <a:gd name="T33" fmla="*/ 119 h 186"/>
                  <a:gd name="T34" fmla="*/ 115 w 186"/>
                  <a:gd name="T35" fmla="*/ 117 h 186"/>
                  <a:gd name="T36" fmla="*/ 113 w 186"/>
                  <a:gd name="T37" fmla="*/ 59 h 186"/>
                  <a:gd name="T38" fmla="*/ 112 w 186"/>
                  <a:gd name="T39" fmla="*/ 59 h 186"/>
                  <a:gd name="T40" fmla="*/ 111 w 186"/>
                  <a:gd name="T41" fmla="*/ 59 h 186"/>
                  <a:gd name="T42" fmla="*/ 103 w 186"/>
                  <a:gd name="T43" fmla="*/ 59 h 186"/>
                  <a:gd name="T44" fmla="*/ 103 w 186"/>
                  <a:gd name="T45" fmla="*/ 59 h 186"/>
                  <a:gd name="T46" fmla="*/ 86 w 186"/>
                  <a:gd name="T47" fmla="*/ 87 h 186"/>
                  <a:gd name="T48" fmla="*/ 70 w 186"/>
                  <a:gd name="T49" fmla="*/ 59 h 186"/>
                  <a:gd name="T50" fmla="*/ 69 w 186"/>
                  <a:gd name="T51" fmla="*/ 59 h 186"/>
                  <a:gd name="T52" fmla="*/ 61 w 186"/>
                  <a:gd name="T53" fmla="*/ 59 h 186"/>
                  <a:gd name="T54" fmla="*/ 60 w 186"/>
                  <a:gd name="T55" fmla="*/ 59 h 186"/>
                  <a:gd name="T56" fmla="*/ 82 w 186"/>
                  <a:gd name="T57" fmla="*/ 98 h 186"/>
                  <a:gd name="T58" fmla="*/ 81 w 186"/>
                  <a:gd name="T59" fmla="*/ 126 h 186"/>
                  <a:gd name="T60" fmla="*/ 81 w 186"/>
                  <a:gd name="T61" fmla="*/ 126 h 186"/>
                  <a:gd name="T62" fmla="*/ 82 w 186"/>
                  <a:gd name="T63" fmla="*/ 126 h 186"/>
                  <a:gd name="T64" fmla="*/ 82 w 186"/>
                  <a:gd name="T65" fmla="*/ 126 h 186"/>
                  <a:gd name="T66" fmla="*/ 90 w 186"/>
                  <a:gd name="T67" fmla="*/ 126 h 186"/>
                  <a:gd name="T68" fmla="*/ 91 w 186"/>
                  <a:gd name="T69" fmla="*/ 126 h 186"/>
                  <a:gd name="T70" fmla="*/ 91 w 186"/>
                  <a:gd name="T71" fmla="*/ 98 h 186"/>
                  <a:gd name="T72" fmla="*/ 101 w 186"/>
                  <a:gd name="T73" fmla="*/ 79 h 186"/>
                  <a:gd name="T74" fmla="*/ 112 w 186"/>
                  <a:gd name="T75" fmla="*/ 60 h 186"/>
                  <a:gd name="T76" fmla="*/ 113 w 186"/>
                  <a:gd name="T77" fmla="*/ 59 h 186"/>
                  <a:gd name="T78" fmla="*/ 123 w 186"/>
                  <a:gd name="T79" fmla="*/ 60 h 186"/>
                  <a:gd name="T80" fmla="*/ 122 w 186"/>
                  <a:gd name="T81" fmla="*/ 60 h 186"/>
                  <a:gd name="T82" fmla="*/ 117 w 186"/>
                  <a:gd name="T83" fmla="*/ 64 h 186"/>
                  <a:gd name="T84" fmla="*/ 112 w 186"/>
                  <a:gd name="T85" fmla="*/ 111 h 186"/>
                  <a:gd name="T86" fmla="*/ 113 w 186"/>
                  <a:gd name="T87" fmla="*/ 112 h 186"/>
                  <a:gd name="T88" fmla="*/ 113 w 186"/>
                  <a:gd name="T89" fmla="*/ 112 h 186"/>
                  <a:gd name="T90" fmla="*/ 114 w 186"/>
                  <a:gd name="T91" fmla="*/ 112 h 186"/>
                  <a:gd name="T92" fmla="*/ 116 w 186"/>
                  <a:gd name="T93" fmla="*/ 112 h 186"/>
                  <a:gd name="T94" fmla="*/ 117 w 186"/>
                  <a:gd name="T95" fmla="*/ 113 h 186"/>
                  <a:gd name="T96" fmla="*/ 117 w 186"/>
                  <a:gd name="T97" fmla="*/ 112 h 186"/>
                  <a:gd name="T98" fmla="*/ 125 w 186"/>
                  <a:gd name="T99" fmla="*/ 73 h 186"/>
                  <a:gd name="T100" fmla="*/ 127 w 186"/>
                  <a:gd name="T101" fmla="*/ 67 h 186"/>
                  <a:gd name="T102" fmla="*/ 126 w 186"/>
                  <a:gd name="T103" fmla="*/ 62 h 186"/>
                  <a:gd name="T104" fmla="*/ 123 w 186"/>
                  <a:gd name="T105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6" h="186">
                    <a:moveTo>
                      <a:pt x="93" y="0"/>
                    </a:moveTo>
                    <a:cubicBezTo>
                      <a:pt x="42" y="0"/>
                      <a:pt x="0" y="41"/>
                      <a:pt x="0" y="93"/>
                    </a:cubicBezTo>
                    <a:cubicBezTo>
                      <a:pt x="0" y="144"/>
                      <a:pt x="42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77"/>
                    </a:moveTo>
                    <a:cubicBezTo>
                      <a:pt x="47" y="177"/>
                      <a:pt x="9" y="139"/>
                      <a:pt x="9" y="93"/>
                    </a:cubicBezTo>
                    <a:cubicBezTo>
                      <a:pt x="9" y="46"/>
                      <a:pt x="47" y="8"/>
                      <a:pt x="93" y="8"/>
                    </a:cubicBezTo>
                    <a:cubicBezTo>
                      <a:pt x="140" y="8"/>
                      <a:pt x="178" y="46"/>
                      <a:pt x="178" y="93"/>
                    </a:cubicBezTo>
                    <a:cubicBezTo>
                      <a:pt x="178" y="139"/>
                      <a:pt x="140" y="177"/>
                      <a:pt x="93" y="177"/>
                    </a:cubicBezTo>
                    <a:close/>
                    <a:moveTo>
                      <a:pt x="115" y="117"/>
                    </a:moveTo>
                    <a:cubicBezTo>
                      <a:pt x="111" y="116"/>
                      <a:pt x="109" y="117"/>
                      <a:pt x="108" y="120"/>
                    </a:cubicBezTo>
                    <a:cubicBezTo>
                      <a:pt x="108" y="122"/>
                      <a:pt x="108" y="123"/>
                      <a:pt x="109" y="124"/>
                    </a:cubicBezTo>
                    <a:cubicBezTo>
                      <a:pt x="110" y="125"/>
                      <a:pt x="111" y="126"/>
                      <a:pt x="112" y="126"/>
                    </a:cubicBezTo>
                    <a:cubicBezTo>
                      <a:pt x="113" y="126"/>
                      <a:pt x="113" y="126"/>
                      <a:pt x="114" y="126"/>
                    </a:cubicBezTo>
                    <a:cubicBezTo>
                      <a:pt x="116" y="126"/>
                      <a:pt x="118" y="125"/>
                      <a:pt x="118" y="123"/>
                    </a:cubicBezTo>
                    <a:cubicBezTo>
                      <a:pt x="118" y="122"/>
                      <a:pt x="118" y="120"/>
                      <a:pt x="118" y="119"/>
                    </a:cubicBezTo>
                    <a:cubicBezTo>
                      <a:pt x="117" y="118"/>
                      <a:pt x="116" y="117"/>
                      <a:pt x="115" y="117"/>
                    </a:cubicBezTo>
                    <a:close/>
                    <a:moveTo>
                      <a:pt x="113" y="59"/>
                    </a:moveTo>
                    <a:cubicBezTo>
                      <a:pt x="112" y="59"/>
                      <a:pt x="112" y="59"/>
                      <a:pt x="112" y="59"/>
                    </a:cubicBezTo>
                    <a:cubicBezTo>
                      <a:pt x="111" y="59"/>
                      <a:pt x="111" y="59"/>
                      <a:pt x="111" y="59"/>
                    </a:cubicBezTo>
                    <a:cubicBezTo>
                      <a:pt x="109" y="60"/>
                      <a:pt x="106" y="60"/>
                      <a:pt x="103" y="59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67" y="60"/>
                      <a:pt x="64" y="60"/>
                      <a:pt x="61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82" y="98"/>
                      <a:pt x="82" y="98"/>
                      <a:pt x="82" y="98"/>
                    </a:cubicBezTo>
                    <a:cubicBezTo>
                      <a:pt x="81" y="126"/>
                      <a:pt x="81" y="126"/>
                      <a:pt x="81" y="126"/>
                    </a:cubicBezTo>
                    <a:cubicBezTo>
                      <a:pt x="81" y="126"/>
                      <a:pt x="81" y="126"/>
                      <a:pt x="81" y="126"/>
                    </a:cubicBezTo>
                    <a:cubicBezTo>
                      <a:pt x="82" y="126"/>
                      <a:pt x="82" y="126"/>
                      <a:pt x="82" y="126"/>
                    </a:cubicBezTo>
                    <a:cubicBezTo>
                      <a:pt x="82" y="126"/>
                      <a:pt x="82" y="126"/>
                      <a:pt x="82" y="126"/>
                    </a:cubicBezTo>
                    <a:cubicBezTo>
                      <a:pt x="85" y="126"/>
                      <a:pt x="88" y="126"/>
                      <a:pt x="90" y="126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91" y="96"/>
                      <a:pt x="96" y="88"/>
                      <a:pt x="101" y="79"/>
                    </a:cubicBezTo>
                    <a:cubicBezTo>
                      <a:pt x="106" y="70"/>
                      <a:pt x="112" y="60"/>
                      <a:pt x="112" y="60"/>
                    </a:cubicBezTo>
                    <a:lnTo>
                      <a:pt x="113" y="59"/>
                    </a:lnTo>
                    <a:close/>
                    <a:moveTo>
                      <a:pt x="123" y="60"/>
                    </a:moveTo>
                    <a:cubicBezTo>
                      <a:pt x="123" y="60"/>
                      <a:pt x="122" y="60"/>
                      <a:pt x="122" y="60"/>
                    </a:cubicBezTo>
                    <a:cubicBezTo>
                      <a:pt x="119" y="60"/>
                      <a:pt x="117" y="62"/>
                      <a:pt x="117" y="64"/>
                    </a:cubicBezTo>
                    <a:cubicBezTo>
                      <a:pt x="114" y="101"/>
                      <a:pt x="113" y="111"/>
                      <a:pt x="112" y="111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14" y="112"/>
                      <a:pt x="114" y="112"/>
                      <a:pt x="114" y="112"/>
                    </a:cubicBezTo>
                    <a:cubicBezTo>
                      <a:pt x="115" y="112"/>
                      <a:pt x="115" y="112"/>
                      <a:pt x="116" y="112"/>
                    </a:cubicBezTo>
                    <a:cubicBezTo>
                      <a:pt x="117" y="113"/>
                      <a:pt x="117" y="113"/>
                      <a:pt x="117" y="113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19" y="99"/>
                      <a:pt x="123" y="82"/>
                      <a:pt x="125" y="73"/>
                    </a:cubicBezTo>
                    <a:cubicBezTo>
                      <a:pt x="126" y="70"/>
                      <a:pt x="127" y="68"/>
                      <a:pt x="127" y="67"/>
                    </a:cubicBezTo>
                    <a:cubicBezTo>
                      <a:pt x="127" y="65"/>
                      <a:pt x="127" y="63"/>
                      <a:pt x="126" y="62"/>
                    </a:cubicBezTo>
                    <a:cubicBezTo>
                      <a:pt x="126" y="61"/>
                      <a:pt x="125" y="60"/>
                      <a:pt x="123" y="6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00"/>
              <p:cNvSpPr/>
              <p:nvPr/>
            </p:nvSpPr>
            <p:spPr bwMode="auto">
              <a:xfrm>
                <a:off x="7681822" y="4237407"/>
                <a:ext cx="333676" cy="334664"/>
              </a:xfrm>
              <a:custGeom>
                <a:avLst/>
                <a:gdLst>
                  <a:gd name="T0" fmla="*/ 93 w 186"/>
                  <a:gd name="T1" fmla="*/ 0 h 186"/>
                  <a:gd name="T2" fmla="*/ 0 w 186"/>
                  <a:gd name="T3" fmla="*/ 93 h 186"/>
                  <a:gd name="T4" fmla="*/ 93 w 186"/>
                  <a:gd name="T5" fmla="*/ 186 h 186"/>
                  <a:gd name="T6" fmla="*/ 186 w 186"/>
                  <a:gd name="T7" fmla="*/ 93 h 186"/>
                  <a:gd name="T8" fmla="*/ 93 w 186"/>
                  <a:gd name="T9" fmla="*/ 0 h 186"/>
                  <a:gd name="T10" fmla="*/ 93 w 186"/>
                  <a:gd name="T11" fmla="*/ 177 h 186"/>
                  <a:gd name="T12" fmla="*/ 9 w 186"/>
                  <a:gd name="T13" fmla="*/ 93 h 186"/>
                  <a:gd name="T14" fmla="*/ 93 w 186"/>
                  <a:gd name="T15" fmla="*/ 8 h 186"/>
                  <a:gd name="T16" fmla="*/ 177 w 186"/>
                  <a:gd name="T17" fmla="*/ 93 h 186"/>
                  <a:gd name="T18" fmla="*/ 93 w 186"/>
                  <a:gd name="T19" fmla="*/ 177 h 186"/>
                  <a:gd name="T20" fmla="*/ 118 w 186"/>
                  <a:gd name="T21" fmla="*/ 51 h 186"/>
                  <a:gd name="T22" fmla="*/ 68 w 186"/>
                  <a:gd name="T23" fmla="*/ 51 h 186"/>
                  <a:gd name="T24" fmla="*/ 51 w 186"/>
                  <a:gd name="T25" fmla="*/ 67 h 186"/>
                  <a:gd name="T26" fmla="*/ 51 w 186"/>
                  <a:gd name="T27" fmla="*/ 118 h 186"/>
                  <a:gd name="T28" fmla="*/ 68 w 186"/>
                  <a:gd name="T29" fmla="*/ 135 h 186"/>
                  <a:gd name="T30" fmla="*/ 118 w 186"/>
                  <a:gd name="T31" fmla="*/ 135 h 186"/>
                  <a:gd name="T32" fmla="*/ 135 w 186"/>
                  <a:gd name="T33" fmla="*/ 118 h 186"/>
                  <a:gd name="T34" fmla="*/ 135 w 186"/>
                  <a:gd name="T35" fmla="*/ 67 h 186"/>
                  <a:gd name="T36" fmla="*/ 118 w 186"/>
                  <a:gd name="T37" fmla="*/ 51 h 186"/>
                  <a:gd name="T38" fmla="*/ 110 w 186"/>
                  <a:gd name="T39" fmla="*/ 63 h 186"/>
                  <a:gd name="T40" fmla="*/ 122 w 186"/>
                  <a:gd name="T41" fmla="*/ 63 h 186"/>
                  <a:gd name="T42" fmla="*/ 122 w 186"/>
                  <a:gd name="T43" fmla="*/ 76 h 186"/>
                  <a:gd name="T44" fmla="*/ 110 w 186"/>
                  <a:gd name="T45" fmla="*/ 76 h 186"/>
                  <a:gd name="T46" fmla="*/ 110 w 186"/>
                  <a:gd name="T47" fmla="*/ 63 h 186"/>
                  <a:gd name="T48" fmla="*/ 93 w 186"/>
                  <a:gd name="T49" fmla="*/ 76 h 186"/>
                  <a:gd name="T50" fmla="*/ 110 w 186"/>
                  <a:gd name="T51" fmla="*/ 93 h 186"/>
                  <a:gd name="T52" fmla="*/ 93 w 186"/>
                  <a:gd name="T53" fmla="*/ 110 h 186"/>
                  <a:gd name="T54" fmla="*/ 76 w 186"/>
                  <a:gd name="T55" fmla="*/ 93 h 186"/>
                  <a:gd name="T56" fmla="*/ 93 w 186"/>
                  <a:gd name="T57" fmla="*/ 76 h 186"/>
                  <a:gd name="T58" fmla="*/ 127 w 186"/>
                  <a:gd name="T59" fmla="*/ 118 h 186"/>
                  <a:gd name="T60" fmla="*/ 118 w 186"/>
                  <a:gd name="T61" fmla="*/ 126 h 186"/>
                  <a:gd name="T62" fmla="*/ 68 w 186"/>
                  <a:gd name="T63" fmla="*/ 126 h 186"/>
                  <a:gd name="T64" fmla="*/ 59 w 186"/>
                  <a:gd name="T65" fmla="*/ 118 h 186"/>
                  <a:gd name="T66" fmla="*/ 59 w 186"/>
                  <a:gd name="T67" fmla="*/ 89 h 186"/>
                  <a:gd name="T68" fmla="*/ 68 w 186"/>
                  <a:gd name="T69" fmla="*/ 89 h 186"/>
                  <a:gd name="T70" fmla="*/ 68 w 186"/>
                  <a:gd name="T71" fmla="*/ 93 h 186"/>
                  <a:gd name="T72" fmla="*/ 93 w 186"/>
                  <a:gd name="T73" fmla="*/ 118 h 186"/>
                  <a:gd name="T74" fmla="*/ 118 w 186"/>
                  <a:gd name="T75" fmla="*/ 93 h 186"/>
                  <a:gd name="T76" fmla="*/ 118 w 186"/>
                  <a:gd name="T77" fmla="*/ 89 h 186"/>
                  <a:gd name="T78" fmla="*/ 127 w 186"/>
                  <a:gd name="T79" fmla="*/ 89 h 186"/>
                  <a:gd name="T80" fmla="*/ 127 w 186"/>
                  <a:gd name="T81" fmla="*/ 11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6" h="186">
                    <a:moveTo>
                      <a:pt x="93" y="0"/>
                    </a:moveTo>
                    <a:cubicBezTo>
                      <a:pt x="42" y="0"/>
                      <a:pt x="0" y="41"/>
                      <a:pt x="0" y="93"/>
                    </a:cubicBezTo>
                    <a:cubicBezTo>
                      <a:pt x="0" y="144"/>
                      <a:pt x="42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77"/>
                    </a:moveTo>
                    <a:cubicBezTo>
                      <a:pt x="46" y="177"/>
                      <a:pt x="9" y="139"/>
                      <a:pt x="9" y="93"/>
                    </a:cubicBezTo>
                    <a:cubicBezTo>
                      <a:pt x="9" y="46"/>
                      <a:pt x="46" y="8"/>
                      <a:pt x="93" y="8"/>
                    </a:cubicBezTo>
                    <a:cubicBezTo>
                      <a:pt x="140" y="8"/>
                      <a:pt x="177" y="46"/>
                      <a:pt x="177" y="93"/>
                    </a:cubicBezTo>
                    <a:cubicBezTo>
                      <a:pt x="177" y="139"/>
                      <a:pt x="140" y="177"/>
                      <a:pt x="93" y="177"/>
                    </a:cubicBezTo>
                    <a:close/>
                    <a:moveTo>
                      <a:pt x="118" y="51"/>
                    </a:moveTo>
                    <a:cubicBezTo>
                      <a:pt x="68" y="51"/>
                      <a:pt x="68" y="51"/>
                      <a:pt x="68" y="51"/>
                    </a:cubicBezTo>
                    <a:cubicBezTo>
                      <a:pt x="58" y="51"/>
                      <a:pt x="51" y="58"/>
                      <a:pt x="51" y="67"/>
                    </a:cubicBezTo>
                    <a:cubicBezTo>
                      <a:pt x="51" y="118"/>
                      <a:pt x="51" y="118"/>
                      <a:pt x="51" y="118"/>
                    </a:cubicBezTo>
                    <a:cubicBezTo>
                      <a:pt x="51" y="127"/>
                      <a:pt x="58" y="135"/>
                      <a:pt x="68" y="135"/>
                    </a:cubicBezTo>
                    <a:cubicBezTo>
                      <a:pt x="118" y="135"/>
                      <a:pt x="118" y="135"/>
                      <a:pt x="118" y="135"/>
                    </a:cubicBezTo>
                    <a:cubicBezTo>
                      <a:pt x="128" y="135"/>
                      <a:pt x="135" y="127"/>
                      <a:pt x="135" y="118"/>
                    </a:cubicBezTo>
                    <a:cubicBezTo>
                      <a:pt x="135" y="67"/>
                      <a:pt x="135" y="67"/>
                      <a:pt x="135" y="67"/>
                    </a:cubicBezTo>
                    <a:cubicBezTo>
                      <a:pt x="135" y="58"/>
                      <a:pt x="128" y="51"/>
                      <a:pt x="118" y="51"/>
                    </a:cubicBezTo>
                    <a:close/>
                    <a:moveTo>
                      <a:pt x="110" y="63"/>
                    </a:moveTo>
                    <a:cubicBezTo>
                      <a:pt x="122" y="63"/>
                      <a:pt x="122" y="63"/>
                      <a:pt x="122" y="63"/>
                    </a:cubicBezTo>
                    <a:cubicBezTo>
                      <a:pt x="122" y="76"/>
                      <a:pt x="122" y="76"/>
                      <a:pt x="122" y="76"/>
                    </a:cubicBezTo>
                    <a:cubicBezTo>
                      <a:pt x="110" y="76"/>
                      <a:pt x="110" y="76"/>
                      <a:pt x="110" y="76"/>
                    </a:cubicBezTo>
                    <a:lnTo>
                      <a:pt x="110" y="63"/>
                    </a:lnTo>
                    <a:close/>
                    <a:moveTo>
                      <a:pt x="93" y="76"/>
                    </a:moveTo>
                    <a:cubicBezTo>
                      <a:pt x="102" y="76"/>
                      <a:pt x="110" y="83"/>
                      <a:pt x="110" y="93"/>
                    </a:cubicBezTo>
                    <a:cubicBezTo>
                      <a:pt x="110" y="102"/>
                      <a:pt x="102" y="110"/>
                      <a:pt x="93" y="110"/>
                    </a:cubicBezTo>
                    <a:cubicBezTo>
                      <a:pt x="84" y="110"/>
                      <a:pt x="76" y="102"/>
                      <a:pt x="76" y="93"/>
                    </a:cubicBezTo>
                    <a:cubicBezTo>
                      <a:pt x="76" y="83"/>
                      <a:pt x="84" y="76"/>
                      <a:pt x="93" y="76"/>
                    </a:cubicBezTo>
                    <a:close/>
                    <a:moveTo>
                      <a:pt x="127" y="118"/>
                    </a:moveTo>
                    <a:cubicBezTo>
                      <a:pt x="127" y="123"/>
                      <a:pt x="123" y="126"/>
                      <a:pt x="118" y="126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3" y="126"/>
                      <a:pt x="59" y="123"/>
                      <a:pt x="59" y="118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8" y="90"/>
                      <a:pt x="68" y="91"/>
                      <a:pt x="68" y="93"/>
                    </a:cubicBezTo>
                    <a:cubicBezTo>
                      <a:pt x="68" y="107"/>
                      <a:pt x="79" y="118"/>
                      <a:pt x="93" y="118"/>
                    </a:cubicBezTo>
                    <a:cubicBezTo>
                      <a:pt x="107" y="118"/>
                      <a:pt x="118" y="107"/>
                      <a:pt x="118" y="93"/>
                    </a:cubicBezTo>
                    <a:cubicBezTo>
                      <a:pt x="118" y="91"/>
                      <a:pt x="118" y="90"/>
                      <a:pt x="118" y="89"/>
                    </a:cubicBezTo>
                    <a:cubicBezTo>
                      <a:pt x="127" y="89"/>
                      <a:pt x="127" y="89"/>
                      <a:pt x="127" y="89"/>
                    </a:cubicBezTo>
                    <a:lnTo>
                      <a:pt x="127" y="118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01"/>
              <p:cNvSpPr/>
              <p:nvPr/>
            </p:nvSpPr>
            <p:spPr bwMode="auto">
              <a:xfrm>
                <a:off x="8610588" y="5495857"/>
                <a:ext cx="333676" cy="334664"/>
              </a:xfrm>
              <a:custGeom>
                <a:avLst/>
                <a:gdLst>
                  <a:gd name="T0" fmla="*/ 89 w 186"/>
                  <a:gd name="T1" fmla="*/ 68 h 186"/>
                  <a:gd name="T2" fmla="*/ 88 w 186"/>
                  <a:gd name="T3" fmla="*/ 51 h 186"/>
                  <a:gd name="T4" fmla="*/ 80 w 186"/>
                  <a:gd name="T5" fmla="*/ 48 h 186"/>
                  <a:gd name="T6" fmla="*/ 69 w 186"/>
                  <a:gd name="T7" fmla="*/ 39 h 186"/>
                  <a:gd name="T8" fmla="*/ 44 w 186"/>
                  <a:gd name="T9" fmla="*/ 35 h 186"/>
                  <a:gd name="T10" fmla="*/ 32 w 186"/>
                  <a:gd name="T11" fmla="*/ 84 h 186"/>
                  <a:gd name="T12" fmla="*/ 59 w 186"/>
                  <a:gd name="T13" fmla="*/ 99 h 186"/>
                  <a:gd name="T14" fmla="*/ 65 w 186"/>
                  <a:gd name="T15" fmla="*/ 87 h 186"/>
                  <a:gd name="T16" fmla="*/ 103 w 186"/>
                  <a:gd name="T17" fmla="*/ 111 h 186"/>
                  <a:gd name="T18" fmla="*/ 68 w 186"/>
                  <a:gd name="T19" fmla="*/ 119 h 186"/>
                  <a:gd name="T20" fmla="*/ 83 w 186"/>
                  <a:gd name="T21" fmla="*/ 157 h 186"/>
                  <a:gd name="T22" fmla="*/ 103 w 186"/>
                  <a:gd name="T23" fmla="*/ 132 h 186"/>
                  <a:gd name="T24" fmla="*/ 93 w 186"/>
                  <a:gd name="T25" fmla="*/ 0 h 186"/>
                  <a:gd name="T26" fmla="*/ 93 w 186"/>
                  <a:gd name="T27" fmla="*/ 186 h 186"/>
                  <a:gd name="T28" fmla="*/ 93 w 186"/>
                  <a:gd name="T29" fmla="*/ 0 h 186"/>
                  <a:gd name="T30" fmla="*/ 8 w 186"/>
                  <a:gd name="T31" fmla="*/ 93 h 186"/>
                  <a:gd name="T32" fmla="*/ 177 w 186"/>
                  <a:gd name="T33" fmla="*/ 93 h 186"/>
                  <a:gd name="T34" fmla="*/ 168 w 186"/>
                  <a:gd name="T35" fmla="*/ 86 h 186"/>
                  <a:gd name="T36" fmla="*/ 167 w 186"/>
                  <a:gd name="T37" fmla="*/ 79 h 186"/>
                  <a:gd name="T38" fmla="*/ 166 w 186"/>
                  <a:gd name="T39" fmla="*/ 72 h 186"/>
                  <a:gd name="T40" fmla="*/ 163 w 186"/>
                  <a:gd name="T41" fmla="*/ 64 h 186"/>
                  <a:gd name="T42" fmla="*/ 160 w 186"/>
                  <a:gd name="T43" fmla="*/ 58 h 186"/>
                  <a:gd name="T44" fmla="*/ 157 w 186"/>
                  <a:gd name="T45" fmla="*/ 53 h 186"/>
                  <a:gd name="T46" fmla="*/ 154 w 186"/>
                  <a:gd name="T47" fmla="*/ 48 h 186"/>
                  <a:gd name="T48" fmla="*/ 143 w 186"/>
                  <a:gd name="T49" fmla="*/ 36 h 186"/>
                  <a:gd name="T50" fmla="*/ 139 w 186"/>
                  <a:gd name="T51" fmla="*/ 33 h 186"/>
                  <a:gd name="T52" fmla="*/ 112 w 186"/>
                  <a:gd name="T53" fmla="*/ 31 h 186"/>
                  <a:gd name="T54" fmla="*/ 116 w 186"/>
                  <a:gd name="T55" fmla="*/ 50 h 186"/>
                  <a:gd name="T56" fmla="*/ 139 w 186"/>
                  <a:gd name="T57" fmla="*/ 59 h 186"/>
                  <a:gd name="T58" fmla="*/ 151 w 186"/>
                  <a:gd name="T59" fmla="*/ 105 h 186"/>
                  <a:gd name="T60" fmla="*/ 167 w 186"/>
                  <a:gd name="T61" fmla="*/ 109 h 186"/>
                  <a:gd name="T62" fmla="*/ 168 w 186"/>
                  <a:gd name="T63" fmla="*/ 102 h 186"/>
                  <a:gd name="T64" fmla="*/ 169 w 186"/>
                  <a:gd name="T65" fmla="*/ 93 h 186"/>
                  <a:gd name="T66" fmla="*/ 140 w 186"/>
                  <a:gd name="T67" fmla="*/ 111 h 186"/>
                  <a:gd name="T68" fmla="*/ 148 w 186"/>
                  <a:gd name="T69" fmla="*/ 11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6" h="186">
                    <a:moveTo>
                      <a:pt x="72" y="84"/>
                    </a:moveTo>
                    <a:cubicBezTo>
                      <a:pt x="73" y="78"/>
                      <a:pt x="82" y="71"/>
                      <a:pt x="89" y="68"/>
                    </a:cubicBezTo>
                    <a:cubicBezTo>
                      <a:pt x="96" y="66"/>
                      <a:pt x="102" y="64"/>
                      <a:pt x="101" y="59"/>
                    </a:cubicBezTo>
                    <a:cubicBezTo>
                      <a:pt x="100" y="54"/>
                      <a:pt x="98" y="51"/>
                      <a:pt x="88" y="51"/>
                    </a:cubicBezTo>
                    <a:cubicBezTo>
                      <a:pt x="78" y="51"/>
                      <a:pt x="82" y="64"/>
                      <a:pt x="74" y="56"/>
                    </a:cubicBezTo>
                    <a:cubicBezTo>
                      <a:pt x="65" y="48"/>
                      <a:pt x="76" y="50"/>
                      <a:pt x="80" y="48"/>
                    </a:cubicBezTo>
                    <a:cubicBezTo>
                      <a:pt x="84" y="47"/>
                      <a:pt x="88" y="39"/>
                      <a:pt x="81" y="38"/>
                    </a:cubicBezTo>
                    <a:cubicBezTo>
                      <a:pt x="73" y="38"/>
                      <a:pt x="75" y="42"/>
                      <a:pt x="69" y="39"/>
                    </a:cubicBezTo>
                    <a:cubicBezTo>
                      <a:pt x="63" y="37"/>
                      <a:pt x="61" y="47"/>
                      <a:pt x="57" y="45"/>
                    </a:cubicBezTo>
                    <a:cubicBezTo>
                      <a:pt x="55" y="45"/>
                      <a:pt x="48" y="40"/>
                      <a:pt x="44" y="35"/>
                    </a:cubicBezTo>
                    <a:cubicBezTo>
                      <a:pt x="35" y="42"/>
                      <a:pt x="28" y="52"/>
                      <a:pt x="23" y="62"/>
                    </a:cubicBezTo>
                    <a:cubicBezTo>
                      <a:pt x="25" y="76"/>
                      <a:pt x="32" y="84"/>
                      <a:pt x="32" y="84"/>
                    </a:cubicBezTo>
                    <a:cubicBezTo>
                      <a:pt x="32" y="84"/>
                      <a:pt x="36" y="93"/>
                      <a:pt x="60" y="104"/>
                    </a:cubicBezTo>
                    <a:cubicBezTo>
                      <a:pt x="60" y="104"/>
                      <a:pt x="65" y="105"/>
                      <a:pt x="59" y="99"/>
                    </a:cubicBezTo>
                    <a:cubicBezTo>
                      <a:pt x="54" y="94"/>
                      <a:pt x="48" y="87"/>
                      <a:pt x="55" y="84"/>
                    </a:cubicBezTo>
                    <a:cubicBezTo>
                      <a:pt x="61" y="81"/>
                      <a:pt x="63" y="81"/>
                      <a:pt x="65" y="87"/>
                    </a:cubicBezTo>
                    <a:cubicBezTo>
                      <a:pt x="66" y="93"/>
                      <a:pt x="72" y="90"/>
                      <a:pt x="72" y="84"/>
                    </a:cubicBezTo>
                    <a:close/>
                    <a:moveTo>
                      <a:pt x="103" y="111"/>
                    </a:moveTo>
                    <a:cubicBezTo>
                      <a:pt x="94" y="104"/>
                      <a:pt x="95" y="100"/>
                      <a:pt x="84" y="100"/>
                    </a:cubicBezTo>
                    <a:cubicBezTo>
                      <a:pt x="73" y="100"/>
                      <a:pt x="66" y="103"/>
                      <a:pt x="68" y="119"/>
                    </a:cubicBezTo>
                    <a:cubicBezTo>
                      <a:pt x="71" y="135"/>
                      <a:pt x="80" y="127"/>
                      <a:pt x="79" y="140"/>
                    </a:cubicBezTo>
                    <a:cubicBezTo>
                      <a:pt x="78" y="152"/>
                      <a:pt x="81" y="154"/>
                      <a:pt x="83" y="157"/>
                    </a:cubicBezTo>
                    <a:cubicBezTo>
                      <a:pt x="85" y="160"/>
                      <a:pt x="90" y="169"/>
                      <a:pt x="92" y="157"/>
                    </a:cubicBezTo>
                    <a:cubicBezTo>
                      <a:pt x="95" y="145"/>
                      <a:pt x="99" y="138"/>
                      <a:pt x="103" y="132"/>
                    </a:cubicBezTo>
                    <a:cubicBezTo>
                      <a:pt x="108" y="127"/>
                      <a:pt x="112" y="119"/>
                      <a:pt x="103" y="111"/>
                    </a:cubicBezTo>
                    <a:close/>
                    <a:moveTo>
                      <a:pt x="93" y="0"/>
                    </a:moveTo>
                    <a:cubicBezTo>
                      <a:pt x="41" y="0"/>
                      <a:pt x="0" y="42"/>
                      <a:pt x="0" y="93"/>
                    </a:cubicBezTo>
                    <a:cubicBezTo>
                      <a:pt x="0" y="144"/>
                      <a:pt x="41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2"/>
                      <a:pt x="144" y="0"/>
                      <a:pt x="93" y="0"/>
                    </a:cubicBezTo>
                    <a:close/>
                    <a:moveTo>
                      <a:pt x="93" y="177"/>
                    </a:moveTo>
                    <a:cubicBezTo>
                      <a:pt x="46" y="177"/>
                      <a:pt x="8" y="140"/>
                      <a:pt x="8" y="93"/>
                    </a:cubicBezTo>
                    <a:cubicBezTo>
                      <a:pt x="8" y="46"/>
                      <a:pt x="46" y="9"/>
                      <a:pt x="93" y="9"/>
                    </a:cubicBezTo>
                    <a:cubicBezTo>
                      <a:pt x="139" y="9"/>
                      <a:pt x="177" y="46"/>
                      <a:pt x="177" y="93"/>
                    </a:cubicBezTo>
                    <a:cubicBezTo>
                      <a:pt x="177" y="140"/>
                      <a:pt x="139" y="177"/>
                      <a:pt x="93" y="177"/>
                    </a:cubicBezTo>
                    <a:close/>
                    <a:moveTo>
                      <a:pt x="168" y="86"/>
                    </a:moveTo>
                    <a:cubicBezTo>
                      <a:pt x="168" y="85"/>
                      <a:pt x="168" y="84"/>
                      <a:pt x="168" y="84"/>
                    </a:cubicBezTo>
                    <a:cubicBezTo>
                      <a:pt x="168" y="82"/>
                      <a:pt x="168" y="81"/>
                      <a:pt x="167" y="79"/>
                    </a:cubicBezTo>
                    <a:cubicBezTo>
                      <a:pt x="167" y="78"/>
                      <a:pt x="167" y="77"/>
                      <a:pt x="167" y="77"/>
                    </a:cubicBezTo>
                    <a:cubicBezTo>
                      <a:pt x="167" y="75"/>
                      <a:pt x="166" y="73"/>
                      <a:pt x="166" y="72"/>
                    </a:cubicBezTo>
                    <a:cubicBezTo>
                      <a:pt x="165" y="71"/>
                      <a:pt x="165" y="71"/>
                      <a:pt x="165" y="70"/>
                    </a:cubicBezTo>
                    <a:cubicBezTo>
                      <a:pt x="164" y="68"/>
                      <a:pt x="164" y="66"/>
                      <a:pt x="163" y="64"/>
                    </a:cubicBezTo>
                    <a:cubicBezTo>
                      <a:pt x="163" y="63"/>
                      <a:pt x="162" y="62"/>
                      <a:pt x="162" y="61"/>
                    </a:cubicBezTo>
                    <a:cubicBezTo>
                      <a:pt x="161" y="60"/>
                      <a:pt x="161" y="59"/>
                      <a:pt x="160" y="58"/>
                    </a:cubicBezTo>
                    <a:cubicBezTo>
                      <a:pt x="160" y="57"/>
                      <a:pt x="159" y="56"/>
                      <a:pt x="158" y="55"/>
                    </a:cubicBezTo>
                    <a:cubicBezTo>
                      <a:pt x="158" y="54"/>
                      <a:pt x="157" y="53"/>
                      <a:pt x="157" y="53"/>
                    </a:cubicBezTo>
                    <a:cubicBezTo>
                      <a:pt x="156" y="51"/>
                      <a:pt x="156" y="50"/>
                      <a:pt x="155" y="49"/>
                    </a:cubicBezTo>
                    <a:cubicBezTo>
                      <a:pt x="154" y="49"/>
                      <a:pt x="154" y="48"/>
                      <a:pt x="154" y="48"/>
                    </a:cubicBezTo>
                    <a:cubicBezTo>
                      <a:pt x="151" y="44"/>
                      <a:pt x="147" y="40"/>
                      <a:pt x="144" y="37"/>
                    </a:cubicBezTo>
                    <a:cubicBezTo>
                      <a:pt x="143" y="37"/>
                      <a:pt x="143" y="36"/>
                      <a:pt x="143" y="36"/>
                    </a:cubicBezTo>
                    <a:cubicBezTo>
                      <a:pt x="142" y="35"/>
                      <a:pt x="140" y="34"/>
                      <a:pt x="139" y="33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33" y="28"/>
                      <a:pt x="126" y="24"/>
                      <a:pt x="119" y="22"/>
                    </a:cubicBezTo>
                    <a:cubicBezTo>
                      <a:pt x="117" y="25"/>
                      <a:pt x="115" y="30"/>
                      <a:pt x="112" y="31"/>
                    </a:cubicBezTo>
                    <a:cubicBezTo>
                      <a:pt x="108" y="33"/>
                      <a:pt x="109" y="42"/>
                      <a:pt x="116" y="41"/>
                    </a:cubicBezTo>
                    <a:cubicBezTo>
                      <a:pt x="116" y="41"/>
                      <a:pt x="114" y="43"/>
                      <a:pt x="116" y="50"/>
                    </a:cubicBezTo>
                    <a:cubicBezTo>
                      <a:pt x="118" y="58"/>
                      <a:pt x="121" y="60"/>
                      <a:pt x="132" y="56"/>
                    </a:cubicBezTo>
                    <a:cubicBezTo>
                      <a:pt x="136" y="54"/>
                      <a:pt x="140" y="55"/>
                      <a:pt x="139" y="59"/>
                    </a:cubicBezTo>
                    <a:cubicBezTo>
                      <a:pt x="138" y="69"/>
                      <a:pt x="131" y="69"/>
                      <a:pt x="136" y="84"/>
                    </a:cubicBezTo>
                    <a:cubicBezTo>
                      <a:pt x="140" y="94"/>
                      <a:pt x="148" y="97"/>
                      <a:pt x="151" y="105"/>
                    </a:cubicBezTo>
                    <a:cubicBezTo>
                      <a:pt x="153" y="109"/>
                      <a:pt x="160" y="113"/>
                      <a:pt x="165" y="115"/>
                    </a:cubicBezTo>
                    <a:cubicBezTo>
                      <a:pt x="166" y="113"/>
                      <a:pt x="166" y="111"/>
                      <a:pt x="167" y="109"/>
                    </a:cubicBezTo>
                    <a:cubicBezTo>
                      <a:pt x="167" y="108"/>
                      <a:pt x="167" y="108"/>
                      <a:pt x="167" y="107"/>
                    </a:cubicBezTo>
                    <a:cubicBezTo>
                      <a:pt x="168" y="105"/>
                      <a:pt x="168" y="104"/>
                      <a:pt x="168" y="102"/>
                    </a:cubicBezTo>
                    <a:cubicBezTo>
                      <a:pt x="168" y="101"/>
                      <a:pt x="168" y="101"/>
                      <a:pt x="168" y="100"/>
                    </a:cubicBezTo>
                    <a:cubicBezTo>
                      <a:pt x="169" y="98"/>
                      <a:pt x="169" y="95"/>
                      <a:pt x="169" y="93"/>
                    </a:cubicBezTo>
                    <a:cubicBezTo>
                      <a:pt x="169" y="91"/>
                      <a:pt x="169" y="88"/>
                      <a:pt x="168" y="86"/>
                    </a:cubicBezTo>
                    <a:close/>
                    <a:moveTo>
                      <a:pt x="140" y="111"/>
                    </a:moveTo>
                    <a:cubicBezTo>
                      <a:pt x="137" y="113"/>
                      <a:pt x="137" y="117"/>
                      <a:pt x="139" y="119"/>
                    </a:cubicBezTo>
                    <a:cubicBezTo>
                      <a:pt x="142" y="121"/>
                      <a:pt x="147" y="124"/>
                      <a:pt x="148" y="119"/>
                    </a:cubicBezTo>
                    <a:cubicBezTo>
                      <a:pt x="150" y="114"/>
                      <a:pt x="143" y="109"/>
                      <a:pt x="140" y="11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102"/>
              <p:cNvSpPr/>
              <p:nvPr/>
            </p:nvSpPr>
            <p:spPr bwMode="auto">
              <a:xfrm>
                <a:off x="8553927" y="4854572"/>
                <a:ext cx="272470" cy="334664"/>
              </a:xfrm>
              <a:custGeom>
                <a:avLst/>
                <a:gdLst>
                  <a:gd name="T0" fmla="*/ 125 w 152"/>
                  <a:gd name="T1" fmla="*/ 94 h 186"/>
                  <a:gd name="T2" fmla="*/ 89 w 152"/>
                  <a:gd name="T3" fmla="*/ 93 h 186"/>
                  <a:gd name="T4" fmla="*/ 131 w 152"/>
                  <a:gd name="T5" fmla="*/ 76 h 186"/>
                  <a:gd name="T6" fmla="*/ 135 w 152"/>
                  <a:gd name="T7" fmla="*/ 21 h 186"/>
                  <a:gd name="T8" fmla="*/ 89 w 152"/>
                  <a:gd name="T9" fmla="*/ 17 h 186"/>
                  <a:gd name="T10" fmla="*/ 80 w 152"/>
                  <a:gd name="T11" fmla="*/ 0 h 186"/>
                  <a:gd name="T12" fmla="*/ 63 w 152"/>
                  <a:gd name="T13" fmla="*/ 9 h 186"/>
                  <a:gd name="T14" fmla="*/ 29 w 152"/>
                  <a:gd name="T15" fmla="*/ 17 h 186"/>
                  <a:gd name="T16" fmla="*/ 1 w 152"/>
                  <a:gd name="T17" fmla="*/ 44 h 186"/>
                  <a:gd name="T18" fmla="*/ 1 w 152"/>
                  <a:gd name="T19" fmla="*/ 50 h 186"/>
                  <a:gd name="T20" fmla="*/ 29 w 152"/>
                  <a:gd name="T21" fmla="*/ 76 h 186"/>
                  <a:gd name="T22" fmla="*/ 63 w 152"/>
                  <a:gd name="T23" fmla="*/ 93 h 186"/>
                  <a:gd name="T24" fmla="*/ 17 w 152"/>
                  <a:gd name="T25" fmla="*/ 97 h 186"/>
                  <a:gd name="T26" fmla="*/ 21 w 152"/>
                  <a:gd name="T27" fmla="*/ 152 h 186"/>
                  <a:gd name="T28" fmla="*/ 63 w 152"/>
                  <a:gd name="T29" fmla="*/ 177 h 186"/>
                  <a:gd name="T30" fmla="*/ 80 w 152"/>
                  <a:gd name="T31" fmla="*/ 186 h 186"/>
                  <a:gd name="T32" fmla="*/ 89 w 152"/>
                  <a:gd name="T33" fmla="*/ 152 h 186"/>
                  <a:gd name="T34" fmla="*/ 125 w 152"/>
                  <a:gd name="T35" fmla="*/ 151 h 186"/>
                  <a:gd name="T36" fmla="*/ 152 w 152"/>
                  <a:gd name="T37" fmla="*/ 122 h 186"/>
                  <a:gd name="T38" fmla="*/ 72 w 152"/>
                  <a:gd name="T39" fmla="*/ 9 h 186"/>
                  <a:gd name="T40" fmla="*/ 80 w 152"/>
                  <a:gd name="T41" fmla="*/ 17 h 186"/>
                  <a:gd name="T42" fmla="*/ 72 w 152"/>
                  <a:gd name="T43" fmla="*/ 9 h 186"/>
                  <a:gd name="T44" fmla="*/ 10 w 152"/>
                  <a:gd name="T45" fmla="*/ 47 h 186"/>
                  <a:gd name="T46" fmla="*/ 126 w 152"/>
                  <a:gd name="T47" fmla="*/ 25 h 186"/>
                  <a:gd name="T48" fmla="*/ 31 w 152"/>
                  <a:gd name="T49" fmla="*/ 68 h 186"/>
                  <a:gd name="T50" fmla="*/ 80 w 152"/>
                  <a:gd name="T51" fmla="*/ 93 h 186"/>
                  <a:gd name="T52" fmla="*/ 72 w 152"/>
                  <a:gd name="T53" fmla="*/ 76 h 186"/>
                  <a:gd name="T54" fmla="*/ 80 w 152"/>
                  <a:gd name="T55" fmla="*/ 177 h 186"/>
                  <a:gd name="T56" fmla="*/ 72 w 152"/>
                  <a:gd name="T57" fmla="*/ 152 h 186"/>
                  <a:gd name="T58" fmla="*/ 80 w 152"/>
                  <a:gd name="T59" fmla="*/ 177 h 186"/>
                  <a:gd name="T60" fmla="*/ 25 w 152"/>
                  <a:gd name="T61" fmla="*/ 144 h 186"/>
                  <a:gd name="T62" fmla="*/ 121 w 152"/>
                  <a:gd name="T63" fmla="*/ 101 h 186"/>
                  <a:gd name="T64" fmla="*/ 121 w 152"/>
                  <a:gd name="T65" fmla="*/ 14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2" h="186">
                    <a:moveTo>
                      <a:pt x="151" y="119"/>
                    </a:moveTo>
                    <a:cubicBezTo>
                      <a:pt x="125" y="94"/>
                      <a:pt x="125" y="94"/>
                      <a:pt x="125" y="94"/>
                    </a:cubicBezTo>
                    <a:cubicBezTo>
                      <a:pt x="124" y="93"/>
                      <a:pt x="123" y="93"/>
                      <a:pt x="122" y="93"/>
                    </a:cubicBezTo>
                    <a:cubicBezTo>
                      <a:pt x="89" y="93"/>
                      <a:pt x="89" y="93"/>
                      <a:pt x="89" y="93"/>
                    </a:cubicBezTo>
                    <a:cubicBezTo>
                      <a:pt x="89" y="76"/>
                      <a:pt x="89" y="76"/>
                      <a:pt x="89" y="76"/>
                    </a:cubicBezTo>
                    <a:cubicBezTo>
                      <a:pt x="131" y="76"/>
                      <a:pt x="131" y="76"/>
                      <a:pt x="131" y="76"/>
                    </a:cubicBezTo>
                    <a:cubicBezTo>
                      <a:pt x="133" y="76"/>
                      <a:pt x="135" y="74"/>
                      <a:pt x="135" y="72"/>
                    </a:cubicBezTo>
                    <a:cubicBezTo>
                      <a:pt x="135" y="21"/>
                      <a:pt x="135" y="21"/>
                      <a:pt x="135" y="21"/>
                    </a:cubicBezTo>
                    <a:cubicBezTo>
                      <a:pt x="135" y="19"/>
                      <a:pt x="133" y="17"/>
                      <a:pt x="131" y="17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9" y="9"/>
                      <a:pt x="89" y="9"/>
                      <a:pt x="89" y="9"/>
                    </a:cubicBezTo>
                    <a:cubicBezTo>
                      <a:pt x="89" y="4"/>
                      <a:pt x="85" y="0"/>
                      <a:pt x="80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67" y="0"/>
                      <a:pt x="63" y="4"/>
                      <a:pt x="63" y="9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8" y="17"/>
                      <a:pt x="27" y="17"/>
                      <a:pt x="26" y="18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0" y="44"/>
                      <a:pt x="0" y="45"/>
                      <a:pt x="0" y="47"/>
                    </a:cubicBezTo>
                    <a:cubicBezTo>
                      <a:pt x="0" y="48"/>
                      <a:pt x="0" y="49"/>
                      <a:pt x="1" y="50"/>
                    </a:cubicBezTo>
                    <a:cubicBezTo>
                      <a:pt x="26" y="75"/>
                      <a:pt x="26" y="75"/>
                      <a:pt x="26" y="75"/>
                    </a:cubicBezTo>
                    <a:cubicBezTo>
                      <a:pt x="27" y="76"/>
                      <a:pt x="28" y="76"/>
                      <a:pt x="29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19" y="93"/>
                      <a:pt x="17" y="95"/>
                      <a:pt x="17" y="97"/>
                    </a:cubicBezTo>
                    <a:cubicBezTo>
                      <a:pt x="17" y="148"/>
                      <a:pt x="17" y="148"/>
                      <a:pt x="17" y="148"/>
                    </a:cubicBezTo>
                    <a:cubicBezTo>
                      <a:pt x="17" y="150"/>
                      <a:pt x="19" y="152"/>
                      <a:pt x="21" y="152"/>
                    </a:cubicBezTo>
                    <a:cubicBezTo>
                      <a:pt x="63" y="152"/>
                      <a:pt x="63" y="152"/>
                      <a:pt x="63" y="152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82"/>
                      <a:pt x="67" y="186"/>
                      <a:pt x="72" y="186"/>
                    </a:cubicBezTo>
                    <a:cubicBezTo>
                      <a:pt x="80" y="186"/>
                      <a:pt x="80" y="186"/>
                      <a:pt x="80" y="186"/>
                    </a:cubicBezTo>
                    <a:cubicBezTo>
                      <a:pt x="85" y="186"/>
                      <a:pt x="89" y="182"/>
                      <a:pt x="89" y="177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122" y="152"/>
                      <a:pt x="122" y="152"/>
                      <a:pt x="122" y="152"/>
                    </a:cubicBezTo>
                    <a:cubicBezTo>
                      <a:pt x="123" y="152"/>
                      <a:pt x="124" y="152"/>
                      <a:pt x="125" y="151"/>
                    </a:cubicBezTo>
                    <a:cubicBezTo>
                      <a:pt x="151" y="125"/>
                      <a:pt x="151" y="125"/>
                      <a:pt x="151" y="125"/>
                    </a:cubicBezTo>
                    <a:cubicBezTo>
                      <a:pt x="151" y="125"/>
                      <a:pt x="152" y="124"/>
                      <a:pt x="152" y="122"/>
                    </a:cubicBezTo>
                    <a:cubicBezTo>
                      <a:pt x="152" y="121"/>
                      <a:pt x="151" y="120"/>
                      <a:pt x="151" y="119"/>
                    </a:cubicBezTo>
                    <a:close/>
                    <a:moveTo>
                      <a:pt x="72" y="9"/>
                    </a:moveTo>
                    <a:cubicBezTo>
                      <a:pt x="80" y="9"/>
                      <a:pt x="80" y="9"/>
                      <a:pt x="80" y="9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72" y="17"/>
                      <a:pt x="72" y="17"/>
                      <a:pt x="72" y="17"/>
                    </a:cubicBezTo>
                    <a:lnTo>
                      <a:pt x="72" y="9"/>
                    </a:lnTo>
                    <a:close/>
                    <a:moveTo>
                      <a:pt x="31" y="68"/>
                    </a:moveTo>
                    <a:cubicBezTo>
                      <a:pt x="10" y="47"/>
                      <a:pt x="10" y="47"/>
                      <a:pt x="10" y="47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68"/>
                      <a:pt x="126" y="68"/>
                      <a:pt x="126" y="68"/>
                    </a:cubicBezTo>
                    <a:lnTo>
                      <a:pt x="31" y="68"/>
                    </a:lnTo>
                    <a:close/>
                    <a:moveTo>
                      <a:pt x="80" y="76"/>
                    </a:moveTo>
                    <a:cubicBezTo>
                      <a:pt x="80" y="93"/>
                      <a:pt x="80" y="93"/>
                      <a:pt x="80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76"/>
                      <a:pt x="72" y="76"/>
                      <a:pt x="72" y="76"/>
                    </a:cubicBezTo>
                    <a:lnTo>
                      <a:pt x="80" y="76"/>
                    </a:lnTo>
                    <a:close/>
                    <a:moveTo>
                      <a:pt x="80" y="177"/>
                    </a:moveTo>
                    <a:cubicBezTo>
                      <a:pt x="72" y="177"/>
                      <a:pt x="72" y="177"/>
                      <a:pt x="72" y="177"/>
                    </a:cubicBezTo>
                    <a:cubicBezTo>
                      <a:pt x="72" y="152"/>
                      <a:pt x="72" y="152"/>
                      <a:pt x="72" y="152"/>
                    </a:cubicBezTo>
                    <a:cubicBezTo>
                      <a:pt x="80" y="152"/>
                      <a:pt x="80" y="152"/>
                      <a:pt x="80" y="152"/>
                    </a:cubicBezTo>
                    <a:lnTo>
                      <a:pt x="80" y="177"/>
                    </a:lnTo>
                    <a:close/>
                    <a:moveTo>
                      <a:pt x="121" y="144"/>
                    </a:moveTo>
                    <a:cubicBezTo>
                      <a:pt x="25" y="144"/>
                      <a:pt x="25" y="144"/>
                      <a:pt x="25" y="144"/>
                    </a:cubicBezTo>
                    <a:cubicBezTo>
                      <a:pt x="25" y="101"/>
                      <a:pt x="25" y="101"/>
                      <a:pt x="25" y="101"/>
                    </a:cubicBezTo>
                    <a:cubicBezTo>
                      <a:pt x="121" y="101"/>
                      <a:pt x="121" y="101"/>
                      <a:pt x="121" y="101"/>
                    </a:cubicBezTo>
                    <a:cubicBezTo>
                      <a:pt x="142" y="122"/>
                      <a:pt x="142" y="122"/>
                      <a:pt x="142" y="122"/>
                    </a:cubicBezTo>
                    <a:lnTo>
                      <a:pt x="121" y="144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103"/>
              <p:cNvSpPr/>
              <p:nvPr/>
            </p:nvSpPr>
            <p:spPr bwMode="auto">
              <a:xfrm>
                <a:off x="7870489" y="2152408"/>
                <a:ext cx="272910" cy="332239"/>
              </a:xfrm>
              <a:custGeom>
                <a:avLst/>
                <a:gdLst>
                  <a:gd name="T0" fmla="*/ 34 w 152"/>
                  <a:gd name="T1" fmla="*/ 101 h 185"/>
                  <a:gd name="T2" fmla="*/ 51 w 152"/>
                  <a:gd name="T3" fmla="*/ 101 h 185"/>
                  <a:gd name="T4" fmla="*/ 38 w 152"/>
                  <a:gd name="T5" fmla="*/ 143 h 185"/>
                  <a:gd name="T6" fmla="*/ 38 w 152"/>
                  <a:gd name="T7" fmla="*/ 152 h 185"/>
                  <a:gd name="T8" fmla="*/ 38 w 152"/>
                  <a:gd name="T9" fmla="*/ 143 h 185"/>
                  <a:gd name="T10" fmla="*/ 126 w 152"/>
                  <a:gd name="T11" fmla="*/ 25 h 185"/>
                  <a:gd name="T12" fmla="*/ 135 w 152"/>
                  <a:gd name="T13" fmla="*/ 8 h 185"/>
                  <a:gd name="T14" fmla="*/ 25 w 152"/>
                  <a:gd name="T15" fmla="*/ 0 h 185"/>
                  <a:gd name="T16" fmla="*/ 17 w 152"/>
                  <a:gd name="T17" fmla="*/ 17 h 185"/>
                  <a:gd name="T18" fmla="*/ 33 w 152"/>
                  <a:gd name="T19" fmla="*/ 25 h 185"/>
                  <a:gd name="T20" fmla="*/ 51 w 152"/>
                  <a:gd name="T21" fmla="*/ 185 h 185"/>
                  <a:gd name="T22" fmla="*/ 152 w 152"/>
                  <a:gd name="T23" fmla="*/ 135 h 185"/>
                  <a:gd name="T24" fmla="*/ 25 w 152"/>
                  <a:gd name="T25" fmla="*/ 17 h 185"/>
                  <a:gd name="T26" fmla="*/ 126 w 152"/>
                  <a:gd name="T27" fmla="*/ 8 h 185"/>
                  <a:gd name="T28" fmla="*/ 25 w 152"/>
                  <a:gd name="T29" fmla="*/ 17 h 185"/>
                  <a:gd name="T30" fmla="*/ 110 w 152"/>
                  <a:gd name="T31" fmla="*/ 25 h 185"/>
                  <a:gd name="T32" fmla="*/ 73 w 152"/>
                  <a:gd name="T33" fmla="*/ 75 h 185"/>
                  <a:gd name="T34" fmla="*/ 42 w 152"/>
                  <a:gd name="T35" fmla="*/ 25 h 185"/>
                  <a:gd name="T36" fmla="*/ 51 w 152"/>
                  <a:gd name="T37" fmla="*/ 177 h 185"/>
                  <a:gd name="T38" fmla="*/ 23 w 152"/>
                  <a:gd name="T39" fmla="*/ 85 h 185"/>
                  <a:gd name="T40" fmla="*/ 69 w 152"/>
                  <a:gd name="T41" fmla="*/ 82 h 185"/>
                  <a:gd name="T42" fmla="*/ 124 w 152"/>
                  <a:gd name="T43" fmla="*/ 77 h 185"/>
                  <a:gd name="T44" fmla="*/ 143 w 152"/>
                  <a:gd name="T45" fmla="*/ 135 h 185"/>
                  <a:gd name="T46" fmla="*/ 72 w 152"/>
                  <a:gd name="T47" fmla="*/ 118 h 185"/>
                  <a:gd name="T48" fmla="*/ 72 w 152"/>
                  <a:gd name="T49" fmla="*/ 143 h 185"/>
                  <a:gd name="T50" fmla="*/ 72 w 152"/>
                  <a:gd name="T51" fmla="*/ 118 h 185"/>
                  <a:gd name="T52" fmla="*/ 67 w 152"/>
                  <a:gd name="T53" fmla="*/ 131 h 185"/>
                  <a:gd name="T54" fmla="*/ 76 w 152"/>
                  <a:gd name="T55" fmla="*/ 131 h 185"/>
                  <a:gd name="T56" fmla="*/ 110 w 152"/>
                  <a:gd name="T57" fmla="*/ 118 h 185"/>
                  <a:gd name="T58" fmla="*/ 110 w 152"/>
                  <a:gd name="T59" fmla="*/ 135 h 185"/>
                  <a:gd name="T60" fmla="*/ 110 w 152"/>
                  <a:gd name="T61" fmla="*/ 118 h 185"/>
                  <a:gd name="T62" fmla="*/ 118 w 152"/>
                  <a:gd name="T63" fmla="*/ 105 h 185"/>
                  <a:gd name="T64" fmla="*/ 126 w 152"/>
                  <a:gd name="T65" fmla="*/ 105 h 185"/>
                  <a:gd name="T66" fmla="*/ 97 w 152"/>
                  <a:gd name="T67" fmla="*/ 160 h 185"/>
                  <a:gd name="T68" fmla="*/ 97 w 152"/>
                  <a:gd name="T69" fmla="*/ 169 h 185"/>
                  <a:gd name="T70" fmla="*/ 97 w 152"/>
                  <a:gd name="T71" fmla="*/ 16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2" h="185">
                    <a:moveTo>
                      <a:pt x="42" y="93"/>
                    </a:moveTo>
                    <a:cubicBezTo>
                      <a:pt x="37" y="93"/>
                      <a:pt x="34" y="96"/>
                      <a:pt x="34" y="101"/>
                    </a:cubicBezTo>
                    <a:cubicBezTo>
                      <a:pt x="34" y="106"/>
                      <a:pt x="37" y="109"/>
                      <a:pt x="42" y="109"/>
                    </a:cubicBezTo>
                    <a:cubicBezTo>
                      <a:pt x="47" y="109"/>
                      <a:pt x="51" y="106"/>
                      <a:pt x="51" y="101"/>
                    </a:cubicBezTo>
                    <a:cubicBezTo>
                      <a:pt x="51" y="96"/>
                      <a:pt x="47" y="93"/>
                      <a:pt x="42" y="93"/>
                    </a:cubicBezTo>
                    <a:close/>
                    <a:moveTo>
                      <a:pt x="38" y="143"/>
                    </a:moveTo>
                    <a:cubicBezTo>
                      <a:pt x="36" y="143"/>
                      <a:pt x="34" y="145"/>
                      <a:pt x="34" y="147"/>
                    </a:cubicBezTo>
                    <a:cubicBezTo>
                      <a:pt x="34" y="150"/>
                      <a:pt x="36" y="152"/>
                      <a:pt x="38" y="152"/>
                    </a:cubicBezTo>
                    <a:cubicBezTo>
                      <a:pt x="40" y="152"/>
                      <a:pt x="42" y="150"/>
                      <a:pt x="42" y="147"/>
                    </a:cubicBezTo>
                    <a:cubicBezTo>
                      <a:pt x="42" y="145"/>
                      <a:pt x="40" y="143"/>
                      <a:pt x="38" y="143"/>
                    </a:cubicBezTo>
                    <a:close/>
                    <a:moveTo>
                      <a:pt x="118" y="25"/>
                    </a:moveTo>
                    <a:cubicBezTo>
                      <a:pt x="126" y="25"/>
                      <a:pt x="126" y="25"/>
                      <a:pt x="126" y="25"/>
                    </a:cubicBezTo>
                    <a:cubicBezTo>
                      <a:pt x="131" y="25"/>
                      <a:pt x="135" y="21"/>
                      <a:pt x="135" y="17"/>
                    </a:cubicBezTo>
                    <a:cubicBezTo>
                      <a:pt x="135" y="8"/>
                      <a:pt x="135" y="8"/>
                      <a:pt x="135" y="8"/>
                    </a:cubicBezTo>
                    <a:cubicBezTo>
                      <a:pt x="135" y="4"/>
                      <a:pt x="131" y="0"/>
                      <a:pt x="126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1" y="0"/>
                      <a:pt x="17" y="4"/>
                      <a:pt x="17" y="8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21"/>
                      <a:pt x="21" y="25"/>
                      <a:pt x="25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0" y="77"/>
                      <a:pt x="0" y="87"/>
                      <a:pt x="0" y="135"/>
                    </a:cubicBezTo>
                    <a:cubicBezTo>
                      <a:pt x="0" y="163"/>
                      <a:pt x="23" y="185"/>
                      <a:pt x="51" y="185"/>
                    </a:cubicBezTo>
                    <a:cubicBezTo>
                      <a:pt x="101" y="185"/>
                      <a:pt x="101" y="185"/>
                      <a:pt x="101" y="185"/>
                    </a:cubicBezTo>
                    <a:cubicBezTo>
                      <a:pt x="129" y="185"/>
                      <a:pt x="152" y="163"/>
                      <a:pt x="152" y="135"/>
                    </a:cubicBezTo>
                    <a:cubicBezTo>
                      <a:pt x="152" y="87"/>
                      <a:pt x="121" y="77"/>
                      <a:pt x="118" y="25"/>
                    </a:cubicBezTo>
                    <a:close/>
                    <a:moveTo>
                      <a:pt x="25" y="17"/>
                    </a:moveTo>
                    <a:cubicBezTo>
                      <a:pt x="25" y="8"/>
                      <a:pt x="25" y="8"/>
                      <a:pt x="25" y="8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6" y="17"/>
                      <a:pt x="126" y="17"/>
                      <a:pt x="126" y="17"/>
                    </a:cubicBezTo>
                    <a:lnTo>
                      <a:pt x="25" y="17"/>
                    </a:lnTo>
                    <a:close/>
                    <a:moveTo>
                      <a:pt x="42" y="25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11" y="44"/>
                      <a:pt x="115" y="58"/>
                      <a:pt x="121" y="69"/>
                    </a:cubicBezTo>
                    <a:cubicBezTo>
                      <a:pt x="114" y="74"/>
                      <a:pt x="95" y="88"/>
                      <a:pt x="73" y="75"/>
                    </a:cubicBezTo>
                    <a:cubicBezTo>
                      <a:pt x="56" y="65"/>
                      <a:pt x="41" y="66"/>
                      <a:pt x="32" y="68"/>
                    </a:cubicBezTo>
                    <a:cubicBezTo>
                      <a:pt x="37" y="56"/>
                      <a:pt x="41" y="43"/>
                      <a:pt x="42" y="25"/>
                    </a:cubicBezTo>
                    <a:close/>
                    <a:moveTo>
                      <a:pt x="101" y="177"/>
                    </a:moveTo>
                    <a:cubicBezTo>
                      <a:pt x="51" y="177"/>
                      <a:pt x="51" y="177"/>
                      <a:pt x="51" y="177"/>
                    </a:cubicBezTo>
                    <a:cubicBezTo>
                      <a:pt x="27" y="177"/>
                      <a:pt x="8" y="158"/>
                      <a:pt x="8" y="135"/>
                    </a:cubicBezTo>
                    <a:cubicBezTo>
                      <a:pt x="8" y="113"/>
                      <a:pt x="15" y="100"/>
                      <a:pt x="23" y="85"/>
                    </a:cubicBezTo>
                    <a:cubicBezTo>
                      <a:pt x="24" y="83"/>
                      <a:pt x="25" y="80"/>
                      <a:pt x="27" y="78"/>
                    </a:cubicBezTo>
                    <a:cubicBezTo>
                      <a:pt x="27" y="78"/>
                      <a:pt x="45" y="69"/>
                      <a:pt x="69" y="82"/>
                    </a:cubicBezTo>
                    <a:cubicBezTo>
                      <a:pt x="77" y="87"/>
                      <a:pt x="85" y="89"/>
                      <a:pt x="92" y="89"/>
                    </a:cubicBezTo>
                    <a:cubicBezTo>
                      <a:pt x="106" y="89"/>
                      <a:pt x="118" y="82"/>
                      <a:pt x="124" y="77"/>
                    </a:cubicBezTo>
                    <a:cubicBezTo>
                      <a:pt x="126" y="80"/>
                      <a:pt x="127" y="82"/>
                      <a:pt x="128" y="85"/>
                    </a:cubicBezTo>
                    <a:cubicBezTo>
                      <a:pt x="136" y="100"/>
                      <a:pt x="143" y="113"/>
                      <a:pt x="143" y="135"/>
                    </a:cubicBezTo>
                    <a:cubicBezTo>
                      <a:pt x="143" y="158"/>
                      <a:pt x="124" y="177"/>
                      <a:pt x="101" y="177"/>
                    </a:cubicBezTo>
                    <a:close/>
                    <a:moveTo>
                      <a:pt x="72" y="118"/>
                    </a:moveTo>
                    <a:cubicBezTo>
                      <a:pt x="65" y="118"/>
                      <a:pt x="59" y="124"/>
                      <a:pt x="59" y="131"/>
                    </a:cubicBezTo>
                    <a:cubicBezTo>
                      <a:pt x="59" y="138"/>
                      <a:pt x="65" y="143"/>
                      <a:pt x="72" y="143"/>
                    </a:cubicBezTo>
                    <a:cubicBezTo>
                      <a:pt x="79" y="143"/>
                      <a:pt x="84" y="138"/>
                      <a:pt x="84" y="131"/>
                    </a:cubicBezTo>
                    <a:cubicBezTo>
                      <a:pt x="84" y="124"/>
                      <a:pt x="79" y="118"/>
                      <a:pt x="72" y="118"/>
                    </a:cubicBezTo>
                    <a:close/>
                    <a:moveTo>
                      <a:pt x="72" y="135"/>
                    </a:moveTo>
                    <a:cubicBezTo>
                      <a:pt x="69" y="135"/>
                      <a:pt x="67" y="133"/>
                      <a:pt x="67" y="131"/>
                    </a:cubicBezTo>
                    <a:cubicBezTo>
                      <a:pt x="67" y="128"/>
                      <a:pt x="69" y="126"/>
                      <a:pt x="72" y="126"/>
                    </a:cubicBezTo>
                    <a:cubicBezTo>
                      <a:pt x="74" y="126"/>
                      <a:pt x="76" y="128"/>
                      <a:pt x="76" y="131"/>
                    </a:cubicBezTo>
                    <a:cubicBezTo>
                      <a:pt x="76" y="133"/>
                      <a:pt x="74" y="135"/>
                      <a:pt x="72" y="135"/>
                    </a:cubicBezTo>
                    <a:close/>
                    <a:moveTo>
                      <a:pt x="110" y="118"/>
                    </a:moveTo>
                    <a:cubicBezTo>
                      <a:pt x="105" y="118"/>
                      <a:pt x="101" y="122"/>
                      <a:pt x="101" y="126"/>
                    </a:cubicBezTo>
                    <a:cubicBezTo>
                      <a:pt x="101" y="131"/>
                      <a:pt x="105" y="135"/>
                      <a:pt x="110" y="135"/>
                    </a:cubicBezTo>
                    <a:cubicBezTo>
                      <a:pt x="114" y="135"/>
                      <a:pt x="118" y="131"/>
                      <a:pt x="118" y="126"/>
                    </a:cubicBezTo>
                    <a:cubicBezTo>
                      <a:pt x="118" y="122"/>
                      <a:pt x="114" y="118"/>
                      <a:pt x="110" y="118"/>
                    </a:cubicBezTo>
                    <a:close/>
                    <a:moveTo>
                      <a:pt x="122" y="101"/>
                    </a:moveTo>
                    <a:cubicBezTo>
                      <a:pt x="120" y="101"/>
                      <a:pt x="118" y="103"/>
                      <a:pt x="118" y="105"/>
                    </a:cubicBezTo>
                    <a:cubicBezTo>
                      <a:pt x="118" y="108"/>
                      <a:pt x="120" y="109"/>
                      <a:pt x="122" y="109"/>
                    </a:cubicBezTo>
                    <a:cubicBezTo>
                      <a:pt x="125" y="109"/>
                      <a:pt x="126" y="108"/>
                      <a:pt x="126" y="105"/>
                    </a:cubicBezTo>
                    <a:cubicBezTo>
                      <a:pt x="126" y="103"/>
                      <a:pt x="125" y="101"/>
                      <a:pt x="122" y="101"/>
                    </a:cubicBezTo>
                    <a:close/>
                    <a:moveTo>
                      <a:pt x="97" y="160"/>
                    </a:moveTo>
                    <a:cubicBezTo>
                      <a:pt x="95" y="160"/>
                      <a:pt x="93" y="162"/>
                      <a:pt x="93" y="164"/>
                    </a:cubicBezTo>
                    <a:cubicBezTo>
                      <a:pt x="93" y="167"/>
                      <a:pt x="95" y="169"/>
                      <a:pt x="97" y="169"/>
                    </a:cubicBezTo>
                    <a:cubicBezTo>
                      <a:pt x="99" y="169"/>
                      <a:pt x="101" y="167"/>
                      <a:pt x="101" y="164"/>
                    </a:cubicBezTo>
                    <a:cubicBezTo>
                      <a:pt x="101" y="162"/>
                      <a:pt x="99" y="160"/>
                      <a:pt x="97" y="16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104"/>
              <p:cNvSpPr/>
              <p:nvPr/>
            </p:nvSpPr>
            <p:spPr bwMode="auto">
              <a:xfrm rot="20513194">
                <a:off x="7509483" y="3713775"/>
                <a:ext cx="335205" cy="335205"/>
              </a:xfrm>
              <a:custGeom>
                <a:avLst/>
                <a:gdLst>
                  <a:gd name="T0" fmla="*/ 152 w 186"/>
                  <a:gd name="T1" fmla="*/ 55 h 186"/>
                  <a:gd name="T2" fmla="*/ 127 w 186"/>
                  <a:gd name="T3" fmla="*/ 55 h 186"/>
                  <a:gd name="T4" fmla="*/ 140 w 186"/>
                  <a:gd name="T5" fmla="*/ 51 h 186"/>
                  <a:gd name="T6" fmla="*/ 140 w 186"/>
                  <a:gd name="T7" fmla="*/ 60 h 186"/>
                  <a:gd name="T8" fmla="*/ 140 w 186"/>
                  <a:gd name="T9" fmla="*/ 51 h 186"/>
                  <a:gd name="T10" fmla="*/ 102 w 186"/>
                  <a:gd name="T11" fmla="*/ 9 h 186"/>
                  <a:gd name="T12" fmla="*/ 85 w 186"/>
                  <a:gd name="T13" fmla="*/ 9 h 186"/>
                  <a:gd name="T14" fmla="*/ 0 w 186"/>
                  <a:gd name="T15" fmla="*/ 17 h 186"/>
                  <a:gd name="T16" fmla="*/ 9 w 186"/>
                  <a:gd name="T17" fmla="*/ 34 h 186"/>
                  <a:gd name="T18" fmla="*/ 17 w 186"/>
                  <a:gd name="T19" fmla="*/ 144 h 186"/>
                  <a:gd name="T20" fmla="*/ 89 w 186"/>
                  <a:gd name="T21" fmla="*/ 155 h 186"/>
                  <a:gd name="T22" fmla="*/ 64 w 186"/>
                  <a:gd name="T23" fmla="*/ 182 h 186"/>
                  <a:gd name="T24" fmla="*/ 71 w 186"/>
                  <a:gd name="T25" fmla="*/ 185 h 186"/>
                  <a:gd name="T26" fmla="*/ 116 w 186"/>
                  <a:gd name="T27" fmla="*/ 185 h 186"/>
                  <a:gd name="T28" fmla="*/ 123 w 186"/>
                  <a:gd name="T29" fmla="*/ 182 h 186"/>
                  <a:gd name="T30" fmla="*/ 97 w 186"/>
                  <a:gd name="T31" fmla="*/ 155 h 186"/>
                  <a:gd name="T32" fmla="*/ 169 w 186"/>
                  <a:gd name="T33" fmla="*/ 144 h 186"/>
                  <a:gd name="T34" fmla="*/ 178 w 186"/>
                  <a:gd name="T35" fmla="*/ 34 h 186"/>
                  <a:gd name="T36" fmla="*/ 186 w 186"/>
                  <a:gd name="T37" fmla="*/ 17 h 186"/>
                  <a:gd name="T38" fmla="*/ 169 w 186"/>
                  <a:gd name="T39" fmla="*/ 135 h 186"/>
                  <a:gd name="T40" fmla="*/ 17 w 186"/>
                  <a:gd name="T41" fmla="*/ 34 h 186"/>
                  <a:gd name="T42" fmla="*/ 169 w 186"/>
                  <a:gd name="T43" fmla="*/ 135 h 186"/>
                  <a:gd name="T44" fmla="*/ 9 w 186"/>
                  <a:gd name="T45" fmla="*/ 26 h 186"/>
                  <a:gd name="T46" fmla="*/ 178 w 186"/>
                  <a:gd name="T47" fmla="*/ 17 h 186"/>
                  <a:gd name="T48" fmla="*/ 38 w 186"/>
                  <a:gd name="T49" fmla="*/ 119 h 186"/>
                  <a:gd name="T50" fmla="*/ 152 w 186"/>
                  <a:gd name="T51" fmla="*/ 114 h 186"/>
                  <a:gd name="T52" fmla="*/ 151 w 186"/>
                  <a:gd name="T53" fmla="*/ 112 h 186"/>
                  <a:gd name="T54" fmla="*/ 126 w 186"/>
                  <a:gd name="T55" fmla="*/ 78 h 186"/>
                  <a:gd name="T56" fmla="*/ 120 w 186"/>
                  <a:gd name="T57" fmla="*/ 78 h 186"/>
                  <a:gd name="T58" fmla="*/ 75 w 186"/>
                  <a:gd name="T59" fmla="*/ 61 h 186"/>
                  <a:gd name="T60" fmla="*/ 69 w 186"/>
                  <a:gd name="T61" fmla="*/ 61 h 186"/>
                  <a:gd name="T62" fmla="*/ 35 w 186"/>
                  <a:gd name="T63" fmla="*/ 112 h 186"/>
                  <a:gd name="T64" fmla="*/ 34 w 186"/>
                  <a:gd name="T65" fmla="*/ 114 h 186"/>
                  <a:gd name="T66" fmla="*/ 73 w 186"/>
                  <a:gd name="T67" fmla="*/ 70 h 186"/>
                  <a:gd name="T68" fmla="*/ 106 w 186"/>
                  <a:gd name="T69" fmla="*/ 102 h 186"/>
                  <a:gd name="T70" fmla="*/ 122 w 186"/>
                  <a:gd name="T71" fmla="*/ 87 h 186"/>
                  <a:gd name="T72" fmla="*/ 46 w 186"/>
                  <a:gd name="T73" fmla="*/ 11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6" h="186">
                    <a:moveTo>
                      <a:pt x="140" y="68"/>
                    </a:moveTo>
                    <a:cubicBezTo>
                      <a:pt x="147" y="68"/>
                      <a:pt x="152" y="62"/>
                      <a:pt x="152" y="55"/>
                    </a:cubicBezTo>
                    <a:cubicBezTo>
                      <a:pt x="152" y="48"/>
                      <a:pt x="147" y="43"/>
                      <a:pt x="140" y="43"/>
                    </a:cubicBezTo>
                    <a:cubicBezTo>
                      <a:pt x="133" y="43"/>
                      <a:pt x="127" y="48"/>
                      <a:pt x="127" y="55"/>
                    </a:cubicBezTo>
                    <a:cubicBezTo>
                      <a:pt x="127" y="62"/>
                      <a:pt x="133" y="68"/>
                      <a:pt x="140" y="68"/>
                    </a:cubicBezTo>
                    <a:close/>
                    <a:moveTo>
                      <a:pt x="140" y="51"/>
                    </a:moveTo>
                    <a:cubicBezTo>
                      <a:pt x="142" y="51"/>
                      <a:pt x="144" y="53"/>
                      <a:pt x="144" y="55"/>
                    </a:cubicBezTo>
                    <a:cubicBezTo>
                      <a:pt x="144" y="58"/>
                      <a:pt x="142" y="60"/>
                      <a:pt x="140" y="60"/>
                    </a:cubicBezTo>
                    <a:cubicBezTo>
                      <a:pt x="137" y="60"/>
                      <a:pt x="135" y="58"/>
                      <a:pt x="135" y="55"/>
                    </a:cubicBezTo>
                    <a:cubicBezTo>
                      <a:pt x="135" y="53"/>
                      <a:pt x="137" y="51"/>
                      <a:pt x="140" y="51"/>
                    </a:cubicBezTo>
                    <a:close/>
                    <a:moveTo>
                      <a:pt x="178" y="9"/>
                    </a:moveTo>
                    <a:cubicBezTo>
                      <a:pt x="102" y="9"/>
                      <a:pt x="102" y="9"/>
                      <a:pt x="102" y="9"/>
                    </a:cubicBezTo>
                    <a:cubicBezTo>
                      <a:pt x="102" y="4"/>
                      <a:pt x="98" y="0"/>
                      <a:pt x="93" y="0"/>
                    </a:cubicBezTo>
                    <a:cubicBezTo>
                      <a:pt x="89" y="0"/>
                      <a:pt x="85" y="4"/>
                      <a:pt x="85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9"/>
                      <a:pt x="0" y="13"/>
                      <a:pt x="0" y="1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4" y="34"/>
                      <a:pt x="9" y="34"/>
                    </a:cubicBezTo>
                    <a:cubicBezTo>
                      <a:pt x="9" y="135"/>
                      <a:pt x="9" y="135"/>
                      <a:pt x="9" y="135"/>
                    </a:cubicBezTo>
                    <a:cubicBezTo>
                      <a:pt x="9" y="140"/>
                      <a:pt x="13" y="144"/>
                      <a:pt x="17" y="144"/>
                    </a:cubicBezTo>
                    <a:cubicBezTo>
                      <a:pt x="89" y="144"/>
                      <a:pt x="89" y="144"/>
                      <a:pt x="89" y="144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65" y="179"/>
                      <a:pt x="65" y="179"/>
                      <a:pt x="65" y="179"/>
                    </a:cubicBezTo>
                    <a:cubicBezTo>
                      <a:pt x="64" y="180"/>
                      <a:pt x="64" y="181"/>
                      <a:pt x="64" y="182"/>
                    </a:cubicBezTo>
                    <a:cubicBezTo>
                      <a:pt x="64" y="184"/>
                      <a:pt x="66" y="186"/>
                      <a:pt x="68" y="186"/>
                    </a:cubicBezTo>
                    <a:cubicBezTo>
                      <a:pt x="69" y="186"/>
                      <a:pt x="70" y="186"/>
                      <a:pt x="71" y="185"/>
                    </a:cubicBezTo>
                    <a:cubicBezTo>
                      <a:pt x="93" y="163"/>
                      <a:pt x="93" y="163"/>
                      <a:pt x="93" y="163"/>
                    </a:cubicBezTo>
                    <a:cubicBezTo>
                      <a:pt x="116" y="185"/>
                      <a:pt x="116" y="185"/>
                      <a:pt x="116" y="185"/>
                    </a:cubicBezTo>
                    <a:cubicBezTo>
                      <a:pt x="116" y="186"/>
                      <a:pt x="117" y="186"/>
                      <a:pt x="119" y="186"/>
                    </a:cubicBezTo>
                    <a:cubicBezTo>
                      <a:pt x="121" y="186"/>
                      <a:pt x="123" y="184"/>
                      <a:pt x="123" y="182"/>
                    </a:cubicBezTo>
                    <a:cubicBezTo>
                      <a:pt x="123" y="181"/>
                      <a:pt x="122" y="180"/>
                      <a:pt x="122" y="179"/>
                    </a:cubicBezTo>
                    <a:cubicBezTo>
                      <a:pt x="97" y="155"/>
                      <a:pt x="97" y="155"/>
                      <a:pt x="97" y="155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169" y="144"/>
                      <a:pt x="169" y="144"/>
                      <a:pt x="169" y="144"/>
                    </a:cubicBezTo>
                    <a:cubicBezTo>
                      <a:pt x="174" y="144"/>
                      <a:pt x="178" y="140"/>
                      <a:pt x="178" y="135"/>
                    </a:cubicBezTo>
                    <a:cubicBezTo>
                      <a:pt x="178" y="34"/>
                      <a:pt x="178" y="34"/>
                      <a:pt x="178" y="34"/>
                    </a:cubicBezTo>
                    <a:cubicBezTo>
                      <a:pt x="182" y="34"/>
                      <a:pt x="186" y="30"/>
                      <a:pt x="186" y="26"/>
                    </a:cubicBezTo>
                    <a:cubicBezTo>
                      <a:pt x="186" y="17"/>
                      <a:pt x="186" y="17"/>
                      <a:pt x="186" y="17"/>
                    </a:cubicBezTo>
                    <a:cubicBezTo>
                      <a:pt x="186" y="13"/>
                      <a:pt x="182" y="9"/>
                      <a:pt x="178" y="9"/>
                    </a:cubicBezTo>
                    <a:close/>
                    <a:moveTo>
                      <a:pt x="169" y="135"/>
                    </a:moveTo>
                    <a:cubicBezTo>
                      <a:pt x="17" y="135"/>
                      <a:pt x="17" y="135"/>
                      <a:pt x="17" y="135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69" y="34"/>
                      <a:pt x="169" y="34"/>
                      <a:pt x="169" y="34"/>
                    </a:cubicBezTo>
                    <a:lnTo>
                      <a:pt x="169" y="135"/>
                    </a:lnTo>
                    <a:close/>
                    <a:moveTo>
                      <a:pt x="178" y="26"/>
                    </a:moveTo>
                    <a:cubicBezTo>
                      <a:pt x="9" y="26"/>
                      <a:pt x="9" y="26"/>
                      <a:pt x="9" y="26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78" y="17"/>
                      <a:pt x="178" y="17"/>
                      <a:pt x="178" y="17"/>
                    </a:cubicBezTo>
                    <a:lnTo>
                      <a:pt x="178" y="26"/>
                    </a:lnTo>
                    <a:close/>
                    <a:moveTo>
                      <a:pt x="38" y="119"/>
                    </a:moveTo>
                    <a:cubicBezTo>
                      <a:pt x="148" y="119"/>
                      <a:pt x="148" y="119"/>
                      <a:pt x="148" y="119"/>
                    </a:cubicBezTo>
                    <a:cubicBezTo>
                      <a:pt x="150" y="119"/>
                      <a:pt x="152" y="117"/>
                      <a:pt x="152" y="114"/>
                    </a:cubicBezTo>
                    <a:cubicBezTo>
                      <a:pt x="152" y="113"/>
                      <a:pt x="152" y="113"/>
                      <a:pt x="151" y="112"/>
                    </a:cubicBezTo>
                    <a:cubicBezTo>
                      <a:pt x="151" y="112"/>
                      <a:pt x="151" y="112"/>
                      <a:pt x="151" y="112"/>
                    </a:cubicBezTo>
                    <a:cubicBezTo>
                      <a:pt x="126" y="78"/>
                      <a:pt x="126" y="78"/>
                      <a:pt x="126" y="78"/>
                    </a:cubicBezTo>
                    <a:cubicBezTo>
                      <a:pt x="126" y="78"/>
                      <a:pt x="126" y="78"/>
                      <a:pt x="126" y="78"/>
                    </a:cubicBezTo>
                    <a:cubicBezTo>
                      <a:pt x="125" y="77"/>
                      <a:pt x="124" y="76"/>
                      <a:pt x="123" y="76"/>
                    </a:cubicBezTo>
                    <a:cubicBezTo>
                      <a:pt x="122" y="76"/>
                      <a:pt x="121" y="77"/>
                      <a:pt x="120" y="78"/>
                    </a:cubicBezTo>
                    <a:cubicBezTo>
                      <a:pt x="106" y="92"/>
                      <a:pt x="106" y="92"/>
                      <a:pt x="106" y="92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74" y="60"/>
                      <a:pt x="73" y="60"/>
                      <a:pt x="72" y="60"/>
                    </a:cubicBezTo>
                    <a:cubicBezTo>
                      <a:pt x="71" y="60"/>
                      <a:pt x="69" y="60"/>
                      <a:pt x="69" y="61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35" y="112"/>
                      <a:pt x="35" y="112"/>
                      <a:pt x="35" y="112"/>
                    </a:cubicBezTo>
                    <a:cubicBezTo>
                      <a:pt x="35" y="112"/>
                      <a:pt x="35" y="112"/>
                      <a:pt x="35" y="112"/>
                    </a:cubicBezTo>
                    <a:cubicBezTo>
                      <a:pt x="34" y="113"/>
                      <a:pt x="34" y="114"/>
                      <a:pt x="34" y="114"/>
                    </a:cubicBezTo>
                    <a:cubicBezTo>
                      <a:pt x="34" y="117"/>
                      <a:pt x="36" y="119"/>
                      <a:pt x="38" y="119"/>
                    </a:cubicBezTo>
                    <a:close/>
                    <a:moveTo>
                      <a:pt x="73" y="70"/>
                    </a:moveTo>
                    <a:cubicBezTo>
                      <a:pt x="103" y="101"/>
                      <a:pt x="103" y="101"/>
                      <a:pt x="103" y="101"/>
                    </a:cubicBezTo>
                    <a:cubicBezTo>
                      <a:pt x="104" y="101"/>
                      <a:pt x="105" y="102"/>
                      <a:pt x="106" y="102"/>
                    </a:cubicBezTo>
                    <a:cubicBezTo>
                      <a:pt x="107" y="102"/>
                      <a:pt x="108" y="101"/>
                      <a:pt x="109" y="101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40" y="110"/>
                      <a:pt x="140" y="110"/>
                      <a:pt x="140" y="110"/>
                    </a:cubicBezTo>
                    <a:cubicBezTo>
                      <a:pt x="46" y="110"/>
                      <a:pt x="46" y="110"/>
                      <a:pt x="46" y="110"/>
                    </a:cubicBezTo>
                    <a:lnTo>
                      <a:pt x="73" y="7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105"/>
              <p:cNvSpPr/>
              <p:nvPr/>
            </p:nvSpPr>
            <p:spPr bwMode="auto">
              <a:xfrm>
                <a:off x="8143399" y="5242453"/>
                <a:ext cx="342127" cy="333228"/>
              </a:xfrm>
              <a:custGeom>
                <a:avLst/>
                <a:gdLst>
                  <a:gd name="T0" fmla="*/ 0 w 190"/>
                  <a:gd name="T1" fmla="*/ 185 h 185"/>
                  <a:gd name="T2" fmla="*/ 77 w 190"/>
                  <a:gd name="T3" fmla="*/ 153 h 185"/>
                  <a:gd name="T4" fmla="*/ 15 w 190"/>
                  <a:gd name="T5" fmla="*/ 170 h 185"/>
                  <a:gd name="T6" fmla="*/ 38 w 190"/>
                  <a:gd name="T7" fmla="*/ 143 h 185"/>
                  <a:gd name="T8" fmla="*/ 15 w 190"/>
                  <a:gd name="T9" fmla="*/ 170 h 185"/>
                  <a:gd name="T10" fmla="*/ 118 w 190"/>
                  <a:gd name="T11" fmla="*/ 97 h 185"/>
                  <a:gd name="T12" fmla="*/ 109 w 190"/>
                  <a:gd name="T13" fmla="*/ 97 h 185"/>
                  <a:gd name="T14" fmla="*/ 184 w 190"/>
                  <a:gd name="T15" fmla="*/ 1 h 185"/>
                  <a:gd name="T16" fmla="*/ 88 w 190"/>
                  <a:gd name="T17" fmla="*/ 38 h 185"/>
                  <a:gd name="T18" fmla="*/ 10 w 190"/>
                  <a:gd name="T19" fmla="*/ 91 h 185"/>
                  <a:gd name="T20" fmla="*/ 52 w 190"/>
                  <a:gd name="T21" fmla="*/ 133 h 185"/>
                  <a:gd name="T22" fmla="*/ 82 w 190"/>
                  <a:gd name="T23" fmla="*/ 143 h 185"/>
                  <a:gd name="T24" fmla="*/ 117 w 190"/>
                  <a:gd name="T25" fmla="*/ 127 h 185"/>
                  <a:gd name="T26" fmla="*/ 184 w 190"/>
                  <a:gd name="T27" fmla="*/ 1 h 185"/>
                  <a:gd name="T28" fmla="*/ 98 w 190"/>
                  <a:gd name="T29" fmla="*/ 155 h 185"/>
                  <a:gd name="T30" fmla="*/ 82 w 190"/>
                  <a:gd name="T31" fmla="*/ 134 h 185"/>
                  <a:gd name="T32" fmla="*/ 75 w 190"/>
                  <a:gd name="T33" fmla="*/ 135 h 185"/>
                  <a:gd name="T34" fmla="*/ 50 w 190"/>
                  <a:gd name="T35" fmla="*/ 105 h 185"/>
                  <a:gd name="T36" fmla="*/ 30 w 190"/>
                  <a:gd name="T37" fmla="*/ 87 h 185"/>
                  <a:gd name="T38" fmla="*/ 61 w 190"/>
                  <a:gd name="T39" fmla="*/ 75 h 185"/>
                  <a:gd name="T40" fmla="*/ 109 w 190"/>
                  <a:gd name="T41" fmla="*/ 125 h 185"/>
                  <a:gd name="T42" fmla="*/ 134 w 190"/>
                  <a:gd name="T43" fmla="*/ 99 h 185"/>
                  <a:gd name="T44" fmla="*/ 67 w 190"/>
                  <a:gd name="T45" fmla="*/ 70 h 185"/>
                  <a:gd name="T46" fmla="*/ 94 w 190"/>
                  <a:gd name="T47" fmla="*/ 44 h 185"/>
                  <a:gd name="T48" fmla="*/ 141 w 190"/>
                  <a:gd name="T49" fmla="*/ 91 h 185"/>
                  <a:gd name="T50" fmla="*/ 84 w 190"/>
                  <a:gd name="T51" fmla="*/ 72 h 185"/>
                  <a:gd name="T52" fmla="*/ 92 w 190"/>
                  <a:gd name="T53" fmla="*/ 72 h 185"/>
                  <a:gd name="T54" fmla="*/ 139 w 190"/>
                  <a:gd name="T55" fmla="*/ 59 h 185"/>
                  <a:gd name="T56" fmla="*/ 139 w 190"/>
                  <a:gd name="T57" fmla="*/ 34 h 185"/>
                  <a:gd name="T58" fmla="*/ 139 w 190"/>
                  <a:gd name="T59" fmla="*/ 59 h 185"/>
                  <a:gd name="T60" fmla="*/ 143 w 190"/>
                  <a:gd name="T61" fmla="*/ 46 h 185"/>
                  <a:gd name="T62" fmla="*/ 135 w 190"/>
                  <a:gd name="T63" fmla="*/ 46 h 185"/>
                  <a:gd name="T64" fmla="*/ 101 w 190"/>
                  <a:gd name="T65" fmla="*/ 88 h 185"/>
                  <a:gd name="T66" fmla="*/ 101 w 190"/>
                  <a:gd name="T67" fmla="*/ 80 h 185"/>
                  <a:gd name="T68" fmla="*/ 101 w 190"/>
                  <a:gd name="T69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0" h="185">
                    <a:moveTo>
                      <a:pt x="32" y="104"/>
                    </a:moveTo>
                    <a:cubicBezTo>
                      <a:pt x="0" y="185"/>
                      <a:pt x="0" y="185"/>
                      <a:pt x="0" y="185"/>
                    </a:cubicBezTo>
                    <a:cubicBezTo>
                      <a:pt x="82" y="153"/>
                      <a:pt x="82" y="153"/>
                      <a:pt x="82" y="153"/>
                    </a:cubicBezTo>
                    <a:cubicBezTo>
                      <a:pt x="80" y="153"/>
                      <a:pt x="79" y="153"/>
                      <a:pt x="77" y="153"/>
                    </a:cubicBezTo>
                    <a:cubicBezTo>
                      <a:pt x="52" y="153"/>
                      <a:pt x="29" y="129"/>
                      <a:pt x="32" y="104"/>
                    </a:cubicBezTo>
                    <a:close/>
                    <a:moveTo>
                      <a:pt x="15" y="170"/>
                    </a:moveTo>
                    <a:cubicBezTo>
                      <a:pt x="30" y="132"/>
                      <a:pt x="30" y="132"/>
                      <a:pt x="30" y="132"/>
                    </a:cubicBezTo>
                    <a:cubicBezTo>
                      <a:pt x="32" y="136"/>
                      <a:pt x="35" y="140"/>
                      <a:pt x="38" y="143"/>
                    </a:cubicBezTo>
                    <a:cubicBezTo>
                      <a:pt x="42" y="148"/>
                      <a:pt x="47" y="152"/>
                      <a:pt x="53" y="155"/>
                    </a:cubicBezTo>
                    <a:lnTo>
                      <a:pt x="15" y="170"/>
                    </a:lnTo>
                    <a:close/>
                    <a:moveTo>
                      <a:pt x="113" y="101"/>
                    </a:moveTo>
                    <a:cubicBezTo>
                      <a:pt x="116" y="101"/>
                      <a:pt x="118" y="99"/>
                      <a:pt x="118" y="97"/>
                    </a:cubicBezTo>
                    <a:cubicBezTo>
                      <a:pt x="118" y="95"/>
                      <a:pt x="116" y="93"/>
                      <a:pt x="113" y="93"/>
                    </a:cubicBezTo>
                    <a:cubicBezTo>
                      <a:pt x="111" y="93"/>
                      <a:pt x="109" y="95"/>
                      <a:pt x="109" y="97"/>
                    </a:cubicBezTo>
                    <a:cubicBezTo>
                      <a:pt x="109" y="99"/>
                      <a:pt x="111" y="101"/>
                      <a:pt x="113" y="101"/>
                    </a:cubicBezTo>
                    <a:close/>
                    <a:moveTo>
                      <a:pt x="184" y="1"/>
                    </a:moveTo>
                    <a:cubicBezTo>
                      <a:pt x="183" y="0"/>
                      <a:pt x="180" y="0"/>
                      <a:pt x="177" y="0"/>
                    </a:cubicBezTo>
                    <a:cubicBezTo>
                      <a:pt x="159" y="0"/>
                      <a:pt x="113" y="13"/>
                      <a:pt x="88" y="38"/>
                    </a:cubicBezTo>
                    <a:cubicBezTo>
                      <a:pt x="82" y="44"/>
                      <a:pt x="62" y="62"/>
                      <a:pt x="58" y="68"/>
                    </a:cubicBezTo>
                    <a:cubicBezTo>
                      <a:pt x="43" y="72"/>
                      <a:pt x="22" y="80"/>
                      <a:pt x="10" y="91"/>
                    </a:cubicBezTo>
                    <a:cubicBezTo>
                      <a:pt x="10" y="91"/>
                      <a:pt x="25" y="91"/>
                      <a:pt x="42" y="103"/>
                    </a:cubicBezTo>
                    <a:cubicBezTo>
                      <a:pt x="40" y="113"/>
                      <a:pt x="43" y="124"/>
                      <a:pt x="52" y="133"/>
                    </a:cubicBezTo>
                    <a:cubicBezTo>
                      <a:pt x="59" y="140"/>
                      <a:pt x="67" y="144"/>
                      <a:pt x="75" y="144"/>
                    </a:cubicBezTo>
                    <a:cubicBezTo>
                      <a:pt x="78" y="144"/>
                      <a:pt x="80" y="143"/>
                      <a:pt x="82" y="143"/>
                    </a:cubicBezTo>
                    <a:cubicBezTo>
                      <a:pt x="94" y="160"/>
                      <a:pt x="94" y="175"/>
                      <a:pt x="94" y="175"/>
                    </a:cubicBezTo>
                    <a:cubicBezTo>
                      <a:pt x="105" y="163"/>
                      <a:pt x="113" y="142"/>
                      <a:pt x="117" y="127"/>
                    </a:cubicBezTo>
                    <a:cubicBezTo>
                      <a:pt x="124" y="123"/>
                      <a:pt x="141" y="103"/>
                      <a:pt x="147" y="97"/>
                    </a:cubicBezTo>
                    <a:cubicBezTo>
                      <a:pt x="177" y="68"/>
                      <a:pt x="190" y="7"/>
                      <a:pt x="184" y="1"/>
                    </a:cubicBezTo>
                    <a:close/>
                    <a:moveTo>
                      <a:pt x="109" y="125"/>
                    </a:moveTo>
                    <a:cubicBezTo>
                      <a:pt x="106" y="136"/>
                      <a:pt x="102" y="147"/>
                      <a:pt x="98" y="155"/>
                    </a:cubicBezTo>
                    <a:cubicBezTo>
                      <a:pt x="96" y="150"/>
                      <a:pt x="93" y="144"/>
                      <a:pt x="89" y="138"/>
                    </a:cubicBezTo>
                    <a:cubicBezTo>
                      <a:pt x="88" y="136"/>
                      <a:pt x="85" y="134"/>
                      <a:pt x="82" y="134"/>
                    </a:cubicBezTo>
                    <a:cubicBezTo>
                      <a:pt x="82" y="134"/>
                      <a:pt x="81" y="134"/>
                      <a:pt x="80" y="135"/>
                    </a:cubicBezTo>
                    <a:cubicBezTo>
                      <a:pt x="79" y="135"/>
                      <a:pt x="77" y="135"/>
                      <a:pt x="75" y="135"/>
                    </a:cubicBezTo>
                    <a:cubicBezTo>
                      <a:pt x="69" y="135"/>
                      <a:pt x="63" y="132"/>
                      <a:pt x="58" y="127"/>
                    </a:cubicBezTo>
                    <a:cubicBezTo>
                      <a:pt x="51" y="121"/>
                      <a:pt x="48" y="113"/>
                      <a:pt x="50" y="105"/>
                    </a:cubicBezTo>
                    <a:cubicBezTo>
                      <a:pt x="51" y="101"/>
                      <a:pt x="50" y="98"/>
                      <a:pt x="47" y="96"/>
                    </a:cubicBezTo>
                    <a:cubicBezTo>
                      <a:pt x="41" y="92"/>
                      <a:pt x="35" y="89"/>
                      <a:pt x="30" y="87"/>
                    </a:cubicBezTo>
                    <a:cubicBezTo>
                      <a:pt x="38" y="83"/>
                      <a:pt x="49" y="79"/>
                      <a:pt x="60" y="76"/>
                    </a:cubicBezTo>
                    <a:cubicBezTo>
                      <a:pt x="60" y="76"/>
                      <a:pt x="60" y="76"/>
                      <a:pt x="61" y="75"/>
                    </a:cubicBezTo>
                    <a:cubicBezTo>
                      <a:pt x="110" y="124"/>
                      <a:pt x="110" y="124"/>
                      <a:pt x="110" y="124"/>
                    </a:cubicBezTo>
                    <a:cubicBezTo>
                      <a:pt x="110" y="125"/>
                      <a:pt x="109" y="125"/>
                      <a:pt x="109" y="125"/>
                    </a:cubicBezTo>
                    <a:close/>
                    <a:moveTo>
                      <a:pt x="141" y="91"/>
                    </a:moveTo>
                    <a:cubicBezTo>
                      <a:pt x="140" y="93"/>
                      <a:pt x="137" y="96"/>
                      <a:pt x="134" y="99"/>
                    </a:cubicBezTo>
                    <a:cubicBezTo>
                      <a:pt x="129" y="105"/>
                      <a:pt x="120" y="113"/>
                      <a:pt x="115" y="118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72" y="65"/>
                      <a:pt x="80" y="56"/>
                      <a:pt x="86" y="51"/>
                    </a:cubicBezTo>
                    <a:cubicBezTo>
                      <a:pt x="89" y="48"/>
                      <a:pt x="92" y="45"/>
                      <a:pt x="94" y="44"/>
                    </a:cubicBezTo>
                    <a:cubicBezTo>
                      <a:pt x="116" y="21"/>
                      <a:pt x="160" y="8"/>
                      <a:pt x="177" y="8"/>
                    </a:cubicBezTo>
                    <a:cubicBezTo>
                      <a:pt x="177" y="22"/>
                      <a:pt x="165" y="68"/>
                      <a:pt x="141" y="91"/>
                    </a:cubicBezTo>
                    <a:close/>
                    <a:moveTo>
                      <a:pt x="88" y="67"/>
                    </a:moveTo>
                    <a:cubicBezTo>
                      <a:pt x="86" y="67"/>
                      <a:pt x="84" y="69"/>
                      <a:pt x="84" y="72"/>
                    </a:cubicBezTo>
                    <a:cubicBezTo>
                      <a:pt x="84" y="74"/>
                      <a:pt x="86" y="76"/>
                      <a:pt x="88" y="76"/>
                    </a:cubicBezTo>
                    <a:cubicBezTo>
                      <a:pt x="90" y="76"/>
                      <a:pt x="92" y="74"/>
                      <a:pt x="92" y="72"/>
                    </a:cubicBezTo>
                    <a:cubicBezTo>
                      <a:pt x="92" y="69"/>
                      <a:pt x="90" y="67"/>
                      <a:pt x="88" y="67"/>
                    </a:cubicBezTo>
                    <a:close/>
                    <a:moveTo>
                      <a:pt x="139" y="59"/>
                    </a:moveTo>
                    <a:cubicBezTo>
                      <a:pt x="146" y="59"/>
                      <a:pt x="151" y="53"/>
                      <a:pt x="151" y="46"/>
                    </a:cubicBezTo>
                    <a:cubicBezTo>
                      <a:pt x="151" y="39"/>
                      <a:pt x="146" y="34"/>
                      <a:pt x="139" y="34"/>
                    </a:cubicBezTo>
                    <a:cubicBezTo>
                      <a:pt x="132" y="34"/>
                      <a:pt x="126" y="39"/>
                      <a:pt x="126" y="46"/>
                    </a:cubicBezTo>
                    <a:cubicBezTo>
                      <a:pt x="126" y="53"/>
                      <a:pt x="132" y="59"/>
                      <a:pt x="139" y="59"/>
                    </a:cubicBezTo>
                    <a:close/>
                    <a:moveTo>
                      <a:pt x="139" y="42"/>
                    </a:moveTo>
                    <a:cubicBezTo>
                      <a:pt x="141" y="42"/>
                      <a:pt x="143" y="44"/>
                      <a:pt x="143" y="46"/>
                    </a:cubicBezTo>
                    <a:cubicBezTo>
                      <a:pt x="143" y="49"/>
                      <a:pt x="141" y="50"/>
                      <a:pt x="139" y="50"/>
                    </a:cubicBezTo>
                    <a:cubicBezTo>
                      <a:pt x="136" y="50"/>
                      <a:pt x="135" y="49"/>
                      <a:pt x="135" y="46"/>
                    </a:cubicBezTo>
                    <a:cubicBezTo>
                      <a:pt x="135" y="44"/>
                      <a:pt x="136" y="42"/>
                      <a:pt x="139" y="42"/>
                    </a:cubicBezTo>
                    <a:close/>
                    <a:moveTo>
                      <a:pt x="101" y="88"/>
                    </a:moveTo>
                    <a:cubicBezTo>
                      <a:pt x="103" y="88"/>
                      <a:pt x="105" y="87"/>
                      <a:pt x="105" y="84"/>
                    </a:cubicBezTo>
                    <a:cubicBezTo>
                      <a:pt x="105" y="82"/>
                      <a:pt x="103" y="80"/>
                      <a:pt x="101" y="80"/>
                    </a:cubicBezTo>
                    <a:cubicBezTo>
                      <a:pt x="98" y="80"/>
                      <a:pt x="97" y="82"/>
                      <a:pt x="97" y="84"/>
                    </a:cubicBezTo>
                    <a:cubicBezTo>
                      <a:pt x="97" y="87"/>
                      <a:pt x="98" y="88"/>
                      <a:pt x="101" y="88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106"/>
              <p:cNvSpPr/>
              <p:nvPr/>
            </p:nvSpPr>
            <p:spPr bwMode="auto">
              <a:xfrm>
                <a:off x="8179985" y="4281864"/>
                <a:ext cx="338093" cy="339093"/>
              </a:xfrm>
              <a:custGeom>
                <a:avLst/>
                <a:gdLst>
                  <a:gd name="T0" fmla="*/ 25 w 186"/>
                  <a:gd name="T1" fmla="*/ 76 h 186"/>
                  <a:gd name="T2" fmla="*/ 118 w 186"/>
                  <a:gd name="T3" fmla="*/ 160 h 186"/>
                  <a:gd name="T4" fmla="*/ 110 w 186"/>
                  <a:gd name="T5" fmla="*/ 152 h 186"/>
                  <a:gd name="T6" fmla="*/ 34 w 186"/>
                  <a:gd name="T7" fmla="*/ 84 h 186"/>
                  <a:gd name="T8" fmla="*/ 110 w 186"/>
                  <a:gd name="T9" fmla="*/ 152 h 186"/>
                  <a:gd name="T10" fmla="*/ 152 w 186"/>
                  <a:gd name="T11" fmla="*/ 84 h 186"/>
                  <a:gd name="T12" fmla="*/ 169 w 186"/>
                  <a:gd name="T13" fmla="*/ 84 h 186"/>
                  <a:gd name="T14" fmla="*/ 160 w 186"/>
                  <a:gd name="T15" fmla="*/ 118 h 186"/>
                  <a:gd name="T16" fmla="*/ 160 w 186"/>
                  <a:gd name="T17" fmla="*/ 127 h 186"/>
                  <a:gd name="T18" fmla="*/ 160 w 186"/>
                  <a:gd name="T19" fmla="*/ 118 h 186"/>
                  <a:gd name="T20" fmla="*/ 114 w 186"/>
                  <a:gd name="T21" fmla="*/ 51 h 186"/>
                  <a:gd name="T22" fmla="*/ 124 w 186"/>
                  <a:gd name="T23" fmla="*/ 17 h 186"/>
                  <a:gd name="T24" fmla="*/ 135 w 186"/>
                  <a:gd name="T25" fmla="*/ 8 h 186"/>
                  <a:gd name="T26" fmla="*/ 118 w 186"/>
                  <a:gd name="T27" fmla="*/ 8 h 186"/>
                  <a:gd name="T28" fmla="*/ 95 w 186"/>
                  <a:gd name="T29" fmla="*/ 34 h 186"/>
                  <a:gd name="T30" fmla="*/ 91 w 186"/>
                  <a:gd name="T31" fmla="*/ 34 h 186"/>
                  <a:gd name="T32" fmla="*/ 68 w 186"/>
                  <a:gd name="T33" fmla="*/ 8 h 186"/>
                  <a:gd name="T34" fmla="*/ 51 w 186"/>
                  <a:gd name="T35" fmla="*/ 8 h 186"/>
                  <a:gd name="T36" fmla="*/ 61 w 186"/>
                  <a:gd name="T37" fmla="*/ 17 h 186"/>
                  <a:gd name="T38" fmla="*/ 72 w 186"/>
                  <a:gd name="T39" fmla="*/ 51 h 186"/>
                  <a:gd name="T40" fmla="*/ 0 w 186"/>
                  <a:gd name="T41" fmla="*/ 68 h 186"/>
                  <a:gd name="T42" fmla="*/ 17 w 186"/>
                  <a:gd name="T43" fmla="*/ 186 h 186"/>
                  <a:gd name="T44" fmla="*/ 186 w 186"/>
                  <a:gd name="T45" fmla="*/ 169 h 186"/>
                  <a:gd name="T46" fmla="*/ 169 w 186"/>
                  <a:gd name="T47" fmla="*/ 51 h 186"/>
                  <a:gd name="T48" fmla="*/ 17 w 186"/>
                  <a:gd name="T49" fmla="*/ 177 h 186"/>
                  <a:gd name="T50" fmla="*/ 8 w 186"/>
                  <a:gd name="T51" fmla="*/ 68 h 186"/>
                  <a:gd name="T52" fmla="*/ 135 w 186"/>
                  <a:gd name="T53" fmla="*/ 59 h 186"/>
                  <a:gd name="T54" fmla="*/ 177 w 186"/>
                  <a:gd name="T55" fmla="*/ 169 h 186"/>
                  <a:gd name="T56" fmla="*/ 143 w 186"/>
                  <a:gd name="T57" fmla="*/ 177 h 186"/>
                  <a:gd name="T58" fmla="*/ 169 w 186"/>
                  <a:gd name="T59" fmla="*/ 59 h 186"/>
                  <a:gd name="T60" fmla="*/ 177 w 186"/>
                  <a:gd name="T61" fmla="*/ 169 h 186"/>
                  <a:gd name="T62" fmla="*/ 156 w 186"/>
                  <a:gd name="T63" fmla="*/ 106 h 186"/>
                  <a:gd name="T64" fmla="*/ 165 w 186"/>
                  <a:gd name="T65" fmla="*/ 10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6" h="186">
                    <a:moveTo>
                      <a:pt x="118" y="76"/>
                    </a:move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160"/>
                      <a:pt x="25" y="160"/>
                      <a:pt x="25" y="160"/>
                    </a:cubicBezTo>
                    <a:cubicBezTo>
                      <a:pt x="118" y="160"/>
                      <a:pt x="118" y="160"/>
                      <a:pt x="118" y="160"/>
                    </a:cubicBezTo>
                    <a:lnTo>
                      <a:pt x="118" y="76"/>
                    </a:lnTo>
                    <a:close/>
                    <a:moveTo>
                      <a:pt x="110" y="152"/>
                    </a:moveTo>
                    <a:cubicBezTo>
                      <a:pt x="34" y="152"/>
                      <a:pt x="34" y="152"/>
                      <a:pt x="34" y="152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110" y="84"/>
                      <a:pt x="110" y="84"/>
                      <a:pt x="110" y="84"/>
                    </a:cubicBezTo>
                    <a:lnTo>
                      <a:pt x="110" y="152"/>
                    </a:lnTo>
                    <a:close/>
                    <a:moveTo>
                      <a:pt x="160" y="76"/>
                    </a:moveTo>
                    <a:cubicBezTo>
                      <a:pt x="156" y="76"/>
                      <a:pt x="152" y="80"/>
                      <a:pt x="152" y="84"/>
                    </a:cubicBezTo>
                    <a:cubicBezTo>
                      <a:pt x="152" y="89"/>
                      <a:pt x="156" y="93"/>
                      <a:pt x="160" y="93"/>
                    </a:cubicBezTo>
                    <a:cubicBezTo>
                      <a:pt x="165" y="93"/>
                      <a:pt x="169" y="89"/>
                      <a:pt x="169" y="84"/>
                    </a:cubicBezTo>
                    <a:cubicBezTo>
                      <a:pt x="169" y="80"/>
                      <a:pt x="165" y="76"/>
                      <a:pt x="160" y="76"/>
                    </a:cubicBezTo>
                    <a:close/>
                    <a:moveTo>
                      <a:pt x="160" y="118"/>
                    </a:moveTo>
                    <a:cubicBezTo>
                      <a:pt x="158" y="118"/>
                      <a:pt x="156" y="120"/>
                      <a:pt x="156" y="122"/>
                    </a:cubicBezTo>
                    <a:cubicBezTo>
                      <a:pt x="156" y="125"/>
                      <a:pt x="158" y="127"/>
                      <a:pt x="160" y="127"/>
                    </a:cubicBezTo>
                    <a:cubicBezTo>
                      <a:pt x="163" y="127"/>
                      <a:pt x="165" y="125"/>
                      <a:pt x="165" y="122"/>
                    </a:cubicBezTo>
                    <a:cubicBezTo>
                      <a:pt x="165" y="120"/>
                      <a:pt x="163" y="118"/>
                      <a:pt x="160" y="118"/>
                    </a:cubicBezTo>
                    <a:close/>
                    <a:moveTo>
                      <a:pt x="169" y="51"/>
                    </a:moveTo>
                    <a:cubicBezTo>
                      <a:pt x="114" y="51"/>
                      <a:pt x="114" y="51"/>
                      <a:pt x="114" y="51"/>
                    </a:cubicBezTo>
                    <a:cubicBezTo>
                      <a:pt x="112" y="45"/>
                      <a:pt x="109" y="40"/>
                      <a:pt x="104" y="37"/>
                    </a:cubicBezTo>
                    <a:cubicBezTo>
                      <a:pt x="124" y="17"/>
                      <a:pt x="124" y="17"/>
                      <a:pt x="124" y="17"/>
                    </a:cubicBezTo>
                    <a:cubicBezTo>
                      <a:pt x="125" y="17"/>
                      <a:pt x="126" y="17"/>
                      <a:pt x="127" y="17"/>
                    </a:cubicBezTo>
                    <a:cubicBezTo>
                      <a:pt x="131" y="17"/>
                      <a:pt x="135" y="13"/>
                      <a:pt x="135" y="8"/>
                    </a:cubicBezTo>
                    <a:cubicBezTo>
                      <a:pt x="135" y="4"/>
                      <a:pt x="131" y="0"/>
                      <a:pt x="127" y="0"/>
                    </a:cubicBezTo>
                    <a:cubicBezTo>
                      <a:pt x="122" y="0"/>
                      <a:pt x="118" y="4"/>
                      <a:pt x="118" y="8"/>
                    </a:cubicBezTo>
                    <a:cubicBezTo>
                      <a:pt x="118" y="9"/>
                      <a:pt x="118" y="10"/>
                      <a:pt x="118" y="11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94" y="34"/>
                      <a:pt x="94" y="34"/>
                      <a:pt x="93" y="34"/>
                    </a:cubicBezTo>
                    <a:cubicBezTo>
                      <a:pt x="92" y="34"/>
                      <a:pt x="91" y="34"/>
                      <a:pt x="91" y="34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7" y="10"/>
                      <a:pt x="68" y="9"/>
                      <a:pt x="68" y="8"/>
                    </a:cubicBezTo>
                    <a:cubicBezTo>
                      <a:pt x="68" y="4"/>
                      <a:pt x="64" y="0"/>
                      <a:pt x="59" y="0"/>
                    </a:cubicBezTo>
                    <a:cubicBezTo>
                      <a:pt x="54" y="0"/>
                      <a:pt x="51" y="4"/>
                      <a:pt x="51" y="8"/>
                    </a:cubicBezTo>
                    <a:cubicBezTo>
                      <a:pt x="51" y="13"/>
                      <a:pt x="54" y="17"/>
                      <a:pt x="59" y="17"/>
                    </a:cubicBezTo>
                    <a:cubicBezTo>
                      <a:pt x="60" y="17"/>
                      <a:pt x="61" y="17"/>
                      <a:pt x="61" y="17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77" y="40"/>
                      <a:pt x="73" y="45"/>
                      <a:pt x="72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8" y="51"/>
                      <a:pt x="0" y="58"/>
                      <a:pt x="0" y="68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78"/>
                      <a:pt x="8" y="186"/>
                      <a:pt x="17" y="186"/>
                    </a:cubicBezTo>
                    <a:cubicBezTo>
                      <a:pt x="169" y="186"/>
                      <a:pt x="169" y="186"/>
                      <a:pt x="169" y="186"/>
                    </a:cubicBezTo>
                    <a:cubicBezTo>
                      <a:pt x="178" y="186"/>
                      <a:pt x="186" y="178"/>
                      <a:pt x="186" y="169"/>
                    </a:cubicBezTo>
                    <a:cubicBezTo>
                      <a:pt x="186" y="68"/>
                      <a:pt x="186" y="68"/>
                      <a:pt x="186" y="68"/>
                    </a:cubicBezTo>
                    <a:cubicBezTo>
                      <a:pt x="186" y="58"/>
                      <a:pt x="178" y="51"/>
                      <a:pt x="169" y="51"/>
                    </a:cubicBezTo>
                    <a:close/>
                    <a:moveTo>
                      <a:pt x="135" y="177"/>
                    </a:moveTo>
                    <a:cubicBezTo>
                      <a:pt x="17" y="177"/>
                      <a:pt x="17" y="177"/>
                      <a:pt x="17" y="177"/>
                    </a:cubicBezTo>
                    <a:cubicBezTo>
                      <a:pt x="12" y="177"/>
                      <a:pt x="8" y="173"/>
                      <a:pt x="8" y="169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63"/>
                      <a:pt x="12" y="59"/>
                      <a:pt x="17" y="59"/>
                    </a:cubicBezTo>
                    <a:cubicBezTo>
                      <a:pt x="135" y="59"/>
                      <a:pt x="135" y="59"/>
                      <a:pt x="135" y="59"/>
                    </a:cubicBezTo>
                    <a:lnTo>
                      <a:pt x="135" y="177"/>
                    </a:lnTo>
                    <a:close/>
                    <a:moveTo>
                      <a:pt x="177" y="169"/>
                    </a:moveTo>
                    <a:cubicBezTo>
                      <a:pt x="177" y="173"/>
                      <a:pt x="173" y="177"/>
                      <a:pt x="169" y="177"/>
                    </a:cubicBezTo>
                    <a:cubicBezTo>
                      <a:pt x="143" y="177"/>
                      <a:pt x="143" y="177"/>
                      <a:pt x="143" y="177"/>
                    </a:cubicBezTo>
                    <a:cubicBezTo>
                      <a:pt x="143" y="59"/>
                      <a:pt x="143" y="59"/>
                      <a:pt x="143" y="59"/>
                    </a:cubicBezTo>
                    <a:cubicBezTo>
                      <a:pt x="169" y="59"/>
                      <a:pt x="169" y="59"/>
                      <a:pt x="169" y="59"/>
                    </a:cubicBezTo>
                    <a:cubicBezTo>
                      <a:pt x="173" y="59"/>
                      <a:pt x="177" y="63"/>
                      <a:pt x="177" y="68"/>
                    </a:cubicBezTo>
                    <a:lnTo>
                      <a:pt x="177" y="169"/>
                    </a:lnTo>
                    <a:close/>
                    <a:moveTo>
                      <a:pt x="160" y="101"/>
                    </a:moveTo>
                    <a:cubicBezTo>
                      <a:pt x="158" y="101"/>
                      <a:pt x="156" y="103"/>
                      <a:pt x="156" y="106"/>
                    </a:cubicBezTo>
                    <a:cubicBezTo>
                      <a:pt x="156" y="108"/>
                      <a:pt x="158" y="110"/>
                      <a:pt x="160" y="110"/>
                    </a:cubicBezTo>
                    <a:cubicBezTo>
                      <a:pt x="163" y="110"/>
                      <a:pt x="165" y="108"/>
                      <a:pt x="165" y="106"/>
                    </a:cubicBezTo>
                    <a:cubicBezTo>
                      <a:pt x="165" y="103"/>
                      <a:pt x="163" y="101"/>
                      <a:pt x="160" y="10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107"/>
              <p:cNvSpPr/>
              <p:nvPr/>
            </p:nvSpPr>
            <p:spPr bwMode="auto">
              <a:xfrm rot="17236993">
                <a:off x="7948696" y="4766840"/>
                <a:ext cx="338093" cy="338093"/>
              </a:xfrm>
              <a:custGeom>
                <a:avLst/>
                <a:gdLst>
                  <a:gd name="T0" fmla="*/ 160 w 186"/>
                  <a:gd name="T1" fmla="*/ 13 h 186"/>
                  <a:gd name="T2" fmla="*/ 135 w 186"/>
                  <a:gd name="T3" fmla="*/ 13 h 186"/>
                  <a:gd name="T4" fmla="*/ 70 w 186"/>
                  <a:gd name="T5" fmla="*/ 35 h 186"/>
                  <a:gd name="T6" fmla="*/ 0 w 186"/>
                  <a:gd name="T7" fmla="*/ 51 h 186"/>
                  <a:gd name="T8" fmla="*/ 8 w 186"/>
                  <a:gd name="T9" fmla="*/ 118 h 186"/>
                  <a:gd name="T10" fmla="*/ 51 w 186"/>
                  <a:gd name="T11" fmla="*/ 182 h 186"/>
                  <a:gd name="T12" fmla="*/ 55 w 186"/>
                  <a:gd name="T13" fmla="*/ 186 h 186"/>
                  <a:gd name="T14" fmla="*/ 93 w 186"/>
                  <a:gd name="T15" fmla="*/ 182 h 186"/>
                  <a:gd name="T16" fmla="*/ 93 w 186"/>
                  <a:gd name="T17" fmla="*/ 181 h 186"/>
                  <a:gd name="T18" fmla="*/ 135 w 186"/>
                  <a:gd name="T19" fmla="*/ 145 h 186"/>
                  <a:gd name="T20" fmla="*/ 148 w 186"/>
                  <a:gd name="T21" fmla="*/ 160 h 186"/>
                  <a:gd name="T22" fmla="*/ 160 w 186"/>
                  <a:gd name="T23" fmla="*/ 106 h 186"/>
                  <a:gd name="T24" fmla="*/ 160 w 186"/>
                  <a:gd name="T25" fmla="*/ 55 h 186"/>
                  <a:gd name="T26" fmla="*/ 8 w 186"/>
                  <a:gd name="T27" fmla="*/ 93 h 186"/>
                  <a:gd name="T28" fmla="*/ 34 w 186"/>
                  <a:gd name="T29" fmla="*/ 89 h 186"/>
                  <a:gd name="T30" fmla="*/ 8 w 186"/>
                  <a:gd name="T31" fmla="*/ 85 h 186"/>
                  <a:gd name="T32" fmla="*/ 21 w 186"/>
                  <a:gd name="T33" fmla="*/ 76 h 186"/>
                  <a:gd name="T34" fmla="*/ 21 w 186"/>
                  <a:gd name="T35" fmla="*/ 68 h 186"/>
                  <a:gd name="T36" fmla="*/ 8 w 186"/>
                  <a:gd name="T37" fmla="*/ 51 h 186"/>
                  <a:gd name="T38" fmla="*/ 67 w 186"/>
                  <a:gd name="T39" fmla="*/ 116 h 186"/>
                  <a:gd name="T40" fmla="*/ 54 w 186"/>
                  <a:gd name="T41" fmla="*/ 160 h 186"/>
                  <a:gd name="T42" fmla="*/ 70 w 186"/>
                  <a:gd name="T43" fmla="*/ 125 h 186"/>
                  <a:gd name="T44" fmla="*/ 80 w 186"/>
                  <a:gd name="T45" fmla="*/ 160 h 186"/>
                  <a:gd name="T46" fmla="*/ 81 w 186"/>
                  <a:gd name="T47" fmla="*/ 169 h 186"/>
                  <a:gd name="T48" fmla="*/ 58 w 186"/>
                  <a:gd name="T49" fmla="*/ 177 h 186"/>
                  <a:gd name="T50" fmla="*/ 81 w 186"/>
                  <a:gd name="T51" fmla="*/ 169 h 186"/>
                  <a:gd name="T52" fmla="*/ 76 w 186"/>
                  <a:gd name="T53" fmla="*/ 118 h 186"/>
                  <a:gd name="T54" fmla="*/ 135 w 186"/>
                  <a:gd name="T55" fmla="*/ 25 h 186"/>
                  <a:gd name="T56" fmla="*/ 152 w 186"/>
                  <a:gd name="T57" fmla="*/ 148 h 186"/>
                  <a:gd name="T58" fmla="*/ 143 w 186"/>
                  <a:gd name="T59" fmla="*/ 148 h 186"/>
                  <a:gd name="T60" fmla="*/ 148 w 186"/>
                  <a:gd name="T61" fmla="*/ 9 h 186"/>
                  <a:gd name="T62" fmla="*/ 152 w 186"/>
                  <a:gd name="T63" fmla="*/ 148 h 186"/>
                  <a:gd name="T64" fmla="*/ 160 w 186"/>
                  <a:gd name="T65" fmla="*/ 63 h 186"/>
                  <a:gd name="T66" fmla="*/ 160 w 186"/>
                  <a:gd name="T67" fmla="*/ 97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6" h="186">
                    <a:moveTo>
                      <a:pt x="160" y="55"/>
                    </a:moveTo>
                    <a:cubicBezTo>
                      <a:pt x="160" y="13"/>
                      <a:pt x="160" y="13"/>
                      <a:pt x="160" y="13"/>
                    </a:cubicBezTo>
                    <a:cubicBezTo>
                      <a:pt x="160" y="6"/>
                      <a:pt x="155" y="0"/>
                      <a:pt x="148" y="0"/>
                    </a:cubicBezTo>
                    <a:cubicBezTo>
                      <a:pt x="141" y="0"/>
                      <a:pt x="135" y="6"/>
                      <a:pt x="135" y="13"/>
                    </a:cubicBezTo>
                    <a:cubicBezTo>
                      <a:pt x="135" y="16"/>
                      <a:pt x="135" y="16"/>
                      <a:pt x="135" y="16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4" y="42"/>
                      <a:pt x="0" y="46"/>
                      <a:pt x="0" y="51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4"/>
                      <a:pt x="4" y="118"/>
                      <a:pt x="8" y="118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51" y="184"/>
                      <a:pt x="53" y="186"/>
                      <a:pt x="55" y="186"/>
                    </a:cubicBezTo>
                    <a:cubicBezTo>
                      <a:pt x="89" y="186"/>
                      <a:pt x="89" y="186"/>
                      <a:pt x="89" y="186"/>
                    </a:cubicBezTo>
                    <a:cubicBezTo>
                      <a:pt x="91" y="186"/>
                      <a:pt x="93" y="184"/>
                      <a:pt x="93" y="182"/>
                    </a:cubicBezTo>
                    <a:cubicBezTo>
                      <a:pt x="93" y="181"/>
                      <a:pt x="93" y="181"/>
                      <a:pt x="93" y="181"/>
                    </a:cubicBezTo>
                    <a:cubicBezTo>
                      <a:pt x="93" y="181"/>
                      <a:pt x="93" y="181"/>
                      <a:pt x="93" y="181"/>
                    </a:cubicBezTo>
                    <a:cubicBezTo>
                      <a:pt x="81" y="128"/>
                      <a:pt x="81" y="128"/>
                      <a:pt x="81" y="128"/>
                    </a:cubicBezTo>
                    <a:cubicBezTo>
                      <a:pt x="135" y="145"/>
                      <a:pt x="135" y="145"/>
                      <a:pt x="135" y="145"/>
                    </a:cubicBezTo>
                    <a:cubicBezTo>
                      <a:pt x="135" y="148"/>
                      <a:pt x="135" y="148"/>
                      <a:pt x="135" y="148"/>
                    </a:cubicBezTo>
                    <a:cubicBezTo>
                      <a:pt x="135" y="155"/>
                      <a:pt x="141" y="160"/>
                      <a:pt x="148" y="160"/>
                    </a:cubicBezTo>
                    <a:cubicBezTo>
                      <a:pt x="155" y="160"/>
                      <a:pt x="160" y="155"/>
                      <a:pt x="160" y="148"/>
                    </a:cubicBezTo>
                    <a:cubicBezTo>
                      <a:pt x="160" y="106"/>
                      <a:pt x="160" y="106"/>
                      <a:pt x="160" y="106"/>
                    </a:cubicBezTo>
                    <a:cubicBezTo>
                      <a:pt x="174" y="106"/>
                      <a:pt x="186" y="94"/>
                      <a:pt x="186" y="80"/>
                    </a:cubicBezTo>
                    <a:cubicBezTo>
                      <a:pt x="186" y="66"/>
                      <a:pt x="174" y="55"/>
                      <a:pt x="160" y="55"/>
                    </a:cubicBezTo>
                    <a:close/>
                    <a:moveTo>
                      <a:pt x="8" y="110"/>
                    </a:moveTo>
                    <a:cubicBezTo>
                      <a:pt x="8" y="93"/>
                      <a:pt x="8" y="93"/>
                      <a:pt x="8" y="93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32" y="93"/>
                      <a:pt x="34" y="91"/>
                      <a:pt x="34" y="89"/>
                    </a:cubicBezTo>
                    <a:cubicBezTo>
                      <a:pt x="34" y="86"/>
                      <a:pt x="32" y="85"/>
                      <a:pt x="29" y="85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3" y="76"/>
                      <a:pt x="25" y="74"/>
                      <a:pt x="25" y="72"/>
                    </a:cubicBezTo>
                    <a:cubicBezTo>
                      <a:pt x="25" y="70"/>
                      <a:pt x="23" y="68"/>
                      <a:pt x="21" y="68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67" y="116"/>
                      <a:pt x="67" y="116"/>
                      <a:pt x="67" y="116"/>
                    </a:cubicBezTo>
                    <a:lnTo>
                      <a:pt x="8" y="110"/>
                    </a:lnTo>
                    <a:close/>
                    <a:moveTo>
                      <a:pt x="54" y="160"/>
                    </a:moveTo>
                    <a:cubicBezTo>
                      <a:pt x="46" y="122"/>
                      <a:pt x="46" y="122"/>
                      <a:pt x="46" y="122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80" y="160"/>
                      <a:pt x="80" y="160"/>
                      <a:pt x="80" y="160"/>
                    </a:cubicBezTo>
                    <a:lnTo>
                      <a:pt x="54" y="160"/>
                    </a:lnTo>
                    <a:close/>
                    <a:moveTo>
                      <a:pt x="81" y="169"/>
                    </a:moveTo>
                    <a:cubicBezTo>
                      <a:pt x="83" y="177"/>
                      <a:pt x="83" y="177"/>
                      <a:pt x="83" y="177"/>
                    </a:cubicBezTo>
                    <a:cubicBezTo>
                      <a:pt x="58" y="177"/>
                      <a:pt x="58" y="177"/>
                      <a:pt x="58" y="177"/>
                    </a:cubicBezTo>
                    <a:cubicBezTo>
                      <a:pt x="56" y="169"/>
                      <a:pt x="56" y="169"/>
                      <a:pt x="56" y="169"/>
                    </a:cubicBezTo>
                    <a:lnTo>
                      <a:pt x="81" y="169"/>
                    </a:lnTo>
                    <a:close/>
                    <a:moveTo>
                      <a:pt x="135" y="136"/>
                    </a:moveTo>
                    <a:cubicBezTo>
                      <a:pt x="76" y="118"/>
                      <a:pt x="76" y="118"/>
                      <a:pt x="76" y="118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135" y="25"/>
                      <a:pt x="135" y="25"/>
                      <a:pt x="135" y="25"/>
                    </a:cubicBezTo>
                    <a:lnTo>
                      <a:pt x="135" y="136"/>
                    </a:lnTo>
                    <a:close/>
                    <a:moveTo>
                      <a:pt x="152" y="148"/>
                    </a:moveTo>
                    <a:cubicBezTo>
                      <a:pt x="152" y="150"/>
                      <a:pt x="150" y="152"/>
                      <a:pt x="148" y="152"/>
                    </a:cubicBezTo>
                    <a:cubicBezTo>
                      <a:pt x="145" y="152"/>
                      <a:pt x="143" y="150"/>
                      <a:pt x="143" y="148"/>
                    </a:cubicBezTo>
                    <a:cubicBezTo>
                      <a:pt x="143" y="13"/>
                      <a:pt x="143" y="13"/>
                      <a:pt x="143" y="13"/>
                    </a:cubicBezTo>
                    <a:cubicBezTo>
                      <a:pt x="143" y="10"/>
                      <a:pt x="145" y="9"/>
                      <a:pt x="148" y="9"/>
                    </a:cubicBezTo>
                    <a:cubicBezTo>
                      <a:pt x="150" y="9"/>
                      <a:pt x="152" y="10"/>
                      <a:pt x="152" y="13"/>
                    </a:cubicBezTo>
                    <a:lnTo>
                      <a:pt x="152" y="148"/>
                    </a:lnTo>
                    <a:close/>
                    <a:moveTo>
                      <a:pt x="160" y="97"/>
                    </a:moveTo>
                    <a:cubicBezTo>
                      <a:pt x="160" y="63"/>
                      <a:pt x="160" y="63"/>
                      <a:pt x="160" y="63"/>
                    </a:cubicBezTo>
                    <a:cubicBezTo>
                      <a:pt x="170" y="63"/>
                      <a:pt x="177" y="71"/>
                      <a:pt x="177" y="80"/>
                    </a:cubicBezTo>
                    <a:cubicBezTo>
                      <a:pt x="177" y="90"/>
                      <a:pt x="170" y="97"/>
                      <a:pt x="160" y="9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108"/>
              <p:cNvSpPr/>
              <p:nvPr/>
            </p:nvSpPr>
            <p:spPr bwMode="auto">
              <a:xfrm>
                <a:off x="7337393" y="3148148"/>
                <a:ext cx="339093" cy="306084"/>
              </a:xfrm>
              <a:custGeom>
                <a:avLst/>
                <a:gdLst>
                  <a:gd name="T0" fmla="*/ 169 w 186"/>
                  <a:gd name="T1" fmla="*/ 59 h 168"/>
                  <a:gd name="T2" fmla="*/ 169 w 186"/>
                  <a:gd name="T3" fmla="*/ 12 h 168"/>
                  <a:gd name="T4" fmla="*/ 156 w 186"/>
                  <a:gd name="T5" fmla="*/ 0 h 168"/>
                  <a:gd name="T6" fmla="*/ 144 w 186"/>
                  <a:gd name="T7" fmla="*/ 12 h 168"/>
                  <a:gd name="T8" fmla="*/ 144 w 186"/>
                  <a:gd name="T9" fmla="*/ 16 h 168"/>
                  <a:gd name="T10" fmla="*/ 21 w 186"/>
                  <a:gd name="T11" fmla="*/ 55 h 168"/>
                  <a:gd name="T12" fmla="*/ 17 w 186"/>
                  <a:gd name="T13" fmla="*/ 54 h 168"/>
                  <a:gd name="T14" fmla="*/ 9 w 186"/>
                  <a:gd name="T15" fmla="*/ 54 h 168"/>
                  <a:gd name="T16" fmla="*/ 0 w 186"/>
                  <a:gd name="T17" fmla="*/ 63 h 168"/>
                  <a:gd name="T18" fmla="*/ 0 w 186"/>
                  <a:gd name="T19" fmla="*/ 105 h 168"/>
                  <a:gd name="T20" fmla="*/ 9 w 186"/>
                  <a:gd name="T21" fmla="*/ 113 h 168"/>
                  <a:gd name="T22" fmla="*/ 17 w 186"/>
                  <a:gd name="T23" fmla="*/ 113 h 168"/>
                  <a:gd name="T24" fmla="*/ 21 w 186"/>
                  <a:gd name="T25" fmla="*/ 113 h 168"/>
                  <a:gd name="T26" fmla="*/ 41 w 186"/>
                  <a:gd name="T27" fmla="*/ 119 h 168"/>
                  <a:gd name="T28" fmla="*/ 39 w 186"/>
                  <a:gd name="T29" fmla="*/ 124 h 168"/>
                  <a:gd name="T30" fmla="*/ 50 w 186"/>
                  <a:gd name="T31" fmla="*/ 145 h 168"/>
                  <a:gd name="T32" fmla="*/ 94 w 186"/>
                  <a:gd name="T33" fmla="*/ 159 h 168"/>
                  <a:gd name="T34" fmla="*/ 116 w 186"/>
                  <a:gd name="T35" fmla="*/ 148 h 168"/>
                  <a:gd name="T36" fmla="*/ 117 w 186"/>
                  <a:gd name="T37" fmla="*/ 144 h 168"/>
                  <a:gd name="T38" fmla="*/ 144 w 186"/>
                  <a:gd name="T39" fmla="*/ 152 h 168"/>
                  <a:gd name="T40" fmla="*/ 144 w 186"/>
                  <a:gd name="T41" fmla="*/ 156 h 168"/>
                  <a:gd name="T42" fmla="*/ 156 w 186"/>
                  <a:gd name="T43" fmla="*/ 168 h 168"/>
                  <a:gd name="T44" fmla="*/ 169 w 186"/>
                  <a:gd name="T45" fmla="*/ 156 h 168"/>
                  <a:gd name="T46" fmla="*/ 169 w 186"/>
                  <a:gd name="T47" fmla="*/ 109 h 168"/>
                  <a:gd name="T48" fmla="*/ 186 w 186"/>
                  <a:gd name="T49" fmla="*/ 92 h 168"/>
                  <a:gd name="T50" fmla="*/ 186 w 186"/>
                  <a:gd name="T51" fmla="*/ 76 h 168"/>
                  <a:gd name="T52" fmla="*/ 169 w 186"/>
                  <a:gd name="T53" fmla="*/ 59 h 168"/>
                  <a:gd name="T54" fmla="*/ 17 w 186"/>
                  <a:gd name="T55" fmla="*/ 105 h 168"/>
                  <a:gd name="T56" fmla="*/ 9 w 186"/>
                  <a:gd name="T57" fmla="*/ 105 h 168"/>
                  <a:gd name="T58" fmla="*/ 9 w 186"/>
                  <a:gd name="T59" fmla="*/ 63 h 168"/>
                  <a:gd name="T60" fmla="*/ 17 w 186"/>
                  <a:gd name="T61" fmla="*/ 63 h 168"/>
                  <a:gd name="T62" fmla="*/ 17 w 186"/>
                  <a:gd name="T63" fmla="*/ 105 h 168"/>
                  <a:gd name="T64" fmla="*/ 108 w 186"/>
                  <a:gd name="T65" fmla="*/ 146 h 168"/>
                  <a:gd name="T66" fmla="*/ 97 w 186"/>
                  <a:gd name="T67" fmla="*/ 151 h 168"/>
                  <a:gd name="T68" fmla="*/ 53 w 186"/>
                  <a:gd name="T69" fmla="*/ 137 h 168"/>
                  <a:gd name="T70" fmla="*/ 47 w 186"/>
                  <a:gd name="T71" fmla="*/ 127 h 168"/>
                  <a:gd name="T72" fmla="*/ 49 w 186"/>
                  <a:gd name="T73" fmla="*/ 122 h 168"/>
                  <a:gd name="T74" fmla="*/ 109 w 186"/>
                  <a:gd name="T75" fmla="*/ 141 h 168"/>
                  <a:gd name="T76" fmla="*/ 108 w 186"/>
                  <a:gd name="T77" fmla="*/ 146 h 168"/>
                  <a:gd name="T78" fmla="*/ 144 w 186"/>
                  <a:gd name="T79" fmla="*/ 143 h 168"/>
                  <a:gd name="T80" fmla="*/ 26 w 186"/>
                  <a:gd name="T81" fmla="*/ 105 h 168"/>
                  <a:gd name="T82" fmla="*/ 26 w 186"/>
                  <a:gd name="T83" fmla="*/ 105 h 168"/>
                  <a:gd name="T84" fmla="*/ 26 w 186"/>
                  <a:gd name="T85" fmla="*/ 63 h 168"/>
                  <a:gd name="T86" fmla="*/ 26 w 186"/>
                  <a:gd name="T87" fmla="*/ 63 h 168"/>
                  <a:gd name="T88" fmla="*/ 144 w 186"/>
                  <a:gd name="T89" fmla="*/ 25 h 168"/>
                  <a:gd name="T90" fmla="*/ 144 w 186"/>
                  <a:gd name="T91" fmla="*/ 143 h 168"/>
                  <a:gd name="T92" fmla="*/ 161 w 186"/>
                  <a:gd name="T93" fmla="*/ 156 h 168"/>
                  <a:gd name="T94" fmla="*/ 156 w 186"/>
                  <a:gd name="T95" fmla="*/ 160 h 168"/>
                  <a:gd name="T96" fmla="*/ 152 w 186"/>
                  <a:gd name="T97" fmla="*/ 156 h 168"/>
                  <a:gd name="T98" fmla="*/ 152 w 186"/>
                  <a:gd name="T99" fmla="*/ 12 h 168"/>
                  <a:gd name="T100" fmla="*/ 156 w 186"/>
                  <a:gd name="T101" fmla="*/ 8 h 168"/>
                  <a:gd name="T102" fmla="*/ 161 w 186"/>
                  <a:gd name="T103" fmla="*/ 12 h 168"/>
                  <a:gd name="T104" fmla="*/ 161 w 186"/>
                  <a:gd name="T105" fmla="*/ 156 h 168"/>
                  <a:gd name="T106" fmla="*/ 177 w 186"/>
                  <a:gd name="T107" fmla="*/ 92 h 168"/>
                  <a:gd name="T108" fmla="*/ 169 w 186"/>
                  <a:gd name="T109" fmla="*/ 101 h 168"/>
                  <a:gd name="T110" fmla="*/ 169 w 186"/>
                  <a:gd name="T111" fmla="*/ 67 h 168"/>
                  <a:gd name="T112" fmla="*/ 177 w 186"/>
                  <a:gd name="T113" fmla="*/ 76 h 168"/>
                  <a:gd name="T114" fmla="*/ 177 w 186"/>
                  <a:gd name="T115" fmla="*/ 9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6" h="168">
                    <a:moveTo>
                      <a:pt x="169" y="59"/>
                    </a:moveTo>
                    <a:cubicBezTo>
                      <a:pt x="169" y="12"/>
                      <a:pt x="169" y="12"/>
                      <a:pt x="169" y="12"/>
                    </a:cubicBezTo>
                    <a:cubicBezTo>
                      <a:pt x="169" y="5"/>
                      <a:pt x="163" y="0"/>
                      <a:pt x="156" y="0"/>
                    </a:cubicBezTo>
                    <a:cubicBezTo>
                      <a:pt x="149" y="0"/>
                      <a:pt x="144" y="5"/>
                      <a:pt x="144" y="12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0" y="55"/>
                      <a:pt x="19" y="54"/>
                      <a:pt x="17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4" y="54"/>
                      <a:pt x="0" y="58"/>
                      <a:pt x="0" y="63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10"/>
                      <a:pt x="4" y="113"/>
                      <a:pt x="9" y="113"/>
                    </a:cubicBezTo>
                    <a:cubicBezTo>
                      <a:pt x="17" y="113"/>
                      <a:pt x="17" y="113"/>
                      <a:pt x="17" y="113"/>
                    </a:cubicBezTo>
                    <a:cubicBezTo>
                      <a:pt x="19" y="113"/>
                      <a:pt x="20" y="113"/>
                      <a:pt x="21" y="113"/>
                    </a:cubicBezTo>
                    <a:cubicBezTo>
                      <a:pt x="41" y="119"/>
                      <a:pt x="41" y="119"/>
                      <a:pt x="41" y="119"/>
                    </a:cubicBezTo>
                    <a:cubicBezTo>
                      <a:pt x="39" y="124"/>
                      <a:pt x="39" y="124"/>
                      <a:pt x="39" y="124"/>
                    </a:cubicBezTo>
                    <a:cubicBezTo>
                      <a:pt x="36" y="133"/>
                      <a:pt x="41" y="142"/>
                      <a:pt x="50" y="145"/>
                    </a:cubicBezTo>
                    <a:cubicBezTo>
                      <a:pt x="94" y="159"/>
                      <a:pt x="94" y="159"/>
                      <a:pt x="94" y="159"/>
                    </a:cubicBezTo>
                    <a:cubicBezTo>
                      <a:pt x="103" y="162"/>
                      <a:pt x="113" y="157"/>
                      <a:pt x="116" y="148"/>
                    </a:cubicBezTo>
                    <a:cubicBezTo>
                      <a:pt x="117" y="144"/>
                      <a:pt x="117" y="144"/>
                      <a:pt x="117" y="144"/>
                    </a:cubicBezTo>
                    <a:cubicBezTo>
                      <a:pt x="144" y="152"/>
                      <a:pt x="144" y="152"/>
                      <a:pt x="144" y="152"/>
                    </a:cubicBezTo>
                    <a:cubicBezTo>
                      <a:pt x="144" y="156"/>
                      <a:pt x="144" y="156"/>
                      <a:pt x="144" y="156"/>
                    </a:cubicBezTo>
                    <a:cubicBezTo>
                      <a:pt x="144" y="163"/>
                      <a:pt x="149" y="168"/>
                      <a:pt x="156" y="168"/>
                    </a:cubicBezTo>
                    <a:cubicBezTo>
                      <a:pt x="163" y="168"/>
                      <a:pt x="169" y="163"/>
                      <a:pt x="169" y="156"/>
                    </a:cubicBezTo>
                    <a:cubicBezTo>
                      <a:pt x="169" y="109"/>
                      <a:pt x="169" y="109"/>
                      <a:pt x="169" y="109"/>
                    </a:cubicBezTo>
                    <a:cubicBezTo>
                      <a:pt x="178" y="109"/>
                      <a:pt x="186" y="102"/>
                      <a:pt x="186" y="92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66"/>
                      <a:pt x="178" y="59"/>
                      <a:pt x="169" y="59"/>
                    </a:cubicBezTo>
                    <a:close/>
                    <a:moveTo>
                      <a:pt x="17" y="105"/>
                    </a:moveTo>
                    <a:cubicBezTo>
                      <a:pt x="9" y="105"/>
                      <a:pt x="9" y="105"/>
                      <a:pt x="9" y="105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17" y="63"/>
                      <a:pt x="17" y="63"/>
                      <a:pt x="17" y="63"/>
                    </a:cubicBezTo>
                    <a:lnTo>
                      <a:pt x="17" y="105"/>
                    </a:lnTo>
                    <a:close/>
                    <a:moveTo>
                      <a:pt x="108" y="146"/>
                    </a:moveTo>
                    <a:cubicBezTo>
                      <a:pt x="106" y="150"/>
                      <a:pt x="101" y="153"/>
                      <a:pt x="97" y="151"/>
                    </a:cubicBezTo>
                    <a:cubicBezTo>
                      <a:pt x="53" y="137"/>
                      <a:pt x="53" y="137"/>
                      <a:pt x="53" y="137"/>
                    </a:cubicBezTo>
                    <a:cubicBezTo>
                      <a:pt x="48" y="136"/>
                      <a:pt x="46" y="131"/>
                      <a:pt x="47" y="127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109" y="141"/>
                      <a:pt x="109" y="141"/>
                      <a:pt x="109" y="141"/>
                    </a:cubicBezTo>
                    <a:lnTo>
                      <a:pt x="108" y="146"/>
                    </a:lnTo>
                    <a:close/>
                    <a:moveTo>
                      <a:pt x="144" y="143"/>
                    </a:moveTo>
                    <a:cubicBezTo>
                      <a:pt x="26" y="105"/>
                      <a:pt x="26" y="105"/>
                      <a:pt x="26" y="105"/>
                    </a:cubicBezTo>
                    <a:cubicBezTo>
                      <a:pt x="26" y="105"/>
                      <a:pt x="26" y="105"/>
                      <a:pt x="26" y="105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144" y="25"/>
                      <a:pt x="144" y="25"/>
                      <a:pt x="144" y="25"/>
                    </a:cubicBezTo>
                    <a:lnTo>
                      <a:pt x="144" y="143"/>
                    </a:lnTo>
                    <a:close/>
                    <a:moveTo>
                      <a:pt x="161" y="156"/>
                    </a:moveTo>
                    <a:cubicBezTo>
                      <a:pt x="161" y="158"/>
                      <a:pt x="159" y="160"/>
                      <a:pt x="156" y="160"/>
                    </a:cubicBezTo>
                    <a:cubicBezTo>
                      <a:pt x="154" y="160"/>
                      <a:pt x="152" y="158"/>
                      <a:pt x="152" y="156"/>
                    </a:cubicBezTo>
                    <a:cubicBezTo>
                      <a:pt x="152" y="12"/>
                      <a:pt x="152" y="12"/>
                      <a:pt x="152" y="12"/>
                    </a:cubicBezTo>
                    <a:cubicBezTo>
                      <a:pt x="152" y="10"/>
                      <a:pt x="154" y="8"/>
                      <a:pt x="156" y="8"/>
                    </a:cubicBezTo>
                    <a:cubicBezTo>
                      <a:pt x="159" y="8"/>
                      <a:pt x="161" y="10"/>
                      <a:pt x="161" y="12"/>
                    </a:cubicBezTo>
                    <a:lnTo>
                      <a:pt x="161" y="156"/>
                    </a:lnTo>
                    <a:close/>
                    <a:moveTo>
                      <a:pt x="177" y="92"/>
                    </a:moveTo>
                    <a:cubicBezTo>
                      <a:pt x="177" y="97"/>
                      <a:pt x="174" y="101"/>
                      <a:pt x="169" y="101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74" y="67"/>
                      <a:pt x="177" y="71"/>
                      <a:pt x="177" y="76"/>
                    </a:cubicBezTo>
                    <a:lnTo>
                      <a:pt x="177" y="9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109"/>
              <p:cNvSpPr/>
              <p:nvPr/>
            </p:nvSpPr>
            <p:spPr bwMode="auto">
              <a:xfrm>
                <a:off x="8976726" y="5105380"/>
                <a:ext cx="333117" cy="333117"/>
              </a:xfrm>
              <a:custGeom>
                <a:avLst/>
                <a:gdLst>
                  <a:gd name="T0" fmla="*/ 34 w 185"/>
                  <a:gd name="T1" fmla="*/ 59 h 185"/>
                  <a:gd name="T2" fmla="*/ 41 w 185"/>
                  <a:gd name="T3" fmla="*/ 63 h 185"/>
                  <a:gd name="T4" fmla="*/ 63 w 185"/>
                  <a:gd name="T5" fmla="*/ 143 h 185"/>
                  <a:gd name="T6" fmla="*/ 59 w 185"/>
                  <a:gd name="T7" fmla="*/ 151 h 185"/>
                  <a:gd name="T8" fmla="*/ 63 w 185"/>
                  <a:gd name="T9" fmla="*/ 143 h 185"/>
                  <a:gd name="T10" fmla="*/ 57 w 185"/>
                  <a:gd name="T11" fmla="*/ 40 h 185"/>
                  <a:gd name="T12" fmla="*/ 64 w 185"/>
                  <a:gd name="T13" fmla="*/ 35 h 185"/>
                  <a:gd name="T14" fmla="*/ 122 w 185"/>
                  <a:gd name="T15" fmla="*/ 41 h 185"/>
                  <a:gd name="T16" fmla="*/ 126 w 185"/>
                  <a:gd name="T17" fmla="*/ 34 h 185"/>
                  <a:gd name="T18" fmla="*/ 122 w 185"/>
                  <a:gd name="T19" fmla="*/ 41 h 185"/>
                  <a:gd name="T20" fmla="*/ 34 w 185"/>
                  <a:gd name="T21" fmla="*/ 126 h 185"/>
                  <a:gd name="T22" fmla="*/ 41 w 185"/>
                  <a:gd name="T23" fmla="*/ 122 h 185"/>
                  <a:gd name="T24" fmla="*/ 29 w 185"/>
                  <a:gd name="T25" fmla="*/ 88 h 185"/>
                  <a:gd name="T26" fmla="*/ 29 w 185"/>
                  <a:gd name="T27" fmla="*/ 97 h 185"/>
                  <a:gd name="T28" fmla="*/ 29 w 185"/>
                  <a:gd name="T29" fmla="*/ 88 h 185"/>
                  <a:gd name="T30" fmla="*/ 144 w 185"/>
                  <a:gd name="T31" fmla="*/ 122 h 185"/>
                  <a:gd name="T32" fmla="*/ 151 w 185"/>
                  <a:gd name="T33" fmla="*/ 126 h 185"/>
                  <a:gd name="T34" fmla="*/ 145 w 185"/>
                  <a:gd name="T35" fmla="*/ 57 h 185"/>
                  <a:gd name="T36" fmla="*/ 149 w 185"/>
                  <a:gd name="T37" fmla="*/ 64 h 185"/>
                  <a:gd name="T38" fmla="*/ 145 w 185"/>
                  <a:gd name="T39" fmla="*/ 57 h 185"/>
                  <a:gd name="T40" fmla="*/ 151 w 185"/>
                  <a:gd name="T41" fmla="*/ 92 h 185"/>
                  <a:gd name="T42" fmla="*/ 160 w 185"/>
                  <a:gd name="T43" fmla="*/ 92 h 185"/>
                  <a:gd name="T44" fmla="*/ 92 w 185"/>
                  <a:gd name="T45" fmla="*/ 0 h 185"/>
                  <a:gd name="T46" fmla="*/ 92 w 185"/>
                  <a:gd name="T47" fmla="*/ 185 h 185"/>
                  <a:gd name="T48" fmla="*/ 92 w 185"/>
                  <a:gd name="T49" fmla="*/ 0 h 185"/>
                  <a:gd name="T50" fmla="*/ 8 w 185"/>
                  <a:gd name="T51" fmla="*/ 92 h 185"/>
                  <a:gd name="T52" fmla="*/ 177 w 185"/>
                  <a:gd name="T53" fmla="*/ 92 h 185"/>
                  <a:gd name="T54" fmla="*/ 130 w 185"/>
                  <a:gd name="T55" fmla="*/ 88 h 185"/>
                  <a:gd name="T56" fmla="*/ 97 w 185"/>
                  <a:gd name="T57" fmla="*/ 76 h 185"/>
                  <a:gd name="T58" fmla="*/ 92 w 185"/>
                  <a:gd name="T59" fmla="*/ 25 h 185"/>
                  <a:gd name="T60" fmla="*/ 88 w 185"/>
                  <a:gd name="T61" fmla="*/ 76 h 185"/>
                  <a:gd name="T62" fmla="*/ 92 w 185"/>
                  <a:gd name="T63" fmla="*/ 109 h 185"/>
                  <a:gd name="T64" fmla="*/ 130 w 185"/>
                  <a:gd name="T65" fmla="*/ 97 h 185"/>
                  <a:gd name="T66" fmla="*/ 130 w 185"/>
                  <a:gd name="T67" fmla="*/ 88 h 185"/>
                  <a:gd name="T68" fmla="*/ 84 w 185"/>
                  <a:gd name="T69" fmla="*/ 92 h 185"/>
                  <a:gd name="T70" fmla="*/ 101 w 185"/>
                  <a:gd name="T71" fmla="*/ 92 h 185"/>
                  <a:gd name="T72" fmla="*/ 122 w 185"/>
                  <a:gd name="T73" fmla="*/ 143 h 185"/>
                  <a:gd name="T74" fmla="*/ 126 w 185"/>
                  <a:gd name="T75" fmla="*/ 151 h 185"/>
                  <a:gd name="T76" fmla="*/ 122 w 185"/>
                  <a:gd name="T77" fmla="*/ 143 h 185"/>
                  <a:gd name="T78" fmla="*/ 88 w 185"/>
                  <a:gd name="T79" fmla="*/ 156 h 185"/>
                  <a:gd name="T80" fmla="*/ 97 w 185"/>
                  <a:gd name="T81" fmla="*/ 15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5" h="185">
                    <a:moveTo>
                      <a:pt x="40" y="57"/>
                    </a:moveTo>
                    <a:cubicBezTo>
                      <a:pt x="38" y="56"/>
                      <a:pt x="35" y="57"/>
                      <a:pt x="34" y="59"/>
                    </a:cubicBezTo>
                    <a:cubicBezTo>
                      <a:pt x="33" y="61"/>
                      <a:pt x="33" y="63"/>
                      <a:pt x="35" y="64"/>
                    </a:cubicBezTo>
                    <a:cubicBezTo>
                      <a:pt x="37" y="66"/>
                      <a:pt x="40" y="65"/>
                      <a:pt x="41" y="63"/>
                    </a:cubicBezTo>
                    <a:cubicBezTo>
                      <a:pt x="42" y="61"/>
                      <a:pt x="42" y="58"/>
                      <a:pt x="40" y="57"/>
                    </a:cubicBezTo>
                    <a:close/>
                    <a:moveTo>
                      <a:pt x="63" y="143"/>
                    </a:moveTo>
                    <a:cubicBezTo>
                      <a:pt x="61" y="142"/>
                      <a:pt x="58" y="143"/>
                      <a:pt x="57" y="145"/>
                    </a:cubicBezTo>
                    <a:cubicBezTo>
                      <a:pt x="56" y="147"/>
                      <a:pt x="57" y="150"/>
                      <a:pt x="59" y="151"/>
                    </a:cubicBezTo>
                    <a:cubicBezTo>
                      <a:pt x="61" y="152"/>
                      <a:pt x="63" y="151"/>
                      <a:pt x="64" y="149"/>
                    </a:cubicBezTo>
                    <a:cubicBezTo>
                      <a:pt x="66" y="147"/>
                      <a:pt x="65" y="145"/>
                      <a:pt x="63" y="143"/>
                    </a:cubicBezTo>
                    <a:close/>
                    <a:moveTo>
                      <a:pt x="59" y="34"/>
                    </a:moveTo>
                    <a:cubicBezTo>
                      <a:pt x="57" y="35"/>
                      <a:pt x="56" y="38"/>
                      <a:pt x="57" y="40"/>
                    </a:cubicBezTo>
                    <a:cubicBezTo>
                      <a:pt x="58" y="42"/>
                      <a:pt x="61" y="42"/>
                      <a:pt x="63" y="41"/>
                    </a:cubicBezTo>
                    <a:cubicBezTo>
                      <a:pt x="65" y="40"/>
                      <a:pt x="66" y="37"/>
                      <a:pt x="64" y="35"/>
                    </a:cubicBezTo>
                    <a:cubicBezTo>
                      <a:pt x="63" y="33"/>
                      <a:pt x="61" y="33"/>
                      <a:pt x="59" y="34"/>
                    </a:cubicBezTo>
                    <a:close/>
                    <a:moveTo>
                      <a:pt x="122" y="41"/>
                    </a:moveTo>
                    <a:cubicBezTo>
                      <a:pt x="124" y="42"/>
                      <a:pt x="127" y="42"/>
                      <a:pt x="128" y="40"/>
                    </a:cubicBezTo>
                    <a:cubicBezTo>
                      <a:pt x="129" y="38"/>
                      <a:pt x="128" y="35"/>
                      <a:pt x="126" y="34"/>
                    </a:cubicBezTo>
                    <a:cubicBezTo>
                      <a:pt x="124" y="33"/>
                      <a:pt x="122" y="33"/>
                      <a:pt x="120" y="35"/>
                    </a:cubicBezTo>
                    <a:cubicBezTo>
                      <a:pt x="119" y="37"/>
                      <a:pt x="120" y="40"/>
                      <a:pt x="122" y="41"/>
                    </a:cubicBezTo>
                    <a:close/>
                    <a:moveTo>
                      <a:pt x="35" y="120"/>
                    </a:moveTo>
                    <a:cubicBezTo>
                      <a:pt x="33" y="121"/>
                      <a:pt x="33" y="124"/>
                      <a:pt x="34" y="126"/>
                    </a:cubicBezTo>
                    <a:cubicBezTo>
                      <a:pt x="35" y="128"/>
                      <a:pt x="38" y="129"/>
                      <a:pt x="40" y="128"/>
                    </a:cubicBezTo>
                    <a:cubicBezTo>
                      <a:pt x="42" y="126"/>
                      <a:pt x="42" y="124"/>
                      <a:pt x="41" y="122"/>
                    </a:cubicBezTo>
                    <a:cubicBezTo>
                      <a:pt x="40" y="120"/>
                      <a:pt x="37" y="119"/>
                      <a:pt x="35" y="120"/>
                    </a:cubicBezTo>
                    <a:close/>
                    <a:moveTo>
                      <a:pt x="29" y="88"/>
                    </a:moveTo>
                    <a:cubicBezTo>
                      <a:pt x="27" y="88"/>
                      <a:pt x="25" y="90"/>
                      <a:pt x="25" y="92"/>
                    </a:cubicBezTo>
                    <a:cubicBezTo>
                      <a:pt x="25" y="95"/>
                      <a:pt x="27" y="97"/>
                      <a:pt x="29" y="97"/>
                    </a:cubicBezTo>
                    <a:cubicBezTo>
                      <a:pt x="31" y="97"/>
                      <a:pt x="33" y="95"/>
                      <a:pt x="33" y="92"/>
                    </a:cubicBezTo>
                    <a:cubicBezTo>
                      <a:pt x="33" y="90"/>
                      <a:pt x="31" y="88"/>
                      <a:pt x="29" y="88"/>
                    </a:cubicBezTo>
                    <a:close/>
                    <a:moveTo>
                      <a:pt x="149" y="120"/>
                    </a:moveTo>
                    <a:cubicBezTo>
                      <a:pt x="147" y="119"/>
                      <a:pt x="145" y="120"/>
                      <a:pt x="144" y="122"/>
                    </a:cubicBezTo>
                    <a:cubicBezTo>
                      <a:pt x="142" y="124"/>
                      <a:pt x="143" y="126"/>
                      <a:pt x="145" y="128"/>
                    </a:cubicBezTo>
                    <a:cubicBezTo>
                      <a:pt x="147" y="129"/>
                      <a:pt x="150" y="128"/>
                      <a:pt x="151" y="126"/>
                    </a:cubicBezTo>
                    <a:cubicBezTo>
                      <a:pt x="152" y="124"/>
                      <a:pt x="151" y="121"/>
                      <a:pt x="149" y="120"/>
                    </a:cubicBezTo>
                    <a:close/>
                    <a:moveTo>
                      <a:pt x="145" y="57"/>
                    </a:moveTo>
                    <a:cubicBezTo>
                      <a:pt x="143" y="58"/>
                      <a:pt x="142" y="61"/>
                      <a:pt x="144" y="63"/>
                    </a:cubicBezTo>
                    <a:cubicBezTo>
                      <a:pt x="145" y="65"/>
                      <a:pt x="147" y="66"/>
                      <a:pt x="149" y="64"/>
                    </a:cubicBezTo>
                    <a:cubicBezTo>
                      <a:pt x="151" y="63"/>
                      <a:pt x="152" y="61"/>
                      <a:pt x="151" y="59"/>
                    </a:cubicBezTo>
                    <a:cubicBezTo>
                      <a:pt x="150" y="57"/>
                      <a:pt x="147" y="56"/>
                      <a:pt x="145" y="57"/>
                    </a:cubicBezTo>
                    <a:close/>
                    <a:moveTo>
                      <a:pt x="156" y="88"/>
                    </a:moveTo>
                    <a:cubicBezTo>
                      <a:pt x="153" y="88"/>
                      <a:pt x="151" y="90"/>
                      <a:pt x="151" y="92"/>
                    </a:cubicBezTo>
                    <a:cubicBezTo>
                      <a:pt x="151" y="95"/>
                      <a:pt x="153" y="97"/>
                      <a:pt x="156" y="97"/>
                    </a:cubicBezTo>
                    <a:cubicBezTo>
                      <a:pt x="158" y="97"/>
                      <a:pt x="160" y="95"/>
                      <a:pt x="160" y="92"/>
                    </a:cubicBezTo>
                    <a:cubicBezTo>
                      <a:pt x="160" y="90"/>
                      <a:pt x="158" y="88"/>
                      <a:pt x="156" y="88"/>
                    </a:cubicBezTo>
                    <a:close/>
                    <a:moveTo>
                      <a:pt x="92" y="0"/>
                    </a:moveTo>
                    <a:cubicBezTo>
                      <a:pt x="41" y="0"/>
                      <a:pt x="0" y="41"/>
                      <a:pt x="0" y="92"/>
                    </a:cubicBezTo>
                    <a:cubicBezTo>
                      <a:pt x="0" y="144"/>
                      <a:pt x="41" y="185"/>
                      <a:pt x="92" y="185"/>
                    </a:cubicBezTo>
                    <a:cubicBezTo>
                      <a:pt x="144" y="185"/>
                      <a:pt x="185" y="144"/>
                      <a:pt x="185" y="92"/>
                    </a:cubicBezTo>
                    <a:cubicBezTo>
                      <a:pt x="185" y="41"/>
                      <a:pt x="144" y="0"/>
                      <a:pt x="92" y="0"/>
                    </a:cubicBezTo>
                    <a:close/>
                    <a:moveTo>
                      <a:pt x="92" y="177"/>
                    </a:moveTo>
                    <a:cubicBezTo>
                      <a:pt x="46" y="177"/>
                      <a:pt x="8" y="139"/>
                      <a:pt x="8" y="92"/>
                    </a:cubicBezTo>
                    <a:cubicBezTo>
                      <a:pt x="8" y="46"/>
                      <a:pt x="46" y="8"/>
                      <a:pt x="92" y="8"/>
                    </a:cubicBezTo>
                    <a:cubicBezTo>
                      <a:pt x="139" y="8"/>
                      <a:pt x="177" y="46"/>
                      <a:pt x="177" y="92"/>
                    </a:cubicBezTo>
                    <a:cubicBezTo>
                      <a:pt x="177" y="139"/>
                      <a:pt x="139" y="177"/>
                      <a:pt x="92" y="177"/>
                    </a:cubicBezTo>
                    <a:close/>
                    <a:moveTo>
                      <a:pt x="130" y="88"/>
                    </a:moveTo>
                    <a:cubicBezTo>
                      <a:pt x="109" y="88"/>
                      <a:pt x="109" y="88"/>
                      <a:pt x="109" y="88"/>
                    </a:cubicBezTo>
                    <a:cubicBezTo>
                      <a:pt x="107" y="82"/>
                      <a:pt x="103" y="78"/>
                      <a:pt x="97" y="76"/>
                    </a:cubicBezTo>
                    <a:cubicBezTo>
                      <a:pt x="97" y="29"/>
                      <a:pt x="97" y="29"/>
                      <a:pt x="97" y="29"/>
                    </a:cubicBezTo>
                    <a:cubicBezTo>
                      <a:pt x="97" y="27"/>
                      <a:pt x="95" y="25"/>
                      <a:pt x="92" y="25"/>
                    </a:cubicBezTo>
                    <a:cubicBezTo>
                      <a:pt x="90" y="25"/>
                      <a:pt x="88" y="27"/>
                      <a:pt x="88" y="29"/>
                    </a:cubicBezTo>
                    <a:cubicBezTo>
                      <a:pt x="88" y="76"/>
                      <a:pt x="88" y="76"/>
                      <a:pt x="88" y="76"/>
                    </a:cubicBezTo>
                    <a:cubicBezTo>
                      <a:pt x="81" y="78"/>
                      <a:pt x="76" y="84"/>
                      <a:pt x="76" y="92"/>
                    </a:cubicBezTo>
                    <a:cubicBezTo>
                      <a:pt x="76" y="102"/>
                      <a:pt x="83" y="109"/>
                      <a:pt x="92" y="109"/>
                    </a:cubicBezTo>
                    <a:cubicBezTo>
                      <a:pt x="100" y="109"/>
                      <a:pt x="107" y="104"/>
                      <a:pt x="109" y="97"/>
                    </a:cubicBezTo>
                    <a:cubicBezTo>
                      <a:pt x="130" y="97"/>
                      <a:pt x="130" y="97"/>
                      <a:pt x="130" y="97"/>
                    </a:cubicBezTo>
                    <a:cubicBezTo>
                      <a:pt x="133" y="97"/>
                      <a:pt x="135" y="95"/>
                      <a:pt x="135" y="92"/>
                    </a:cubicBezTo>
                    <a:cubicBezTo>
                      <a:pt x="135" y="90"/>
                      <a:pt x="133" y="88"/>
                      <a:pt x="130" y="88"/>
                    </a:cubicBezTo>
                    <a:close/>
                    <a:moveTo>
                      <a:pt x="92" y="101"/>
                    </a:moveTo>
                    <a:cubicBezTo>
                      <a:pt x="88" y="101"/>
                      <a:pt x="84" y="97"/>
                      <a:pt x="84" y="92"/>
                    </a:cubicBezTo>
                    <a:cubicBezTo>
                      <a:pt x="84" y="88"/>
                      <a:pt x="88" y="84"/>
                      <a:pt x="92" y="84"/>
                    </a:cubicBezTo>
                    <a:cubicBezTo>
                      <a:pt x="97" y="84"/>
                      <a:pt x="101" y="88"/>
                      <a:pt x="101" y="92"/>
                    </a:cubicBezTo>
                    <a:cubicBezTo>
                      <a:pt x="101" y="97"/>
                      <a:pt x="97" y="101"/>
                      <a:pt x="92" y="101"/>
                    </a:cubicBezTo>
                    <a:close/>
                    <a:moveTo>
                      <a:pt x="122" y="143"/>
                    </a:moveTo>
                    <a:cubicBezTo>
                      <a:pt x="120" y="145"/>
                      <a:pt x="119" y="147"/>
                      <a:pt x="120" y="149"/>
                    </a:cubicBezTo>
                    <a:cubicBezTo>
                      <a:pt x="122" y="151"/>
                      <a:pt x="124" y="152"/>
                      <a:pt x="126" y="151"/>
                    </a:cubicBezTo>
                    <a:cubicBezTo>
                      <a:pt x="128" y="150"/>
                      <a:pt x="129" y="147"/>
                      <a:pt x="128" y="145"/>
                    </a:cubicBezTo>
                    <a:cubicBezTo>
                      <a:pt x="127" y="143"/>
                      <a:pt x="124" y="142"/>
                      <a:pt x="122" y="143"/>
                    </a:cubicBezTo>
                    <a:close/>
                    <a:moveTo>
                      <a:pt x="92" y="151"/>
                    </a:moveTo>
                    <a:cubicBezTo>
                      <a:pt x="90" y="151"/>
                      <a:pt x="88" y="153"/>
                      <a:pt x="88" y="156"/>
                    </a:cubicBezTo>
                    <a:cubicBezTo>
                      <a:pt x="88" y="158"/>
                      <a:pt x="90" y="160"/>
                      <a:pt x="92" y="160"/>
                    </a:cubicBezTo>
                    <a:cubicBezTo>
                      <a:pt x="95" y="160"/>
                      <a:pt x="97" y="158"/>
                      <a:pt x="97" y="156"/>
                    </a:cubicBezTo>
                    <a:cubicBezTo>
                      <a:pt x="97" y="153"/>
                      <a:pt x="95" y="151"/>
                      <a:pt x="92" y="15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110"/>
              <p:cNvSpPr/>
              <p:nvPr/>
            </p:nvSpPr>
            <p:spPr bwMode="auto">
              <a:xfrm rot="1539904">
                <a:off x="7959793" y="3185690"/>
                <a:ext cx="273808" cy="335094"/>
              </a:xfrm>
              <a:custGeom>
                <a:avLst/>
                <a:gdLst>
                  <a:gd name="T0" fmla="*/ 144 w 152"/>
                  <a:gd name="T1" fmla="*/ 25 h 186"/>
                  <a:gd name="T2" fmla="*/ 110 w 152"/>
                  <a:gd name="T3" fmla="*/ 25 h 186"/>
                  <a:gd name="T4" fmla="*/ 110 w 152"/>
                  <a:gd name="T5" fmla="*/ 17 h 186"/>
                  <a:gd name="T6" fmla="*/ 101 w 152"/>
                  <a:gd name="T7" fmla="*/ 8 h 186"/>
                  <a:gd name="T8" fmla="*/ 85 w 152"/>
                  <a:gd name="T9" fmla="*/ 8 h 186"/>
                  <a:gd name="T10" fmla="*/ 76 w 152"/>
                  <a:gd name="T11" fmla="*/ 0 h 186"/>
                  <a:gd name="T12" fmla="*/ 68 w 152"/>
                  <a:gd name="T13" fmla="*/ 8 h 186"/>
                  <a:gd name="T14" fmla="*/ 51 w 152"/>
                  <a:gd name="T15" fmla="*/ 8 h 186"/>
                  <a:gd name="T16" fmla="*/ 42 w 152"/>
                  <a:gd name="T17" fmla="*/ 17 h 186"/>
                  <a:gd name="T18" fmla="*/ 42 w 152"/>
                  <a:gd name="T19" fmla="*/ 25 h 186"/>
                  <a:gd name="T20" fmla="*/ 9 w 152"/>
                  <a:gd name="T21" fmla="*/ 25 h 186"/>
                  <a:gd name="T22" fmla="*/ 0 w 152"/>
                  <a:gd name="T23" fmla="*/ 34 h 186"/>
                  <a:gd name="T24" fmla="*/ 0 w 152"/>
                  <a:gd name="T25" fmla="*/ 177 h 186"/>
                  <a:gd name="T26" fmla="*/ 9 w 152"/>
                  <a:gd name="T27" fmla="*/ 186 h 186"/>
                  <a:gd name="T28" fmla="*/ 144 w 152"/>
                  <a:gd name="T29" fmla="*/ 186 h 186"/>
                  <a:gd name="T30" fmla="*/ 152 w 152"/>
                  <a:gd name="T31" fmla="*/ 177 h 186"/>
                  <a:gd name="T32" fmla="*/ 152 w 152"/>
                  <a:gd name="T33" fmla="*/ 34 h 186"/>
                  <a:gd name="T34" fmla="*/ 144 w 152"/>
                  <a:gd name="T35" fmla="*/ 25 h 186"/>
                  <a:gd name="T36" fmla="*/ 51 w 152"/>
                  <a:gd name="T37" fmla="*/ 17 h 186"/>
                  <a:gd name="T38" fmla="*/ 101 w 152"/>
                  <a:gd name="T39" fmla="*/ 17 h 186"/>
                  <a:gd name="T40" fmla="*/ 101 w 152"/>
                  <a:gd name="T41" fmla="*/ 34 h 186"/>
                  <a:gd name="T42" fmla="*/ 51 w 152"/>
                  <a:gd name="T43" fmla="*/ 34 h 186"/>
                  <a:gd name="T44" fmla="*/ 51 w 152"/>
                  <a:gd name="T45" fmla="*/ 17 h 186"/>
                  <a:gd name="T46" fmla="*/ 144 w 152"/>
                  <a:gd name="T47" fmla="*/ 177 h 186"/>
                  <a:gd name="T48" fmla="*/ 9 w 152"/>
                  <a:gd name="T49" fmla="*/ 177 h 186"/>
                  <a:gd name="T50" fmla="*/ 9 w 152"/>
                  <a:gd name="T51" fmla="*/ 59 h 186"/>
                  <a:gd name="T52" fmla="*/ 144 w 152"/>
                  <a:gd name="T53" fmla="*/ 59 h 186"/>
                  <a:gd name="T54" fmla="*/ 144 w 152"/>
                  <a:gd name="T55" fmla="*/ 177 h 186"/>
                  <a:gd name="T56" fmla="*/ 144 w 152"/>
                  <a:gd name="T57" fmla="*/ 51 h 186"/>
                  <a:gd name="T58" fmla="*/ 9 w 152"/>
                  <a:gd name="T59" fmla="*/ 51 h 186"/>
                  <a:gd name="T60" fmla="*/ 9 w 152"/>
                  <a:gd name="T61" fmla="*/ 34 h 186"/>
                  <a:gd name="T62" fmla="*/ 42 w 152"/>
                  <a:gd name="T63" fmla="*/ 34 h 186"/>
                  <a:gd name="T64" fmla="*/ 51 w 152"/>
                  <a:gd name="T65" fmla="*/ 42 h 186"/>
                  <a:gd name="T66" fmla="*/ 101 w 152"/>
                  <a:gd name="T67" fmla="*/ 42 h 186"/>
                  <a:gd name="T68" fmla="*/ 110 w 152"/>
                  <a:gd name="T69" fmla="*/ 34 h 186"/>
                  <a:gd name="T70" fmla="*/ 144 w 152"/>
                  <a:gd name="T71" fmla="*/ 34 h 186"/>
                  <a:gd name="T72" fmla="*/ 144 w 152"/>
                  <a:gd name="T73" fmla="*/ 51 h 186"/>
                  <a:gd name="T74" fmla="*/ 30 w 152"/>
                  <a:gd name="T75" fmla="*/ 93 h 186"/>
                  <a:gd name="T76" fmla="*/ 80 w 152"/>
                  <a:gd name="T77" fmla="*/ 93 h 186"/>
                  <a:gd name="T78" fmla="*/ 85 w 152"/>
                  <a:gd name="T79" fmla="*/ 88 h 186"/>
                  <a:gd name="T80" fmla="*/ 80 w 152"/>
                  <a:gd name="T81" fmla="*/ 84 h 186"/>
                  <a:gd name="T82" fmla="*/ 30 w 152"/>
                  <a:gd name="T83" fmla="*/ 84 h 186"/>
                  <a:gd name="T84" fmla="*/ 25 w 152"/>
                  <a:gd name="T85" fmla="*/ 88 h 186"/>
                  <a:gd name="T86" fmla="*/ 30 w 152"/>
                  <a:gd name="T87" fmla="*/ 93 h 186"/>
                  <a:gd name="T88" fmla="*/ 30 w 152"/>
                  <a:gd name="T89" fmla="*/ 143 h 186"/>
                  <a:gd name="T90" fmla="*/ 106 w 152"/>
                  <a:gd name="T91" fmla="*/ 143 h 186"/>
                  <a:gd name="T92" fmla="*/ 110 w 152"/>
                  <a:gd name="T93" fmla="*/ 139 h 186"/>
                  <a:gd name="T94" fmla="*/ 106 w 152"/>
                  <a:gd name="T95" fmla="*/ 135 h 186"/>
                  <a:gd name="T96" fmla="*/ 30 w 152"/>
                  <a:gd name="T97" fmla="*/ 135 h 186"/>
                  <a:gd name="T98" fmla="*/ 25 w 152"/>
                  <a:gd name="T99" fmla="*/ 139 h 186"/>
                  <a:gd name="T100" fmla="*/ 30 w 152"/>
                  <a:gd name="T101" fmla="*/ 143 h 186"/>
                  <a:gd name="T102" fmla="*/ 30 w 152"/>
                  <a:gd name="T103" fmla="*/ 118 h 186"/>
                  <a:gd name="T104" fmla="*/ 123 w 152"/>
                  <a:gd name="T105" fmla="*/ 118 h 186"/>
                  <a:gd name="T106" fmla="*/ 127 w 152"/>
                  <a:gd name="T107" fmla="*/ 114 h 186"/>
                  <a:gd name="T108" fmla="*/ 123 w 152"/>
                  <a:gd name="T109" fmla="*/ 110 h 186"/>
                  <a:gd name="T110" fmla="*/ 30 w 152"/>
                  <a:gd name="T111" fmla="*/ 110 h 186"/>
                  <a:gd name="T112" fmla="*/ 25 w 152"/>
                  <a:gd name="T113" fmla="*/ 114 h 186"/>
                  <a:gd name="T114" fmla="*/ 30 w 152"/>
                  <a:gd name="T115" fmla="*/ 11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2" h="186">
                    <a:moveTo>
                      <a:pt x="144" y="25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10" y="17"/>
                      <a:pt x="110" y="17"/>
                      <a:pt x="110" y="17"/>
                    </a:cubicBezTo>
                    <a:cubicBezTo>
                      <a:pt x="110" y="12"/>
                      <a:pt x="106" y="8"/>
                      <a:pt x="101" y="8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5" y="4"/>
                      <a:pt x="81" y="0"/>
                      <a:pt x="76" y="0"/>
                    </a:cubicBezTo>
                    <a:cubicBezTo>
                      <a:pt x="71" y="0"/>
                      <a:pt x="68" y="4"/>
                      <a:pt x="68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46" y="8"/>
                      <a:pt x="42" y="12"/>
                      <a:pt x="42" y="17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29"/>
                      <a:pt x="0" y="34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0" y="182"/>
                      <a:pt x="4" y="186"/>
                      <a:pt x="9" y="186"/>
                    </a:cubicBezTo>
                    <a:cubicBezTo>
                      <a:pt x="144" y="186"/>
                      <a:pt x="144" y="186"/>
                      <a:pt x="144" y="186"/>
                    </a:cubicBezTo>
                    <a:cubicBezTo>
                      <a:pt x="148" y="186"/>
                      <a:pt x="152" y="182"/>
                      <a:pt x="152" y="177"/>
                    </a:cubicBezTo>
                    <a:cubicBezTo>
                      <a:pt x="152" y="34"/>
                      <a:pt x="152" y="34"/>
                      <a:pt x="152" y="34"/>
                    </a:cubicBezTo>
                    <a:cubicBezTo>
                      <a:pt x="152" y="29"/>
                      <a:pt x="148" y="25"/>
                      <a:pt x="144" y="25"/>
                    </a:cubicBezTo>
                    <a:close/>
                    <a:moveTo>
                      <a:pt x="51" y="17"/>
                    </a:move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34"/>
                      <a:pt x="101" y="34"/>
                      <a:pt x="101" y="34"/>
                    </a:cubicBezTo>
                    <a:cubicBezTo>
                      <a:pt x="51" y="34"/>
                      <a:pt x="51" y="34"/>
                      <a:pt x="51" y="34"/>
                    </a:cubicBezTo>
                    <a:lnTo>
                      <a:pt x="51" y="17"/>
                    </a:lnTo>
                    <a:close/>
                    <a:moveTo>
                      <a:pt x="144" y="177"/>
                    </a:moveTo>
                    <a:cubicBezTo>
                      <a:pt x="9" y="177"/>
                      <a:pt x="9" y="177"/>
                      <a:pt x="9" y="177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144" y="59"/>
                      <a:pt x="144" y="59"/>
                      <a:pt x="144" y="59"/>
                    </a:cubicBezTo>
                    <a:lnTo>
                      <a:pt x="144" y="177"/>
                    </a:lnTo>
                    <a:close/>
                    <a:moveTo>
                      <a:pt x="144" y="51"/>
                    </a:moveTo>
                    <a:cubicBezTo>
                      <a:pt x="9" y="51"/>
                      <a:pt x="9" y="51"/>
                      <a:pt x="9" y="51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2" y="38"/>
                      <a:pt x="46" y="42"/>
                      <a:pt x="51" y="42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6" y="42"/>
                      <a:pt x="110" y="38"/>
                      <a:pt x="110" y="34"/>
                    </a:cubicBezTo>
                    <a:cubicBezTo>
                      <a:pt x="144" y="34"/>
                      <a:pt x="144" y="34"/>
                      <a:pt x="144" y="34"/>
                    </a:cubicBezTo>
                    <a:lnTo>
                      <a:pt x="144" y="51"/>
                    </a:lnTo>
                    <a:close/>
                    <a:moveTo>
                      <a:pt x="30" y="93"/>
                    </a:moveTo>
                    <a:cubicBezTo>
                      <a:pt x="80" y="93"/>
                      <a:pt x="80" y="93"/>
                      <a:pt x="80" y="93"/>
                    </a:cubicBezTo>
                    <a:cubicBezTo>
                      <a:pt x="83" y="93"/>
                      <a:pt x="85" y="91"/>
                      <a:pt x="85" y="88"/>
                    </a:cubicBezTo>
                    <a:cubicBezTo>
                      <a:pt x="85" y="86"/>
                      <a:pt x="83" y="84"/>
                      <a:pt x="80" y="84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27" y="84"/>
                      <a:pt x="25" y="86"/>
                      <a:pt x="25" y="88"/>
                    </a:cubicBezTo>
                    <a:cubicBezTo>
                      <a:pt x="25" y="91"/>
                      <a:pt x="27" y="93"/>
                      <a:pt x="30" y="93"/>
                    </a:cubicBezTo>
                    <a:close/>
                    <a:moveTo>
                      <a:pt x="30" y="143"/>
                    </a:move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08" y="143"/>
                      <a:pt x="110" y="141"/>
                      <a:pt x="110" y="139"/>
                    </a:cubicBezTo>
                    <a:cubicBezTo>
                      <a:pt x="110" y="137"/>
                      <a:pt x="108" y="135"/>
                      <a:pt x="106" y="135"/>
                    </a:cubicBezTo>
                    <a:cubicBezTo>
                      <a:pt x="30" y="135"/>
                      <a:pt x="30" y="135"/>
                      <a:pt x="30" y="135"/>
                    </a:cubicBezTo>
                    <a:cubicBezTo>
                      <a:pt x="27" y="135"/>
                      <a:pt x="25" y="137"/>
                      <a:pt x="25" y="139"/>
                    </a:cubicBezTo>
                    <a:cubicBezTo>
                      <a:pt x="25" y="141"/>
                      <a:pt x="27" y="143"/>
                      <a:pt x="30" y="143"/>
                    </a:cubicBezTo>
                    <a:close/>
                    <a:moveTo>
                      <a:pt x="30" y="118"/>
                    </a:moveTo>
                    <a:cubicBezTo>
                      <a:pt x="123" y="118"/>
                      <a:pt x="123" y="118"/>
                      <a:pt x="123" y="118"/>
                    </a:cubicBezTo>
                    <a:cubicBezTo>
                      <a:pt x="125" y="118"/>
                      <a:pt x="127" y="116"/>
                      <a:pt x="127" y="114"/>
                    </a:cubicBezTo>
                    <a:cubicBezTo>
                      <a:pt x="127" y="111"/>
                      <a:pt x="125" y="110"/>
                      <a:pt x="123" y="110"/>
                    </a:cubicBezTo>
                    <a:cubicBezTo>
                      <a:pt x="30" y="110"/>
                      <a:pt x="30" y="110"/>
                      <a:pt x="30" y="110"/>
                    </a:cubicBezTo>
                    <a:cubicBezTo>
                      <a:pt x="27" y="110"/>
                      <a:pt x="25" y="111"/>
                      <a:pt x="25" y="114"/>
                    </a:cubicBezTo>
                    <a:cubicBezTo>
                      <a:pt x="25" y="116"/>
                      <a:pt x="27" y="118"/>
                      <a:pt x="30" y="118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111"/>
              <p:cNvSpPr/>
              <p:nvPr/>
            </p:nvSpPr>
            <p:spPr bwMode="auto">
              <a:xfrm>
                <a:off x="8205956" y="2673401"/>
                <a:ext cx="333117" cy="334106"/>
              </a:xfrm>
              <a:custGeom>
                <a:avLst/>
                <a:gdLst>
                  <a:gd name="T0" fmla="*/ 92 w 185"/>
                  <a:gd name="T1" fmla="*/ 0 h 186"/>
                  <a:gd name="T2" fmla="*/ 0 w 185"/>
                  <a:gd name="T3" fmla="*/ 93 h 186"/>
                  <a:gd name="T4" fmla="*/ 92 w 185"/>
                  <a:gd name="T5" fmla="*/ 186 h 186"/>
                  <a:gd name="T6" fmla="*/ 185 w 185"/>
                  <a:gd name="T7" fmla="*/ 93 h 186"/>
                  <a:gd name="T8" fmla="*/ 92 w 185"/>
                  <a:gd name="T9" fmla="*/ 0 h 186"/>
                  <a:gd name="T10" fmla="*/ 92 w 185"/>
                  <a:gd name="T11" fmla="*/ 178 h 186"/>
                  <a:gd name="T12" fmla="*/ 37 w 185"/>
                  <a:gd name="T13" fmla="*/ 157 h 186"/>
                  <a:gd name="T14" fmla="*/ 67 w 185"/>
                  <a:gd name="T15" fmla="*/ 139 h 186"/>
                  <a:gd name="T16" fmla="*/ 80 w 185"/>
                  <a:gd name="T17" fmla="*/ 108 h 186"/>
                  <a:gd name="T18" fmla="*/ 77 w 185"/>
                  <a:gd name="T19" fmla="*/ 101 h 186"/>
                  <a:gd name="T20" fmla="*/ 67 w 185"/>
                  <a:gd name="T21" fmla="*/ 63 h 186"/>
                  <a:gd name="T22" fmla="*/ 88 w 185"/>
                  <a:gd name="T23" fmla="*/ 37 h 186"/>
                  <a:gd name="T24" fmla="*/ 101 w 185"/>
                  <a:gd name="T25" fmla="*/ 35 h 186"/>
                  <a:gd name="T26" fmla="*/ 105 w 185"/>
                  <a:gd name="T27" fmla="*/ 34 h 186"/>
                  <a:gd name="T28" fmla="*/ 122 w 185"/>
                  <a:gd name="T29" fmla="*/ 64 h 186"/>
                  <a:gd name="T30" fmla="*/ 113 w 185"/>
                  <a:gd name="T31" fmla="*/ 100 h 186"/>
                  <a:gd name="T32" fmla="*/ 109 w 185"/>
                  <a:gd name="T33" fmla="*/ 108 h 186"/>
                  <a:gd name="T34" fmla="*/ 107 w 185"/>
                  <a:gd name="T35" fmla="*/ 124 h 186"/>
                  <a:gd name="T36" fmla="*/ 126 w 185"/>
                  <a:gd name="T37" fmla="*/ 141 h 186"/>
                  <a:gd name="T38" fmla="*/ 148 w 185"/>
                  <a:gd name="T39" fmla="*/ 157 h 186"/>
                  <a:gd name="T40" fmla="*/ 92 w 185"/>
                  <a:gd name="T41" fmla="*/ 178 h 186"/>
                  <a:gd name="T42" fmla="*/ 154 w 185"/>
                  <a:gd name="T43" fmla="*/ 151 h 186"/>
                  <a:gd name="T44" fmla="*/ 129 w 185"/>
                  <a:gd name="T45" fmla="*/ 133 h 186"/>
                  <a:gd name="T46" fmla="*/ 115 w 185"/>
                  <a:gd name="T47" fmla="*/ 121 h 186"/>
                  <a:gd name="T48" fmla="*/ 117 w 185"/>
                  <a:gd name="T49" fmla="*/ 111 h 186"/>
                  <a:gd name="T50" fmla="*/ 121 w 185"/>
                  <a:gd name="T51" fmla="*/ 104 h 186"/>
                  <a:gd name="T52" fmla="*/ 130 w 185"/>
                  <a:gd name="T53" fmla="*/ 64 h 186"/>
                  <a:gd name="T54" fmla="*/ 105 w 185"/>
                  <a:gd name="T55" fmla="*/ 26 h 186"/>
                  <a:gd name="T56" fmla="*/ 98 w 185"/>
                  <a:gd name="T57" fmla="*/ 27 h 186"/>
                  <a:gd name="T58" fmla="*/ 88 w 185"/>
                  <a:gd name="T59" fmla="*/ 29 h 186"/>
                  <a:gd name="T60" fmla="*/ 59 w 185"/>
                  <a:gd name="T61" fmla="*/ 63 h 186"/>
                  <a:gd name="T62" fmla="*/ 69 w 185"/>
                  <a:gd name="T63" fmla="*/ 105 h 186"/>
                  <a:gd name="T64" fmla="*/ 73 w 185"/>
                  <a:gd name="T65" fmla="*/ 111 h 186"/>
                  <a:gd name="T66" fmla="*/ 63 w 185"/>
                  <a:gd name="T67" fmla="*/ 131 h 186"/>
                  <a:gd name="T68" fmla="*/ 31 w 185"/>
                  <a:gd name="T69" fmla="*/ 151 h 186"/>
                  <a:gd name="T70" fmla="*/ 8 w 185"/>
                  <a:gd name="T71" fmla="*/ 93 h 186"/>
                  <a:gd name="T72" fmla="*/ 92 w 185"/>
                  <a:gd name="T73" fmla="*/ 9 h 186"/>
                  <a:gd name="T74" fmla="*/ 177 w 185"/>
                  <a:gd name="T75" fmla="*/ 93 h 186"/>
                  <a:gd name="T76" fmla="*/ 154 w 185"/>
                  <a:gd name="T77" fmla="*/ 151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5" h="186">
                    <a:moveTo>
                      <a:pt x="92" y="0"/>
                    </a:moveTo>
                    <a:cubicBezTo>
                      <a:pt x="41" y="0"/>
                      <a:pt x="0" y="42"/>
                      <a:pt x="0" y="93"/>
                    </a:cubicBezTo>
                    <a:cubicBezTo>
                      <a:pt x="0" y="145"/>
                      <a:pt x="41" y="186"/>
                      <a:pt x="92" y="186"/>
                    </a:cubicBezTo>
                    <a:cubicBezTo>
                      <a:pt x="144" y="186"/>
                      <a:pt x="185" y="145"/>
                      <a:pt x="185" y="93"/>
                    </a:cubicBezTo>
                    <a:cubicBezTo>
                      <a:pt x="185" y="42"/>
                      <a:pt x="144" y="0"/>
                      <a:pt x="92" y="0"/>
                    </a:cubicBezTo>
                    <a:close/>
                    <a:moveTo>
                      <a:pt x="92" y="178"/>
                    </a:moveTo>
                    <a:cubicBezTo>
                      <a:pt x="71" y="178"/>
                      <a:pt x="52" y="170"/>
                      <a:pt x="37" y="157"/>
                    </a:cubicBezTo>
                    <a:cubicBezTo>
                      <a:pt x="49" y="147"/>
                      <a:pt x="54" y="145"/>
                      <a:pt x="67" y="139"/>
                    </a:cubicBezTo>
                    <a:cubicBezTo>
                      <a:pt x="81" y="133"/>
                      <a:pt x="86" y="121"/>
                      <a:pt x="80" y="108"/>
                    </a:cubicBezTo>
                    <a:cubicBezTo>
                      <a:pt x="79" y="105"/>
                      <a:pt x="78" y="103"/>
                      <a:pt x="77" y="101"/>
                    </a:cubicBezTo>
                    <a:cubicBezTo>
                      <a:pt x="72" y="93"/>
                      <a:pt x="67" y="84"/>
                      <a:pt x="67" y="63"/>
                    </a:cubicBezTo>
                    <a:cubicBezTo>
                      <a:pt x="67" y="38"/>
                      <a:pt x="79" y="38"/>
                      <a:pt x="88" y="37"/>
                    </a:cubicBezTo>
                    <a:cubicBezTo>
                      <a:pt x="95" y="37"/>
                      <a:pt x="98" y="36"/>
                      <a:pt x="101" y="35"/>
                    </a:cubicBezTo>
                    <a:cubicBezTo>
                      <a:pt x="102" y="35"/>
                      <a:pt x="103" y="34"/>
                      <a:pt x="105" y="34"/>
                    </a:cubicBezTo>
                    <a:cubicBezTo>
                      <a:pt x="113" y="34"/>
                      <a:pt x="122" y="42"/>
                      <a:pt x="122" y="64"/>
                    </a:cubicBezTo>
                    <a:cubicBezTo>
                      <a:pt x="122" y="85"/>
                      <a:pt x="118" y="91"/>
                      <a:pt x="113" y="100"/>
                    </a:cubicBezTo>
                    <a:cubicBezTo>
                      <a:pt x="112" y="102"/>
                      <a:pt x="111" y="105"/>
                      <a:pt x="109" y="108"/>
                    </a:cubicBezTo>
                    <a:cubicBezTo>
                      <a:pt x="106" y="114"/>
                      <a:pt x="106" y="119"/>
                      <a:pt x="107" y="124"/>
                    </a:cubicBezTo>
                    <a:cubicBezTo>
                      <a:pt x="110" y="130"/>
                      <a:pt x="116" y="136"/>
                      <a:pt x="126" y="141"/>
                    </a:cubicBezTo>
                    <a:cubicBezTo>
                      <a:pt x="134" y="145"/>
                      <a:pt x="143" y="152"/>
                      <a:pt x="148" y="157"/>
                    </a:cubicBezTo>
                    <a:cubicBezTo>
                      <a:pt x="133" y="170"/>
                      <a:pt x="114" y="178"/>
                      <a:pt x="92" y="178"/>
                    </a:cubicBezTo>
                    <a:close/>
                    <a:moveTo>
                      <a:pt x="154" y="151"/>
                    </a:moveTo>
                    <a:cubicBezTo>
                      <a:pt x="149" y="146"/>
                      <a:pt x="139" y="137"/>
                      <a:pt x="129" y="133"/>
                    </a:cubicBezTo>
                    <a:cubicBezTo>
                      <a:pt x="121" y="129"/>
                      <a:pt x="117" y="125"/>
                      <a:pt x="115" y="121"/>
                    </a:cubicBezTo>
                    <a:cubicBezTo>
                      <a:pt x="114" y="118"/>
                      <a:pt x="115" y="115"/>
                      <a:pt x="117" y="111"/>
                    </a:cubicBezTo>
                    <a:cubicBezTo>
                      <a:pt x="118" y="108"/>
                      <a:pt x="120" y="106"/>
                      <a:pt x="121" y="104"/>
                    </a:cubicBezTo>
                    <a:cubicBezTo>
                      <a:pt x="126" y="94"/>
                      <a:pt x="130" y="88"/>
                      <a:pt x="130" y="64"/>
                    </a:cubicBezTo>
                    <a:cubicBezTo>
                      <a:pt x="130" y="28"/>
                      <a:pt x="109" y="26"/>
                      <a:pt x="105" y="26"/>
                    </a:cubicBezTo>
                    <a:cubicBezTo>
                      <a:pt x="102" y="26"/>
                      <a:pt x="100" y="27"/>
                      <a:pt x="98" y="27"/>
                    </a:cubicBezTo>
                    <a:cubicBezTo>
                      <a:pt x="96" y="28"/>
                      <a:pt x="93" y="29"/>
                      <a:pt x="88" y="29"/>
                    </a:cubicBezTo>
                    <a:cubicBezTo>
                      <a:pt x="78" y="29"/>
                      <a:pt x="59" y="29"/>
                      <a:pt x="59" y="63"/>
                    </a:cubicBezTo>
                    <a:cubicBezTo>
                      <a:pt x="59" y="86"/>
                      <a:pt x="65" y="96"/>
                      <a:pt x="69" y="105"/>
                    </a:cubicBezTo>
                    <a:cubicBezTo>
                      <a:pt x="71" y="107"/>
                      <a:pt x="72" y="109"/>
                      <a:pt x="73" y="111"/>
                    </a:cubicBezTo>
                    <a:cubicBezTo>
                      <a:pt x="77" y="120"/>
                      <a:pt x="74" y="127"/>
                      <a:pt x="63" y="131"/>
                    </a:cubicBezTo>
                    <a:cubicBezTo>
                      <a:pt x="50" y="137"/>
                      <a:pt x="44" y="140"/>
                      <a:pt x="31" y="151"/>
                    </a:cubicBezTo>
                    <a:cubicBezTo>
                      <a:pt x="17" y="136"/>
                      <a:pt x="8" y="116"/>
                      <a:pt x="8" y="93"/>
                    </a:cubicBezTo>
                    <a:cubicBezTo>
                      <a:pt x="8" y="47"/>
                      <a:pt x="46" y="9"/>
                      <a:pt x="92" y="9"/>
                    </a:cubicBezTo>
                    <a:cubicBezTo>
                      <a:pt x="139" y="9"/>
                      <a:pt x="177" y="47"/>
                      <a:pt x="177" y="93"/>
                    </a:cubicBezTo>
                    <a:cubicBezTo>
                      <a:pt x="177" y="116"/>
                      <a:pt x="168" y="136"/>
                      <a:pt x="154" y="15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112"/>
              <p:cNvSpPr/>
              <p:nvPr/>
            </p:nvSpPr>
            <p:spPr bwMode="auto">
              <a:xfrm rot="2479839">
                <a:off x="8391232" y="2251705"/>
                <a:ext cx="335696" cy="198051"/>
              </a:xfrm>
              <a:custGeom>
                <a:avLst/>
                <a:gdLst>
                  <a:gd name="T0" fmla="*/ 160 w 186"/>
                  <a:gd name="T1" fmla="*/ 43 h 110"/>
                  <a:gd name="T2" fmla="*/ 161 w 186"/>
                  <a:gd name="T3" fmla="*/ 42 h 110"/>
                  <a:gd name="T4" fmla="*/ 135 w 186"/>
                  <a:gd name="T5" fmla="*/ 17 h 110"/>
                  <a:gd name="T6" fmla="*/ 119 w 186"/>
                  <a:gd name="T7" fmla="*/ 23 h 110"/>
                  <a:gd name="T8" fmla="*/ 76 w 186"/>
                  <a:gd name="T9" fmla="*/ 0 h 110"/>
                  <a:gd name="T10" fmla="*/ 26 w 186"/>
                  <a:gd name="T11" fmla="*/ 43 h 110"/>
                  <a:gd name="T12" fmla="*/ 0 w 186"/>
                  <a:gd name="T13" fmla="*/ 76 h 110"/>
                  <a:gd name="T14" fmla="*/ 34 w 186"/>
                  <a:gd name="T15" fmla="*/ 110 h 110"/>
                  <a:gd name="T16" fmla="*/ 152 w 186"/>
                  <a:gd name="T17" fmla="*/ 110 h 110"/>
                  <a:gd name="T18" fmla="*/ 186 w 186"/>
                  <a:gd name="T19" fmla="*/ 76 h 110"/>
                  <a:gd name="T20" fmla="*/ 160 w 186"/>
                  <a:gd name="T21" fmla="*/ 43 h 110"/>
                  <a:gd name="T22" fmla="*/ 152 w 186"/>
                  <a:gd name="T23" fmla="*/ 101 h 110"/>
                  <a:gd name="T24" fmla="*/ 34 w 186"/>
                  <a:gd name="T25" fmla="*/ 101 h 110"/>
                  <a:gd name="T26" fmla="*/ 9 w 186"/>
                  <a:gd name="T27" fmla="*/ 76 h 110"/>
                  <a:gd name="T28" fmla="*/ 28 w 186"/>
                  <a:gd name="T29" fmla="*/ 51 h 110"/>
                  <a:gd name="T30" fmla="*/ 34 w 186"/>
                  <a:gd name="T31" fmla="*/ 44 h 110"/>
                  <a:gd name="T32" fmla="*/ 76 w 186"/>
                  <a:gd name="T33" fmla="*/ 8 h 110"/>
                  <a:gd name="T34" fmla="*/ 111 w 186"/>
                  <a:gd name="T35" fmla="*/ 28 h 110"/>
                  <a:gd name="T36" fmla="*/ 117 w 186"/>
                  <a:gd name="T37" fmla="*/ 32 h 110"/>
                  <a:gd name="T38" fmla="*/ 119 w 186"/>
                  <a:gd name="T39" fmla="*/ 32 h 110"/>
                  <a:gd name="T40" fmla="*/ 124 w 186"/>
                  <a:gd name="T41" fmla="*/ 29 h 110"/>
                  <a:gd name="T42" fmla="*/ 135 w 186"/>
                  <a:gd name="T43" fmla="*/ 25 h 110"/>
                  <a:gd name="T44" fmla="*/ 152 w 186"/>
                  <a:gd name="T45" fmla="*/ 42 h 110"/>
                  <a:gd name="T46" fmla="*/ 152 w 186"/>
                  <a:gd name="T47" fmla="*/ 43 h 110"/>
                  <a:gd name="T48" fmla="*/ 158 w 186"/>
                  <a:gd name="T49" fmla="*/ 51 h 110"/>
                  <a:gd name="T50" fmla="*/ 177 w 186"/>
                  <a:gd name="T51" fmla="*/ 76 h 110"/>
                  <a:gd name="T52" fmla="*/ 152 w 186"/>
                  <a:gd name="T53" fmla="*/ 101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6" h="110">
                    <a:moveTo>
                      <a:pt x="160" y="43"/>
                    </a:moveTo>
                    <a:cubicBezTo>
                      <a:pt x="160" y="43"/>
                      <a:pt x="161" y="43"/>
                      <a:pt x="161" y="42"/>
                    </a:cubicBezTo>
                    <a:cubicBezTo>
                      <a:pt x="161" y="28"/>
                      <a:pt x="149" y="17"/>
                      <a:pt x="135" y="17"/>
                    </a:cubicBezTo>
                    <a:cubicBezTo>
                      <a:pt x="129" y="17"/>
                      <a:pt x="123" y="19"/>
                      <a:pt x="119" y="23"/>
                    </a:cubicBezTo>
                    <a:cubicBezTo>
                      <a:pt x="110" y="9"/>
                      <a:pt x="94" y="0"/>
                      <a:pt x="76" y="0"/>
                    </a:cubicBezTo>
                    <a:cubicBezTo>
                      <a:pt x="51" y="0"/>
                      <a:pt x="30" y="19"/>
                      <a:pt x="26" y="43"/>
                    </a:cubicBezTo>
                    <a:cubicBezTo>
                      <a:pt x="11" y="47"/>
                      <a:pt x="0" y="60"/>
                      <a:pt x="0" y="76"/>
                    </a:cubicBezTo>
                    <a:cubicBezTo>
                      <a:pt x="0" y="95"/>
                      <a:pt x="15" y="110"/>
                      <a:pt x="34" y="110"/>
                    </a:cubicBezTo>
                    <a:cubicBezTo>
                      <a:pt x="152" y="110"/>
                      <a:pt x="152" y="110"/>
                      <a:pt x="152" y="110"/>
                    </a:cubicBezTo>
                    <a:cubicBezTo>
                      <a:pt x="171" y="110"/>
                      <a:pt x="186" y="95"/>
                      <a:pt x="186" y="76"/>
                    </a:cubicBezTo>
                    <a:cubicBezTo>
                      <a:pt x="186" y="60"/>
                      <a:pt x="175" y="47"/>
                      <a:pt x="160" y="43"/>
                    </a:cubicBezTo>
                    <a:close/>
                    <a:moveTo>
                      <a:pt x="152" y="101"/>
                    </a:moveTo>
                    <a:cubicBezTo>
                      <a:pt x="34" y="101"/>
                      <a:pt x="34" y="101"/>
                      <a:pt x="34" y="101"/>
                    </a:cubicBezTo>
                    <a:cubicBezTo>
                      <a:pt x="20" y="101"/>
                      <a:pt x="9" y="90"/>
                      <a:pt x="9" y="76"/>
                    </a:cubicBezTo>
                    <a:cubicBezTo>
                      <a:pt x="9" y="64"/>
                      <a:pt x="17" y="54"/>
                      <a:pt x="28" y="51"/>
                    </a:cubicBezTo>
                    <a:cubicBezTo>
                      <a:pt x="31" y="51"/>
                      <a:pt x="34" y="48"/>
                      <a:pt x="34" y="44"/>
                    </a:cubicBezTo>
                    <a:cubicBezTo>
                      <a:pt x="38" y="24"/>
                      <a:pt x="55" y="8"/>
                      <a:pt x="76" y="8"/>
                    </a:cubicBezTo>
                    <a:cubicBezTo>
                      <a:pt x="90" y="8"/>
                      <a:pt x="104" y="16"/>
                      <a:pt x="111" y="28"/>
                    </a:cubicBezTo>
                    <a:cubicBezTo>
                      <a:pt x="113" y="30"/>
                      <a:pt x="115" y="31"/>
                      <a:pt x="117" y="32"/>
                    </a:cubicBezTo>
                    <a:cubicBezTo>
                      <a:pt x="118" y="32"/>
                      <a:pt x="118" y="32"/>
                      <a:pt x="119" y="32"/>
                    </a:cubicBezTo>
                    <a:cubicBezTo>
                      <a:pt x="121" y="32"/>
                      <a:pt x="123" y="31"/>
                      <a:pt x="124" y="29"/>
                    </a:cubicBezTo>
                    <a:cubicBezTo>
                      <a:pt x="127" y="27"/>
                      <a:pt x="131" y="25"/>
                      <a:pt x="135" y="25"/>
                    </a:cubicBezTo>
                    <a:cubicBezTo>
                      <a:pt x="145" y="25"/>
                      <a:pt x="152" y="33"/>
                      <a:pt x="152" y="42"/>
                    </a:cubicBezTo>
                    <a:cubicBezTo>
                      <a:pt x="152" y="43"/>
                      <a:pt x="152" y="43"/>
                      <a:pt x="152" y="43"/>
                    </a:cubicBezTo>
                    <a:cubicBezTo>
                      <a:pt x="152" y="47"/>
                      <a:pt x="154" y="50"/>
                      <a:pt x="158" y="51"/>
                    </a:cubicBezTo>
                    <a:cubicBezTo>
                      <a:pt x="170" y="54"/>
                      <a:pt x="177" y="64"/>
                      <a:pt x="177" y="76"/>
                    </a:cubicBezTo>
                    <a:cubicBezTo>
                      <a:pt x="177" y="90"/>
                      <a:pt x="166" y="101"/>
                      <a:pt x="152" y="10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113"/>
              <p:cNvSpPr/>
              <p:nvPr/>
            </p:nvSpPr>
            <p:spPr bwMode="auto">
              <a:xfrm>
                <a:off x="8271831" y="1727304"/>
                <a:ext cx="122612" cy="335205"/>
              </a:xfrm>
              <a:custGeom>
                <a:avLst/>
                <a:gdLst>
                  <a:gd name="T0" fmla="*/ 67 w 68"/>
                  <a:gd name="T1" fmla="*/ 147 h 186"/>
                  <a:gd name="T2" fmla="*/ 68 w 68"/>
                  <a:gd name="T3" fmla="*/ 147 h 186"/>
                  <a:gd name="T4" fmla="*/ 55 w 68"/>
                  <a:gd name="T5" fmla="*/ 84 h 186"/>
                  <a:gd name="T6" fmla="*/ 59 w 68"/>
                  <a:gd name="T7" fmla="*/ 84 h 186"/>
                  <a:gd name="T8" fmla="*/ 63 w 68"/>
                  <a:gd name="T9" fmla="*/ 80 h 186"/>
                  <a:gd name="T10" fmla="*/ 59 w 68"/>
                  <a:gd name="T11" fmla="*/ 76 h 186"/>
                  <a:gd name="T12" fmla="*/ 53 w 68"/>
                  <a:gd name="T13" fmla="*/ 76 h 186"/>
                  <a:gd name="T14" fmla="*/ 46 w 68"/>
                  <a:gd name="T15" fmla="*/ 41 h 186"/>
                  <a:gd name="T16" fmla="*/ 46 w 68"/>
                  <a:gd name="T17" fmla="*/ 41 h 186"/>
                  <a:gd name="T18" fmla="*/ 46 w 68"/>
                  <a:gd name="T19" fmla="*/ 41 h 186"/>
                  <a:gd name="T20" fmla="*/ 65 w 68"/>
                  <a:gd name="T21" fmla="*/ 25 h 186"/>
                  <a:gd name="T22" fmla="*/ 65 w 68"/>
                  <a:gd name="T23" fmla="*/ 25 h 186"/>
                  <a:gd name="T24" fmla="*/ 68 w 68"/>
                  <a:gd name="T25" fmla="*/ 21 h 186"/>
                  <a:gd name="T26" fmla="*/ 34 w 68"/>
                  <a:gd name="T27" fmla="*/ 0 h 186"/>
                  <a:gd name="T28" fmla="*/ 0 w 68"/>
                  <a:gd name="T29" fmla="*/ 21 h 186"/>
                  <a:gd name="T30" fmla="*/ 2 w 68"/>
                  <a:gd name="T31" fmla="*/ 25 h 186"/>
                  <a:gd name="T32" fmla="*/ 2 w 68"/>
                  <a:gd name="T33" fmla="*/ 25 h 186"/>
                  <a:gd name="T34" fmla="*/ 21 w 68"/>
                  <a:gd name="T35" fmla="*/ 41 h 186"/>
                  <a:gd name="T36" fmla="*/ 21 w 68"/>
                  <a:gd name="T37" fmla="*/ 41 h 186"/>
                  <a:gd name="T38" fmla="*/ 21 w 68"/>
                  <a:gd name="T39" fmla="*/ 41 h 186"/>
                  <a:gd name="T40" fmla="*/ 0 w 68"/>
                  <a:gd name="T41" fmla="*/ 147 h 186"/>
                  <a:gd name="T42" fmla="*/ 0 w 68"/>
                  <a:gd name="T43" fmla="*/ 147 h 186"/>
                  <a:gd name="T44" fmla="*/ 0 w 68"/>
                  <a:gd name="T45" fmla="*/ 148 h 186"/>
                  <a:gd name="T46" fmla="*/ 1 w 68"/>
                  <a:gd name="T47" fmla="*/ 150 h 186"/>
                  <a:gd name="T48" fmla="*/ 1 w 68"/>
                  <a:gd name="T49" fmla="*/ 150 h 186"/>
                  <a:gd name="T50" fmla="*/ 31 w 68"/>
                  <a:gd name="T51" fmla="*/ 184 h 186"/>
                  <a:gd name="T52" fmla="*/ 31 w 68"/>
                  <a:gd name="T53" fmla="*/ 184 h 186"/>
                  <a:gd name="T54" fmla="*/ 34 w 68"/>
                  <a:gd name="T55" fmla="*/ 186 h 186"/>
                  <a:gd name="T56" fmla="*/ 37 w 68"/>
                  <a:gd name="T57" fmla="*/ 184 h 186"/>
                  <a:gd name="T58" fmla="*/ 37 w 68"/>
                  <a:gd name="T59" fmla="*/ 184 h 186"/>
                  <a:gd name="T60" fmla="*/ 67 w 68"/>
                  <a:gd name="T61" fmla="*/ 150 h 186"/>
                  <a:gd name="T62" fmla="*/ 67 w 68"/>
                  <a:gd name="T63" fmla="*/ 150 h 186"/>
                  <a:gd name="T64" fmla="*/ 68 w 68"/>
                  <a:gd name="T65" fmla="*/ 148 h 186"/>
                  <a:gd name="T66" fmla="*/ 67 w 68"/>
                  <a:gd name="T67" fmla="*/ 147 h 186"/>
                  <a:gd name="T68" fmla="*/ 9 w 68"/>
                  <a:gd name="T69" fmla="*/ 19 h 186"/>
                  <a:gd name="T70" fmla="*/ 34 w 68"/>
                  <a:gd name="T71" fmla="*/ 8 h 186"/>
                  <a:gd name="T72" fmla="*/ 59 w 68"/>
                  <a:gd name="T73" fmla="*/ 19 h 186"/>
                  <a:gd name="T74" fmla="*/ 34 w 68"/>
                  <a:gd name="T75" fmla="*/ 41 h 186"/>
                  <a:gd name="T76" fmla="*/ 9 w 68"/>
                  <a:gd name="T77" fmla="*/ 19 h 186"/>
                  <a:gd name="T78" fmla="*/ 34 w 68"/>
                  <a:gd name="T79" fmla="*/ 175 h 186"/>
                  <a:gd name="T80" fmla="*/ 9 w 68"/>
                  <a:gd name="T81" fmla="*/ 146 h 186"/>
                  <a:gd name="T82" fmla="*/ 29 w 68"/>
                  <a:gd name="T83" fmla="*/ 47 h 186"/>
                  <a:gd name="T84" fmla="*/ 31 w 68"/>
                  <a:gd name="T85" fmla="*/ 49 h 186"/>
                  <a:gd name="T86" fmla="*/ 31 w 68"/>
                  <a:gd name="T87" fmla="*/ 50 h 186"/>
                  <a:gd name="T88" fmla="*/ 32 w 68"/>
                  <a:gd name="T89" fmla="*/ 50 h 186"/>
                  <a:gd name="T90" fmla="*/ 32 w 68"/>
                  <a:gd name="T91" fmla="*/ 50 h 186"/>
                  <a:gd name="T92" fmla="*/ 34 w 68"/>
                  <a:gd name="T93" fmla="*/ 51 h 186"/>
                  <a:gd name="T94" fmla="*/ 36 w 68"/>
                  <a:gd name="T95" fmla="*/ 50 h 186"/>
                  <a:gd name="T96" fmla="*/ 36 w 68"/>
                  <a:gd name="T97" fmla="*/ 50 h 186"/>
                  <a:gd name="T98" fmla="*/ 36 w 68"/>
                  <a:gd name="T99" fmla="*/ 50 h 186"/>
                  <a:gd name="T100" fmla="*/ 37 w 68"/>
                  <a:gd name="T101" fmla="*/ 49 h 186"/>
                  <a:gd name="T102" fmla="*/ 39 w 68"/>
                  <a:gd name="T103" fmla="*/ 47 h 186"/>
                  <a:gd name="T104" fmla="*/ 45 w 68"/>
                  <a:gd name="T105" fmla="*/ 76 h 186"/>
                  <a:gd name="T106" fmla="*/ 34 w 68"/>
                  <a:gd name="T107" fmla="*/ 76 h 186"/>
                  <a:gd name="T108" fmla="*/ 30 w 68"/>
                  <a:gd name="T109" fmla="*/ 80 h 186"/>
                  <a:gd name="T110" fmla="*/ 34 w 68"/>
                  <a:gd name="T111" fmla="*/ 84 h 186"/>
                  <a:gd name="T112" fmla="*/ 46 w 68"/>
                  <a:gd name="T113" fmla="*/ 84 h 186"/>
                  <a:gd name="T114" fmla="*/ 59 w 68"/>
                  <a:gd name="T115" fmla="*/ 146 h 186"/>
                  <a:gd name="T116" fmla="*/ 34 w 68"/>
                  <a:gd name="T117" fmla="*/ 17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8" h="186">
                    <a:moveTo>
                      <a:pt x="67" y="147"/>
                    </a:moveTo>
                    <a:cubicBezTo>
                      <a:pt x="68" y="147"/>
                      <a:pt x="68" y="147"/>
                      <a:pt x="68" y="14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61" y="84"/>
                      <a:pt x="63" y="83"/>
                      <a:pt x="63" y="80"/>
                    </a:cubicBezTo>
                    <a:cubicBezTo>
                      <a:pt x="63" y="78"/>
                      <a:pt x="61" y="76"/>
                      <a:pt x="59" y="76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7" y="24"/>
                      <a:pt x="68" y="23"/>
                      <a:pt x="68" y="21"/>
                    </a:cubicBezTo>
                    <a:cubicBezTo>
                      <a:pt x="68" y="9"/>
                      <a:pt x="52" y="0"/>
                      <a:pt x="34" y="0"/>
                    </a:cubicBezTo>
                    <a:cubicBezTo>
                      <a:pt x="15" y="0"/>
                      <a:pt x="0" y="9"/>
                      <a:pt x="0" y="21"/>
                    </a:cubicBezTo>
                    <a:cubicBezTo>
                      <a:pt x="0" y="23"/>
                      <a:pt x="1" y="24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0" y="147"/>
                      <a:pt x="0" y="148"/>
                    </a:cubicBezTo>
                    <a:cubicBezTo>
                      <a:pt x="0" y="149"/>
                      <a:pt x="1" y="150"/>
                      <a:pt x="1" y="150"/>
                    </a:cubicBezTo>
                    <a:cubicBezTo>
                      <a:pt x="1" y="150"/>
                      <a:pt x="1" y="150"/>
                      <a:pt x="1" y="150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1" y="185"/>
                      <a:pt x="33" y="186"/>
                      <a:pt x="34" y="186"/>
                    </a:cubicBezTo>
                    <a:cubicBezTo>
                      <a:pt x="35" y="186"/>
                      <a:pt x="36" y="185"/>
                      <a:pt x="37" y="184"/>
                    </a:cubicBezTo>
                    <a:cubicBezTo>
                      <a:pt x="37" y="184"/>
                      <a:pt x="37" y="184"/>
                      <a:pt x="37" y="184"/>
                    </a:cubicBezTo>
                    <a:cubicBezTo>
                      <a:pt x="67" y="150"/>
                      <a:pt x="67" y="150"/>
                      <a:pt x="67" y="150"/>
                    </a:cubicBezTo>
                    <a:cubicBezTo>
                      <a:pt x="67" y="150"/>
                      <a:pt x="67" y="150"/>
                      <a:pt x="67" y="150"/>
                    </a:cubicBezTo>
                    <a:cubicBezTo>
                      <a:pt x="67" y="150"/>
                      <a:pt x="68" y="149"/>
                      <a:pt x="68" y="148"/>
                    </a:cubicBezTo>
                    <a:cubicBezTo>
                      <a:pt x="68" y="147"/>
                      <a:pt x="67" y="147"/>
                      <a:pt x="67" y="147"/>
                    </a:cubicBezTo>
                    <a:close/>
                    <a:moveTo>
                      <a:pt x="9" y="19"/>
                    </a:moveTo>
                    <a:cubicBezTo>
                      <a:pt x="10" y="13"/>
                      <a:pt x="21" y="8"/>
                      <a:pt x="34" y="8"/>
                    </a:cubicBezTo>
                    <a:cubicBezTo>
                      <a:pt x="47" y="8"/>
                      <a:pt x="57" y="13"/>
                      <a:pt x="59" y="19"/>
                    </a:cubicBezTo>
                    <a:cubicBezTo>
                      <a:pt x="34" y="41"/>
                      <a:pt x="34" y="41"/>
                      <a:pt x="34" y="41"/>
                    </a:cubicBezTo>
                    <a:lnTo>
                      <a:pt x="9" y="19"/>
                    </a:lnTo>
                    <a:close/>
                    <a:moveTo>
                      <a:pt x="34" y="175"/>
                    </a:moveTo>
                    <a:cubicBezTo>
                      <a:pt x="9" y="146"/>
                      <a:pt x="9" y="146"/>
                      <a:pt x="9" y="146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49"/>
                      <a:pt x="31" y="50"/>
                      <a:pt x="31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0"/>
                      <a:pt x="33" y="51"/>
                      <a:pt x="34" y="51"/>
                    </a:cubicBezTo>
                    <a:cubicBezTo>
                      <a:pt x="35" y="51"/>
                      <a:pt x="35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7" y="50"/>
                      <a:pt x="37" y="49"/>
                      <a:pt x="37" y="49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2" y="76"/>
                      <a:pt x="30" y="78"/>
                      <a:pt x="30" y="80"/>
                    </a:cubicBezTo>
                    <a:cubicBezTo>
                      <a:pt x="30" y="83"/>
                      <a:pt x="32" y="84"/>
                      <a:pt x="3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59" y="146"/>
                      <a:pt x="59" y="146"/>
                      <a:pt x="59" y="146"/>
                    </a:cubicBezTo>
                    <a:lnTo>
                      <a:pt x="34" y="175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114"/>
              <p:cNvSpPr/>
              <p:nvPr/>
            </p:nvSpPr>
            <p:spPr bwMode="auto">
              <a:xfrm>
                <a:off x="8685680" y="1793606"/>
                <a:ext cx="335205" cy="332239"/>
              </a:xfrm>
              <a:custGeom>
                <a:avLst/>
                <a:gdLst>
                  <a:gd name="T0" fmla="*/ 157 w 186"/>
                  <a:gd name="T1" fmla="*/ 159 h 185"/>
                  <a:gd name="T2" fmla="*/ 186 w 186"/>
                  <a:gd name="T3" fmla="*/ 93 h 185"/>
                  <a:gd name="T4" fmla="*/ 93 w 186"/>
                  <a:gd name="T5" fmla="*/ 0 h 185"/>
                  <a:gd name="T6" fmla="*/ 0 w 186"/>
                  <a:gd name="T7" fmla="*/ 93 h 185"/>
                  <a:gd name="T8" fmla="*/ 29 w 186"/>
                  <a:gd name="T9" fmla="*/ 159 h 185"/>
                  <a:gd name="T10" fmla="*/ 18 w 186"/>
                  <a:gd name="T11" fmla="*/ 178 h 185"/>
                  <a:gd name="T12" fmla="*/ 17 w 186"/>
                  <a:gd name="T13" fmla="*/ 181 h 185"/>
                  <a:gd name="T14" fmla="*/ 21 w 186"/>
                  <a:gd name="T15" fmla="*/ 185 h 185"/>
                  <a:gd name="T16" fmla="*/ 24 w 186"/>
                  <a:gd name="T17" fmla="*/ 184 h 185"/>
                  <a:gd name="T18" fmla="*/ 25 w 186"/>
                  <a:gd name="T19" fmla="*/ 182 h 185"/>
                  <a:gd name="T20" fmla="*/ 35 w 186"/>
                  <a:gd name="T21" fmla="*/ 165 h 185"/>
                  <a:gd name="T22" fmla="*/ 93 w 186"/>
                  <a:gd name="T23" fmla="*/ 185 h 185"/>
                  <a:gd name="T24" fmla="*/ 151 w 186"/>
                  <a:gd name="T25" fmla="*/ 165 h 185"/>
                  <a:gd name="T26" fmla="*/ 161 w 186"/>
                  <a:gd name="T27" fmla="*/ 182 h 185"/>
                  <a:gd name="T28" fmla="*/ 165 w 186"/>
                  <a:gd name="T29" fmla="*/ 185 h 185"/>
                  <a:gd name="T30" fmla="*/ 169 w 186"/>
                  <a:gd name="T31" fmla="*/ 181 h 185"/>
                  <a:gd name="T32" fmla="*/ 168 w 186"/>
                  <a:gd name="T33" fmla="*/ 178 h 185"/>
                  <a:gd name="T34" fmla="*/ 157 w 186"/>
                  <a:gd name="T35" fmla="*/ 159 h 185"/>
                  <a:gd name="T36" fmla="*/ 93 w 186"/>
                  <a:gd name="T37" fmla="*/ 177 h 185"/>
                  <a:gd name="T38" fmla="*/ 9 w 186"/>
                  <a:gd name="T39" fmla="*/ 93 h 185"/>
                  <a:gd name="T40" fmla="*/ 93 w 186"/>
                  <a:gd name="T41" fmla="*/ 8 h 185"/>
                  <a:gd name="T42" fmla="*/ 177 w 186"/>
                  <a:gd name="T43" fmla="*/ 93 h 185"/>
                  <a:gd name="T44" fmla="*/ 93 w 186"/>
                  <a:gd name="T45" fmla="*/ 177 h 185"/>
                  <a:gd name="T46" fmla="*/ 93 w 186"/>
                  <a:gd name="T47" fmla="*/ 34 h 185"/>
                  <a:gd name="T48" fmla="*/ 34 w 186"/>
                  <a:gd name="T49" fmla="*/ 93 h 185"/>
                  <a:gd name="T50" fmla="*/ 93 w 186"/>
                  <a:gd name="T51" fmla="*/ 152 h 185"/>
                  <a:gd name="T52" fmla="*/ 152 w 186"/>
                  <a:gd name="T53" fmla="*/ 93 h 185"/>
                  <a:gd name="T54" fmla="*/ 93 w 186"/>
                  <a:gd name="T55" fmla="*/ 34 h 185"/>
                  <a:gd name="T56" fmla="*/ 93 w 186"/>
                  <a:gd name="T57" fmla="*/ 143 h 185"/>
                  <a:gd name="T58" fmla="*/ 42 w 186"/>
                  <a:gd name="T59" fmla="*/ 93 h 185"/>
                  <a:gd name="T60" fmla="*/ 93 w 186"/>
                  <a:gd name="T61" fmla="*/ 42 h 185"/>
                  <a:gd name="T62" fmla="*/ 144 w 186"/>
                  <a:gd name="T63" fmla="*/ 93 h 185"/>
                  <a:gd name="T64" fmla="*/ 93 w 186"/>
                  <a:gd name="T65" fmla="*/ 143 h 185"/>
                  <a:gd name="T66" fmla="*/ 93 w 186"/>
                  <a:gd name="T67" fmla="*/ 67 h 185"/>
                  <a:gd name="T68" fmla="*/ 68 w 186"/>
                  <a:gd name="T69" fmla="*/ 93 h 185"/>
                  <a:gd name="T70" fmla="*/ 93 w 186"/>
                  <a:gd name="T71" fmla="*/ 118 h 185"/>
                  <a:gd name="T72" fmla="*/ 118 w 186"/>
                  <a:gd name="T73" fmla="*/ 93 h 185"/>
                  <a:gd name="T74" fmla="*/ 93 w 186"/>
                  <a:gd name="T75" fmla="*/ 67 h 185"/>
                  <a:gd name="T76" fmla="*/ 93 w 186"/>
                  <a:gd name="T77" fmla="*/ 109 h 185"/>
                  <a:gd name="T78" fmla="*/ 76 w 186"/>
                  <a:gd name="T79" fmla="*/ 93 h 185"/>
                  <a:gd name="T80" fmla="*/ 93 w 186"/>
                  <a:gd name="T81" fmla="*/ 76 h 185"/>
                  <a:gd name="T82" fmla="*/ 110 w 186"/>
                  <a:gd name="T83" fmla="*/ 93 h 185"/>
                  <a:gd name="T84" fmla="*/ 93 w 186"/>
                  <a:gd name="T85" fmla="*/ 109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6" h="185">
                    <a:moveTo>
                      <a:pt x="157" y="159"/>
                    </a:moveTo>
                    <a:cubicBezTo>
                      <a:pt x="175" y="143"/>
                      <a:pt x="186" y="119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ubicBezTo>
                      <a:pt x="42" y="0"/>
                      <a:pt x="0" y="41"/>
                      <a:pt x="0" y="93"/>
                    </a:cubicBezTo>
                    <a:cubicBezTo>
                      <a:pt x="0" y="119"/>
                      <a:pt x="11" y="143"/>
                      <a:pt x="29" y="159"/>
                    </a:cubicBezTo>
                    <a:cubicBezTo>
                      <a:pt x="18" y="178"/>
                      <a:pt x="18" y="178"/>
                      <a:pt x="18" y="178"/>
                    </a:cubicBezTo>
                    <a:cubicBezTo>
                      <a:pt x="18" y="179"/>
                      <a:pt x="17" y="180"/>
                      <a:pt x="17" y="181"/>
                    </a:cubicBezTo>
                    <a:cubicBezTo>
                      <a:pt x="17" y="183"/>
                      <a:pt x="19" y="185"/>
                      <a:pt x="21" y="185"/>
                    </a:cubicBezTo>
                    <a:cubicBezTo>
                      <a:pt x="22" y="185"/>
                      <a:pt x="24" y="185"/>
                      <a:pt x="24" y="184"/>
                    </a:cubicBezTo>
                    <a:cubicBezTo>
                      <a:pt x="25" y="184"/>
                      <a:pt x="25" y="183"/>
                      <a:pt x="25" y="182"/>
                    </a:cubicBezTo>
                    <a:cubicBezTo>
                      <a:pt x="35" y="165"/>
                      <a:pt x="35" y="165"/>
                      <a:pt x="35" y="165"/>
                    </a:cubicBezTo>
                    <a:cubicBezTo>
                      <a:pt x="51" y="178"/>
                      <a:pt x="71" y="185"/>
                      <a:pt x="93" y="185"/>
                    </a:cubicBezTo>
                    <a:cubicBezTo>
                      <a:pt x="115" y="185"/>
                      <a:pt x="135" y="178"/>
                      <a:pt x="151" y="165"/>
                    </a:cubicBezTo>
                    <a:cubicBezTo>
                      <a:pt x="161" y="182"/>
                      <a:pt x="161" y="182"/>
                      <a:pt x="161" y="182"/>
                    </a:cubicBezTo>
                    <a:cubicBezTo>
                      <a:pt x="161" y="184"/>
                      <a:pt x="163" y="185"/>
                      <a:pt x="165" y="185"/>
                    </a:cubicBezTo>
                    <a:cubicBezTo>
                      <a:pt x="167" y="185"/>
                      <a:pt x="169" y="183"/>
                      <a:pt x="169" y="181"/>
                    </a:cubicBezTo>
                    <a:cubicBezTo>
                      <a:pt x="169" y="180"/>
                      <a:pt x="168" y="179"/>
                      <a:pt x="168" y="178"/>
                    </a:cubicBezTo>
                    <a:lnTo>
                      <a:pt x="157" y="159"/>
                    </a:lnTo>
                    <a:close/>
                    <a:moveTo>
                      <a:pt x="93" y="177"/>
                    </a:moveTo>
                    <a:cubicBezTo>
                      <a:pt x="46" y="177"/>
                      <a:pt x="9" y="139"/>
                      <a:pt x="9" y="93"/>
                    </a:cubicBezTo>
                    <a:cubicBezTo>
                      <a:pt x="9" y="46"/>
                      <a:pt x="46" y="8"/>
                      <a:pt x="93" y="8"/>
                    </a:cubicBezTo>
                    <a:cubicBezTo>
                      <a:pt x="140" y="8"/>
                      <a:pt x="177" y="46"/>
                      <a:pt x="177" y="93"/>
                    </a:cubicBezTo>
                    <a:cubicBezTo>
                      <a:pt x="177" y="139"/>
                      <a:pt x="140" y="177"/>
                      <a:pt x="93" y="177"/>
                    </a:cubicBezTo>
                    <a:close/>
                    <a:moveTo>
                      <a:pt x="93" y="34"/>
                    </a:moveTo>
                    <a:cubicBezTo>
                      <a:pt x="60" y="34"/>
                      <a:pt x="34" y="60"/>
                      <a:pt x="34" y="93"/>
                    </a:cubicBezTo>
                    <a:cubicBezTo>
                      <a:pt x="34" y="125"/>
                      <a:pt x="60" y="152"/>
                      <a:pt x="93" y="152"/>
                    </a:cubicBezTo>
                    <a:cubicBezTo>
                      <a:pt x="126" y="152"/>
                      <a:pt x="152" y="125"/>
                      <a:pt x="152" y="93"/>
                    </a:cubicBezTo>
                    <a:cubicBezTo>
                      <a:pt x="152" y="60"/>
                      <a:pt x="126" y="34"/>
                      <a:pt x="93" y="34"/>
                    </a:cubicBezTo>
                    <a:close/>
                    <a:moveTo>
                      <a:pt x="93" y="143"/>
                    </a:moveTo>
                    <a:cubicBezTo>
                      <a:pt x="65" y="143"/>
                      <a:pt x="42" y="121"/>
                      <a:pt x="42" y="93"/>
                    </a:cubicBezTo>
                    <a:cubicBezTo>
                      <a:pt x="42" y="65"/>
                      <a:pt x="65" y="42"/>
                      <a:pt x="93" y="42"/>
                    </a:cubicBezTo>
                    <a:cubicBezTo>
                      <a:pt x="121" y="42"/>
                      <a:pt x="144" y="65"/>
                      <a:pt x="144" y="93"/>
                    </a:cubicBezTo>
                    <a:cubicBezTo>
                      <a:pt x="144" y="121"/>
                      <a:pt x="121" y="143"/>
                      <a:pt x="93" y="143"/>
                    </a:cubicBezTo>
                    <a:close/>
                    <a:moveTo>
                      <a:pt x="93" y="67"/>
                    </a:moveTo>
                    <a:cubicBezTo>
                      <a:pt x="79" y="67"/>
                      <a:pt x="68" y="79"/>
                      <a:pt x="68" y="93"/>
                    </a:cubicBezTo>
                    <a:cubicBezTo>
                      <a:pt x="68" y="107"/>
                      <a:pt x="79" y="118"/>
                      <a:pt x="93" y="118"/>
                    </a:cubicBezTo>
                    <a:cubicBezTo>
                      <a:pt x="107" y="118"/>
                      <a:pt x="118" y="107"/>
                      <a:pt x="118" y="93"/>
                    </a:cubicBezTo>
                    <a:cubicBezTo>
                      <a:pt x="118" y="79"/>
                      <a:pt x="107" y="67"/>
                      <a:pt x="93" y="67"/>
                    </a:cubicBezTo>
                    <a:close/>
                    <a:moveTo>
                      <a:pt x="93" y="109"/>
                    </a:moveTo>
                    <a:cubicBezTo>
                      <a:pt x="84" y="109"/>
                      <a:pt x="76" y="102"/>
                      <a:pt x="76" y="93"/>
                    </a:cubicBezTo>
                    <a:cubicBezTo>
                      <a:pt x="76" y="83"/>
                      <a:pt x="84" y="76"/>
                      <a:pt x="93" y="76"/>
                    </a:cubicBezTo>
                    <a:cubicBezTo>
                      <a:pt x="102" y="76"/>
                      <a:pt x="110" y="83"/>
                      <a:pt x="110" y="93"/>
                    </a:cubicBezTo>
                    <a:cubicBezTo>
                      <a:pt x="110" y="102"/>
                      <a:pt x="102" y="109"/>
                      <a:pt x="93" y="109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115"/>
              <p:cNvSpPr/>
              <p:nvPr/>
            </p:nvSpPr>
            <p:spPr bwMode="auto">
              <a:xfrm>
                <a:off x="9939218" y="5756971"/>
                <a:ext cx="333228" cy="273899"/>
              </a:xfrm>
              <a:custGeom>
                <a:avLst/>
                <a:gdLst>
                  <a:gd name="T0" fmla="*/ 17 w 185"/>
                  <a:gd name="T1" fmla="*/ 109 h 152"/>
                  <a:gd name="T2" fmla="*/ 25 w 185"/>
                  <a:gd name="T3" fmla="*/ 109 h 152"/>
                  <a:gd name="T4" fmla="*/ 46 w 185"/>
                  <a:gd name="T5" fmla="*/ 88 h 152"/>
                  <a:gd name="T6" fmla="*/ 181 w 185"/>
                  <a:gd name="T7" fmla="*/ 91 h 152"/>
                  <a:gd name="T8" fmla="*/ 150 w 185"/>
                  <a:gd name="T9" fmla="*/ 17 h 152"/>
                  <a:gd name="T10" fmla="*/ 101 w 185"/>
                  <a:gd name="T11" fmla="*/ 25 h 152"/>
                  <a:gd name="T12" fmla="*/ 59 w 185"/>
                  <a:gd name="T13" fmla="*/ 0 h 152"/>
                  <a:gd name="T14" fmla="*/ 35 w 185"/>
                  <a:gd name="T15" fmla="*/ 17 h 152"/>
                  <a:gd name="T16" fmla="*/ 0 w 185"/>
                  <a:gd name="T17" fmla="*/ 109 h 152"/>
                  <a:gd name="T18" fmla="*/ 83 w 185"/>
                  <a:gd name="T19" fmla="*/ 118 h 152"/>
                  <a:gd name="T20" fmla="*/ 143 w 185"/>
                  <a:gd name="T21" fmla="*/ 152 h 152"/>
                  <a:gd name="T22" fmla="*/ 181 w 185"/>
                  <a:gd name="T23" fmla="*/ 91 h 152"/>
                  <a:gd name="T24" fmla="*/ 8 w 185"/>
                  <a:gd name="T25" fmla="*/ 109 h 152"/>
                  <a:gd name="T26" fmla="*/ 76 w 185"/>
                  <a:gd name="T27" fmla="*/ 109 h 152"/>
                  <a:gd name="T28" fmla="*/ 76 w 185"/>
                  <a:gd name="T29" fmla="*/ 84 h 152"/>
                  <a:gd name="T30" fmla="*/ 21 w 185"/>
                  <a:gd name="T31" fmla="*/ 73 h 152"/>
                  <a:gd name="T32" fmla="*/ 44 w 185"/>
                  <a:gd name="T33" fmla="*/ 18 h 152"/>
                  <a:gd name="T34" fmla="*/ 76 w 185"/>
                  <a:gd name="T35" fmla="*/ 24 h 152"/>
                  <a:gd name="T36" fmla="*/ 76 w 185"/>
                  <a:gd name="T37" fmla="*/ 84 h 152"/>
                  <a:gd name="T38" fmla="*/ 84 w 185"/>
                  <a:gd name="T39" fmla="*/ 109 h 152"/>
                  <a:gd name="T40" fmla="*/ 101 w 185"/>
                  <a:gd name="T41" fmla="*/ 101 h 152"/>
                  <a:gd name="T42" fmla="*/ 101 w 185"/>
                  <a:gd name="T43" fmla="*/ 93 h 152"/>
                  <a:gd name="T44" fmla="*/ 84 w 185"/>
                  <a:gd name="T45" fmla="*/ 33 h 152"/>
                  <a:gd name="T46" fmla="*/ 101 w 185"/>
                  <a:gd name="T47" fmla="*/ 93 h 152"/>
                  <a:gd name="T48" fmla="*/ 110 w 185"/>
                  <a:gd name="T49" fmla="*/ 24 h 152"/>
                  <a:gd name="T50" fmla="*/ 142 w 185"/>
                  <a:gd name="T51" fmla="*/ 18 h 152"/>
                  <a:gd name="T52" fmla="*/ 164 w 185"/>
                  <a:gd name="T53" fmla="*/ 73 h 152"/>
                  <a:gd name="T54" fmla="*/ 109 w 185"/>
                  <a:gd name="T55" fmla="*/ 84 h 152"/>
                  <a:gd name="T56" fmla="*/ 143 w 185"/>
                  <a:gd name="T57" fmla="*/ 143 h 152"/>
                  <a:gd name="T58" fmla="*/ 143 w 185"/>
                  <a:gd name="T59" fmla="*/ 76 h 152"/>
                  <a:gd name="T60" fmla="*/ 143 w 185"/>
                  <a:gd name="T61" fmla="*/ 143 h 152"/>
                  <a:gd name="T62" fmla="*/ 118 w 185"/>
                  <a:gd name="T63" fmla="*/ 109 h 152"/>
                  <a:gd name="T64" fmla="*/ 126 w 185"/>
                  <a:gd name="T65" fmla="*/ 109 h 152"/>
                  <a:gd name="T66" fmla="*/ 147 w 185"/>
                  <a:gd name="T67" fmla="*/ 8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5" h="152">
                    <a:moveTo>
                      <a:pt x="42" y="84"/>
                    </a:moveTo>
                    <a:cubicBezTo>
                      <a:pt x="28" y="84"/>
                      <a:pt x="17" y="95"/>
                      <a:pt x="17" y="109"/>
                    </a:cubicBezTo>
                    <a:cubicBezTo>
                      <a:pt x="17" y="112"/>
                      <a:pt x="19" y="114"/>
                      <a:pt x="21" y="114"/>
                    </a:cubicBezTo>
                    <a:cubicBezTo>
                      <a:pt x="23" y="114"/>
                      <a:pt x="25" y="112"/>
                      <a:pt x="25" y="109"/>
                    </a:cubicBezTo>
                    <a:cubicBezTo>
                      <a:pt x="25" y="100"/>
                      <a:pt x="33" y="93"/>
                      <a:pt x="42" y="93"/>
                    </a:cubicBezTo>
                    <a:cubicBezTo>
                      <a:pt x="44" y="93"/>
                      <a:pt x="46" y="91"/>
                      <a:pt x="46" y="88"/>
                    </a:cubicBezTo>
                    <a:cubicBezTo>
                      <a:pt x="46" y="86"/>
                      <a:pt x="44" y="84"/>
                      <a:pt x="42" y="84"/>
                    </a:cubicBezTo>
                    <a:close/>
                    <a:moveTo>
                      <a:pt x="181" y="91"/>
                    </a:moveTo>
                    <a:cubicBezTo>
                      <a:pt x="150" y="17"/>
                      <a:pt x="150" y="17"/>
                      <a:pt x="150" y="17"/>
                    </a:cubicBezTo>
                    <a:cubicBezTo>
                      <a:pt x="150" y="17"/>
                      <a:pt x="150" y="17"/>
                      <a:pt x="150" y="17"/>
                    </a:cubicBezTo>
                    <a:cubicBezTo>
                      <a:pt x="147" y="7"/>
                      <a:pt x="137" y="0"/>
                      <a:pt x="126" y="0"/>
                    </a:cubicBezTo>
                    <a:cubicBezTo>
                      <a:pt x="112" y="0"/>
                      <a:pt x="101" y="11"/>
                      <a:pt x="101" y="25"/>
                    </a:cubicBezTo>
                    <a:cubicBezTo>
                      <a:pt x="84" y="25"/>
                      <a:pt x="84" y="25"/>
                      <a:pt x="84" y="25"/>
                    </a:cubicBezTo>
                    <a:cubicBezTo>
                      <a:pt x="84" y="11"/>
                      <a:pt x="73" y="0"/>
                      <a:pt x="59" y="0"/>
                    </a:cubicBezTo>
                    <a:cubicBezTo>
                      <a:pt x="48" y="0"/>
                      <a:pt x="39" y="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1" y="97"/>
                      <a:pt x="0" y="103"/>
                      <a:pt x="0" y="109"/>
                    </a:cubicBezTo>
                    <a:cubicBezTo>
                      <a:pt x="0" y="133"/>
                      <a:pt x="19" y="152"/>
                      <a:pt x="42" y="152"/>
                    </a:cubicBezTo>
                    <a:cubicBezTo>
                      <a:pt x="62" y="152"/>
                      <a:pt x="79" y="137"/>
                      <a:pt x="83" y="118"/>
                    </a:cubicBezTo>
                    <a:cubicBezTo>
                      <a:pt x="102" y="118"/>
                      <a:pt x="102" y="118"/>
                      <a:pt x="102" y="118"/>
                    </a:cubicBezTo>
                    <a:cubicBezTo>
                      <a:pt x="106" y="137"/>
                      <a:pt x="123" y="152"/>
                      <a:pt x="143" y="152"/>
                    </a:cubicBezTo>
                    <a:cubicBezTo>
                      <a:pt x="167" y="152"/>
                      <a:pt x="185" y="133"/>
                      <a:pt x="185" y="109"/>
                    </a:cubicBezTo>
                    <a:cubicBezTo>
                      <a:pt x="185" y="103"/>
                      <a:pt x="184" y="97"/>
                      <a:pt x="181" y="91"/>
                    </a:cubicBezTo>
                    <a:close/>
                    <a:moveTo>
                      <a:pt x="42" y="143"/>
                    </a:moveTo>
                    <a:cubicBezTo>
                      <a:pt x="23" y="143"/>
                      <a:pt x="8" y="128"/>
                      <a:pt x="8" y="109"/>
                    </a:cubicBezTo>
                    <a:cubicBezTo>
                      <a:pt x="8" y="91"/>
                      <a:pt x="23" y="76"/>
                      <a:pt x="42" y="76"/>
                    </a:cubicBezTo>
                    <a:cubicBezTo>
                      <a:pt x="61" y="76"/>
                      <a:pt x="76" y="91"/>
                      <a:pt x="76" y="109"/>
                    </a:cubicBezTo>
                    <a:cubicBezTo>
                      <a:pt x="76" y="128"/>
                      <a:pt x="61" y="143"/>
                      <a:pt x="42" y="143"/>
                    </a:cubicBezTo>
                    <a:close/>
                    <a:moveTo>
                      <a:pt x="76" y="84"/>
                    </a:moveTo>
                    <a:cubicBezTo>
                      <a:pt x="68" y="74"/>
                      <a:pt x="56" y="67"/>
                      <a:pt x="42" y="67"/>
                    </a:cubicBezTo>
                    <a:cubicBezTo>
                      <a:pt x="34" y="67"/>
                      <a:pt x="27" y="69"/>
                      <a:pt x="21" y="73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6" y="12"/>
                      <a:pt x="52" y="8"/>
                      <a:pt x="59" y="8"/>
                    </a:cubicBezTo>
                    <a:cubicBezTo>
                      <a:pt x="68" y="8"/>
                      <a:pt x="75" y="15"/>
                      <a:pt x="76" y="24"/>
                    </a:cubicBezTo>
                    <a:cubicBezTo>
                      <a:pt x="76" y="24"/>
                      <a:pt x="76" y="24"/>
                      <a:pt x="76" y="24"/>
                    </a:cubicBezTo>
                    <a:lnTo>
                      <a:pt x="76" y="84"/>
                    </a:lnTo>
                    <a:close/>
                    <a:moveTo>
                      <a:pt x="101" y="109"/>
                    </a:moveTo>
                    <a:cubicBezTo>
                      <a:pt x="84" y="109"/>
                      <a:pt x="84" y="109"/>
                      <a:pt x="84" y="109"/>
                    </a:cubicBezTo>
                    <a:cubicBezTo>
                      <a:pt x="84" y="101"/>
                      <a:pt x="84" y="101"/>
                      <a:pt x="84" y="101"/>
                    </a:cubicBezTo>
                    <a:cubicBezTo>
                      <a:pt x="101" y="101"/>
                      <a:pt x="101" y="101"/>
                      <a:pt x="101" y="101"/>
                    </a:cubicBezTo>
                    <a:lnTo>
                      <a:pt x="101" y="109"/>
                    </a:lnTo>
                    <a:close/>
                    <a:moveTo>
                      <a:pt x="101" y="93"/>
                    </a:move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101" y="33"/>
                      <a:pt x="101" y="33"/>
                      <a:pt x="101" y="33"/>
                    </a:cubicBezTo>
                    <a:lnTo>
                      <a:pt x="101" y="93"/>
                    </a:lnTo>
                    <a:close/>
                    <a:moveTo>
                      <a:pt x="109" y="24"/>
                    </a:moveTo>
                    <a:cubicBezTo>
                      <a:pt x="110" y="24"/>
                      <a:pt x="110" y="24"/>
                      <a:pt x="110" y="24"/>
                    </a:cubicBezTo>
                    <a:cubicBezTo>
                      <a:pt x="110" y="15"/>
                      <a:pt x="118" y="8"/>
                      <a:pt x="126" y="8"/>
                    </a:cubicBezTo>
                    <a:cubicBezTo>
                      <a:pt x="133" y="8"/>
                      <a:pt x="139" y="12"/>
                      <a:pt x="142" y="18"/>
                    </a:cubicBezTo>
                    <a:cubicBezTo>
                      <a:pt x="142" y="18"/>
                      <a:pt x="142" y="18"/>
                      <a:pt x="142" y="18"/>
                    </a:cubicBezTo>
                    <a:cubicBezTo>
                      <a:pt x="164" y="73"/>
                      <a:pt x="164" y="73"/>
                      <a:pt x="164" y="73"/>
                    </a:cubicBezTo>
                    <a:cubicBezTo>
                      <a:pt x="158" y="69"/>
                      <a:pt x="151" y="67"/>
                      <a:pt x="143" y="67"/>
                    </a:cubicBezTo>
                    <a:cubicBezTo>
                      <a:pt x="129" y="67"/>
                      <a:pt x="117" y="74"/>
                      <a:pt x="109" y="84"/>
                    </a:cubicBezTo>
                    <a:lnTo>
                      <a:pt x="109" y="24"/>
                    </a:lnTo>
                    <a:close/>
                    <a:moveTo>
                      <a:pt x="143" y="143"/>
                    </a:moveTo>
                    <a:cubicBezTo>
                      <a:pt x="125" y="143"/>
                      <a:pt x="109" y="128"/>
                      <a:pt x="109" y="109"/>
                    </a:cubicBezTo>
                    <a:cubicBezTo>
                      <a:pt x="109" y="91"/>
                      <a:pt x="125" y="76"/>
                      <a:pt x="143" y="76"/>
                    </a:cubicBezTo>
                    <a:cubicBezTo>
                      <a:pt x="162" y="76"/>
                      <a:pt x="177" y="91"/>
                      <a:pt x="177" y="109"/>
                    </a:cubicBezTo>
                    <a:cubicBezTo>
                      <a:pt x="177" y="128"/>
                      <a:pt x="162" y="143"/>
                      <a:pt x="143" y="143"/>
                    </a:cubicBezTo>
                    <a:close/>
                    <a:moveTo>
                      <a:pt x="143" y="84"/>
                    </a:moveTo>
                    <a:cubicBezTo>
                      <a:pt x="129" y="84"/>
                      <a:pt x="118" y="95"/>
                      <a:pt x="118" y="109"/>
                    </a:cubicBezTo>
                    <a:cubicBezTo>
                      <a:pt x="118" y="112"/>
                      <a:pt x="120" y="114"/>
                      <a:pt x="122" y="114"/>
                    </a:cubicBezTo>
                    <a:cubicBezTo>
                      <a:pt x="124" y="114"/>
                      <a:pt x="126" y="112"/>
                      <a:pt x="126" y="109"/>
                    </a:cubicBezTo>
                    <a:cubicBezTo>
                      <a:pt x="126" y="100"/>
                      <a:pt x="134" y="93"/>
                      <a:pt x="143" y="93"/>
                    </a:cubicBezTo>
                    <a:cubicBezTo>
                      <a:pt x="146" y="93"/>
                      <a:pt x="147" y="91"/>
                      <a:pt x="147" y="88"/>
                    </a:cubicBezTo>
                    <a:cubicBezTo>
                      <a:pt x="147" y="86"/>
                      <a:pt x="146" y="84"/>
                      <a:pt x="143" y="84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116"/>
              <p:cNvSpPr/>
              <p:nvPr/>
            </p:nvSpPr>
            <p:spPr bwMode="auto">
              <a:xfrm>
                <a:off x="8518078" y="3104695"/>
                <a:ext cx="335205" cy="333228"/>
              </a:xfrm>
              <a:custGeom>
                <a:avLst/>
                <a:gdLst>
                  <a:gd name="T0" fmla="*/ 106 w 186"/>
                  <a:gd name="T1" fmla="*/ 46 h 185"/>
                  <a:gd name="T2" fmla="*/ 102 w 186"/>
                  <a:gd name="T3" fmla="*/ 17 h 185"/>
                  <a:gd name="T4" fmla="*/ 97 w 186"/>
                  <a:gd name="T5" fmla="*/ 46 h 185"/>
                  <a:gd name="T6" fmla="*/ 161 w 186"/>
                  <a:gd name="T7" fmla="*/ 88 h 185"/>
                  <a:gd name="T8" fmla="*/ 152 w 186"/>
                  <a:gd name="T9" fmla="*/ 76 h 185"/>
                  <a:gd name="T10" fmla="*/ 9 w 186"/>
                  <a:gd name="T11" fmla="*/ 67 h 185"/>
                  <a:gd name="T12" fmla="*/ 0 w 186"/>
                  <a:gd name="T13" fmla="*/ 126 h 185"/>
                  <a:gd name="T14" fmla="*/ 5 w 186"/>
                  <a:gd name="T15" fmla="*/ 177 h 185"/>
                  <a:gd name="T16" fmla="*/ 5 w 186"/>
                  <a:gd name="T17" fmla="*/ 185 h 185"/>
                  <a:gd name="T18" fmla="*/ 152 w 186"/>
                  <a:gd name="T19" fmla="*/ 181 h 185"/>
                  <a:gd name="T20" fmla="*/ 123 w 186"/>
                  <a:gd name="T21" fmla="*/ 177 h 185"/>
                  <a:gd name="T22" fmla="*/ 161 w 186"/>
                  <a:gd name="T23" fmla="*/ 139 h 185"/>
                  <a:gd name="T24" fmla="*/ 161 w 186"/>
                  <a:gd name="T25" fmla="*/ 88 h 185"/>
                  <a:gd name="T26" fmla="*/ 59 w 186"/>
                  <a:gd name="T27" fmla="*/ 177 h 185"/>
                  <a:gd name="T28" fmla="*/ 131 w 186"/>
                  <a:gd name="T29" fmla="*/ 160 h 185"/>
                  <a:gd name="T30" fmla="*/ 144 w 186"/>
                  <a:gd name="T31" fmla="*/ 126 h 185"/>
                  <a:gd name="T32" fmla="*/ 16 w 186"/>
                  <a:gd name="T33" fmla="*/ 152 h 185"/>
                  <a:gd name="T34" fmla="*/ 9 w 186"/>
                  <a:gd name="T35" fmla="*/ 76 h 185"/>
                  <a:gd name="T36" fmla="*/ 144 w 186"/>
                  <a:gd name="T37" fmla="*/ 126 h 185"/>
                  <a:gd name="T38" fmla="*/ 152 w 186"/>
                  <a:gd name="T39" fmla="*/ 131 h 185"/>
                  <a:gd name="T40" fmla="*/ 152 w 186"/>
                  <a:gd name="T41" fmla="*/ 97 h 185"/>
                  <a:gd name="T42" fmla="*/ 177 w 186"/>
                  <a:gd name="T43" fmla="*/ 114 h 185"/>
                  <a:gd name="T44" fmla="*/ 76 w 186"/>
                  <a:gd name="T45" fmla="*/ 50 h 185"/>
                  <a:gd name="T46" fmla="*/ 80 w 186"/>
                  <a:gd name="T47" fmla="*/ 4 h 185"/>
                  <a:gd name="T48" fmla="*/ 72 w 186"/>
                  <a:gd name="T49" fmla="*/ 4 h 185"/>
                  <a:gd name="T50" fmla="*/ 76 w 186"/>
                  <a:gd name="T51" fmla="*/ 50 h 185"/>
                  <a:gd name="T52" fmla="*/ 131 w 186"/>
                  <a:gd name="T53" fmla="*/ 55 h 185"/>
                  <a:gd name="T54" fmla="*/ 127 w 186"/>
                  <a:gd name="T55" fmla="*/ 8 h 185"/>
                  <a:gd name="T56" fmla="*/ 123 w 186"/>
                  <a:gd name="T57" fmla="*/ 55 h 185"/>
                  <a:gd name="T58" fmla="*/ 51 w 186"/>
                  <a:gd name="T59" fmla="*/ 59 h 185"/>
                  <a:gd name="T60" fmla="*/ 55 w 186"/>
                  <a:gd name="T61" fmla="*/ 13 h 185"/>
                  <a:gd name="T62" fmla="*/ 47 w 186"/>
                  <a:gd name="T63" fmla="*/ 13 h 185"/>
                  <a:gd name="T64" fmla="*/ 51 w 186"/>
                  <a:gd name="T65" fmla="*/ 59 h 185"/>
                  <a:gd name="T66" fmla="*/ 30 w 186"/>
                  <a:gd name="T67" fmla="*/ 46 h 185"/>
                  <a:gd name="T68" fmla="*/ 26 w 186"/>
                  <a:gd name="T69" fmla="*/ 17 h 185"/>
                  <a:gd name="T70" fmla="*/ 21 w 186"/>
                  <a:gd name="T71" fmla="*/ 4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6" h="185">
                    <a:moveTo>
                      <a:pt x="102" y="50"/>
                    </a:moveTo>
                    <a:cubicBezTo>
                      <a:pt x="104" y="50"/>
                      <a:pt x="106" y="49"/>
                      <a:pt x="106" y="46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6" y="19"/>
                      <a:pt x="104" y="17"/>
                      <a:pt x="102" y="17"/>
                    </a:cubicBezTo>
                    <a:cubicBezTo>
                      <a:pt x="99" y="17"/>
                      <a:pt x="97" y="19"/>
                      <a:pt x="97" y="21"/>
                    </a:cubicBezTo>
                    <a:cubicBezTo>
                      <a:pt x="97" y="46"/>
                      <a:pt x="97" y="46"/>
                      <a:pt x="97" y="46"/>
                    </a:cubicBezTo>
                    <a:cubicBezTo>
                      <a:pt x="97" y="49"/>
                      <a:pt x="99" y="50"/>
                      <a:pt x="102" y="50"/>
                    </a:cubicBezTo>
                    <a:close/>
                    <a:moveTo>
                      <a:pt x="161" y="88"/>
                    </a:moveTo>
                    <a:cubicBezTo>
                      <a:pt x="152" y="88"/>
                      <a:pt x="152" y="88"/>
                      <a:pt x="152" y="88"/>
                    </a:cubicBezTo>
                    <a:cubicBezTo>
                      <a:pt x="152" y="76"/>
                      <a:pt x="152" y="76"/>
                      <a:pt x="152" y="76"/>
                    </a:cubicBezTo>
                    <a:cubicBezTo>
                      <a:pt x="152" y="71"/>
                      <a:pt x="148" y="67"/>
                      <a:pt x="144" y="67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4" y="67"/>
                      <a:pt x="0" y="71"/>
                      <a:pt x="0" y="7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48"/>
                      <a:pt x="12" y="167"/>
                      <a:pt x="29" y="177"/>
                    </a:cubicBezTo>
                    <a:cubicBezTo>
                      <a:pt x="5" y="177"/>
                      <a:pt x="5" y="177"/>
                      <a:pt x="5" y="177"/>
                    </a:cubicBezTo>
                    <a:cubicBezTo>
                      <a:pt x="2" y="177"/>
                      <a:pt x="0" y="179"/>
                      <a:pt x="0" y="181"/>
                    </a:cubicBezTo>
                    <a:cubicBezTo>
                      <a:pt x="0" y="184"/>
                      <a:pt x="2" y="185"/>
                      <a:pt x="5" y="185"/>
                    </a:cubicBezTo>
                    <a:cubicBezTo>
                      <a:pt x="148" y="185"/>
                      <a:pt x="148" y="185"/>
                      <a:pt x="148" y="185"/>
                    </a:cubicBezTo>
                    <a:cubicBezTo>
                      <a:pt x="150" y="185"/>
                      <a:pt x="152" y="184"/>
                      <a:pt x="152" y="181"/>
                    </a:cubicBezTo>
                    <a:cubicBezTo>
                      <a:pt x="152" y="179"/>
                      <a:pt x="150" y="177"/>
                      <a:pt x="148" y="177"/>
                    </a:cubicBezTo>
                    <a:cubicBezTo>
                      <a:pt x="123" y="177"/>
                      <a:pt x="123" y="177"/>
                      <a:pt x="123" y="177"/>
                    </a:cubicBezTo>
                    <a:cubicBezTo>
                      <a:pt x="137" y="169"/>
                      <a:pt x="147" y="155"/>
                      <a:pt x="151" y="139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75" y="139"/>
                      <a:pt x="186" y="128"/>
                      <a:pt x="186" y="114"/>
                    </a:cubicBezTo>
                    <a:cubicBezTo>
                      <a:pt x="186" y="100"/>
                      <a:pt x="175" y="88"/>
                      <a:pt x="161" y="88"/>
                    </a:cubicBezTo>
                    <a:close/>
                    <a:moveTo>
                      <a:pt x="93" y="177"/>
                    </a:moveTo>
                    <a:cubicBezTo>
                      <a:pt x="59" y="177"/>
                      <a:pt x="59" y="177"/>
                      <a:pt x="59" y="177"/>
                    </a:cubicBezTo>
                    <a:cubicBezTo>
                      <a:pt x="44" y="177"/>
                      <a:pt x="31" y="171"/>
                      <a:pt x="22" y="160"/>
                    </a:cubicBezTo>
                    <a:cubicBezTo>
                      <a:pt x="131" y="160"/>
                      <a:pt x="131" y="160"/>
                      <a:pt x="131" y="160"/>
                    </a:cubicBezTo>
                    <a:cubicBezTo>
                      <a:pt x="122" y="171"/>
                      <a:pt x="108" y="177"/>
                      <a:pt x="93" y="177"/>
                    </a:cubicBezTo>
                    <a:close/>
                    <a:moveTo>
                      <a:pt x="144" y="126"/>
                    </a:moveTo>
                    <a:cubicBezTo>
                      <a:pt x="144" y="136"/>
                      <a:pt x="141" y="144"/>
                      <a:pt x="137" y="152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1" y="144"/>
                      <a:pt x="9" y="136"/>
                      <a:pt x="9" y="126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144" y="76"/>
                      <a:pt x="144" y="76"/>
                      <a:pt x="144" y="76"/>
                    </a:cubicBezTo>
                    <a:lnTo>
                      <a:pt x="144" y="126"/>
                    </a:lnTo>
                    <a:close/>
                    <a:moveTo>
                      <a:pt x="161" y="131"/>
                    </a:moveTo>
                    <a:cubicBezTo>
                      <a:pt x="152" y="131"/>
                      <a:pt x="152" y="131"/>
                      <a:pt x="152" y="131"/>
                    </a:cubicBezTo>
                    <a:cubicBezTo>
                      <a:pt x="152" y="129"/>
                      <a:pt x="152" y="128"/>
                      <a:pt x="152" y="126"/>
                    </a:cubicBezTo>
                    <a:cubicBezTo>
                      <a:pt x="152" y="97"/>
                      <a:pt x="152" y="97"/>
                      <a:pt x="152" y="97"/>
                    </a:cubicBezTo>
                    <a:cubicBezTo>
                      <a:pt x="161" y="97"/>
                      <a:pt x="161" y="97"/>
                      <a:pt x="161" y="97"/>
                    </a:cubicBezTo>
                    <a:cubicBezTo>
                      <a:pt x="170" y="97"/>
                      <a:pt x="177" y="104"/>
                      <a:pt x="177" y="114"/>
                    </a:cubicBezTo>
                    <a:cubicBezTo>
                      <a:pt x="177" y="123"/>
                      <a:pt x="170" y="131"/>
                      <a:pt x="161" y="131"/>
                    </a:cubicBezTo>
                    <a:close/>
                    <a:moveTo>
                      <a:pt x="76" y="50"/>
                    </a:moveTo>
                    <a:cubicBezTo>
                      <a:pt x="79" y="50"/>
                      <a:pt x="80" y="49"/>
                      <a:pt x="80" y="4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0" y="2"/>
                      <a:pt x="79" y="0"/>
                      <a:pt x="76" y="0"/>
                    </a:cubicBezTo>
                    <a:cubicBezTo>
                      <a:pt x="74" y="0"/>
                      <a:pt x="72" y="2"/>
                      <a:pt x="72" y="4"/>
                    </a:cubicBezTo>
                    <a:cubicBezTo>
                      <a:pt x="72" y="46"/>
                      <a:pt x="72" y="46"/>
                      <a:pt x="72" y="46"/>
                    </a:cubicBezTo>
                    <a:cubicBezTo>
                      <a:pt x="72" y="49"/>
                      <a:pt x="74" y="50"/>
                      <a:pt x="76" y="50"/>
                    </a:cubicBezTo>
                    <a:close/>
                    <a:moveTo>
                      <a:pt x="127" y="59"/>
                    </a:moveTo>
                    <a:cubicBezTo>
                      <a:pt x="129" y="59"/>
                      <a:pt x="131" y="57"/>
                      <a:pt x="131" y="55"/>
                    </a:cubicBezTo>
                    <a:cubicBezTo>
                      <a:pt x="131" y="13"/>
                      <a:pt x="131" y="13"/>
                      <a:pt x="131" y="13"/>
                    </a:cubicBezTo>
                    <a:cubicBezTo>
                      <a:pt x="131" y="10"/>
                      <a:pt x="129" y="8"/>
                      <a:pt x="127" y="8"/>
                    </a:cubicBezTo>
                    <a:cubicBezTo>
                      <a:pt x="125" y="8"/>
                      <a:pt x="123" y="10"/>
                      <a:pt x="123" y="13"/>
                    </a:cubicBezTo>
                    <a:cubicBezTo>
                      <a:pt x="123" y="55"/>
                      <a:pt x="123" y="55"/>
                      <a:pt x="123" y="55"/>
                    </a:cubicBezTo>
                    <a:cubicBezTo>
                      <a:pt x="123" y="57"/>
                      <a:pt x="125" y="59"/>
                      <a:pt x="127" y="59"/>
                    </a:cubicBezTo>
                    <a:close/>
                    <a:moveTo>
                      <a:pt x="51" y="59"/>
                    </a:moveTo>
                    <a:cubicBezTo>
                      <a:pt x="53" y="59"/>
                      <a:pt x="55" y="57"/>
                      <a:pt x="55" y="55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0"/>
                      <a:pt x="53" y="8"/>
                      <a:pt x="51" y="8"/>
                    </a:cubicBezTo>
                    <a:cubicBezTo>
                      <a:pt x="49" y="8"/>
                      <a:pt x="47" y="10"/>
                      <a:pt x="47" y="13"/>
                    </a:cubicBezTo>
                    <a:cubicBezTo>
                      <a:pt x="47" y="55"/>
                      <a:pt x="47" y="55"/>
                      <a:pt x="47" y="55"/>
                    </a:cubicBezTo>
                    <a:cubicBezTo>
                      <a:pt x="47" y="57"/>
                      <a:pt x="49" y="59"/>
                      <a:pt x="51" y="59"/>
                    </a:cubicBezTo>
                    <a:close/>
                    <a:moveTo>
                      <a:pt x="26" y="50"/>
                    </a:moveTo>
                    <a:cubicBezTo>
                      <a:pt x="28" y="50"/>
                      <a:pt x="30" y="49"/>
                      <a:pt x="30" y="4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19"/>
                      <a:pt x="28" y="17"/>
                      <a:pt x="26" y="17"/>
                    </a:cubicBezTo>
                    <a:cubicBezTo>
                      <a:pt x="23" y="17"/>
                      <a:pt x="21" y="19"/>
                      <a:pt x="21" y="21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9"/>
                      <a:pt x="23" y="50"/>
                      <a:pt x="26" y="5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117"/>
              <p:cNvSpPr/>
              <p:nvPr/>
            </p:nvSpPr>
            <p:spPr bwMode="auto">
              <a:xfrm rot="710743">
                <a:off x="8980073" y="3859201"/>
                <a:ext cx="338093" cy="338093"/>
              </a:xfrm>
              <a:custGeom>
                <a:avLst/>
                <a:gdLst>
                  <a:gd name="T0" fmla="*/ 160 w 186"/>
                  <a:gd name="T1" fmla="*/ 13 h 186"/>
                  <a:gd name="T2" fmla="*/ 135 w 186"/>
                  <a:gd name="T3" fmla="*/ 13 h 186"/>
                  <a:gd name="T4" fmla="*/ 70 w 186"/>
                  <a:gd name="T5" fmla="*/ 35 h 186"/>
                  <a:gd name="T6" fmla="*/ 0 w 186"/>
                  <a:gd name="T7" fmla="*/ 51 h 186"/>
                  <a:gd name="T8" fmla="*/ 8 w 186"/>
                  <a:gd name="T9" fmla="*/ 118 h 186"/>
                  <a:gd name="T10" fmla="*/ 51 w 186"/>
                  <a:gd name="T11" fmla="*/ 182 h 186"/>
                  <a:gd name="T12" fmla="*/ 55 w 186"/>
                  <a:gd name="T13" fmla="*/ 186 h 186"/>
                  <a:gd name="T14" fmla="*/ 93 w 186"/>
                  <a:gd name="T15" fmla="*/ 182 h 186"/>
                  <a:gd name="T16" fmla="*/ 93 w 186"/>
                  <a:gd name="T17" fmla="*/ 181 h 186"/>
                  <a:gd name="T18" fmla="*/ 135 w 186"/>
                  <a:gd name="T19" fmla="*/ 145 h 186"/>
                  <a:gd name="T20" fmla="*/ 148 w 186"/>
                  <a:gd name="T21" fmla="*/ 160 h 186"/>
                  <a:gd name="T22" fmla="*/ 160 w 186"/>
                  <a:gd name="T23" fmla="*/ 106 h 186"/>
                  <a:gd name="T24" fmla="*/ 160 w 186"/>
                  <a:gd name="T25" fmla="*/ 55 h 186"/>
                  <a:gd name="T26" fmla="*/ 8 w 186"/>
                  <a:gd name="T27" fmla="*/ 93 h 186"/>
                  <a:gd name="T28" fmla="*/ 34 w 186"/>
                  <a:gd name="T29" fmla="*/ 89 h 186"/>
                  <a:gd name="T30" fmla="*/ 8 w 186"/>
                  <a:gd name="T31" fmla="*/ 85 h 186"/>
                  <a:gd name="T32" fmla="*/ 21 w 186"/>
                  <a:gd name="T33" fmla="*/ 76 h 186"/>
                  <a:gd name="T34" fmla="*/ 21 w 186"/>
                  <a:gd name="T35" fmla="*/ 68 h 186"/>
                  <a:gd name="T36" fmla="*/ 8 w 186"/>
                  <a:gd name="T37" fmla="*/ 51 h 186"/>
                  <a:gd name="T38" fmla="*/ 67 w 186"/>
                  <a:gd name="T39" fmla="*/ 116 h 186"/>
                  <a:gd name="T40" fmla="*/ 54 w 186"/>
                  <a:gd name="T41" fmla="*/ 160 h 186"/>
                  <a:gd name="T42" fmla="*/ 70 w 186"/>
                  <a:gd name="T43" fmla="*/ 125 h 186"/>
                  <a:gd name="T44" fmla="*/ 80 w 186"/>
                  <a:gd name="T45" fmla="*/ 160 h 186"/>
                  <a:gd name="T46" fmla="*/ 81 w 186"/>
                  <a:gd name="T47" fmla="*/ 169 h 186"/>
                  <a:gd name="T48" fmla="*/ 58 w 186"/>
                  <a:gd name="T49" fmla="*/ 177 h 186"/>
                  <a:gd name="T50" fmla="*/ 81 w 186"/>
                  <a:gd name="T51" fmla="*/ 169 h 186"/>
                  <a:gd name="T52" fmla="*/ 76 w 186"/>
                  <a:gd name="T53" fmla="*/ 118 h 186"/>
                  <a:gd name="T54" fmla="*/ 135 w 186"/>
                  <a:gd name="T55" fmla="*/ 25 h 186"/>
                  <a:gd name="T56" fmla="*/ 152 w 186"/>
                  <a:gd name="T57" fmla="*/ 148 h 186"/>
                  <a:gd name="T58" fmla="*/ 143 w 186"/>
                  <a:gd name="T59" fmla="*/ 148 h 186"/>
                  <a:gd name="T60" fmla="*/ 148 w 186"/>
                  <a:gd name="T61" fmla="*/ 9 h 186"/>
                  <a:gd name="T62" fmla="*/ 152 w 186"/>
                  <a:gd name="T63" fmla="*/ 148 h 186"/>
                  <a:gd name="T64" fmla="*/ 160 w 186"/>
                  <a:gd name="T65" fmla="*/ 63 h 186"/>
                  <a:gd name="T66" fmla="*/ 160 w 186"/>
                  <a:gd name="T67" fmla="*/ 97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6" h="186">
                    <a:moveTo>
                      <a:pt x="160" y="55"/>
                    </a:moveTo>
                    <a:cubicBezTo>
                      <a:pt x="160" y="13"/>
                      <a:pt x="160" y="13"/>
                      <a:pt x="160" y="13"/>
                    </a:cubicBezTo>
                    <a:cubicBezTo>
                      <a:pt x="160" y="6"/>
                      <a:pt x="155" y="0"/>
                      <a:pt x="148" y="0"/>
                    </a:cubicBezTo>
                    <a:cubicBezTo>
                      <a:pt x="141" y="0"/>
                      <a:pt x="135" y="6"/>
                      <a:pt x="135" y="13"/>
                    </a:cubicBezTo>
                    <a:cubicBezTo>
                      <a:pt x="135" y="16"/>
                      <a:pt x="135" y="16"/>
                      <a:pt x="135" y="16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4" y="42"/>
                      <a:pt x="0" y="46"/>
                      <a:pt x="0" y="51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4"/>
                      <a:pt x="4" y="118"/>
                      <a:pt x="8" y="118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51" y="184"/>
                      <a:pt x="53" y="186"/>
                      <a:pt x="55" y="186"/>
                    </a:cubicBezTo>
                    <a:cubicBezTo>
                      <a:pt x="89" y="186"/>
                      <a:pt x="89" y="186"/>
                      <a:pt x="89" y="186"/>
                    </a:cubicBezTo>
                    <a:cubicBezTo>
                      <a:pt x="91" y="186"/>
                      <a:pt x="93" y="184"/>
                      <a:pt x="93" y="182"/>
                    </a:cubicBezTo>
                    <a:cubicBezTo>
                      <a:pt x="93" y="181"/>
                      <a:pt x="93" y="181"/>
                      <a:pt x="93" y="181"/>
                    </a:cubicBezTo>
                    <a:cubicBezTo>
                      <a:pt x="93" y="181"/>
                      <a:pt x="93" y="181"/>
                      <a:pt x="93" y="181"/>
                    </a:cubicBezTo>
                    <a:cubicBezTo>
                      <a:pt x="81" y="128"/>
                      <a:pt x="81" y="128"/>
                      <a:pt x="81" y="128"/>
                    </a:cubicBezTo>
                    <a:cubicBezTo>
                      <a:pt x="135" y="145"/>
                      <a:pt x="135" y="145"/>
                      <a:pt x="135" y="145"/>
                    </a:cubicBezTo>
                    <a:cubicBezTo>
                      <a:pt x="135" y="148"/>
                      <a:pt x="135" y="148"/>
                      <a:pt x="135" y="148"/>
                    </a:cubicBezTo>
                    <a:cubicBezTo>
                      <a:pt x="135" y="155"/>
                      <a:pt x="141" y="160"/>
                      <a:pt x="148" y="160"/>
                    </a:cubicBezTo>
                    <a:cubicBezTo>
                      <a:pt x="155" y="160"/>
                      <a:pt x="160" y="155"/>
                      <a:pt x="160" y="148"/>
                    </a:cubicBezTo>
                    <a:cubicBezTo>
                      <a:pt x="160" y="106"/>
                      <a:pt x="160" y="106"/>
                      <a:pt x="160" y="106"/>
                    </a:cubicBezTo>
                    <a:cubicBezTo>
                      <a:pt x="174" y="106"/>
                      <a:pt x="186" y="94"/>
                      <a:pt x="186" y="80"/>
                    </a:cubicBezTo>
                    <a:cubicBezTo>
                      <a:pt x="186" y="66"/>
                      <a:pt x="174" y="55"/>
                      <a:pt x="160" y="55"/>
                    </a:cubicBezTo>
                    <a:close/>
                    <a:moveTo>
                      <a:pt x="8" y="110"/>
                    </a:moveTo>
                    <a:cubicBezTo>
                      <a:pt x="8" y="93"/>
                      <a:pt x="8" y="93"/>
                      <a:pt x="8" y="93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32" y="93"/>
                      <a:pt x="34" y="91"/>
                      <a:pt x="34" y="89"/>
                    </a:cubicBezTo>
                    <a:cubicBezTo>
                      <a:pt x="34" y="86"/>
                      <a:pt x="32" y="85"/>
                      <a:pt x="29" y="85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3" y="76"/>
                      <a:pt x="25" y="74"/>
                      <a:pt x="25" y="72"/>
                    </a:cubicBezTo>
                    <a:cubicBezTo>
                      <a:pt x="25" y="70"/>
                      <a:pt x="23" y="68"/>
                      <a:pt x="21" y="68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67" y="116"/>
                      <a:pt x="67" y="116"/>
                      <a:pt x="67" y="116"/>
                    </a:cubicBezTo>
                    <a:lnTo>
                      <a:pt x="8" y="110"/>
                    </a:lnTo>
                    <a:close/>
                    <a:moveTo>
                      <a:pt x="54" y="160"/>
                    </a:moveTo>
                    <a:cubicBezTo>
                      <a:pt x="46" y="122"/>
                      <a:pt x="46" y="122"/>
                      <a:pt x="46" y="122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80" y="160"/>
                      <a:pt x="80" y="160"/>
                      <a:pt x="80" y="160"/>
                    </a:cubicBezTo>
                    <a:lnTo>
                      <a:pt x="54" y="160"/>
                    </a:lnTo>
                    <a:close/>
                    <a:moveTo>
                      <a:pt x="81" y="169"/>
                    </a:moveTo>
                    <a:cubicBezTo>
                      <a:pt x="83" y="177"/>
                      <a:pt x="83" y="177"/>
                      <a:pt x="83" y="177"/>
                    </a:cubicBezTo>
                    <a:cubicBezTo>
                      <a:pt x="58" y="177"/>
                      <a:pt x="58" y="177"/>
                      <a:pt x="58" y="177"/>
                    </a:cubicBezTo>
                    <a:cubicBezTo>
                      <a:pt x="56" y="169"/>
                      <a:pt x="56" y="169"/>
                      <a:pt x="56" y="169"/>
                    </a:cubicBezTo>
                    <a:lnTo>
                      <a:pt x="81" y="169"/>
                    </a:lnTo>
                    <a:close/>
                    <a:moveTo>
                      <a:pt x="135" y="136"/>
                    </a:moveTo>
                    <a:cubicBezTo>
                      <a:pt x="76" y="118"/>
                      <a:pt x="76" y="118"/>
                      <a:pt x="76" y="118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135" y="25"/>
                      <a:pt x="135" y="25"/>
                      <a:pt x="135" y="25"/>
                    </a:cubicBezTo>
                    <a:lnTo>
                      <a:pt x="135" y="136"/>
                    </a:lnTo>
                    <a:close/>
                    <a:moveTo>
                      <a:pt x="152" y="148"/>
                    </a:moveTo>
                    <a:cubicBezTo>
                      <a:pt x="152" y="150"/>
                      <a:pt x="150" y="152"/>
                      <a:pt x="148" y="152"/>
                    </a:cubicBezTo>
                    <a:cubicBezTo>
                      <a:pt x="145" y="152"/>
                      <a:pt x="143" y="150"/>
                      <a:pt x="143" y="148"/>
                    </a:cubicBezTo>
                    <a:cubicBezTo>
                      <a:pt x="143" y="13"/>
                      <a:pt x="143" y="13"/>
                      <a:pt x="143" y="13"/>
                    </a:cubicBezTo>
                    <a:cubicBezTo>
                      <a:pt x="143" y="10"/>
                      <a:pt x="145" y="9"/>
                      <a:pt x="148" y="9"/>
                    </a:cubicBezTo>
                    <a:cubicBezTo>
                      <a:pt x="150" y="9"/>
                      <a:pt x="152" y="10"/>
                      <a:pt x="152" y="13"/>
                    </a:cubicBezTo>
                    <a:lnTo>
                      <a:pt x="152" y="148"/>
                    </a:lnTo>
                    <a:close/>
                    <a:moveTo>
                      <a:pt x="160" y="97"/>
                    </a:moveTo>
                    <a:cubicBezTo>
                      <a:pt x="160" y="63"/>
                      <a:pt x="160" y="63"/>
                      <a:pt x="160" y="63"/>
                    </a:cubicBezTo>
                    <a:cubicBezTo>
                      <a:pt x="170" y="63"/>
                      <a:pt x="177" y="71"/>
                      <a:pt x="177" y="80"/>
                    </a:cubicBezTo>
                    <a:cubicBezTo>
                      <a:pt x="177" y="90"/>
                      <a:pt x="170" y="97"/>
                      <a:pt x="160" y="9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118"/>
              <p:cNvSpPr/>
              <p:nvPr/>
            </p:nvSpPr>
            <p:spPr bwMode="auto">
              <a:xfrm rot="20513194">
                <a:off x="8807787" y="2591351"/>
                <a:ext cx="335205" cy="335205"/>
              </a:xfrm>
              <a:custGeom>
                <a:avLst/>
                <a:gdLst>
                  <a:gd name="T0" fmla="*/ 152 w 186"/>
                  <a:gd name="T1" fmla="*/ 55 h 186"/>
                  <a:gd name="T2" fmla="*/ 127 w 186"/>
                  <a:gd name="T3" fmla="*/ 55 h 186"/>
                  <a:gd name="T4" fmla="*/ 140 w 186"/>
                  <a:gd name="T5" fmla="*/ 51 h 186"/>
                  <a:gd name="T6" fmla="*/ 140 w 186"/>
                  <a:gd name="T7" fmla="*/ 60 h 186"/>
                  <a:gd name="T8" fmla="*/ 140 w 186"/>
                  <a:gd name="T9" fmla="*/ 51 h 186"/>
                  <a:gd name="T10" fmla="*/ 102 w 186"/>
                  <a:gd name="T11" fmla="*/ 9 h 186"/>
                  <a:gd name="T12" fmla="*/ 85 w 186"/>
                  <a:gd name="T13" fmla="*/ 9 h 186"/>
                  <a:gd name="T14" fmla="*/ 0 w 186"/>
                  <a:gd name="T15" fmla="*/ 17 h 186"/>
                  <a:gd name="T16" fmla="*/ 9 w 186"/>
                  <a:gd name="T17" fmla="*/ 34 h 186"/>
                  <a:gd name="T18" fmla="*/ 17 w 186"/>
                  <a:gd name="T19" fmla="*/ 144 h 186"/>
                  <a:gd name="T20" fmla="*/ 89 w 186"/>
                  <a:gd name="T21" fmla="*/ 155 h 186"/>
                  <a:gd name="T22" fmla="*/ 64 w 186"/>
                  <a:gd name="T23" fmla="*/ 182 h 186"/>
                  <a:gd name="T24" fmla="*/ 71 w 186"/>
                  <a:gd name="T25" fmla="*/ 185 h 186"/>
                  <a:gd name="T26" fmla="*/ 116 w 186"/>
                  <a:gd name="T27" fmla="*/ 185 h 186"/>
                  <a:gd name="T28" fmla="*/ 123 w 186"/>
                  <a:gd name="T29" fmla="*/ 182 h 186"/>
                  <a:gd name="T30" fmla="*/ 97 w 186"/>
                  <a:gd name="T31" fmla="*/ 155 h 186"/>
                  <a:gd name="T32" fmla="*/ 169 w 186"/>
                  <a:gd name="T33" fmla="*/ 144 h 186"/>
                  <a:gd name="T34" fmla="*/ 178 w 186"/>
                  <a:gd name="T35" fmla="*/ 34 h 186"/>
                  <a:gd name="T36" fmla="*/ 186 w 186"/>
                  <a:gd name="T37" fmla="*/ 17 h 186"/>
                  <a:gd name="T38" fmla="*/ 169 w 186"/>
                  <a:gd name="T39" fmla="*/ 135 h 186"/>
                  <a:gd name="T40" fmla="*/ 17 w 186"/>
                  <a:gd name="T41" fmla="*/ 34 h 186"/>
                  <a:gd name="T42" fmla="*/ 169 w 186"/>
                  <a:gd name="T43" fmla="*/ 135 h 186"/>
                  <a:gd name="T44" fmla="*/ 9 w 186"/>
                  <a:gd name="T45" fmla="*/ 26 h 186"/>
                  <a:gd name="T46" fmla="*/ 178 w 186"/>
                  <a:gd name="T47" fmla="*/ 17 h 186"/>
                  <a:gd name="T48" fmla="*/ 38 w 186"/>
                  <a:gd name="T49" fmla="*/ 119 h 186"/>
                  <a:gd name="T50" fmla="*/ 152 w 186"/>
                  <a:gd name="T51" fmla="*/ 114 h 186"/>
                  <a:gd name="T52" fmla="*/ 151 w 186"/>
                  <a:gd name="T53" fmla="*/ 112 h 186"/>
                  <a:gd name="T54" fmla="*/ 126 w 186"/>
                  <a:gd name="T55" fmla="*/ 78 h 186"/>
                  <a:gd name="T56" fmla="*/ 120 w 186"/>
                  <a:gd name="T57" fmla="*/ 78 h 186"/>
                  <a:gd name="T58" fmla="*/ 75 w 186"/>
                  <a:gd name="T59" fmla="*/ 61 h 186"/>
                  <a:gd name="T60" fmla="*/ 69 w 186"/>
                  <a:gd name="T61" fmla="*/ 61 h 186"/>
                  <a:gd name="T62" fmla="*/ 35 w 186"/>
                  <a:gd name="T63" fmla="*/ 112 h 186"/>
                  <a:gd name="T64" fmla="*/ 34 w 186"/>
                  <a:gd name="T65" fmla="*/ 114 h 186"/>
                  <a:gd name="T66" fmla="*/ 73 w 186"/>
                  <a:gd name="T67" fmla="*/ 70 h 186"/>
                  <a:gd name="T68" fmla="*/ 106 w 186"/>
                  <a:gd name="T69" fmla="*/ 102 h 186"/>
                  <a:gd name="T70" fmla="*/ 122 w 186"/>
                  <a:gd name="T71" fmla="*/ 87 h 186"/>
                  <a:gd name="T72" fmla="*/ 46 w 186"/>
                  <a:gd name="T73" fmla="*/ 11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6" h="186">
                    <a:moveTo>
                      <a:pt x="140" y="68"/>
                    </a:moveTo>
                    <a:cubicBezTo>
                      <a:pt x="147" y="68"/>
                      <a:pt x="152" y="62"/>
                      <a:pt x="152" y="55"/>
                    </a:cubicBezTo>
                    <a:cubicBezTo>
                      <a:pt x="152" y="48"/>
                      <a:pt x="147" y="43"/>
                      <a:pt x="140" y="43"/>
                    </a:cubicBezTo>
                    <a:cubicBezTo>
                      <a:pt x="133" y="43"/>
                      <a:pt x="127" y="48"/>
                      <a:pt x="127" y="55"/>
                    </a:cubicBezTo>
                    <a:cubicBezTo>
                      <a:pt x="127" y="62"/>
                      <a:pt x="133" y="68"/>
                      <a:pt x="140" y="68"/>
                    </a:cubicBezTo>
                    <a:close/>
                    <a:moveTo>
                      <a:pt x="140" y="51"/>
                    </a:moveTo>
                    <a:cubicBezTo>
                      <a:pt x="142" y="51"/>
                      <a:pt x="144" y="53"/>
                      <a:pt x="144" y="55"/>
                    </a:cubicBezTo>
                    <a:cubicBezTo>
                      <a:pt x="144" y="58"/>
                      <a:pt x="142" y="60"/>
                      <a:pt x="140" y="60"/>
                    </a:cubicBezTo>
                    <a:cubicBezTo>
                      <a:pt x="137" y="60"/>
                      <a:pt x="135" y="58"/>
                      <a:pt x="135" y="55"/>
                    </a:cubicBezTo>
                    <a:cubicBezTo>
                      <a:pt x="135" y="53"/>
                      <a:pt x="137" y="51"/>
                      <a:pt x="140" y="51"/>
                    </a:cubicBezTo>
                    <a:close/>
                    <a:moveTo>
                      <a:pt x="178" y="9"/>
                    </a:moveTo>
                    <a:cubicBezTo>
                      <a:pt x="102" y="9"/>
                      <a:pt x="102" y="9"/>
                      <a:pt x="102" y="9"/>
                    </a:cubicBezTo>
                    <a:cubicBezTo>
                      <a:pt x="102" y="4"/>
                      <a:pt x="98" y="0"/>
                      <a:pt x="93" y="0"/>
                    </a:cubicBezTo>
                    <a:cubicBezTo>
                      <a:pt x="89" y="0"/>
                      <a:pt x="85" y="4"/>
                      <a:pt x="85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9"/>
                      <a:pt x="0" y="13"/>
                      <a:pt x="0" y="1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4" y="34"/>
                      <a:pt x="9" y="34"/>
                    </a:cubicBezTo>
                    <a:cubicBezTo>
                      <a:pt x="9" y="135"/>
                      <a:pt x="9" y="135"/>
                      <a:pt x="9" y="135"/>
                    </a:cubicBezTo>
                    <a:cubicBezTo>
                      <a:pt x="9" y="140"/>
                      <a:pt x="13" y="144"/>
                      <a:pt x="17" y="144"/>
                    </a:cubicBezTo>
                    <a:cubicBezTo>
                      <a:pt x="89" y="144"/>
                      <a:pt x="89" y="144"/>
                      <a:pt x="89" y="144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65" y="179"/>
                      <a:pt x="65" y="179"/>
                      <a:pt x="65" y="179"/>
                    </a:cubicBezTo>
                    <a:cubicBezTo>
                      <a:pt x="64" y="180"/>
                      <a:pt x="64" y="181"/>
                      <a:pt x="64" y="182"/>
                    </a:cubicBezTo>
                    <a:cubicBezTo>
                      <a:pt x="64" y="184"/>
                      <a:pt x="66" y="186"/>
                      <a:pt x="68" y="186"/>
                    </a:cubicBezTo>
                    <a:cubicBezTo>
                      <a:pt x="69" y="186"/>
                      <a:pt x="70" y="186"/>
                      <a:pt x="71" y="185"/>
                    </a:cubicBezTo>
                    <a:cubicBezTo>
                      <a:pt x="93" y="163"/>
                      <a:pt x="93" y="163"/>
                      <a:pt x="93" y="163"/>
                    </a:cubicBezTo>
                    <a:cubicBezTo>
                      <a:pt x="116" y="185"/>
                      <a:pt x="116" y="185"/>
                      <a:pt x="116" y="185"/>
                    </a:cubicBezTo>
                    <a:cubicBezTo>
                      <a:pt x="116" y="186"/>
                      <a:pt x="117" y="186"/>
                      <a:pt x="119" y="186"/>
                    </a:cubicBezTo>
                    <a:cubicBezTo>
                      <a:pt x="121" y="186"/>
                      <a:pt x="123" y="184"/>
                      <a:pt x="123" y="182"/>
                    </a:cubicBezTo>
                    <a:cubicBezTo>
                      <a:pt x="123" y="181"/>
                      <a:pt x="122" y="180"/>
                      <a:pt x="122" y="179"/>
                    </a:cubicBezTo>
                    <a:cubicBezTo>
                      <a:pt x="97" y="155"/>
                      <a:pt x="97" y="155"/>
                      <a:pt x="97" y="155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169" y="144"/>
                      <a:pt x="169" y="144"/>
                      <a:pt x="169" y="144"/>
                    </a:cubicBezTo>
                    <a:cubicBezTo>
                      <a:pt x="174" y="144"/>
                      <a:pt x="178" y="140"/>
                      <a:pt x="178" y="135"/>
                    </a:cubicBezTo>
                    <a:cubicBezTo>
                      <a:pt x="178" y="34"/>
                      <a:pt x="178" y="34"/>
                      <a:pt x="178" y="34"/>
                    </a:cubicBezTo>
                    <a:cubicBezTo>
                      <a:pt x="182" y="34"/>
                      <a:pt x="186" y="30"/>
                      <a:pt x="186" y="26"/>
                    </a:cubicBezTo>
                    <a:cubicBezTo>
                      <a:pt x="186" y="17"/>
                      <a:pt x="186" y="17"/>
                      <a:pt x="186" y="17"/>
                    </a:cubicBezTo>
                    <a:cubicBezTo>
                      <a:pt x="186" y="13"/>
                      <a:pt x="182" y="9"/>
                      <a:pt x="178" y="9"/>
                    </a:cubicBezTo>
                    <a:close/>
                    <a:moveTo>
                      <a:pt x="169" y="135"/>
                    </a:moveTo>
                    <a:cubicBezTo>
                      <a:pt x="17" y="135"/>
                      <a:pt x="17" y="135"/>
                      <a:pt x="17" y="135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69" y="34"/>
                      <a:pt x="169" y="34"/>
                      <a:pt x="169" y="34"/>
                    </a:cubicBezTo>
                    <a:lnTo>
                      <a:pt x="169" y="135"/>
                    </a:lnTo>
                    <a:close/>
                    <a:moveTo>
                      <a:pt x="178" y="26"/>
                    </a:moveTo>
                    <a:cubicBezTo>
                      <a:pt x="9" y="26"/>
                      <a:pt x="9" y="26"/>
                      <a:pt x="9" y="26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78" y="17"/>
                      <a:pt x="178" y="17"/>
                      <a:pt x="178" y="17"/>
                    </a:cubicBezTo>
                    <a:lnTo>
                      <a:pt x="178" y="26"/>
                    </a:lnTo>
                    <a:close/>
                    <a:moveTo>
                      <a:pt x="38" y="119"/>
                    </a:moveTo>
                    <a:cubicBezTo>
                      <a:pt x="148" y="119"/>
                      <a:pt x="148" y="119"/>
                      <a:pt x="148" y="119"/>
                    </a:cubicBezTo>
                    <a:cubicBezTo>
                      <a:pt x="150" y="119"/>
                      <a:pt x="152" y="117"/>
                      <a:pt x="152" y="114"/>
                    </a:cubicBezTo>
                    <a:cubicBezTo>
                      <a:pt x="152" y="113"/>
                      <a:pt x="152" y="113"/>
                      <a:pt x="151" y="112"/>
                    </a:cubicBezTo>
                    <a:cubicBezTo>
                      <a:pt x="151" y="112"/>
                      <a:pt x="151" y="112"/>
                      <a:pt x="151" y="112"/>
                    </a:cubicBezTo>
                    <a:cubicBezTo>
                      <a:pt x="126" y="78"/>
                      <a:pt x="126" y="78"/>
                      <a:pt x="126" y="78"/>
                    </a:cubicBezTo>
                    <a:cubicBezTo>
                      <a:pt x="126" y="78"/>
                      <a:pt x="126" y="78"/>
                      <a:pt x="126" y="78"/>
                    </a:cubicBezTo>
                    <a:cubicBezTo>
                      <a:pt x="125" y="77"/>
                      <a:pt x="124" y="76"/>
                      <a:pt x="123" y="76"/>
                    </a:cubicBezTo>
                    <a:cubicBezTo>
                      <a:pt x="122" y="76"/>
                      <a:pt x="121" y="77"/>
                      <a:pt x="120" y="78"/>
                    </a:cubicBezTo>
                    <a:cubicBezTo>
                      <a:pt x="106" y="92"/>
                      <a:pt x="106" y="92"/>
                      <a:pt x="106" y="92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74" y="60"/>
                      <a:pt x="73" y="60"/>
                      <a:pt x="72" y="60"/>
                    </a:cubicBezTo>
                    <a:cubicBezTo>
                      <a:pt x="71" y="60"/>
                      <a:pt x="69" y="60"/>
                      <a:pt x="69" y="61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35" y="112"/>
                      <a:pt x="35" y="112"/>
                      <a:pt x="35" y="112"/>
                    </a:cubicBezTo>
                    <a:cubicBezTo>
                      <a:pt x="35" y="112"/>
                      <a:pt x="35" y="112"/>
                      <a:pt x="35" y="112"/>
                    </a:cubicBezTo>
                    <a:cubicBezTo>
                      <a:pt x="34" y="113"/>
                      <a:pt x="34" y="114"/>
                      <a:pt x="34" y="114"/>
                    </a:cubicBezTo>
                    <a:cubicBezTo>
                      <a:pt x="34" y="117"/>
                      <a:pt x="36" y="119"/>
                      <a:pt x="38" y="119"/>
                    </a:cubicBezTo>
                    <a:close/>
                    <a:moveTo>
                      <a:pt x="73" y="70"/>
                    </a:moveTo>
                    <a:cubicBezTo>
                      <a:pt x="103" y="101"/>
                      <a:pt x="103" y="101"/>
                      <a:pt x="103" y="101"/>
                    </a:cubicBezTo>
                    <a:cubicBezTo>
                      <a:pt x="104" y="101"/>
                      <a:pt x="105" y="102"/>
                      <a:pt x="106" y="102"/>
                    </a:cubicBezTo>
                    <a:cubicBezTo>
                      <a:pt x="107" y="102"/>
                      <a:pt x="108" y="101"/>
                      <a:pt x="109" y="101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40" y="110"/>
                      <a:pt x="140" y="110"/>
                      <a:pt x="140" y="110"/>
                    </a:cubicBezTo>
                    <a:cubicBezTo>
                      <a:pt x="46" y="110"/>
                      <a:pt x="46" y="110"/>
                      <a:pt x="46" y="110"/>
                    </a:cubicBezTo>
                    <a:lnTo>
                      <a:pt x="73" y="7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119"/>
              <p:cNvSpPr/>
              <p:nvPr/>
            </p:nvSpPr>
            <p:spPr bwMode="auto">
              <a:xfrm rot="2177439">
                <a:off x="9555425" y="5187185"/>
                <a:ext cx="338093" cy="339093"/>
              </a:xfrm>
              <a:custGeom>
                <a:avLst/>
                <a:gdLst>
                  <a:gd name="T0" fmla="*/ 25 w 186"/>
                  <a:gd name="T1" fmla="*/ 76 h 186"/>
                  <a:gd name="T2" fmla="*/ 118 w 186"/>
                  <a:gd name="T3" fmla="*/ 160 h 186"/>
                  <a:gd name="T4" fmla="*/ 110 w 186"/>
                  <a:gd name="T5" fmla="*/ 152 h 186"/>
                  <a:gd name="T6" fmla="*/ 34 w 186"/>
                  <a:gd name="T7" fmla="*/ 84 h 186"/>
                  <a:gd name="T8" fmla="*/ 110 w 186"/>
                  <a:gd name="T9" fmla="*/ 152 h 186"/>
                  <a:gd name="T10" fmla="*/ 152 w 186"/>
                  <a:gd name="T11" fmla="*/ 84 h 186"/>
                  <a:gd name="T12" fmla="*/ 169 w 186"/>
                  <a:gd name="T13" fmla="*/ 84 h 186"/>
                  <a:gd name="T14" fmla="*/ 160 w 186"/>
                  <a:gd name="T15" fmla="*/ 118 h 186"/>
                  <a:gd name="T16" fmla="*/ 160 w 186"/>
                  <a:gd name="T17" fmla="*/ 127 h 186"/>
                  <a:gd name="T18" fmla="*/ 160 w 186"/>
                  <a:gd name="T19" fmla="*/ 118 h 186"/>
                  <a:gd name="T20" fmla="*/ 114 w 186"/>
                  <a:gd name="T21" fmla="*/ 51 h 186"/>
                  <a:gd name="T22" fmla="*/ 124 w 186"/>
                  <a:gd name="T23" fmla="*/ 17 h 186"/>
                  <a:gd name="T24" fmla="*/ 135 w 186"/>
                  <a:gd name="T25" fmla="*/ 8 h 186"/>
                  <a:gd name="T26" fmla="*/ 118 w 186"/>
                  <a:gd name="T27" fmla="*/ 8 h 186"/>
                  <a:gd name="T28" fmla="*/ 95 w 186"/>
                  <a:gd name="T29" fmla="*/ 34 h 186"/>
                  <a:gd name="T30" fmla="*/ 91 w 186"/>
                  <a:gd name="T31" fmla="*/ 34 h 186"/>
                  <a:gd name="T32" fmla="*/ 68 w 186"/>
                  <a:gd name="T33" fmla="*/ 8 h 186"/>
                  <a:gd name="T34" fmla="*/ 51 w 186"/>
                  <a:gd name="T35" fmla="*/ 8 h 186"/>
                  <a:gd name="T36" fmla="*/ 61 w 186"/>
                  <a:gd name="T37" fmla="*/ 17 h 186"/>
                  <a:gd name="T38" fmla="*/ 72 w 186"/>
                  <a:gd name="T39" fmla="*/ 51 h 186"/>
                  <a:gd name="T40" fmla="*/ 0 w 186"/>
                  <a:gd name="T41" fmla="*/ 68 h 186"/>
                  <a:gd name="T42" fmla="*/ 17 w 186"/>
                  <a:gd name="T43" fmla="*/ 186 h 186"/>
                  <a:gd name="T44" fmla="*/ 186 w 186"/>
                  <a:gd name="T45" fmla="*/ 169 h 186"/>
                  <a:gd name="T46" fmla="*/ 169 w 186"/>
                  <a:gd name="T47" fmla="*/ 51 h 186"/>
                  <a:gd name="T48" fmla="*/ 17 w 186"/>
                  <a:gd name="T49" fmla="*/ 177 h 186"/>
                  <a:gd name="T50" fmla="*/ 8 w 186"/>
                  <a:gd name="T51" fmla="*/ 68 h 186"/>
                  <a:gd name="T52" fmla="*/ 135 w 186"/>
                  <a:gd name="T53" fmla="*/ 59 h 186"/>
                  <a:gd name="T54" fmla="*/ 177 w 186"/>
                  <a:gd name="T55" fmla="*/ 169 h 186"/>
                  <a:gd name="T56" fmla="*/ 143 w 186"/>
                  <a:gd name="T57" fmla="*/ 177 h 186"/>
                  <a:gd name="T58" fmla="*/ 169 w 186"/>
                  <a:gd name="T59" fmla="*/ 59 h 186"/>
                  <a:gd name="T60" fmla="*/ 177 w 186"/>
                  <a:gd name="T61" fmla="*/ 169 h 186"/>
                  <a:gd name="T62" fmla="*/ 156 w 186"/>
                  <a:gd name="T63" fmla="*/ 106 h 186"/>
                  <a:gd name="T64" fmla="*/ 165 w 186"/>
                  <a:gd name="T65" fmla="*/ 10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6" h="186">
                    <a:moveTo>
                      <a:pt x="118" y="76"/>
                    </a:move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160"/>
                      <a:pt x="25" y="160"/>
                      <a:pt x="25" y="160"/>
                    </a:cubicBezTo>
                    <a:cubicBezTo>
                      <a:pt x="118" y="160"/>
                      <a:pt x="118" y="160"/>
                      <a:pt x="118" y="160"/>
                    </a:cubicBezTo>
                    <a:lnTo>
                      <a:pt x="118" y="76"/>
                    </a:lnTo>
                    <a:close/>
                    <a:moveTo>
                      <a:pt x="110" y="152"/>
                    </a:moveTo>
                    <a:cubicBezTo>
                      <a:pt x="34" y="152"/>
                      <a:pt x="34" y="152"/>
                      <a:pt x="34" y="152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110" y="84"/>
                      <a:pt x="110" y="84"/>
                      <a:pt x="110" y="84"/>
                    </a:cubicBezTo>
                    <a:lnTo>
                      <a:pt x="110" y="152"/>
                    </a:lnTo>
                    <a:close/>
                    <a:moveTo>
                      <a:pt x="160" y="76"/>
                    </a:moveTo>
                    <a:cubicBezTo>
                      <a:pt x="156" y="76"/>
                      <a:pt x="152" y="80"/>
                      <a:pt x="152" y="84"/>
                    </a:cubicBezTo>
                    <a:cubicBezTo>
                      <a:pt x="152" y="89"/>
                      <a:pt x="156" y="93"/>
                      <a:pt x="160" y="93"/>
                    </a:cubicBezTo>
                    <a:cubicBezTo>
                      <a:pt x="165" y="93"/>
                      <a:pt x="169" y="89"/>
                      <a:pt x="169" y="84"/>
                    </a:cubicBezTo>
                    <a:cubicBezTo>
                      <a:pt x="169" y="80"/>
                      <a:pt x="165" y="76"/>
                      <a:pt x="160" y="76"/>
                    </a:cubicBezTo>
                    <a:close/>
                    <a:moveTo>
                      <a:pt x="160" y="118"/>
                    </a:moveTo>
                    <a:cubicBezTo>
                      <a:pt x="158" y="118"/>
                      <a:pt x="156" y="120"/>
                      <a:pt x="156" y="122"/>
                    </a:cubicBezTo>
                    <a:cubicBezTo>
                      <a:pt x="156" y="125"/>
                      <a:pt x="158" y="127"/>
                      <a:pt x="160" y="127"/>
                    </a:cubicBezTo>
                    <a:cubicBezTo>
                      <a:pt x="163" y="127"/>
                      <a:pt x="165" y="125"/>
                      <a:pt x="165" y="122"/>
                    </a:cubicBezTo>
                    <a:cubicBezTo>
                      <a:pt x="165" y="120"/>
                      <a:pt x="163" y="118"/>
                      <a:pt x="160" y="118"/>
                    </a:cubicBezTo>
                    <a:close/>
                    <a:moveTo>
                      <a:pt x="169" y="51"/>
                    </a:moveTo>
                    <a:cubicBezTo>
                      <a:pt x="114" y="51"/>
                      <a:pt x="114" y="51"/>
                      <a:pt x="114" y="51"/>
                    </a:cubicBezTo>
                    <a:cubicBezTo>
                      <a:pt x="112" y="45"/>
                      <a:pt x="109" y="40"/>
                      <a:pt x="104" y="37"/>
                    </a:cubicBezTo>
                    <a:cubicBezTo>
                      <a:pt x="124" y="17"/>
                      <a:pt x="124" y="17"/>
                      <a:pt x="124" y="17"/>
                    </a:cubicBezTo>
                    <a:cubicBezTo>
                      <a:pt x="125" y="17"/>
                      <a:pt x="126" y="17"/>
                      <a:pt x="127" y="17"/>
                    </a:cubicBezTo>
                    <a:cubicBezTo>
                      <a:pt x="131" y="17"/>
                      <a:pt x="135" y="13"/>
                      <a:pt x="135" y="8"/>
                    </a:cubicBezTo>
                    <a:cubicBezTo>
                      <a:pt x="135" y="4"/>
                      <a:pt x="131" y="0"/>
                      <a:pt x="127" y="0"/>
                    </a:cubicBezTo>
                    <a:cubicBezTo>
                      <a:pt x="122" y="0"/>
                      <a:pt x="118" y="4"/>
                      <a:pt x="118" y="8"/>
                    </a:cubicBezTo>
                    <a:cubicBezTo>
                      <a:pt x="118" y="9"/>
                      <a:pt x="118" y="10"/>
                      <a:pt x="118" y="11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94" y="34"/>
                      <a:pt x="94" y="34"/>
                      <a:pt x="93" y="34"/>
                    </a:cubicBezTo>
                    <a:cubicBezTo>
                      <a:pt x="92" y="34"/>
                      <a:pt x="91" y="34"/>
                      <a:pt x="91" y="34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7" y="10"/>
                      <a:pt x="68" y="9"/>
                      <a:pt x="68" y="8"/>
                    </a:cubicBezTo>
                    <a:cubicBezTo>
                      <a:pt x="68" y="4"/>
                      <a:pt x="64" y="0"/>
                      <a:pt x="59" y="0"/>
                    </a:cubicBezTo>
                    <a:cubicBezTo>
                      <a:pt x="54" y="0"/>
                      <a:pt x="51" y="4"/>
                      <a:pt x="51" y="8"/>
                    </a:cubicBezTo>
                    <a:cubicBezTo>
                      <a:pt x="51" y="13"/>
                      <a:pt x="54" y="17"/>
                      <a:pt x="59" y="17"/>
                    </a:cubicBezTo>
                    <a:cubicBezTo>
                      <a:pt x="60" y="17"/>
                      <a:pt x="61" y="17"/>
                      <a:pt x="61" y="17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77" y="40"/>
                      <a:pt x="73" y="45"/>
                      <a:pt x="72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8" y="51"/>
                      <a:pt x="0" y="58"/>
                      <a:pt x="0" y="68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78"/>
                      <a:pt x="8" y="186"/>
                      <a:pt x="17" y="186"/>
                    </a:cubicBezTo>
                    <a:cubicBezTo>
                      <a:pt x="169" y="186"/>
                      <a:pt x="169" y="186"/>
                      <a:pt x="169" y="186"/>
                    </a:cubicBezTo>
                    <a:cubicBezTo>
                      <a:pt x="178" y="186"/>
                      <a:pt x="186" y="178"/>
                      <a:pt x="186" y="169"/>
                    </a:cubicBezTo>
                    <a:cubicBezTo>
                      <a:pt x="186" y="68"/>
                      <a:pt x="186" y="68"/>
                      <a:pt x="186" y="68"/>
                    </a:cubicBezTo>
                    <a:cubicBezTo>
                      <a:pt x="186" y="58"/>
                      <a:pt x="178" y="51"/>
                      <a:pt x="169" y="51"/>
                    </a:cubicBezTo>
                    <a:close/>
                    <a:moveTo>
                      <a:pt x="135" y="177"/>
                    </a:moveTo>
                    <a:cubicBezTo>
                      <a:pt x="17" y="177"/>
                      <a:pt x="17" y="177"/>
                      <a:pt x="17" y="177"/>
                    </a:cubicBezTo>
                    <a:cubicBezTo>
                      <a:pt x="12" y="177"/>
                      <a:pt x="8" y="173"/>
                      <a:pt x="8" y="169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63"/>
                      <a:pt x="12" y="59"/>
                      <a:pt x="17" y="59"/>
                    </a:cubicBezTo>
                    <a:cubicBezTo>
                      <a:pt x="135" y="59"/>
                      <a:pt x="135" y="59"/>
                      <a:pt x="135" y="59"/>
                    </a:cubicBezTo>
                    <a:lnTo>
                      <a:pt x="135" y="177"/>
                    </a:lnTo>
                    <a:close/>
                    <a:moveTo>
                      <a:pt x="177" y="169"/>
                    </a:moveTo>
                    <a:cubicBezTo>
                      <a:pt x="177" y="173"/>
                      <a:pt x="173" y="177"/>
                      <a:pt x="169" y="177"/>
                    </a:cubicBezTo>
                    <a:cubicBezTo>
                      <a:pt x="143" y="177"/>
                      <a:pt x="143" y="177"/>
                      <a:pt x="143" y="177"/>
                    </a:cubicBezTo>
                    <a:cubicBezTo>
                      <a:pt x="143" y="59"/>
                      <a:pt x="143" y="59"/>
                      <a:pt x="143" y="59"/>
                    </a:cubicBezTo>
                    <a:cubicBezTo>
                      <a:pt x="169" y="59"/>
                      <a:pt x="169" y="59"/>
                      <a:pt x="169" y="59"/>
                    </a:cubicBezTo>
                    <a:cubicBezTo>
                      <a:pt x="173" y="59"/>
                      <a:pt x="177" y="63"/>
                      <a:pt x="177" y="68"/>
                    </a:cubicBezTo>
                    <a:lnTo>
                      <a:pt x="177" y="169"/>
                    </a:lnTo>
                    <a:close/>
                    <a:moveTo>
                      <a:pt x="160" y="101"/>
                    </a:moveTo>
                    <a:cubicBezTo>
                      <a:pt x="158" y="101"/>
                      <a:pt x="156" y="103"/>
                      <a:pt x="156" y="106"/>
                    </a:cubicBezTo>
                    <a:cubicBezTo>
                      <a:pt x="156" y="108"/>
                      <a:pt x="158" y="110"/>
                      <a:pt x="160" y="110"/>
                    </a:cubicBezTo>
                    <a:cubicBezTo>
                      <a:pt x="163" y="110"/>
                      <a:pt x="165" y="108"/>
                      <a:pt x="165" y="106"/>
                    </a:cubicBezTo>
                    <a:cubicBezTo>
                      <a:pt x="165" y="103"/>
                      <a:pt x="163" y="101"/>
                      <a:pt x="160" y="10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120"/>
              <p:cNvSpPr/>
              <p:nvPr/>
            </p:nvSpPr>
            <p:spPr bwMode="auto">
              <a:xfrm rot="3670637">
                <a:off x="9140213" y="4605279"/>
                <a:ext cx="272470" cy="332690"/>
              </a:xfrm>
              <a:custGeom>
                <a:avLst/>
                <a:gdLst>
                  <a:gd name="T0" fmla="*/ 76 w 152"/>
                  <a:gd name="T1" fmla="*/ 101 h 185"/>
                  <a:gd name="T2" fmla="*/ 50 w 152"/>
                  <a:gd name="T3" fmla="*/ 126 h 185"/>
                  <a:gd name="T4" fmla="*/ 59 w 152"/>
                  <a:gd name="T5" fmla="*/ 177 h 185"/>
                  <a:gd name="T6" fmla="*/ 67 w 152"/>
                  <a:gd name="T7" fmla="*/ 185 h 185"/>
                  <a:gd name="T8" fmla="*/ 84 w 152"/>
                  <a:gd name="T9" fmla="*/ 185 h 185"/>
                  <a:gd name="T10" fmla="*/ 93 w 152"/>
                  <a:gd name="T11" fmla="*/ 177 h 185"/>
                  <a:gd name="T12" fmla="*/ 101 w 152"/>
                  <a:gd name="T13" fmla="*/ 126 h 185"/>
                  <a:gd name="T14" fmla="*/ 76 w 152"/>
                  <a:gd name="T15" fmla="*/ 101 h 185"/>
                  <a:gd name="T16" fmla="*/ 85 w 152"/>
                  <a:gd name="T17" fmla="*/ 173 h 185"/>
                  <a:gd name="T18" fmla="*/ 83 w 152"/>
                  <a:gd name="T19" fmla="*/ 177 h 185"/>
                  <a:gd name="T20" fmla="*/ 69 w 152"/>
                  <a:gd name="T21" fmla="*/ 177 h 185"/>
                  <a:gd name="T22" fmla="*/ 66 w 152"/>
                  <a:gd name="T23" fmla="*/ 173 h 185"/>
                  <a:gd name="T24" fmla="*/ 59 w 152"/>
                  <a:gd name="T25" fmla="*/ 126 h 185"/>
                  <a:gd name="T26" fmla="*/ 76 w 152"/>
                  <a:gd name="T27" fmla="*/ 109 h 185"/>
                  <a:gd name="T28" fmla="*/ 93 w 152"/>
                  <a:gd name="T29" fmla="*/ 126 h 185"/>
                  <a:gd name="T30" fmla="*/ 85 w 152"/>
                  <a:gd name="T31" fmla="*/ 173 h 185"/>
                  <a:gd name="T32" fmla="*/ 76 w 152"/>
                  <a:gd name="T33" fmla="*/ 0 h 185"/>
                  <a:gd name="T34" fmla="*/ 0 w 152"/>
                  <a:gd name="T35" fmla="*/ 75 h 185"/>
                  <a:gd name="T36" fmla="*/ 43 w 152"/>
                  <a:gd name="T37" fmla="*/ 144 h 185"/>
                  <a:gd name="T38" fmla="*/ 42 w 152"/>
                  <a:gd name="T39" fmla="*/ 134 h 185"/>
                  <a:gd name="T40" fmla="*/ 8 w 152"/>
                  <a:gd name="T41" fmla="*/ 75 h 185"/>
                  <a:gd name="T42" fmla="*/ 76 w 152"/>
                  <a:gd name="T43" fmla="*/ 8 h 185"/>
                  <a:gd name="T44" fmla="*/ 143 w 152"/>
                  <a:gd name="T45" fmla="*/ 75 h 185"/>
                  <a:gd name="T46" fmla="*/ 109 w 152"/>
                  <a:gd name="T47" fmla="*/ 134 h 185"/>
                  <a:gd name="T48" fmla="*/ 108 w 152"/>
                  <a:gd name="T49" fmla="*/ 144 h 185"/>
                  <a:gd name="T50" fmla="*/ 152 w 152"/>
                  <a:gd name="T51" fmla="*/ 75 h 185"/>
                  <a:gd name="T52" fmla="*/ 76 w 152"/>
                  <a:gd name="T53" fmla="*/ 0 h 185"/>
                  <a:gd name="T54" fmla="*/ 93 w 152"/>
                  <a:gd name="T55" fmla="*/ 75 h 185"/>
                  <a:gd name="T56" fmla="*/ 76 w 152"/>
                  <a:gd name="T57" fmla="*/ 59 h 185"/>
                  <a:gd name="T58" fmla="*/ 59 w 152"/>
                  <a:gd name="T59" fmla="*/ 75 h 185"/>
                  <a:gd name="T60" fmla="*/ 76 w 152"/>
                  <a:gd name="T61" fmla="*/ 92 h 185"/>
                  <a:gd name="T62" fmla="*/ 93 w 152"/>
                  <a:gd name="T63" fmla="*/ 75 h 185"/>
                  <a:gd name="T64" fmla="*/ 67 w 152"/>
                  <a:gd name="T65" fmla="*/ 75 h 185"/>
                  <a:gd name="T66" fmla="*/ 76 w 152"/>
                  <a:gd name="T67" fmla="*/ 67 h 185"/>
                  <a:gd name="T68" fmla="*/ 84 w 152"/>
                  <a:gd name="T69" fmla="*/ 75 h 185"/>
                  <a:gd name="T70" fmla="*/ 76 w 152"/>
                  <a:gd name="T71" fmla="*/ 84 h 185"/>
                  <a:gd name="T72" fmla="*/ 67 w 152"/>
                  <a:gd name="T73" fmla="*/ 75 h 185"/>
                  <a:gd name="T74" fmla="*/ 76 w 152"/>
                  <a:gd name="T75" fmla="*/ 29 h 185"/>
                  <a:gd name="T76" fmla="*/ 29 w 152"/>
                  <a:gd name="T77" fmla="*/ 75 h 185"/>
                  <a:gd name="T78" fmla="*/ 45 w 152"/>
                  <a:gd name="T79" fmla="*/ 110 h 185"/>
                  <a:gd name="T80" fmla="*/ 49 w 152"/>
                  <a:gd name="T81" fmla="*/ 103 h 185"/>
                  <a:gd name="T82" fmla="*/ 38 w 152"/>
                  <a:gd name="T83" fmla="*/ 75 h 185"/>
                  <a:gd name="T84" fmla="*/ 76 w 152"/>
                  <a:gd name="T85" fmla="*/ 38 h 185"/>
                  <a:gd name="T86" fmla="*/ 114 w 152"/>
                  <a:gd name="T87" fmla="*/ 75 h 185"/>
                  <a:gd name="T88" fmla="*/ 102 w 152"/>
                  <a:gd name="T89" fmla="*/ 103 h 185"/>
                  <a:gd name="T90" fmla="*/ 106 w 152"/>
                  <a:gd name="T91" fmla="*/ 110 h 185"/>
                  <a:gd name="T92" fmla="*/ 122 w 152"/>
                  <a:gd name="T93" fmla="*/ 75 h 185"/>
                  <a:gd name="T94" fmla="*/ 76 w 152"/>
                  <a:gd name="T95" fmla="*/ 29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2" h="185">
                    <a:moveTo>
                      <a:pt x="76" y="101"/>
                    </a:moveTo>
                    <a:cubicBezTo>
                      <a:pt x="55" y="101"/>
                      <a:pt x="50" y="113"/>
                      <a:pt x="50" y="126"/>
                    </a:cubicBezTo>
                    <a:cubicBezTo>
                      <a:pt x="50" y="139"/>
                      <a:pt x="55" y="168"/>
                      <a:pt x="59" y="177"/>
                    </a:cubicBezTo>
                    <a:cubicBezTo>
                      <a:pt x="63" y="185"/>
                      <a:pt x="67" y="185"/>
                      <a:pt x="67" y="185"/>
                    </a:cubicBezTo>
                    <a:cubicBezTo>
                      <a:pt x="84" y="185"/>
                      <a:pt x="84" y="185"/>
                      <a:pt x="84" y="185"/>
                    </a:cubicBezTo>
                    <a:cubicBezTo>
                      <a:pt x="84" y="185"/>
                      <a:pt x="88" y="185"/>
                      <a:pt x="93" y="177"/>
                    </a:cubicBezTo>
                    <a:cubicBezTo>
                      <a:pt x="97" y="168"/>
                      <a:pt x="101" y="139"/>
                      <a:pt x="101" y="126"/>
                    </a:cubicBezTo>
                    <a:cubicBezTo>
                      <a:pt x="101" y="113"/>
                      <a:pt x="97" y="101"/>
                      <a:pt x="76" y="101"/>
                    </a:cubicBezTo>
                    <a:close/>
                    <a:moveTo>
                      <a:pt x="85" y="173"/>
                    </a:moveTo>
                    <a:cubicBezTo>
                      <a:pt x="84" y="175"/>
                      <a:pt x="83" y="176"/>
                      <a:pt x="83" y="177"/>
                    </a:cubicBezTo>
                    <a:cubicBezTo>
                      <a:pt x="69" y="177"/>
                      <a:pt x="69" y="177"/>
                      <a:pt x="69" y="177"/>
                    </a:cubicBezTo>
                    <a:cubicBezTo>
                      <a:pt x="68" y="176"/>
                      <a:pt x="68" y="175"/>
                      <a:pt x="66" y="173"/>
                    </a:cubicBezTo>
                    <a:cubicBezTo>
                      <a:pt x="63" y="167"/>
                      <a:pt x="59" y="139"/>
                      <a:pt x="59" y="126"/>
                    </a:cubicBezTo>
                    <a:cubicBezTo>
                      <a:pt x="59" y="114"/>
                      <a:pt x="63" y="109"/>
                      <a:pt x="76" y="109"/>
                    </a:cubicBezTo>
                    <a:cubicBezTo>
                      <a:pt x="88" y="109"/>
                      <a:pt x="93" y="114"/>
                      <a:pt x="93" y="126"/>
                    </a:cubicBezTo>
                    <a:cubicBezTo>
                      <a:pt x="93" y="139"/>
                      <a:pt x="88" y="167"/>
                      <a:pt x="85" y="173"/>
                    </a:cubicBezTo>
                    <a:close/>
                    <a:moveTo>
                      <a:pt x="76" y="0"/>
                    </a:moveTo>
                    <a:cubicBezTo>
                      <a:pt x="34" y="0"/>
                      <a:pt x="0" y="34"/>
                      <a:pt x="0" y="75"/>
                    </a:cubicBezTo>
                    <a:cubicBezTo>
                      <a:pt x="0" y="106"/>
                      <a:pt x="18" y="132"/>
                      <a:pt x="43" y="144"/>
                    </a:cubicBezTo>
                    <a:cubicBezTo>
                      <a:pt x="43" y="141"/>
                      <a:pt x="43" y="137"/>
                      <a:pt x="42" y="134"/>
                    </a:cubicBezTo>
                    <a:cubicBezTo>
                      <a:pt x="22" y="122"/>
                      <a:pt x="8" y="101"/>
                      <a:pt x="8" y="75"/>
                    </a:cubicBezTo>
                    <a:cubicBezTo>
                      <a:pt x="8" y="38"/>
                      <a:pt x="38" y="8"/>
                      <a:pt x="76" y="8"/>
                    </a:cubicBezTo>
                    <a:cubicBezTo>
                      <a:pt x="113" y="8"/>
                      <a:pt x="143" y="38"/>
                      <a:pt x="143" y="75"/>
                    </a:cubicBezTo>
                    <a:cubicBezTo>
                      <a:pt x="143" y="101"/>
                      <a:pt x="130" y="122"/>
                      <a:pt x="109" y="134"/>
                    </a:cubicBezTo>
                    <a:cubicBezTo>
                      <a:pt x="109" y="137"/>
                      <a:pt x="109" y="140"/>
                      <a:pt x="108" y="144"/>
                    </a:cubicBezTo>
                    <a:cubicBezTo>
                      <a:pt x="134" y="132"/>
                      <a:pt x="152" y="106"/>
                      <a:pt x="152" y="75"/>
                    </a:cubicBezTo>
                    <a:cubicBezTo>
                      <a:pt x="152" y="34"/>
                      <a:pt x="118" y="0"/>
                      <a:pt x="76" y="0"/>
                    </a:cubicBezTo>
                    <a:close/>
                    <a:moveTo>
                      <a:pt x="93" y="75"/>
                    </a:moveTo>
                    <a:cubicBezTo>
                      <a:pt x="93" y="66"/>
                      <a:pt x="85" y="59"/>
                      <a:pt x="76" y="59"/>
                    </a:cubicBezTo>
                    <a:cubicBezTo>
                      <a:pt x="66" y="59"/>
                      <a:pt x="59" y="66"/>
                      <a:pt x="59" y="75"/>
                    </a:cubicBezTo>
                    <a:cubicBezTo>
                      <a:pt x="59" y="85"/>
                      <a:pt x="66" y="92"/>
                      <a:pt x="76" y="92"/>
                    </a:cubicBezTo>
                    <a:cubicBezTo>
                      <a:pt x="85" y="92"/>
                      <a:pt x="93" y="85"/>
                      <a:pt x="93" y="75"/>
                    </a:cubicBezTo>
                    <a:close/>
                    <a:moveTo>
                      <a:pt x="67" y="75"/>
                    </a:moveTo>
                    <a:cubicBezTo>
                      <a:pt x="67" y="71"/>
                      <a:pt x="71" y="67"/>
                      <a:pt x="76" y="67"/>
                    </a:cubicBezTo>
                    <a:cubicBezTo>
                      <a:pt x="80" y="67"/>
                      <a:pt x="84" y="71"/>
                      <a:pt x="84" y="75"/>
                    </a:cubicBezTo>
                    <a:cubicBezTo>
                      <a:pt x="84" y="80"/>
                      <a:pt x="80" y="84"/>
                      <a:pt x="76" y="84"/>
                    </a:cubicBezTo>
                    <a:cubicBezTo>
                      <a:pt x="71" y="84"/>
                      <a:pt x="67" y="80"/>
                      <a:pt x="67" y="75"/>
                    </a:cubicBezTo>
                    <a:close/>
                    <a:moveTo>
                      <a:pt x="76" y="29"/>
                    </a:moveTo>
                    <a:cubicBezTo>
                      <a:pt x="50" y="29"/>
                      <a:pt x="29" y="50"/>
                      <a:pt x="29" y="75"/>
                    </a:cubicBezTo>
                    <a:cubicBezTo>
                      <a:pt x="29" y="89"/>
                      <a:pt x="35" y="102"/>
                      <a:pt x="45" y="110"/>
                    </a:cubicBezTo>
                    <a:cubicBezTo>
                      <a:pt x="46" y="107"/>
                      <a:pt x="47" y="105"/>
                      <a:pt x="49" y="103"/>
                    </a:cubicBezTo>
                    <a:cubicBezTo>
                      <a:pt x="42" y="96"/>
                      <a:pt x="38" y="86"/>
                      <a:pt x="38" y="75"/>
                    </a:cubicBezTo>
                    <a:cubicBezTo>
                      <a:pt x="38" y="55"/>
                      <a:pt x="55" y="38"/>
                      <a:pt x="76" y="38"/>
                    </a:cubicBezTo>
                    <a:cubicBezTo>
                      <a:pt x="97" y="38"/>
                      <a:pt x="114" y="55"/>
                      <a:pt x="114" y="75"/>
                    </a:cubicBezTo>
                    <a:cubicBezTo>
                      <a:pt x="114" y="86"/>
                      <a:pt x="109" y="96"/>
                      <a:pt x="102" y="103"/>
                    </a:cubicBezTo>
                    <a:cubicBezTo>
                      <a:pt x="104" y="105"/>
                      <a:pt x="105" y="108"/>
                      <a:pt x="106" y="110"/>
                    </a:cubicBezTo>
                    <a:cubicBezTo>
                      <a:pt x="116" y="102"/>
                      <a:pt x="122" y="89"/>
                      <a:pt x="122" y="75"/>
                    </a:cubicBezTo>
                    <a:cubicBezTo>
                      <a:pt x="122" y="50"/>
                      <a:pt x="101" y="29"/>
                      <a:pt x="76" y="29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121"/>
              <p:cNvSpPr/>
              <p:nvPr/>
            </p:nvSpPr>
            <p:spPr bwMode="auto">
              <a:xfrm rot="20473624">
                <a:off x="9373962" y="4194472"/>
                <a:ext cx="335696" cy="198051"/>
              </a:xfrm>
              <a:custGeom>
                <a:avLst/>
                <a:gdLst>
                  <a:gd name="T0" fmla="*/ 160 w 186"/>
                  <a:gd name="T1" fmla="*/ 43 h 110"/>
                  <a:gd name="T2" fmla="*/ 161 w 186"/>
                  <a:gd name="T3" fmla="*/ 42 h 110"/>
                  <a:gd name="T4" fmla="*/ 135 w 186"/>
                  <a:gd name="T5" fmla="*/ 17 h 110"/>
                  <a:gd name="T6" fmla="*/ 119 w 186"/>
                  <a:gd name="T7" fmla="*/ 23 h 110"/>
                  <a:gd name="T8" fmla="*/ 76 w 186"/>
                  <a:gd name="T9" fmla="*/ 0 h 110"/>
                  <a:gd name="T10" fmla="*/ 26 w 186"/>
                  <a:gd name="T11" fmla="*/ 43 h 110"/>
                  <a:gd name="T12" fmla="*/ 0 w 186"/>
                  <a:gd name="T13" fmla="*/ 76 h 110"/>
                  <a:gd name="T14" fmla="*/ 34 w 186"/>
                  <a:gd name="T15" fmla="*/ 110 h 110"/>
                  <a:gd name="T16" fmla="*/ 152 w 186"/>
                  <a:gd name="T17" fmla="*/ 110 h 110"/>
                  <a:gd name="T18" fmla="*/ 186 w 186"/>
                  <a:gd name="T19" fmla="*/ 76 h 110"/>
                  <a:gd name="T20" fmla="*/ 160 w 186"/>
                  <a:gd name="T21" fmla="*/ 43 h 110"/>
                  <a:gd name="T22" fmla="*/ 152 w 186"/>
                  <a:gd name="T23" fmla="*/ 101 h 110"/>
                  <a:gd name="T24" fmla="*/ 34 w 186"/>
                  <a:gd name="T25" fmla="*/ 101 h 110"/>
                  <a:gd name="T26" fmla="*/ 9 w 186"/>
                  <a:gd name="T27" fmla="*/ 76 h 110"/>
                  <a:gd name="T28" fmla="*/ 28 w 186"/>
                  <a:gd name="T29" fmla="*/ 51 h 110"/>
                  <a:gd name="T30" fmla="*/ 34 w 186"/>
                  <a:gd name="T31" fmla="*/ 44 h 110"/>
                  <a:gd name="T32" fmla="*/ 76 w 186"/>
                  <a:gd name="T33" fmla="*/ 8 h 110"/>
                  <a:gd name="T34" fmla="*/ 111 w 186"/>
                  <a:gd name="T35" fmla="*/ 28 h 110"/>
                  <a:gd name="T36" fmla="*/ 117 w 186"/>
                  <a:gd name="T37" fmla="*/ 32 h 110"/>
                  <a:gd name="T38" fmla="*/ 119 w 186"/>
                  <a:gd name="T39" fmla="*/ 32 h 110"/>
                  <a:gd name="T40" fmla="*/ 124 w 186"/>
                  <a:gd name="T41" fmla="*/ 29 h 110"/>
                  <a:gd name="T42" fmla="*/ 135 w 186"/>
                  <a:gd name="T43" fmla="*/ 25 h 110"/>
                  <a:gd name="T44" fmla="*/ 152 w 186"/>
                  <a:gd name="T45" fmla="*/ 42 h 110"/>
                  <a:gd name="T46" fmla="*/ 152 w 186"/>
                  <a:gd name="T47" fmla="*/ 43 h 110"/>
                  <a:gd name="T48" fmla="*/ 158 w 186"/>
                  <a:gd name="T49" fmla="*/ 51 h 110"/>
                  <a:gd name="T50" fmla="*/ 177 w 186"/>
                  <a:gd name="T51" fmla="*/ 76 h 110"/>
                  <a:gd name="T52" fmla="*/ 152 w 186"/>
                  <a:gd name="T53" fmla="*/ 101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6" h="110">
                    <a:moveTo>
                      <a:pt x="160" y="43"/>
                    </a:moveTo>
                    <a:cubicBezTo>
                      <a:pt x="160" y="43"/>
                      <a:pt x="161" y="43"/>
                      <a:pt x="161" y="42"/>
                    </a:cubicBezTo>
                    <a:cubicBezTo>
                      <a:pt x="161" y="28"/>
                      <a:pt x="149" y="17"/>
                      <a:pt x="135" y="17"/>
                    </a:cubicBezTo>
                    <a:cubicBezTo>
                      <a:pt x="129" y="17"/>
                      <a:pt x="123" y="19"/>
                      <a:pt x="119" y="23"/>
                    </a:cubicBezTo>
                    <a:cubicBezTo>
                      <a:pt x="110" y="9"/>
                      <a:pt x="94" y="0"/>
                      <a:pt x="76" y="0"/>
                    </a:cubicBezTo>
                    <a:cubicBezTo>
                      <a:pt x="51" y="0"/>
                      <a:pt x="30" y="19"/>
                      <a:pt x="26" y="43"/>
                    </a:cubicBezTo>
                    <a:cubicBezTo>
                      <a:pt x="11" y="47"/>
                      <a:pt x="0" y="60"/>
                      <a:pt x="0" y="76"/>
                    </a:cubicBezTo>
                    <a:cubicBezTo>
                      <a:pt x="0" y="95"/>
                      <a:pt x="15" y="110"/>
                      <a:pt x="34" y="110"/>
                    </a:cubicBezTo>
                    <a:cubicBezTo>
                      <a:pt x="152" y="110"/>
                      <a:pt x="152" y="110"/>
                      <a:pt x="152" y="110"/>
                    </a:cubicBezTo>
                    <a:cubicBezTo>
                      <a:pt x="171" y="110"/>
                      <a:pt x="186" y="95"/>
                      <a:pt x="186" y="76"/>
                    </a:cubicBezTo>
                    <a:cubicBezTo>
                      <a:pt x="186" y="60"/>
                      <a:pt x="175" y="47"/>
                      <a:pt x="160" y="43"/>
                    </a:cubicBezTo>
                    <a:close/>
                    <a:moveTo>
                      <a:pt x="152" y="101"/>
                    </a:moveTo>
                    <a:cubicBezTo>
                      <a:pt x="34" y="101"/>
                      <a:pt x="34" y="101"/>
                      <a:pt x="34" y="101"/>
                    </a:cubicBezTo>
                    <a:cubicBezTo>
                      <a:pt x="20" y="101"/>
                      <a:pt x="9" y="90"/>
                      <a:pt x="9" y="76"/>
                    </a:cubicBezTo>
                    <a:cubicBezTo>
                      <a:pt x="9" y="64"/>
                      <a:pt x="17" y="54"/>
                      <a:pt x="28" y="51"/>
                    </a:cubicBezTo>
                    <a:cubicBezTo>
                      <a:pt x="31" y="51"/>
                      <a:pt x="34" y="48"/>
                      <a:pt x="34" y="44"/>
                    </a:cubicBezTo>
                    <a:cubicBezTo>
                      <a:pt x="38" y="24"/>
                      <a:pt x="55" y="8"/>
                      <a:pt x="76" y="8"/>
                    </a:cubicBezTo>
                    <a:cubicBezTo>
                      <a:pt x="90" y="8"/>
                      <a:pt x="104" y="16"/>
                      <a:pt x="111" y="28"/>
                    </a:cubicBezTo>
                    <a:cubicBezTo>
                      <a:pt x="113" y="30"/>
                      <a:pt x="115" y="31"/>
                      <a:pt x="117" y="32"/>
                    </a:cubicBezTo>
                    <a:cubicBezTo>
                      <a:pt x="118" y="32"/>
                      <a:pt x="118" y="32"/>
                      <a:pt x="119" y="32"/>
                    </a:cubicBezTo>
                    <a:cubicBezTo>
                      <a:pt x="121" y="32"/>
                      <a:pt x="123" y="31"/>
                      <a:pt x="124" y="29"/>
                    </a:cubicBezTo>
                    <a:cubicBezTo>
                      <a:pt x="127" y="27"/>
                      <a:pt x="131" y="25"/>
                      <a:pt x="135" y="25"/>
                    </a:cubicBezTo>
                    <a:cubicBezTo>
                      <a:pt x="145" y="25"/>
                      <a:pt x="152" y="33"/>
                      <a:pt x="152" y="42"/>
                    </a:cubicBezTo>
                    <a:cubicBezTo>
                      <a:pt x="152" y="43"/>
                      <a:pt x="152" y="43"/>
                      <a:pt x="152" y="43"/>
                    </a:cubicBezTo>
                    <a:cubicBezTo>
                      <a:pt x="152" y="47"/>
                      <a:pt x="154" y="50"/>
                      <a:pt x="158" y="51"/>
                    </a:cubicBezTo>
                    <a:cubicBezTo>
                      <a:pt x="170" y="54"/>
                      <a:pt x="177" y="64"/>
                      <a:pt x="177" y="76"/>
                    </a:cubicBezTo>
                    <a:cubicBezTo>
                      <a:pt x="177" y="90"/>
                      <a:pt x="166" y="101"/>
                      <a:pt x="152" y="10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122"/>
              <p:cNvSpPr/>
              <p:nvPr/>
            </p:nvSpPr>
            <p:spPr bwMode="auto">
              <a:xfrm>
                <a:off x="9084949" y="2069627"/>
                <a:ext cx="339093" cy="306084"/>
              </a:xfrm>
              <a:custGeom>
                <a:avLst/>
                <a:gdLst>
                  <a:gd name="T0" fmla="*/ 169 w 186"/>
                  <a:gd name="T1" fmla="*/ 59 h 168"/>
                  <a:gd name="T2" fmla="*/ 169 w 186"/>
                  <a:gd name="T3" fmla="*/ 12 h 168"/>
                  <a:gd name="T4" fmla="*/ 156 w 186"/>
                  <a:gd name="T5" fmla="*/ 0 h 168"/>
                  <a:gd name="T6" fmla="*/ 144 w 186"/>
                  <a:gd name="T7" fmla="*/ 12 h 168"/>
                  <a:gd name="T8" fmla="*/ 144 w 186"/>
                  <a:gd name="T9" fmla="*/ 16 h 168"/>
                  <a:gd name="T10" fmla="*/ 21 w 186"/>
                  <a:gd name="T11" fmla="*/ 55 h 168"/>
                  <a:gd name="T12" fmla="*/ 17 w 186"/>
                  <a:gd name="T13" fmla="*/ 54 h 168"/>
                  <a:gd name="T14" fmla="*/ 9 w 186"/>
                  <a:gd name="T15" fmla="*/ 54 h 168"/>
                  <a:gd name="T16" fmla="*/ 0 w 186"/>
                  <a:gd name="T17" fmla="*/ 63 h 168"/>
                  <a:gd name="T18" fmla="*/ 0 w 186"/>
                  <a:gd name="T19" fmla="*/ 105 h 168"/>
                  <a:gd name="T20" fmla="*/ 9 w 186"/>
                  <a:gd name="T21" fmla="*/ 113 h 168"/>
                  <a:gd name="T22" fmla="*/ 17 w 186"/>
                  <a:gd name="T23" fmla="*/ 113 h 168"/>
                  <a:gd name="T24" fmla="*/ 21 w 186"/>
                  <a:gd name="T25" fmla="*/ 113 h 168"/>
                  <a:gd name="T26" fmla="*/ 41 w 186"/>
                  <a:gd name="T27" fmla="*/ 119 h 168"/>
                  <a:gd name="T28" fmla="*/ 39 w 186"/>
                  <a:gd name="T29" fmla="*/ 124 h 168"/>
                  <a:gd name="T30" fmla="*/ 50 w 186"/>
                  <a:gd name="T31" fmla="*/ 145 h 168"/>
                  <a:gd name="T32" fmla="*/ 94 w 186"/>
                  <a:gd name="T33" fmla="*/ 159 h 168"/>
                  <a:gd name="T34" fmla="*/ 116 w 186"/>
                  <a:gd name="T35" fmla="*/ 148 h 168"/>
                  <a:gd name="T36" fmla="*/ 117 w 186"/>
                  <a:gd name="T37" fmla="*/ 144 h 168"/>
                  <a:gd name="T38" fmla="*/ 144 w 186"/>
                  <a:gd name="T39" fmla="*/ 152 h 168"/>
                  <a:gd name="T40" fmla="*/ 144 w 186"/>
                  <a:gd name="T41" fmla="*/ 156 h 168"/>
                  <a:gd name="T42" fmla="*/ 156 w 186"/>
                  <a:gd name="T43" fmla="*/ 168 h 168"/>
                  <a:gd name="T44" fmla="*/ 169 w 186"/>
                  <a:gd name="T45" fmla="*/ 156 h 168"/>
                  <a:gd name="T46" fmla="*/ 169 w 186"/>
                  <a:gd name="T47" fmla="*/ 109 h 168"/>
                  <a:gd name="T48" fmla="*/ 186 w 186"/>
                  <a:gd name="T49" fmla="*/ 92 h 168"/>
                  <a:gd name="T50" fmla="*/ 186 w 186"/>
                  <a:gd name="T51" fmla="*/ 76 h 168"/>
                  <a:gd name="T52" fmla="*/ 169 w 186"/>
                  <a:gd name="T53" fmla="*/ 59 h 168"/>
                  <a:gd name="T54" fmla="*/ 17 w 186"/>
                  <a:gd name="T55" fmla="*/ 105 h 168"/>
                  <a:gd name="T56" fmla="*/ 9 w 186"/>
                  <a:gd name="T57" fmla="*/ 105 h 168"/>
                  <a:gd name="T58" fmla="*/ 9 w 186"/>
                  <a:gd name="T59" fmla="*/ 63 h 168"/>
                  <a:gd name="T60" fmla="*/ 17 w 186"/>
                  <a:gd name="T61" fmla="*/ 63 h 168"/>
                  <a:gd name="T62" fmla="*/ 17 w 186"/>
                  <a:gd name="T63" fmla="*/ 105 h 168"/>
                  <a:gd name="T64" fmla="*/ 108 w 186"/>
                  <a:gd name="T65" fmla="*/ 146 h 168"/>
                  <a:gd name="T66" fmla="*/ 97 w 186"/>
                  <a:gd name="T67" fmla="*/ 151 h 168"/>
                  <a:gd name="T68" fmla="*/ 53 w 186"/>
                  <a:gd name="T69" fmla="*/ 137 h 168"/>
                  <a:gd name="T70" fmla="*/ 47 w 186"/>
                  <a:gd name="T71" fmla="*/ 127 h 168"/>
                  <a:gd name="T72" fmla="*/ 49 w 186"/>
                  <a:gd name="T73" fmla="*/ 122 h 168"/>
                  <a:gd name="T74" fmla="*/ 109 w 186"/>
                  <a:gd name="T75" fmla="*/ 141 h 168"/>
                  <a:gd name="T76" fmla="*/ 108 w 186"/>
                  <a:gd name="T77" fmla="*/ 146 h 168"/>
                  <a:gd name="T78" fmla="*/ 144 w 186"/>
                  <a:gd name="T79" fmla="*/ 143 h 168"/>
                  <a:gd name="T80" fmla="*/ 26 w 186"/>
                  <a:gd name="T81" fmla="*/ 105 h 168"/>
                  <a:gd name="T82" fmla="*/ 26 w 186"/>
                  <a:gd name="T83" fmla="*/ 105 h 168"/>
                  <a:gd name="T84" fmla="*/ 26 w 186"/>
                  <a:gd name="T85" fmla="*/ 63 h 168"/>
                  <a:gd name="T86" fmla="*/ 26 w 186"/>
                  <a:gd name="T87" fmla="*/ 63 h 168"/>
                  <a:gd name="T88" fmla="*/ 144 w 186"/>
                  <a:gd name="T89" fmla="*/ 25 h 168"/>
                  <a:gd name="T90" fmla="*/ 144 w 186"/>
                  <a:gd name="T91" fmla="*/ 143 h 168"/>
                  <a:gd name="T92" fmla="*/ 161 w 186"/>
                  <a:gd name="T93" fmla="*/ 156 h 168"/>
                  <a:gd name="T94" fmla="*/ 156 w 186"/>
                  <a:gd name="T95" fmla="*/ 160 h 168"/>
                  <a:gd name="T96" fmla="*/ 152 w 186"/>
                  <a:gd name="T97" fmla="*/ 156 h 168"/>
                  <a:gd name="T98" fmla="*/ 152 w 186"/>
                  <a:gd name="T99" fmla="*/ 12 h 168"/>
                  <a:gd name="T100" fmla="*/ 156 w 186"/>
                  <a:gd name="T101" fmla="*/ 8 h 168"/>
                  <a:gd name="T102" fmla="*/ 161 w 186"/>
                  <a:gd name="T103" fmla="*/ 12 h 168"/>
                  <a:gd name="T104" fmla="*/ 161 w 186"/>
                  <a:gd name="T105" fmla="*/ 156 h 168"/>
                  <a:gd name="T106" fmla="*/ 177 w 186"/>
                  <a:gd name="T107" fmla="*/ 92 h 168"/>
                  <a:gd name="T108" fmla="*/ 169 w 186"/>
                  <a:gd name="T109" fmla="*/ 101 h 168"/>
                  <a:gd name="T110" fmla="*/ 169 w 186"/>
                  <a:gd name="T111" fmla="*/ 67 h 168"/>
                  <a:gd name="T112" fmla="*/ 177 w 186"/>
                  <a:gd name="T113" fmla="*/ 76 h 168"/>
                  <a:gd name="T114" fmla="*/ 177 w 186"/>
                  <a:gd name="T115" fmla="*/ 9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86" h="168">
                    <a:moveTo>
                      <a:pt x="169" y="59"/>
                    </a:moveTo>
                    <a:cubicBezTo>
                      <a:pt x="169" y="12"/>
                      <a:pt x="169" y="12"/>
                      <a:pt x="169" y="12"/>
                    </a:cubicBezTo>
                    <a:cubicBezTo>
                      <a:pt x="169" y="5"/>
                      <a:pt x="163" y="0"/>
                      <a:pt x="156" y="0"/>
                    </a:cubicBezTo>
                    <a:cubicBezTo>
                      <a:pt x="149" y="0"/>
                      <a:pt x="144" y="5"/>
                      <a:pt x="144" y="12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0" y="55"/>
                      <a:pt x="19" y="54"/>
                      <a:pt x="17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4" y="54"/>
                      <a:pt x="0" y="58"/>
                      <a:pt x="0" y="63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10"/>
                      <a:pt x="4" y="113"/>
                      <a:pt x="9" y="113"/>
                    </a:cubicBezTo>
                    <a:cubicBezTo>
                      <a:pt x="17" y="113"/>
                      <a:pt x="17" y="113"/>
                      <a:pt x="17" y="113"/>
                    </a:cubicBezTo>
                    <a:cubicBezTo>
                      <a:pt x="19" y="113"/>
                      <a:pt x="20" y="113"/>
                      <a:pt x="21" y="113"/>
                    </a:cubicBezTo>
                    <a:cubicBezTo>
                      <a:pt x="41" y="119"/>
                      <a:pt x="41" y="119"/>
                      <a:pt x="41" y="119"/>
                    </a:cubicBezTo>
                    <a:cubicBezTo>
                      <a:pt x="39" y="124"/>
                      <a:pt x="39" y="124"/>
                      <a:pt x="39" y="124"/>
                    </a:cubicBezTo>
                    <a:cubicBezTo>
                      <a:pt x="36" y="133"/>
                      <a:pt x="41" y="142"/>
                      <a:pt x="50" y="145"/>
                    </a:cubicBezTo>
                    <a:cubicBezTo>
                      <a:pt x="94" y="159"/>
                      <a:pt x="94" y="159"/>
                      <a:pt x="94" y="159"/>
                    </a:cubicBezTo>
                    <a:cubicBezTo>
                      <a:pt x="103" y="162"/>
                      <a:pt x="113" y="157"/>
                      <a:pt x="116" y="148"/>
                    </a:cubicBezTo>
                    <a:cubicBezTo>
                      <a:pt x="117" y="144"/>
                      <a:pt x="117" y="144"/>
                      <a:pt x="117" y="144"/>
                    </a:cubicBezTo>
                    <a:cubicBezTo>
                      <a:pt x="144" y="152"/>
                      <a:pt x="144" y="152"/>
                      <a:pt x="144" y="152"/>
                    </a:cubicBezTo>
                    <a:cubicBezTo>
                      <a:pt x="144" y="156"/>
                      <a:pt x="144" y="156"/>
                      <a:pt x="144" y="156"/>
                    </a:cubicBezTo>
                    <a:cubicBezTo>
                      <a:pt x="144" y="163"/>
                      <a:pt x="149" y="168"/>
                      <a:pt x="156" y="168"/>
                    </a:cubicBezTo>
                    <a:cubicBezTo>
                      <a:pt x="163" y="168"/>
                      <a:pt x="169" y="163"/>
                      <a:pt x="169" y="156"/>
                    </a:cubicBezTo>
                    <a:cubicBezTo>
                      <a:pt x="169" y="109"/>
                      <a:pt x="169" y="109"/>
                      <a:pt x="169" y="109"/>
                    </a:cubicBezTo>
                    <a:cubicBezTo>
                      <a:pt x="178" y="109"/>
                      <a:pt x="186" y="102"/>
                      <a:pt x="186" y="92"/>
                    </a:cubicBezTo>
                    <a:cubicBezTo>
                      <a:pt x="186" y="76"/>
                      <a:pt x="186" y="76"/>
                      <a:pt x="186" y="76"/>
                    </a:cubicBezTo>
                    <a:cubicBezTo>
                      <a:pt x="186" y="66"/>
                      <a:pt x="178" y="59"/>
                      <a:pt x="169" y="59"/>
                    </a:cubicBezTo>
                    <a:close/>
                    <a:moveTo>
                      <a:pt x="17" y="105"/>
                    </a:moveTo>
                    <a:cubicBezTo>
                      <a:pt x="9" y="105"/>
                      <a:pt x="9" y="105"/>
                      <a:pt x="9" y="105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17" y="63"/>
                      <a:pt x="17" y="63"/>
                      <a:pt x="17" y="63"/>
                    </a:cubicBezTo>
                    <a:lnTo>
                      <a:pt x="17" y="105"/>
                    </a:lnTo>
                    <a:close/>
                    <a:moveTo>
                      <a:pt x="108" y="146"/>
                    </a:moveTo>
                    <a:cubicBezTo>
                      <a:pt x="106" y="150"/>
                      <a:pt x="101" y="153"/>
                      <a:pt x="97" y="151"/>
                    </a:cubicBezTo>
                    <a:cubicBezTo>
                      <a:pt x="53" y="137"/>
                      <a:pt x="53" y="137"/>
                      <a:pt x="53" y="137"/>
                    </a:cubicBezTo>
                    <a:cubicBezTo>
                      <a:pt x="48" y="136"/>
                      <a:pt x="46" y="131"/>
                      <a:pt x="47" y="127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109" y="141"/>
                      <a:pt x="109" y="141"/>
                      <a:pt x="109" y="141"/>
                    </a:cubicBezTo>
                    <a:lnTo>
                      <a:pt x="108" y="146"/>
                    </a:lnTo>
                    <a:close/>
                    <a:moveTo>
                      <a:pt x="144" y="143"/>
                    </a:moveTo>
                    <a:cubicBezTo>
                      <a:pt x="26" y="105"/>
                      <a:pt x="26" y="105"/>
                      <a:pt x="26" y="105"/>
                    </a:cubicBezTo>
                    <a:cubicBezTo>
                      <a:pt x="26" y="105"/>
                      <a:pt x="26" y="105"/>
                      <a:pt x="26" y="105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144" y="25"/>
                      <a:pt x="144" y="25"/>
                      <a:pt x="144" y="25"/>
                    </a:cubicBezTo>
                    <a:lnTo>
                      <a:pt x="144" y="143"/>
                    </a:lnTo>
                    <a:close/>
                    <a:moveTo>
                      <a:pt x="161" y="156"/>
                    </a:moveTo>
                    <a:cubicBezTo>
                      <a:pt x="161" y="158"/>
                      <a:pt x="159" y="160"/>
                      <a:pt x="156" y="160"/>
                    </a:cubicBezTo>
                    <a:cubicBezTo>
                      <a:pt x="154" y="160"/>
                      <a:pt x="152" y="158"/>
                      <a:pt x="152" y="156"/>
                    </a:cubicBezTo>
                    <a:cubicBezTo>
                      <a:pt x="152" y="12"/>
                      <a:pt x="152" y="12"/>
                      <a:pt x="152" y="12"/>
                    </a:cubicBezTo>
                    <a:cubicBezTo>
                      <a:pt x="152" y="10"/>
                      <a:pt x="154" y="8"/>
                      <a:pt x="156" y="8"/>
                    </a:cubicBezTo>
                    <a:cubicBezTo>
                      <a:pt x="159" y="8"/>
                      <a:pt x="161" y="10"/>
                      <a:pt x="161" y="12"/>
                    </a:cubicBezTo>
                    <a:lnTo>
                      <a:pt x="161" y="156"/>
                    </a:lnTo>
                    <a:close/>
                    <a:moveTo>
                      <a:pt x="177" y="92"/>
                    </a:moveTo>
                    <a:cubicBezTo>
                      <a:pt x="177" y="97"/>
                      <a:pt x="174" y="101"/>
                      <a:pt x="169" y="101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74" y="67"/>
                      <a:pt x="177" y="71"/>
                      <a:pt x="177" y="76"/>
                    </a:cubicBezTo>
                    <a:lnTo>
                      <a:pt x="177" y="9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123"/>
              <p:cNvSpPr/>
              <p:nvPr/>
            </p:nvSpPr>
            <p:spPr bwMode="auto">
              <a:xfrm rot="1778956">
                <a:off x="9069382" y="3359463"/>
                <a:ext cx="342127" cy="333228"/>
              </a:xfrm>
              <a:custGeom>
                <a:avLst/>
                <a:gdLst>
                  <a:gd name="T0" fmla="*/ 0 w 190"/>
                  <a:gd name="T1" fmla="*/ 185 h 185"/>
                  <a:gd name="T2" fmla="*/ 77 w 190"/>
                  <a:gd name="T3" fmla="*/ 153 h 185"/>
                  <a:gd name="T4" fmla="*/ 15 w 190"/>
                  <a:gd name="T5" fmla="*/ 170 h 185"/>
                  <a:gd name="T6" fmla="*/ 38 w 190"/>
                  <a:gd name="T7" fmla="*/ 143 h 185"/>
                  <a:gd name="T8" fmla="*/ 15 w 190"/>
                  <a:gd name="T9" fmla="*/ 170 h 185"/>
                  <a:gd name="T10" fmla="*/ 118 w 190"/>
                  <a:gd name="T11" fmla="*/ 97 h 185"/>
                  <a:gd name="T12" fmla="*/ 109 w 190"/>
                  <a:gd name="T13" fmla="*/ 97 h 185"/>
                  <a:gd name="T14" fmla="*/ 184 w 190"/>
                  <a:gd name="T15" fmla="*/ 1 h 185"/>
                  <a:gd name="T16" fmla="*/ 88 w 190"/>
                  <a:gd name="T17" fmla="*/ 38 h 185"/>
                  <a:gd name="T18" fmla="*/ 10 w 190"/>
                  <a:gd name="T19" fmla="*/ 91 h 185"/>
                  <a:gd name="T20" fmla="*/ 52 w 190"/>
                  <a:gd name="T21" fmla="*/ 133 h 185"/>
                  <a:gd name="T22" fmla="*/ 82 w 190"/>
                  <a:gd name="T23" fmla="*/ 143 h 185"/>
                  <a:gd name="T24" fmla="*/ 117 w 190"/>
                  <a:gd name="T25" fmla="*/ 127 h 185"/>
                  <a:gd name="T26" fmla="*/ 184 w 190"/>
                  <a:gd name="T27" fmla="*/ 1 h 185"/>
                  <a:gd name="T28" fmla="*/ 98 w 190"/>
                  <a:gd name="T29" fmla="*/ 155 h 185"/>
                  <a:gd name="T30" fmla="*/ 82 w 190"/>
                  <a:gd name="T31" fmla="*/ 134 h 185"/>
                  <a:gd name="T32" fmla="*/ 75 w 190"/>
                  <a:gd name="T33" fmla="*/ 135 h 185"/>
                  <a:gd name="T34" fmla="*/ 50 w 190"/>
                  <a:gd name="T35" fmla="*/ 105 h 185"/>
                  <a:gd name="T36" fmla="*/ 30 w 190"/>
                  <a:gd name="T37" fmla="*/ 87 h 185"/>
                  <a:gd name="T38" fmla="*/ 61 w 190"/>
                  <a:gd name="T39" fmla="*/ 75 h 185"/>
                  <a:gd name="T40" fmla="*/ 109 w 190"/>
                  <a:gd name="T41" fmla="*/ 125 h 185"/>
                  <a:gd name="T42" fmla="*/ 134 w 190"/>
                  <a:gd name="T43" fmla="*/ 99 h 185"/>
                  <a:gd name="T44" fmla="*/ 67 w 190"/>
                  <a:gd name="T45" fmla="*/ 70 h 185"/>
                  <a:gd name="T46" fmla="*/ 94 w 190"/>
                  <a:gd name="T47" fmla="*/ 44 h 185"/>
                  <a:gd name="T48" fmla="*/ 141 w 190"/>
                  <a:gd name="T49" fmla="*/ 91 h 185"/>
                  <a:gd name="T50" fmla="*/ 84 w 190"/>
                  <a:gd name="T51" fmla="*/ 72 h 185"/>
                  <a:gd name="T52" fmla="*/ 92 w 190"/>
                  <a:gd name="T53" fmla="*/ 72 h 185"/>
                  <a:gd name="T54" fmla="*/ 139 w 190"/>
                  <a:gd name="T55" fmla="*/ 59 h 185"/>
                  <a:gd name="T56" fmla="*/ 139 w 190"/>
                  <a:gd name="T57" fmla="*/ 34 h 185"/>
                  <a:gd name="T58" fmla="*/ 139 w 190"/>
                  <a:gd name="T59" fmla="*/ 59 h 185"/>
                  <a:gd name="T60" fmla="*/ 143 w 190"/>
                  <a:gd name="T61" fmla="*/ 46 h 185"/>
                  <a:gd name="T62" fmla="*/ 135 w 190"/>
                  <a:gd name="T63" fmla="*/ 46 h 185"/>
                  <a:gd name="T64" fmla="*/ 101 w 190"/>
                  <a:gd name="T65" fmla="*/ 88 h 185"/>
                  <a:gd name="T66" fmla="*/ 101 w 190"/>
                  <a:gd name="T67" fmla="*/ 80 h 185"/>
                  <a:gd name="T68" fmla="*/ 101 w 190"/>
                  <a:gd name="T69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0" h="185">
                    <a:moveTo>
                      <a:pt x="32" y="104"/>
                    </a:moveTo>
                    <a:cubicBezTo>
                      <a:pt x="0" y="185"/>
                      <a:pt x="0" y="185"/>
                      <a:pt x="0" y="185"/>
                    </a:cubicBezTo>
                    <a:cubicBezTo>
                      <a:pt x="82" y="153"/>
                      <a:pt x="82" y="153"/>
                      <a:pt x="82" y="153"/>
                    </a:cubicBezTo>
                    <a:cubicBezTo>
                      <a:pt x="80" y="153"/>
                      <a:pt x="79" y="153"/>
                      <a:pt x="77" y="153"/>
                    </a:cubicBezTo>
                    <a:cubicBezTo>
                      <a:pt x="52" y="153"/>
                      <a:pt x="29" y="129"/>
                      <a:pt x="32" y="104"/>
                    </a:cubicBezTo>
                    <a:close/>
                    <a:moveTo>
                      <a:pt x="15" y="170"/>
                    </a:moveTo>
                    <a:cubicBezTo>
                      <a:pt x="30" y="132"/>
                      <a:pt x="30" y="132"/>
                      <a:pt x="30" y="132"/>
                    </a:cubicBezTo>
                    <a:cubicBezTo>
                      <a:pt x="32" y="136"/>
                      <a:pt x="35" y="140"/>
                      <a:pt x="38" y="143"/>
                    </a:cubicBezTo>
                    <a:cubicBezTo>
                      <a:pt x="42" y="148"/>
                      <a:pt x="47" y="152"/>
                      <a:pt x="53" y="155"/>
                    </a:cubicBezTo>
                    <a:lnTo>
                      <a:pt x="15" y="170"/>
                    </a:lnTo>
                    <a:close/>
                    <a:moveTo>
                      <a:pt x="113" y="101"/>
                    </a:moveTo>
                    <a:cubicBezTo>
                      <a:pt x="116" y="101"/>
                      <a:pt x="118" y="99"/>
                      <a:pt x="118" y="97"/>
                    </a:cubicBezTo>
                    <a:cubicBezTo>
                      <a:pt x="118" y="95"/>
                      <a:pt x="116" y="93"/>
                      <a:pt x="113" y="93"/>
                    </a:cubicBezTo>
                    <a:cubicBezTo>
                      <a:pt x="111" y="93"/>
                      <a:pt x="109" y="95"/>
                      <a:pt x="109" y="97"/>
                    </a:cubicBezTo>
                    <a:cubicBezTo>
                      <a:pt x="109" y="99"/>
                      <a:pt x="111" y="101"/>
                      <a:pt x="113" y="101"/>
                    </a:cubicBezTo>
                    <a:close/>
                    <a:moveTo>
                      <a:pt x="184" y="1"/>
                    </a:moveTo>
                    <a:cubicBezTo>
                      <a:pt x="183" y="0"/>
                      <a:pt x="180" y="0"/>
                      <a:pt x="177" y="0"/>
                    </a:cubicBezTo>
                    <a:cubicBezTo>
                      <a:pt x="159" y="0"/>
                      <a:pt x="113" y="13"/>
                      <a:pt x="88" y="38"/>
                    </a:cubicBezTo>
                    <a:cubicBezTo>
                      <a:pt x="82" y="44"/>
                      <a:pt x="62" y="62"/>
                      <a:pt x="58" y="68"/>
                    </a:cubicBezTo>
                    <a:cubicBezTo>
                      <a:pt x="43" y="72"/>
                      <a:pt x="22" y="80"/>
                      <a:pt x="10" y="91"/>
                    </a:cubicBezTo>
                    <a:cubicBezTo>
                      <a:pt x="10" y="91"/>
                      <a:pt x="25" y="91"/>
                      <a:pt x="42" y="103"/>
                    </a:cubicBezTo>
                    <a:cubicBezTo>
                      <a:pt x="40" y="113"/>
                      <a:pt x="43" y="124"/>
                      <a:pt x="52" y="133"/>
                    </a:cubicBezTo>
                    <a:cubicBezTo>
                      <a:pt x="59" y="140"/>
                      <a:pt x="67" y="144"/>
                      <a:pt x="75" y="144"/>
                    </a:cubicBezTo>
                    <a:cubicBezTo>
                      <a:pt x="78" y="144"/>
                      <a:pt x="80" y="143"/>
                      <a:pt x="82" y="143"/>
                    </a:cubicBezTo>
                    <a:cubicBezTo>
                      <a:pt x="94" y="160"/>
                      <a:pt x="94" y="175"/>
                      <a:pt x="94" y="175"/>
                    </a:cubicBezTo>
                    <a:cubicBezTo>
                      <a:pt x="105" y="163"/>
                      <a:pt x="113" y="142"/>
                      <a:pt x="117" y="127"/>
                    </a:cubicBezTo>
                    <a:cubicBezTo>
                      <a:pt x="124" y="123"/>
                      <a:pt x="141" y="103"/>
                      <a:pt x="147" y="97"/>
                    </a:cubicBezTo>
                    <a:cubicBezTo>
                      <a:pt x="177" y="68"/>
                      <a:pt x="190" y="7"/>
                      <a:pt x="184" y="1"/>
                    </a:cubicBezTo>
                    <a:close/>
                    <a:moveTo>
                      <a:pt x="109" y="125"/>
                    </a:moveTo>
                    <a:cubicBezTo>
                      <a:pt x="106" y="136"/>
                      <a:pt x="102" y="147"/>
                      <a:pt x="98" y="155"/>
                    </a:cubicBezTo>
                    <a:cubicBezTo>
                      <a:pt x="96" y="150"/>
                      <a:pt x="93" y="144"/>
                      <a:pt x="89" y="138"/>
                    </a:cubicBezTo>
                    <a:cubicBezTo>
                      <a:pt x="88" y="136"/>
                      <a:pt x="85" y="134"/>
                      <a:pt x="82" y="134"/>
                    </a:cubicBezTo>
                    <a:cubicBezTo>
                      <a:pt x="82" y="134"/>
                      <a:pt x="81" y="134"/>
                      <a:pt x="80" y="135"/>
                    </a:cubicBezTo>
                    <a:cubicBezTo>
                      <a:pt x="79" y="135"/>
                      <a:pt x="77" y="135"/>
                      <a:pt x="75" y="135"/>
                    </a:cubicBezTo>
                    <a:cubicBezTo>
                      <a:pt x="69" y="135"/>
                      <a:pt x="63" y="132"/>
                      <a:pt x="58" y="127"/>
                    </a:cubicBezTo>
                    <a:cubicBezTo>
                      <a:pt x="51" y="121"/>
                      <a:pt x="48" y="113"/>
                      <a:pt x="50" y="105"/>
                    </a:cubicBezTo>
                    <a:cubicBezTo>
                      <a:pt x="51" y="101"/>
                      <a:pt x="50" y="98"/>
                      <a:pt x="47" y="96"/>
                    </a:cubicBezTo>
                    <a:cubicBezTo>
                      <a:pt x="41" y="92"/>
                      <a:pt x="35" y="89"/>
                      <a:pt x="30" y="87"/>
                    </a:cubicBezTo>
                    <a:cubicBezTo>
                      <a:pt x="38" y="83"/>
                      <a:pt x="49" y="79"/>
                      <a:pt x="60" y="76"/>
                    </a:cubicBezTo>
                    <a:cubicBezTo>
                      <a:pt x="60" y="76"/>
                      <a:pt x="60" y="76"/>
                      <a:pt x="61" y="75"/>
                    </a:cubicBezTo>
                    <a:cubicBezTo>
                      <a:pt x="110" y="124"/>
                      <a:pt x="110" y="124"/>
                      <a:pt x="110" y="124"/>
                    </a:cubicBezTo>
                    <a:cubicBezTo>
                      <a:pt x="110" y="125"/>
                      <a:pt x="109" y="125"/>
                      <a:pt x="109" y="125"/>
                    </a:cubicBezTo>
                    <a:close/>
                    <a:moveTo>
                      <a:pt x="141" y="91"/>
                    </a:moveTo>
                    <a:cubicBezTo>
                      <a:pt x="140" y="93"/>
                      <a:pt x="137" y="96"/>
                      <a:pt x="134" y="99"/>
                    </a:cubicBezTo>
                    <a:cubicBezTo>
                      <a:pt x="129" y="105"/>
                      <a:pt x="120" y="113"/>
                      <a:pt x="115" y="118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72" y="65"/>
                      <a:pt x="80" y="56"/>
                      <a:pt x="86" y="51"/>
                    </a:cubicBezTo>
                    <a:cubicBezTo>
                      <a:pt x="89" y="48"/>
                      <a:pt x="92" y="45"/>
                      <a:pt x="94" y="44"/>
                    </a:cubicBezTo>
                    <a:cubicBezTo>
                      <a:pt x="116" y="21"/>
                      <a:pt x="160" y="8"/>
                      <a:pt x="177" y="8"/>
                    </a:cubicBezTo>
                    <a:cubicBezTo>
                      <a:pt x="177" y="22"/>
                      <a:pt x="165" y="68"/>
                      <a:pt x="141" y="91"/>
                    </a:cubicBezTo>
                    <a:close/>
                    <a:moveTo>
                      <a:pt x="88" y="67"/>
                    </a:moveTo>
                    <a:cubicBezTo>
                      <a:pt x="86" y="67"/>
                      <a:pt x="84" y="69"/>
                      <a:pt x="84" y="72"/>
                    </a:cubicBezTo>
                    <a:cubicBezTo>
                      <a:pt x="84" y="74"/>
                      <a:pt x="86" y="76"/>
                      <a:pt x="88" y="76"/>
                    </a:cubicBezTo>
                    <a:cubicBezTo>
                      <a:pt x="90" y="76"/>
                      <a:pt x="92" y="74"/>
                      <a:pt x="92" y="72"/>
                    </a:cubicBezTo>
                    <a:cubicBezTo>
                      <a:pt x="92" y="69"/>
                      <a:pt x="90" y="67"/>
                      <a:pt x="88" y="67"/>
                    </a:cubicBezTo>
                    <a:close/>
                    <a:moveTo>
                      <a:pt x="139" y="59"/>
                    </a:moveTo>
                    <a:cubicBezTo>
                      <a:pt x="146" y="59"/>
                      <a:pt x="151" y="53"/>
                      <a:pt x="151" y="46"/>
                    </a:cubicBezTo>
                    <a:cubicBezTo>
                      <a:pt x="151" y="39"/>
                      <a:pt x="146" y="34"/>
                      <a:pt x="139" y="34"/>
                    </a:cubicBezTo>
                    <a:cubicBezTo>
                      <a:pt x="132" y="34"/>
                      <a:pt x="126" y="39"/>
                      <a:pt x="126" y="46"/>
                    </a:cubicBezTo>
                    <a:cubicBezTo>
                      <a:pt x="126" y="53"/>
                      <a:pt x="132" y="59"/>
                      <a:pt x="139" y="59"/>
                    </a:cubicBezTo>
                    <a:close/>
                    <a:moveTo>
                      <a:pt x="139" y="42"/>
                    </a:moveTo>
                    <a:cubicBezTo>
                      <a:pt x="141" y="42"/>
                      <a:pt x="143" y="44"/>
                      <a:pt x="143" y="46"/>
                    </a:cubicBezTo>
                    <a:cubicBezTo>
                      <a:pt x="143" y="49"/>
                      <a:pt x="141" y="50"/>
                      <a:pt x="139" y="50"/>
                    </a:cubicBezTo>
                    <a:cubicBezTo>
                      <a:pt x="136" y="50"/>
                      <a:pt x="135" y="49"/>
                      <a:pt x="135" y="46"/>
                    </a:cubicBezTo>
                    <a:cubicBezTo>
                      <a:pt x="135" y="44"/>
                      <a:pt x="136" y="42"/>
                      <a:pt x="139" y="42"/>
                    </a:cubicBezTo>
                    <a:close/>
                    <a:moveTo>
                      <a:pt x="101" y="88"/>
                    </a:moveTo>
                    <a:cubicBezTo>
                      <a:pt x="103" y="88"/>
                      <a:pt x="105" y="87"/>
                      <a:pt x="105" y="84"/>
                    </a:cubicBezTo>
                    <a:cubicBezTo>
                      <a:pt x="105" y="82"/>
                      <a:pt x="103" y="80"/>
                      <a:pt x="101" y="80"/>
                    </a:cubicBezTo>
                    <a:cubicBezTo>
                      <a:pt x="98" y="80"/>
                      <a:pt x="97" y="82"/>
                      <a:pt x="97" y="84"/>
                    </a:cubicBezTo>
                    <a:cubicBezTo>
                      <a:pt x="97" y="87"/>
                      <a:pt x="98" y="88"/>
                      <a:pt x="101" y="88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124"/>
              <p:cNvSpPr/>
              <p:nvPr/>
            </p:nvSpPr>
            <p:spPr bwMode="auto">
              <a:xfrm rot="2796072">
                <a:off x="9613145" y="4641269"/>
                <a:ext cx="338093" cy="338093"/>
              </a:xfrm>
              <a:custGeom>
                <a:avLst/>
                <a:gdLst>
                  <a:gd name="T0" fmla="*/ 160 w 186"/>
                  <a:gd name="T1" fmla="*/ 13 h 186"/>
                  <a:gd name="T2" fmla="*/ 135 w 186"/>
                  <a:gd name="T3" fmla="*/ 13 h 186"/>
                  <a:gd name="T4" fmla="*/ 70 w 186"/>
                  <a:gd name="T5" fmla="*/ 35 h 186"/>
                  <a:gd name="T6" fmla="*/ 0 w 186"/>
                  <a:gd name="T7" fmla="*/ 51 h 186"/>
                  <a:gd name="T8" fmla="*/ 8 w 186"/>
                  <a:gd name="T9" fmla="*/ 118 h 186"/>
                  <a:gd name="T10" fmla="*/ 51 w 186"/>
                  <a:gd name="T11" fmla="*/ 182 h 186"/>
                  <a:gd name="T12" fmla="*/ 55 w 186"/>
                  <a:gd name="T13" fmla="*/ 186 h 186"/>
                  <a:gd name="T14" fmla="*/ 93 w 186"/>
                  <a:gd name="T15" fmla="*/ 182 h 186"/>
                  <a:gd name="T16" fmla="*/ 93 w 186"/>
                  <a:gd name="T17" fmla="*/ 181 h 186"/>
                  <a:gd name="T18" fmla="*/ 135 w 186"/>
                  <a:gd name="T19" fmla="*/ 145 h 186"/>
                  <a:gd name="T20" fmla="*/ 148 w 186"/>
                  <a:gd name="T21" fmla="*/ 160 h 186"/>
                  <a:gd name="T22" fmla="*/ 160 w 186"/>
                  <a:gd name="T23" fmla="*/ 106 h 186"/>
                  <a:gd name="T24" fmla="*/ 160 w 186"/>
                  <a:gd name="T25" fmla="*/ 55 h 186"/>
                  <a:gd name="T26" fmla="*/ 8 w 186"/>
                  <a:gd name="T27" fmla="*/ 93 h 186"/>
                  <a:gd name="T28" fmla="*/ 34 w 186"/>
                  <a:gd name="T29" fmla="*/ 89 h 186"/>
                  <a:gd name="T30" fmla="*/ 8 w 186"/>
                  <a:gd name="T31" fmla="*/ 85 h 186"/>
                  <a:gd name="T32" fmla="*/ 21 w 186"/>
                  <a:gd name="T33" fmla="*/ 76 h 186"/>
                  <a:gd name="T34" fmla="*/ 21 w 186"/>
                  <a:gd name="T35" fmla="*/ 68 h 186"/>
                  <a:gd name="T36" fmla="*/ 8 w 186"/>
                  <a:gd name="T37" fmla="*/ 51 h 186"/>
                  <a:gd name="T38" fmla="*/ 67 w 186"/>
                  <a:gd name="T39" fmla="*/ 116 h 186"/>
                  <a:gd name="T40" fmla="*/ 54 w 186"/>
                  <a:gd name="T41" fmla="*/ 160 h 186"/>
                  <a:gd name="T42" fmla="*/ 70 w 186"/>
                  <a:gd name="T43" fmla="*/ 125 h 186"/>
                  <a:gd name="T44" fmla="*/ 80 w 186"/>
                  <a:gd name="T45" fmla="*/ 160 h 186"/>
                  <a:gd name="T46" fmla="*/ 81 w 186"/>
                  <a:gd name="T47" fmla="*/ 169 h 186"/>
                  <a:gd name="T48" fmla="*/ 58 w 186"/>
                  <a:gd name="T49" fmla="*/ 177 h 186"/>
                  <a:gd name="T50" fmla="*/ 81 w 186"/>
                  <a:gd name="T51" fmla="*/ 169 h 186"/>
                  <a:gd name="T52" fmla="*/ 76 w 186"/>
                  <a:gd name="T53" fmla="*/ 118 h 186"/>
                  <a:gd name="T54" fmla="*/ 135 w 186"/>
                  <a:gd name="T55" fmla="*/ 25 h 186"/>
                  <a:gd name="T56" fmla="*/ 152 w 186"/>
                  <a:gd name="T57" fmla="*/ 148 h 186"/>
                  <a:gd name="T58" fmla="*/ 143 w 186"/>
                  <a:gd name="T59" fmla="*/ 148 h 186"/>
                  <a:gd name="T60" fmla="*/ 148 w 186"/>
                  <a:gd name="T61" fmla="*/ 9 h 186"/>
                  <a:gd name="T62" fmla="*/ 152 w 186"/>
                  <a:gd name="T63" fmla="*/ 148 h 186"/>
                  <a:gd name="T64" fmla="*/ 160 w 186"/>
                  <a:gd name="T65" fmla="*/ 63 h 186"/>
                  <a:gd name="T66" fmla="*/ 160 w 186"/>
                  <a:gd name="T67" fmla="*/ 97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6" h="186">
                    <a:moveTo>
                      <a:pt x="160" y="55"/>
                    </a:moveTo>
                    <a:cubicBezTo>
                      <a:pt x="160" y="13"/>
                      <a:pt x="160" y="13"/>
                      <a:pt x="160" y="13"/>
                    </a:cubicBezTo>
                    <a:cubicBezTo>
                      <a:pt x="160" y="6"/>
                      <a:pt x="155" y="0"/>
                      <a:pt x="148" y="0"/>
                    </a:cubicBezTo>
                    <a:cubicBezTo>
                      <a:pt x="141" y="0"/>
                      <a:pt x="135" y="6"/>
                      <a:pt x="135" y="13"/>
                    </a:cubicBezTo>
                    <a:cubicBezTo>
                      <a:pt x="135" y="16"/>
                      <a:pt x="135" y="16"/>
                      <a:pt x="135" y="16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4" y="42"/>
                      <a:pt x="0" y="46"/>
                      <a:pt x="0" y="51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4"/>
                      <a:pt x="4" y="118"/>
                      <a:pt x="8" y="118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51" y="184"/>
                      <a:pt x="53" y="186"/>
                      <a:pt x="55" y="186"/>
                    </a:cubicBezTo>
                    <a:cubicBezTo>
                      <a:pt x="89" y="186"/>
                      <a:pt x="89" y="186"/>
                      <a:pt x="89" y="186"/>
                    </a:cubicBezTo>
                    <a:cubicBezTo>
                      <a:pt x="91" y="186"/>
                      <a:pt x="93" y="184"/>
                      <a:pt x="93" y="182"/>
                    </a:cubicBezTo>
                    <a:cubicBezTo>
                      <a:pt x="93" y="181"/>
                      <a:pt x="93" y="181"/>
                      <a:pt x="93" y="181"/>
                    </a:cubicBezTo>
                    <a:cubicBezTo>
                      <a:pt x="93" y="181"/>
                      <a:pt x="93" y="181"/>
                      <a:pt x="93" y="181"/>
                    </a:cubicBezTo>
                    <a:cubicBezTo>
                      <a:pt x="81" y="128"/>
                      <a:pt x="81" y="128"/>
                      <a:pt x="81" y="128"/>
                    </a:cubicBezTo>
                    <a:cubicBezTo>
                      <a:pt x="135" y="145"/>
                      <a:pt x="135" y="145"/>
                      <a:pt x="135" y="145"/>
                    </a:cubicBezTo>
                    <a:cubicBezTo>
                      <a:pt x="135" y="148"/>
                      <a:pt x="135" y="148"/>
                      <a:pt x="135" y="148"/>
                    </a:cubicBezTo>
                    <a:cubicBezTo>
                      <a:pt x="135" y="155"/>
                      <a:pt x="141" y="160"/>
                      <a:pt x="148" y="160"/>
                    </a:cubicBezTo>
                    <a:cubicBezTo>
                      <a:pt x="155" y="160"/>
                      <a:pt x="160" y="155"/>
                      <a:pt x="160" y="148"/>
                    </a:cubicBezTo>
                    <a:cubicBezTo>
                      <a:pt x="160" y="106"/>
                      <a:pt x="160" y="106"/>
                      <a:pt x="160" y="106"/>
                    </a:cubicBezTo>
                    <a:cubicBezTo>
                      <a:pt x="174" y="106"/>
                      <a:pt x="186" y="94"/>
                      <a:pt x="186" y="80"/>
                    </a:cubicBezTo>
                    <a:cubicBezTo>
                      <a:pt x="186" y="66"/>
                      <a:pt x="174" y="55"/>
                      <a:pt x="160" y="55"/>
                    </a:cubicBezTo>
                    <a:close/>
                    <a:moveTo>
                      <a:pt x="8" y="110"/>
                    </a:moveTo>
                    <a:cubicBezTo>
                      <a:pt x="8" y="93"/>
                      <a:pt x="8" y="93"/>
                      <a:pt x="8" y="93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32" y="93"/>
                      <a:pt x="34" y="91"/>
                      <a:pt x="34" y="89"/>
                    </a:cubicBezTo>
                    <a:cubicBezTo>
                      <a:pt x="34" y="86"/>
                      <a:pt x="32" y="85"/>
                      <a:pt x="29" y="85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3" y="76"/>
                      <a:pt x="25" y="74"/>
                      <a:pt x="25" y="72"/>
                    </a:cubicBezTo>
                    <a:cubicBezTo>
                      <a:pt x="25" y="70"/>
                      <a:pt x="23" y="68"/>
                      <a:pt x="21" y="68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67" y="116"/>
                      <a:pt x="67" y="116"/>
                      <a:pt x="67" y="116"/>
                    </a:cubicBezTo>
                    <a:lnTo>
                      <a:pt x="8" y="110"/>
                    </a:lnTo>
                    <a:close/>
                    <a:moveTo>
                      <a:pt x="54" y="160"/>
                    </a:moveTo>
                    <a:cubicBezTo>
                      <a:pt x="46" y="122"/>
                      <a:pt x="46" y="122"/>
                      <a:pt x="46" y="122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80" y="160"/>
                      <a:pt x="80" y="160"/>
                      <a:pt x="80" y="160"/>
                    </a:cubicBezTo>
                    <a:lnTo>
                      <a:pt x="54" y="160"/>
                    </a:lnTo>
                    <a:close/>
                    <a:moveTo>
                      <a:pt x="81" y="169"/>
                    </a:moveTo>
                    <a:cubicBezTo>
                      <a:pt x="83" y="177"/>
                      <a:pt x="83" y="177"/>
                      <a:pt x="83" y="177"/>
                    </a:cubicBezTo>
                    <a:cubicBezTo>
                      <a:pt x="58" y="177"/>
                      <a:pt x="58" y="177"/>
                      <a:pt x="58" y="177"/>
                    </a:cubicBezTo>
                    <a:cubicBezTo>
                      <a:pt x="56" y="169"/>
                      <a:pt x="56" y="169"/>
                      <a:pt x="56" y="169"/>
                    </a:cubicBezTo>
                    <a:lnTo>
                      <a:pt x="81" y="169"/>
                    </a:lnTo>
                    <a:close/>
                    <a:moveTo>
                      <a:pt x="135" y="136"/>
                    </a:moveTo>
                    <a:cubicBezTo>
                      <a:pt x="76" y="118"/>
                      <a:pt x="76" y="118"/>
                      <a:pt x="76" y="118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135" y="25"/>
                      <a:pt x="135" y="25"/>
                      <a:pt x="135" y="25"/>
                    </a:cubicBezTo>
                    <a:lnTo>
                      <a:pt x="135" y="136"/>
                    </a:lnTo>
                    <a:close/>
                    <a:moveTo>
                      <a:pt x="152" y="148"/>
                    </a:moveTo>
                    <a:cubicBezTo>
                      <a:pt x="152" y="150"/>
                      <a:pt x="150" y="152"/>
                      <a:pt x="148" y="152"/>
                    </a:cubicBezTo>
                    <a:cubicBezTo>
                      <a:pt x="145" y="152"/>
                      <a:pt x="143" y="150"/>
                      <a:pt x="143" y="148"/>
                    </a:cubicBezTo>
                    <a:cubicBezTo>
                      <a:pt x="143" y="13"/>
                      <a:pt x="143" y="13"/>
                      <a:pt x="143" y="13"/>
                    </a:cubicBezTo>
                    <a:cubicBezTo>
                      <a:pt x="143" y="10"/>
                      <a:pt x="145" y="9"/>
                      <a:pt x="148" y="9"/>
                    </a:cubicBezTo>
                    <a:cubicBezTo>
                      <a:pt x="150" y="9"/>
                      <a:pt x="152" y="10"/>
                      <a:pt x="152" y="13"/>
                    </a:cubicBezTo>
                    <a:lnTo>
                      <a:pt x="152" y="148"/>
                    </a:lnTo>
                    <a:close/>
                    <a:moveTo>
                      <a:pt x="160" y="97"/>
                    </a:moveTo>
                    <a:cubicBezTo>
                      <a:pt x="160" y="63"/>
                      <a:pt x="160" y="63"/>
                      <a:pt x="160" y="63"/>
                    </a:cubicBezTo>
                    <a:cubicBezTo>
                      <a:pt x="170" y="63"/>
                      <a:pt x="177" y="71"/>
                      <a:pt x="177" y="80"/>
                    </a:cubicBezTo>
                    <a:cubicBezTo>
                      <a:pt x="177" y="90"/>
                      <a:pt x="170" y="97"/>
                      <a:pt x="160" y="9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125"/>
              <p:cNvSpPr/>
              <p:nvPr/>
            </p:nvSpPr>
            <p:spPr bwMode="auto">
              <a:xfrm>
                <a:off x="9487863" y="3611325"/>
                <a:ext cx="332690" cy="332690"/>
              </a:xfrm>
              <a:custGeom>
                <a:avLst/>
                <a:gdLst>
                  <a:gd name="T0" fmla="*/ 101 w 185"/>
                  <a:gd name="T1" fmla="*/ 72 h 185"/>
                  <a:gd name="T2" fmla="*/ 106 w 185"/>
                  <a:gd name="T3" fmla="*/ 67 h 185"/>
                  <a:gd name="T4" fmla="*/ 113 w 185"/>
                  <a:gd name="T5" fmla="*/ 67 h 185"/>
                  <a:gd name="T6" fmla="*/ 113 w 185"/>
                  <a:gd name="T7" fmla="*/ 54 h 185"/>
                  <a:gd name="T8" fmla="*/ 102 w 185"/>
                  <a:gd name="T9" fmla="*/ 54 h 185"/>
                  <a:gd name="T10" fmla="*/ 84 w 185"/>
                  <a:gd name="T11" fmla="*/ 71 h 185"/>
                  <a:gd name="T12" fmla="*/ 84 w 185"/>
                  <a:gd name="T13" fmla="*/ 80 h 185"/>
                  <a:gd name="T14" fmla="*/ 75 w 185"/>
                  <a:gd name="T15" fmla="*/ 80 h 185"/>
                  <a:gd name="T16" fmla="*/ 75 w 185"/>
                  <a:gd name="T17" fmla="*/ 92 h 185"/>
                  <a:gd name="T18" fmla="*/ 84 w 185"/>
                  <a:gd name="T19" fmla="*/ 92 h 185"/>
                  <a:gd name="T20" fmla="*/ 84 w 185"/>
                  <a:gd name="T21" fmla="*/ 130 h 185"/>
                  <a:gd name="T22" fmla="*/ 101 w 185"/>
                  <a:gd name="T23" fmla="*/ 130 h 185"/>
                  <a:gd name="T24" fmla="*/ 101 w 185"/>
                  <a:gd name="T25" fmla="*/ 92 h 185"/>
                  <a:gd name="T26" fmla="*/ 112 w 185"/>
                  <a:gd name="T27" fmla="*/ 92 h 185"/>
                  <a:gd name="T28" fmla="*/ 113 w 185"/>
                  <a:gd name="T29" fmla="*/ 80 h 185"/>
                  <a:gd name="T30" fmla="*/ 101 w 185"/>
                  <a:gd name="T31" fmla="*/ 80 h 185"/>
                  <a:gd name="T32" fmla="*/ 101 w 185"/>
                  <a:gd name="T33" fmla="*/ 72 h 185"/>
                  <a:gd name="T34" fmla="*/ 92 w 185"/>
                  <a:gd name="T35" fmla="*/ 0 h 185"/>
                  <a:gd name="T36" fmla="*/ 0 w 185"/>
                  <a:gd name="T37" fmla="*/ 92 h 185"/>
                  <a:gd name="T38" fmla="*/ 92 w 185"/>
                  <a:gd name="T39" fmla="*/ 185 h 185"/>
                  <a:gd name="T40" fmla="*/ 185 w 185"/>
                  <a:gd name="T41" fmla="*/ 92 h 185"/>
                  <a:gd name="T42" fmla="*/ 92 w 185"/>
                  <a:gd name="T43" fmla="*/ 0 h 185"/>
                  <a:gd name="T44" fmla="*/ 92 w 185"/>
                  <a:gd name="T45" fmla="*/ 177 h 185"/>
                  <a:gd name="T46" fmla="*/ 8 w 185"/>
                  <a:gd name="T47" fmla="*/ 92 h 185"/>
                  <a:gd name="T48" fmla="*/ 92 w 185"/>
                  <a:gd name="T49" fmla="*/ 8 h 185"/>
                  <a:gd name="T50" fmla="*/ 177 w 185"/>
                  <a:gd name="T51" fmla="*/ 92 h 185"/>
                  <a:gd name="T52" fmla="*/ 92 w 185"/>
                  <a:gd name="T53" fmla="*/ 177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5" h="185">
                    <a:moveTo>
                      <a:pt x="101" y="72"/>
                    </a:moveTo>
                    <a:cubicBezTo>
                      <a:pt x="101" y="69"/>
                      <a:pt x="101" y="67"/>
                      <a:pt x="106" y="67"/>
                    </a:cubicBezTo>
                    <a:cubicBezTo>
                      <a:pt x="113" y="67"/>
                      <a:pt x="113" y="67"/>
                      <a:pt x="113" y="67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02" y="54"/>
                      <a:pt x="102" y="54"/>
                      <a:pt x="102" y="54"/>
                    </a:cubicBezTo>
                    <a:cubicBezTo>
                      <a:pt x="89" y="54"/>
                      <a:pt x="84" y="61"/>
                      <a:pt x="84" y="71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5" y="92"/>
                      <a:pt x="75" y="92"/>
                      <a:pt x="75" y="92"/>
                    </a:cubicBezTo>
                    <a:cubicBezTo>
                      <a:pt x="84" y="92"/>
                      <a:pt x="84" y="92"/>
                      <a:pt x="84" y="92"/>
                    </a:cubicBezTo>
                    <a:cubicBezTo>
                      <a:pt x="84" y="130"/>
                      <a:pt x="84" y="130"/>
                      <a:pt x="84" y="130"/>
                    </a:cubicBezTo>
                    <a:cubicBezTo>
                      <a:pt x="101" y="130"/>
                      <a:pt x="101" y="130"/>
                      <a:pt x="101" y="130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13" y="80"/>
                      <a:pt x="113" y="80"/>
                      <a:pt x="113" y="80"/>
                    </a:cubicBezTo>
                    <a:cubicBezTo>
                      <a:pt x="101" y="80"/>
                      <a:pt x="101" y="80"/>
                      <a:pt x="101" y="80"/>
                    </a:cubicBezTo>
                    <a:lnTo>
                      <a:pt x="101" y="72"/>
                    </a:lnTo>
                    <a:close/>
                    <a:moveTo>
                      <a:pt x="92" y="0"/>
                    </a:moveTo>
                    <a:cubicBezTo>
                      <a:pt x="41" y="0"/>
                      <a:pt x="0" y="41"/>
                      <a:pt x="0" y="92"/>
                    </a:cubicBezTo>
                    <a:cubicBezTo>
                      <a:pt x="0" y="144"/>
                      <a:pt x="41" y="185"/>
                      <a:pt x="92" y="185"/>
                    </a:cubicBezTo>
                    <a:cubicBezTo>
                      <a:pt x="144" y="185"/>
                      <a:pt x="185" y="144"/>
                      <a:pt x="185" y="92"/>
                    </a:cubicBezTo>
                    <a:cubicBezTo>
                      <a:pt x="185" y="41"/>
                      <a:pt x="144" y="0"/>
                      <a:pt x="92" y="0"/>
                    </a:cubicBezTo>
                    <a:close/>
                    <a:moveTo>
                      <a:pt x="92" y="177"/>
                    </a:moveTo>
                    <a:cubicBezTo>
                      <a:pt x="46" y="177"/>
                      <a:pt x="8" y="139"/>
                      <a:pt x="8" y="92"/>
                    </a:cubicBezTo>
                    <a:cubicBezTo>
                      <a:pt x="8" y="46"/>
                      <a:pt x="46" y="8"/>
                      <a:pt x="92" y="8"/>
                    </a:cubicBezTo>
                    <a:cubicBezTo>
                      <a:pt x="139" y="8"/>
                      <a:pt x="177" y="46"/>
                      <a:pt x="177" y="92"/>
                    </a:cubicBezTo>
                    <a:cubicBezTo>
                      <a:pt x="177" y="139"/>
                      <a:pt x="139" y="177"/>
                      <a:pt x="92" y="17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126"/>
              <p:cNvSpPr/>
              <p:nvPr/>
            </p:nvSpPr>
            <p:spPr bwMode="auto">
              <a:xfrm rot="20513194">
                <a:off x="9927523" y="4084215"/>
                <a:ext cx="335205" cy="335205"/>
              </a:xfrm>
              <a:custGeom>
                <a:avLst/>
                <a:gdLst>
                  <a:gd name="T0" fmla="*/ 152 w 186"/>
                  <a:gd name="T1" fmla="*/ 55 h 186"/>
                  <a:gd name="T2" fmla="*/ 127 w 186"/>
                  <a:gd name="T3" fmla="*/ 55 h 186"/>
                  <a:gd name="T4" fmla="*/ 140 w 186"/>
                  <a:gd name="T5" fmla="*/ 51 h 186"/>
                  <a:gd name="T6" fmla="*/ 140 w 186"/>
                  <a:gd name="T7" fmla="*/ 60 h 186"/>
                  <a:gd name="T8" fmla="*/ 140 w 186"/>
                  <a:gd name="T9" fmla="*/ 51 h 186"/>
                  <a:gd name="T10" fmla="*/ 102 w 186"/>
                  <a:gd name="T11" fmla="*/ 9 h 186"/>
                  <a:gd name="T12" fmla="*/ 85 w 186"/>
                  <a:gd name="T13" fmla="*/ 9 h 186"/>
                  <a:gd name="T14" fmla="*/ 0 w 186"/>
                  <a:gd name="T15" fmla="*/ 17 h 186"/>
                  <a:gd name="T16" fmla="*/ 9 w 186"/>
                  <a:gd name="T17" fmla="*/ 34 h 186"/>
                  <a:gd name="T18" fmla="*/ 17 w 186"/>
                  <a:gd name="T19" fmla="*/ 144 h 186"/>
                  <a:gd name="T20" fmla="*/ 89 w 186"/>
                  <a:gd name="T21" fmla="*/ 155 h 186"/>
                  <a:gd name="T22" fmla="*/ 64 w 186"/>
                  <a:gd name="T23" fmla="*/ 182 h 186"/>
                  <a:gd name="T24" fmla="*/ 71 w 186"/>
                  <a:gd name="T25" fmla="*/ 185 h 186"/>
                  <a:gd name="T26" fmla="*/ 116 w 186"/>
                  <a:gd name="T27" fmla="*/ 185 h 186"/>
                  <a:gd name="T28" fmla="*/ 123 w 186"/>
                  <a:gd name="T29" fmla="*/ 182 h 186"/>
                  <a:gd name="T30" fmla="*/ 97 w 186"/>
                  <a:gd name="T31" fmla="*/ 155 h 186"/>
                  <a:gd name="T32" fmla="*/ 169 w 186"/>
                  <a:gd name="T33" fmla="*/ 144 h 186"/>
                  <a:gd name="T34" fmla="*/ 178 w 186"/>
                  <a:gd name="T35" fmla="*/ 34 h 186"/>
                  <a:gd name="T36" fmla="*/ 186 w 186"/>
                  <a:gd name="T37" fmla="*/ 17 h 186"/>
                  <a:gd name="T38" fmla="*/ 169 w 186"/>
                  <a:gd name="T39" fmla="*/ 135 h 186"/>
                  <a:gd name="T40" fmla="*/ 17 w 186"/>
                  <a:gd name="T41" fmla="*/ 34 h 186"/>
                  <a:gd name="T42" fmla="*/ 169 w 186"/>
                  <a:gd name="T43" fmla="*/ 135 h 186"/>
                  <a:gd name="T44" fmla="*/ 9 w 186"/>
                  <a:gd name="T45" fmla="*/ 26 h 186"/>
                  <a:gd name="T46" fmla="*/ 178 w 186"/>
                  <a:gd name="T47" fmla="*/ 17 h 186"/>
                  <a:gd name="T48" fmla="*/ 38 w 186"/>
                  <a:gd name="T49" fmla="*/ 119 h 186"/>
                  <a:gd name="T50" fmla="*/ 152 w 186"/>
                  <a:gd name="T51" fmla="*/ 114 h 186"/>
                  <a:gd name="T52" fmla="*/ 151 w 186"/>
                  <a:gd name="T53" fmla="*/ 112 h 186"/>
                  <a:gd name="T54" fmla="*/ 126 w 186"/>
                  <a:gd name="T55" fmla="*/ 78 h 186"/>
                  <a:gd name="T56" fmla="*/ 120 w 186"/>
                  <a:gd name="T57" fmla="*/ 78 h 186"/>
                  <a:gd name="T58" fmla="*/ 75 w 186"/>
                  <a:gd name="T59" fmla="*/ 61 h 186"/>
                  <a:gd name="T60" fmla="*/ 69 w 186"/>
                  <a:gd name="T61" fmla="*/ 61 h 186"/>
                  <a:gd name="T62" fmla="*/ 35 w 186"/>
                  <a:gd name="T63" fmla="*/ 112 h 186"/>
                  <a:gd name="T64" fmla="*/ 34 w 186"/>
                  <a:gd name="T65" fmla="*/ 114 h 186"/>
                  <a:gd name="T66" fmla="*/ 73 w 186"/>
                  <a:gd name="T67" fmla="*/ 70 h 186"/>
                  <a:gd name="T68" fmla="*/ 106 w 186"/>
                  <a:gd name="T69" fmla="*/ 102 h 186"/>
                  <a:gd name="T70" fmla="*/ 122 w 186"/>
                  <a:gd name="T71" fmla="*/ 87 h 186"/>
                  <a:gd name="T72" fmla="*/ 46 w 186"/>
                  <a:gd name="T73" fmla="*/ 11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6" h="186">
                    <a:moveTo>
                      <a:pt x="140" y="68"/>
                    </a:moveTo>
                    <a:cubicBezTo>
                      <a:pt x="147" y="68"/>
                      <a:pt x="152" y="62"/>
                      <a:pt x="152" y="55"/>
                    </a:cubicBezTo>
                    <a:cubicBezTo>
                      <a:pt x="152" y="48"/>
                      <a:pt x="147" y="43"/>
                      <a:pt x="140" y="43"/>
                    </a:cubicBezTo>
                    <a:cubicBezTo>
                      <a:pt x="133" y="43"/>
                      <a:pt x="127" y="48"/>
                      <a:pt x="127" y="55"/>
                    </a:cubicBezTo>
                    <a:cubicBezTo>
                      <a:pt x="127" y="62"/>
                      <a:pt x="133" y="68"/>
                      <a:pt x="140" y="68"/>
                    </a:cubicBezTo>
                    <a:close/>
                    <a:moveTo>
                      <a:pt x="140" y="51"/>
                    </a:moveTo>
                    <a:cubicBezTo>
                      <a:pt x="142" y="51"/>
                      <a:pt x="144" y="53"/>
                      <a:pt x="144" y="55"/>
                    </a:cubicBezTo>
                    <a:cubicBezTo>
                      <a:pt x="144" y="58"/>
                      <a:pt x="142" y="60"/>
                      <a:pt x="140" y="60"/>
                    </a:cubicBezTo>
                    <a:cubicBezTo>
                      <a:pt x="137" y="60"/>
                      <a:pt x="135" y="58"/>
                      <a:pt x="135" y="55"/>
                    </a:cubicBezTo>
                    <a:cubicBezTo>
                      <a:pt x="135" y="53"/>
                      <a:pt x="137" y="51"/>
                      <a:pt x="140" y="51"/>
                    </a:cubicBezTo>
                    <a:close/>
                    <a:moveTo>
                      <a:pt x="178" y="9"/>
                    </a:moveTo>
                    <a:cubicBezTo>
                      <a:pt x="102" y="9"/>
                      <a:pt x="102" y="9"/>
                      <a:pt x="102" y="9"/>
                    </a:cubicBezTo>
                    <a:cubicBezTo>
                      <a:pt x="102" y="4"/>
                      <a:pt x="98" y="0"/>
                      <a:pt x="93" y="0"/>
                    </a:cubicBezTo>
                    <a:cubicBezTo>
                      <a:pt x="89" y="0"/>
                      <a:pt x="85" y="4"/>
                      <a:pt x="85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9"/>
                      <a:pt x="0" y="13"/>
                      <a:pt x="0" y="17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30"/>
                      <a:pt x="4" y="34"/>
                      <a:pt x="9" y="34"/>
                    </a:cubicBezTo>
                    <a:cubicBezTo>
                      <a:pt x="9" y="135"/>
                      <a:pt x="9" y="135"/>
                      <a:pt x="9" y="135"/>
                    </a:cubicBezTo>
                    <a:cubicBezTo>
                      <a:pt x="9" y="140"/>
                      <a:pt x="13" y="144"/>
                      <a:pt x="17" y="144"/>
                    </a:cubicBezTo>
                    <a:cubicBezTo>
                      <a:pt x="89" y="144"/>
                      <a:pt x="89" y="144"/>
                      <a:pt x="89" y="144"/>
                    </a:cubicBezTo>
                    <a:cubicBezTo>
                      <a:pt x="89" y="155"/>
                      <a:pt x="89" y="155"/>
                      <a:pt x="89" y="155"/>
                    </a:cubicBezTo>
                    <a:cubicBezTo>
                      <a:pt x="65" y="179"/>
                      <a:pt x="65" y="179"/>
                      <a:pt x="65" y="179"/>
                    </a:cubicBezTo>
                    <a:cubicBezTo>
                      <a:pt x="64" y="180"/>
                      <a:pt x="64" y="181"/>
                      <a:pt x="64" y="182"/>
                    </a:cubicBezTo>
                    <a:cubicBezTo>
                      <a:pt x="64" y="184"/>
                      <a:pt x="66" y="186"/>
                      <a:pt x="68" y="186"/>
                    </a:cubicBezTo>
                    <a:cubicBezTo>
                      <a:pt x="69" y="186"/>
                      <a:pt x="70" y="186"/>
                      <a:pt x="71" y="185"/>
                    </a:cubicBezTo>
                    <a:cubicBezTo>
                      <a:pt x="93" y="163"/>
                      <a:pt x="93" y="163"/>
                      <a:pt x="93" y="163"/>
                    </a:cubicBezTo>
                    <a:cubicBezTo>
                      <a:pt x="116" y="185"/>
                      <a:pt x="116" y="185"/>
                      <a:pt x="116" y="185"/>
                    </a:cubicBezTo>
                    <a:cubicBezTo>
                      <a:pt x="116" y="186"/>
                      <a:pt x="117" y="186"/>
                      <a:pt x="119" y="186"/>
                    </a:cubicBezTo>
                    <a:cubicBezTo>
                      <a:pt x="121" y="186"/>
                      <a:pt x="123" y="184"/>
                      <a:pt x="123" y="182"/>
                    </a:cubicBezTo>
                    <a:cubicBezTo>
                      <a:pt x="123" y="181"/>
                      <a:pt x="122" y="180"/>
                      <a:pt x="122" y="179"/>
                    </a:cubicBezTo>
                    <a:cubicBezTo>
                      <a:pt x="97" y="155"/>
                      <a:pt x="97" y="155"/>
                      <a:pt x="97" y="155"/>
                    </a:cubicBezTo>
                    <a:cubicBezTo>
                      <a:pt x="97" y="144"/>
                      <a:pt x="97" y="144"/>
                      <a:pt x="97" y="144"/>
                    </a:cubicBezTo>
                    <a:cubicBezTo>
                      <a:pt x="169" y="144"/>
                      <a:pt x="169" y="144"/>
                      <a:pt x="169" y="144"/>
                    </a:cubicBezTo>
                    <a:cubicBezTo>
                      <a:pt x="174" y="144"/>
                      <a:pt x="178" y="140"/>
                      <a:pt x="178" y="135"/>
                    </a:cubicBezTo>
                    <a:cubicBezTo>
                      <a:pt x="178" y="34"/>
                      <a:pt x="178" y="34"/>
                      <a:pt x="178" y="34"/>
                    </a:cubicBezTo>
                    <a:cubicBezTo>
                      <a:pt x="182" y="34"/>
                      <a:pt x="186" y="30"/>
                      <a:pt x="186" y="26"/>
                    </a:cubicBezTo>
                    <a:cubicBezTo>
                      <a:pt x="186" y="17"/>
                      <a:pt x="186" y="17"/>
                      <a:pt x="186" y="17"/>
                    </a:cubicBezTo>
                    <a:cubicBezTo>
                      <a:pt x="186" y="13"/>
                      <a:pt x="182" y="9"/>
                      <a:pt x="178" y="9"/>
                    </a:cubicBezTo>
                    <a:close/>
                    <a:moveTo>
                      <a:pt x="169" y="135"/>
                    </a:moveTo>
                    <a:cubicBezTo>
                      <a:pt x="17" y="135"/>
                      <a:pt x="17" y="135"/>
                      <a:pt x="17" y="135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69" y="34"/>
                      <a:pt x="169" y="34"/>
                      <a:pt x="169" y="34"/>
                    </a:cubicBezTo>
                    <a:lnTo>
                      <a:pt x="169" y="135"/>
                    </a:lnTo>
                    <a:close/>
                    <a:moveTo>
                      <a:pt x="178" y="26"/>
                    </a:moveTo>
                    <a:cubicBezTo>
                      <a:pt x="9" y="26"/>
                      <a:pt x="9" y="26"/>
                      <a:pt x="9" y="26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78" y="17"/>
                      <a:pt x="178" y="17"/>
                      <a:pt x="178" y="17"/>
                    </a:cubicBezTo>
                    <a:lnTo>
                      <a:pt x="178" y="26"/>
                    </a:lnTo>
                    <a:close/>
                    <a:moveTo>
                      <a:pt x="38" y="119"/>
                    </a:moveTo>
                    <a:cubicBezTo>
                      <a:pt x="148" y="119"/>
                      <a:pt x="148" y="119"/>
                      <a:pt x="148" y="119"/>
                    </a:cubicBezTo>
                    <a:cubicBezTo>
                      <a:pt x="150" y="119"/>
                      <a:pt x="152" y="117"/>
                      <a:pt x="152" y="114"/>
                    </a:cubicBezTo>
                    <a:cubicBezTo>
                      <a:pt x="152" y="113"/>
                      <a:pt x="152" y="113"/>
                      <a:pt x="151" y="112"/>
                    </a:cubicBezTo>
                    <a:cubicBezTo>
                      <a:pt x="151" y="112"/>
                      <a:pt x="151" y="112"/>
                      <a:pt x="151" y="112"/>
                    </a:cubicBezTo>
                    <a:cubicBezTo>
                      <a:pt x="126" y="78"/>
                      <a:pt x="126" y="78"/>
                      <a:pt x="126" y="78"/>
                    </a:cubicBezTo>
                    <a:cubicBezTo>
                      <a:pt x="126" y="78"/>
                      <a:pt x="126" y="78"/>
                      <a:pt x="126" y="78"/>
                    </a:cubicBezTo>
                    <a:cubicBezTo>
                      <a:pt x="125" y="77"/>
                      <a:pt x="124" y="76"/>
                      <a:pt x="123" y="76"/>
                    </a:cubicBezTo>
                    <a:cubicBezTo>
                      <a:pt x="122" y="76"/>
                      <a:pt x="121" y="77"/>
                      <a:pt x="120" y="78"/>
                    </a:cubicBezTo>
                    <a:cubicBezTo>
                      <a:pt x="106" y="92"/>
                      <a:pt x="106" y="92"/>
                      <a:pt x="106" y="92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74" y="60"/>
                      <a:pt x="73" y="60"/>
                      <a:pt x="72" y="60"/>
                    </a:cubicBezTo>
                    <a:cubicBezTo>
                      <a:pt x="71" y="60"/>
                      <a:pt x="69" y="60"/>
                      <a:pt x="69" y="61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35" y="112"/>
                      <a:pt x="35" y="112"/>
                      <a:pt x="35" y="112"/>
                    </a:cubicBezTo>
                    <a:cubicBezTo>
                      <a:pt x="35" y="112"/>
                      <a:pt x="35" y="112"/>
                      <a:pt x="35" y="112"/>
                    </a:cubicBezTo>
                    <a:cubicBezTo>
                      <a:pt x="34" y="113"/>
                      <a:pt x="34" y="114"/>
                      <a:pt x="34" y="114"/>
                    </a:cubicBezTo>
                    <a:cubicBezTo>
                      <a:pt x="34" y="117"/>
                      <a:pt x="36" y="119"/>
                      <a:pt x="38" y="119"/>
                    </a:cubicBezTo>
                    <a:close/>
                    <a:moveTo>
                      <a:pt x="73" y="70"/>
                    </a:moveTo>
                    <a:cubicBezTo>
                      <a:pt x="103" y="101"/>
                      <a:pt x="103" y="101"/>
                      <a:pt x="103" y="101"/>
                    </a:cubicBezTo>
                    <a:cubicBezTo>
                      <a:pt x="104" y="101"/>
                      <a:pt x="105" y="102"/>
                      <a:pt x="106" y="102"/>
                    </a:cubicBezTo>
                    <a:cubicBezTo>
                      <a:pt x="107" y="102"/>
                      <a:pt x="108" y="101"/>
                      <a:pt x="109" y="101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40" y="110"/>
                      <a:pt x="140" y="110"/>
                      <a:pt x="140" y="110"/>
                    </a:cubicBezTo>
                    <a:cubicBezTo>
                      <a:pt x="46" y="110"/>
                      <a:pt x="46" y="110"/>
                      <a:pt x="46" y="110"/>
                    </a:cubicBezTo>
                    <a:lnTo>
                      <a:pt x="73" y="7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127"/>
              <p:cNvSpPr/>
              <p:nvPr/>
            </p:nvSpPr>
            <p:spPr bwMode="auto">
              <a:xfrm rot="3600000">
                <a:off x="9221546" y="2907421"/>
                <a:ext cx="114354" cy="335205"/>
              </a:xfrm>
              <a:custGeom>
                <a:avLst/>
                <a:gdLst>
                  <a:gd name="T0" fmla="*/ 67 w 68"/>
                  <a:gd name="T1" fmla="*/ 147 h 186"/>
                  <a:gd name="T2" fmla="*/ 68 w 68"/>
                  <a:gd name="T3" fmla="*/ 147 h 186"/>
                  <a:gd name="T4" fmla="*/ 55 w 68"/>
                  <a:gd name="T5" fmla="*/ 84 h 186"/>
                  <a:gd name="T6" fmla="*/ 59 w 68"/>
                  <a:gd name="T7" fmla="*/ 84 h 186"/>
                  <a:gd name="T8" fmla="*/ 63 w 68"/>
                  <a:gd name="T9" fmla="*/ 80 h 186"/>
                  <a:gd name="T10" fmla="*/ 59 w 68"/>
                  <a:gd name="T11" fmla="*/ 76 h 186"/>
                  <a:gd name="T12" fmla="*/ 53 w 68"/>
                  <a:gd name="T13" fmla="*/ 76 h 186"/>
                  <a:gd name="T14" fmla="*/ 46 w 68"/>
                  <a:gd name="T15" fmla="*/ 41 h 186"/>
                  <a:gd name="T16" fmla="*/ 46 w 68"/>
                  <a:gd name="T17" fmla="*/ 41 h 186"/>
                  <a:gd name="T18" fmla="*/ 46 w 68"/>
                  <a:gd name="T19" fmla="*/ 41 h 186"/>
                  <a:gd name="T20" fmla="*/ 65 w 68"/>
                  <a:gd name="T21" fmla="*/ 25 h 186"/>
                  <a:gd name="T22" fmla="*/ 65 w 68"/>
                  <a:gd name="T23" fmla="*/ 25 h 186"/>
                  <a:gd name="T24" fmla="*/ 68 w 68"/>
                  <a:gd name="T25" fmla="*/ 21 h 186"/>
                  <a:gd name="T26" fmla="*/ 34 w 68"/>
                  <a:gd name="T27" fmla="*/ 0 h 186"/>
                  <a:gd name="T28" fmla="*/ 0 w 68"/>
                  <a:gd name="T29" fmla="*/ 21 h 186"/>
                  <a:gd name="T30" fmla="*/ 2 w 68"/>
                  <a:gd name="T31" fmla="*/ 25 h 186"/>
                  <a:gd name="T32" fmla="*/ 2 w 68"/>
                  <a:gd name="T33" fmla="*/ 25 h 186"/>
                  <a:gd name="T34" fmla="*/ 21 w 68"/>
                  <a:gd name="T35" fmla="*/ 41 h 186"/>
                  <a:gd name="T36" fmla="*/ 21 w 68"/>
                  <a:gd name="T37" fmla="*/ 41 h 186"/>
                  <a:gd name="T38" fmla="*/ 21 w 68"/>
                  <a:gd name="T39" fmla="*/ 41 h 186"/>
                  <a:gd name="T40" fmla="*/ 0 w 68"/>
                  <a:gd name="T41" fmla="*/ 147 h 186"/>
                  <a:gd name="T42" fmla="*/ 0 w 68"/>
                  <a:gd name="T43" fmla="*/ 147 h 186"/>
                  <a:gd name="T44" fmla="*/ 0 w 68"/>
                  <a:gd name="T45" fmla="*/ 148 h 186"/>
                  <a:gd name="T46" fmla="*/ 1 w 68"/>
                  <a:gd name="T47" fmla="*/ 150 h 186"/>
                  <a:gd name="T48" fmla="*/ 1 w 68"/>
                  <a:gd name="T49" fmla="*/ 150 h 186"/>
                  <a:gd name="T50" fmla="*/ 31 w 68"/>
                  <a:gd name="T51" fmla="*/ 184 h 186"/>
                  <a:gd name="T52" fmla="*/ 31 w 68"/>
                  <a:gd name="T53" fmla="*/ 184 h 186"/>
                  <a:gd name="T54" fmla="*/ 34 w 68"/>
                  <a:gd name="T55" fmla="*/ 186 h 186"/>
                  <a:gd name="T56" fmla="*/ 37 w 68"/>
                  <a:gd name="T57" fmla="*/ 184 h 186"/>
                  <a:gd name="T58" fmla="*/ 37 w 68"/>
                  <a:gd name="T59" fmla="*/ 184 h 186"/>
                  <a:gd name="T60" fmla="*/ 67 w 68"/>
                  <a:gd name="T61" fmla="*/ 150 h 186"/>
                  <a:gd name="T62" fmla="*/ 67 w 68"/>
                  <a:gd name="T63" fmla="*/ 150 h 186"/>
                  <a:gd name="T64" fmla="*/ 68 w 68"/>
                  <a:gd name="T65" fmla="*/ 148 h 186"/>
                  <a:gd name="T66" fmla="*/ 67 w 68"/>
                  <a:gd name="T67" fmla="*/ 147 h 186"/>
                  <a:gd name="T68" fmla="*/ 9 w 68"/>
                  <a:gd name="T69" fmla="*/ 19 h 186"/>
                  <a:gd name="T70" fmla="*/ 34 w 68"/>
                  <a:gd name="T71" fmla="*/ 8 h 186"/>
                  <a:gd name="T72" fmla="*/ 59 w 68"/>
                  <a:gd name="T73" fmla="*/ 19 h 186"/>
                  <a:gd name="T74" fmla="*/ 34 w 68"/>
                  <a:gd name="T75" fmla="*/ 41 h 186"/>
                  <a:gd name="T76" fmla="*/ 9 w 68"/>
                  <a:gd name="T77" fmla="*/ 19 h 186"/>
                  <a:gd name="T78" fmla="*/ 34 w 68"/>
                  <a:gd name="T79" fmla="*/ 175 h 186"/>
                  <a:gd name="T80" fmla="*/ 9 w 68"/>
                  <a:gd name="T81" fmla="*/ 146 h 186"/>
                  <a:gd name="T82" fmla="*/ 29 w 68"/>
                  <a:gd name="T83" fmla="*/ 47 h 186"/>
                  <a:gd name="T84" fmla="*/ 31 w 68"/>
                  <a:gd name="T85" fmla="*/ 49 h 186"/>
                  <a:gd name="T86" fmla="*/ 31 w 68"/>
                  <a:gd name="T87" fmla="*/ 50 h 186"/>
                  <a:gd name="T88" fmla="*/ 32 w 68"/>
                  <a:gd name="T89" fmla="*/ 50 h 186"/>
                  <a:gd name="T90" fmla="*/ 32 w 68"/>
                  <a:gd name="T91" fmla="*/ 50 h 186"/>
                  <a:gd name="T92" fmla="*/ 34 w 68"/>
                  <a:gd name="T93" fmla="*/ 51 h 186"/>
                  <a:gd name="T94" fmla="*/ 36 w 68"/>
                  <a:gd name="T95" fmla="*/ 50 h 186"/>
                  <a:gd name="T96" fmla="*/ 36 w 68"/>
                  <a:gd name="T97" fmla="*/ 50 h 186"/>
                  <a:gd name="T98" fmla="*/ 36 w 68"/>
                  <a:gd name="T99" fmla="*/ 50 h 186"/>
                  <a:gd name="T100" fmla="*/ 37 w 68"/>
                  <a:gd name="T101" fmla="*/ 49 h 186"/>
                  <a:gd name="T102" fmla="*/ 39 w 68"/>
                  <a:gd name="T103" fmla="*/ 47 h 186"/>
                  <a:gd name="T104" fmla="*/ 45 w 68"/>
                  <a:gd name="T105" fmla="*/ 76 h 186"/>
                  <a:gd name="T106" fmla="*/ 34 w 68"/>
                  <a:gd name="T107" fmla="*/ 76 h 186"/>
                  <a:gd name="T108" fmla="*/ 30 w 68"/>
                  <a:gd name="T109" fmla="*/ 80 h 186"/>
                  <a:gd name="T110" fmla="*/ 34 w 68"/>
                  <a:gd name="T111" fmla="*/ 84 h 186"/>
                  <a:gd name="T112" fmla="*/ 46 w 68"/>
                  <a:gd name="T113" fmla="*/ 84 h 186"/>
                  <a:gd name="T114" fmla="*/ 59 w 68"/>
                  <a:gd name="T115" fmla="*/ 146 h 186"/>
                  <a:gd name="T116" fmla="*/ 34 w 68"/>
                  <a:gd name="T117" fmla="*/ 17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8" h="186">
                    <a:moveTo>
                      <a:pt x="67" y="147"/>
                    </a:moveTo>
                    <a:cubicBezTo>
                      <a:pt x="68" y="147"/>
                      <a:pt x="68" y="147"/>
                      <a:pt x="68" y="14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61" y="84"/>
                      <a:pt x="63" y="83"/>
                      <a:pt x="63" y="80"/>
                    </a:cubicBezTo>
                    <a:cubicBezTo>
                      <a:pt x="63" y="78"/>
                      <a:pt x="61" y="76"/>
                      <a:pt x="59" y="76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7" y="24"/>
                      <a:pt x="68" y="23"/>
                      <a:pt x="68" y="21"/>
                    </a:cubicBezTo>
                    <a:cubicBezTo>
                      <a:pt x="68" y="9"/>
                      <a:pt x="52" y="0"/>
                      <a:pt x="34" y="0"/>
                    </a:cubicBezTo>
                    <a:cubicBezTo>
                      <a:pt x="15" y="0"/>
                      <a:pt x="0" y="9"/>
                      <a:pt x="0" y="21"/>
                    </a:cubicBezTo>
                    <a:cubicBezTo>
                      <a:pt x="0" y="23"/>
                      <a:pt x="1" y="24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0" y="147"/>
                      <a:pt x="0" y="148"/>
                    </a:cubicBezTo>
                    <a:cubicBezTo>
                      <a:pt x="0" y="149"/>
                      <a:pt x="1" y="150"/>
                      <a:pt x="1" y="150"/>
                    </a:cubicBezTo>
                    <a:cubicBezTo>
                      <a:pt x="1" y="150"/>
                      <a:pt x="1" y="150"/>
                      <a:pt x="1" y="150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1" y="185"/>
                      <a:pt x="33" y="186"/>
                      <a:pt x="34" y="186"/>
                    </a:cubicBezTo>
                    <a:cubicBezTo>
                      <a:pt x="35" y="186"/>
                      <a:pt x="36" y="185"/>
                      <a:pt x="37" y="184"/>
                    </a:cubicBezTo>
                    <a:cubicBezTo>
                      <a:pt x="37" y="184"/>
                      <a:pt x="37" y="184"/>
                      <a:pt x="37" y="184"/>
                    </a:cubicBezTo>
                    <a:cubicBezTo>
                      <a:pt x="67" y="150"/>
                      <a:pt x="67" y="150"/>
                      <a:pt x="67" y="150"/>
                    </a:cubicBezTo>
                    <a:cubicBezTo>
                      <a:pt x="67" y="150"/>
                      <a:pt x="67" y="150"/>
                      <a:pt x="67" y="150"/>
                    </a:cubicBezTo>
                    <a:cubicBezTo>
                      <a:pt x="67" y="150"/>
                      <a:pt x="68" y="149"/>
                      <a:pt x="68" y="148"/>
                    </a:cubicBezTo>
                    <a:cubicBezTo>
                      <a:pt x="68" y="147"/>
                      <a:pt x="67" y="147"/>
                      <a:pt x="67" y="147"/>
                    </a:cubicBezTo>
                    <a:close/>
                    <a:moveTo>
                      <a:pt x="9" y="19"/>
                    </a:moveTo>
                    <a:cubicBezTo>
                      <a:pt x="10" y="13"/>
                      <a:pt x="21" y="8"/>
                      <a:pt x="34" y="8"/>
                    </a:cubicBezTo>
                    <a:cubicBezTo>
                      <a:pt x="47" y="8"/>
                      <a:pt x="57" y="13"/>
                      <a:pt x="59" y="19"/>
                    </a:cubicBezTo>
                    <a:cubicBezTo>
                      <a:pt x="34" y="41"/>
                      <a:pt x="34" y="41"/>
                      <a:pt x="34" y="41"/>
                    </a:cubicBezTo>
                    <a:lnTo>
                      <a:pt x="9" y="19"/>
                    </a:lnTo>
                    <a:close/>
                    <a:moveTo>
                      <a:pt x="34" y="175"/>
                    </a:moveTo>
                    <a:cubicBezTo>
                      <a:pt x="9" y="146"/>
                      <a:pt x="9" y="146"/>
                      <a:pt x="9" y="146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49"/>
                      <a:pt x="31" y="50"/>
                      <a:pt x="31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0"/>
                      <a:pt x="33" y="51"/>
                      <a:pt x="34" y="51"/>
                    </a:cubicBezTo>
                    <a:cubicBezTo>
                      <a:pt x="35" y="51"/>
                      <a:pt x="35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7" y="50"/>
                      <a:pt x="37" y="49"/>
                      <a:pt x="37" y="49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2" y="76"/>
                      <a:pt x="30" y="78"/>
                      <a:pt x="30" y="80"/>
                    </a:cubicBezTo>
                    <a:cubicBezTo>
                      <a:pt x="30" y="83"/>
                      <a:pt x="32" y="84"/>
                      <a:pt x="3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59" y="146"/>
                      <a:pt x="59" y="146"/>
                      <a:pt x="59" y="146"/>
                    </a:cubicBezTo>
                    <a:lnTo>
                      <a:pt x="34" y="175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128"/>
              <p:cNvSpPr/>
              <p:nvPr/>
            </p:nvSpPr>
            <p:spPr bwMode="auto">
              <a:xfrm>
                <a:off x="9589801" y="2970359"/>
                <a:ext cx="333676" cy="334664"/>
              </a:xfrm>
              <a:custGeom>
                <a:avLst/>
                <a:gdLst>
                  <a:gd name="T0" fmla="*/ 93 w 186"/>
                  <a:gd name="T1" fmla="*/ 0 h 186"/>
                  <a:gd name="T2" fmla="*/ 0 w 186"/>
                  <a:gd name="T3" fmla="*/ 93 h 186"/>
                  <a:gd name="T4" fmla="*/ 93 w 186"/>
                  <a:gd name="T5" fmla="*/ 186 h 186"/>
                  <a:gd name="T6" fmla="*/ 186 w 186"/>
                  <a:gd name="T7" fmla="*/ 93 h 186"/>
                  <a:gd name="T8" fmla="*/ 93 w 186"/>
                  <a:gd name="T9" fmla="*/ 0 h 186"/>
                  <a:gd name="T10" fmla="*/ 93 w 186"/>
                  <a:gd name="T11" fmla="*/ 177 h 186"/>
                  <a:gd name="T12" fmla="*/ 9 w 186"/>
                  <a:gd name="T13" fmla="*/ 93 h 186"/>
                  <a:gd name="T14" fmla="*/ 93 w 186"/>
                  <a:gd name="T15" fmla="*/ 8 h 186"/>
                  <a:gd name="T16" fmla="*/ 177 w 186"/>
                  <a:gd name="T17" fmla="*/ 93 h 186"/>
                  <a:gd name="T18" fmla="*/ 93 w 186"/>
                  <a:gd name="T19" fmla="*/ 177 h 186"/>
                  <a:gd name="T20" fmla="*/ 118 w 186"/>
                  <a:gd name="T21" fmla="*/ 51 h 186"/>
                  <a:gd name="T22" fmla="*/ 68 w 186"/>
                  <a:gd name="T23" fmla="*/ 51 h 186"/>
                  <a:gd name="T24" fmla="*/ 51 w 186"/>
                  <a:gd name="T25" fmla="*/ 67 h 186"/>
                  <a:gd name="T26" fmla="*/ 51 w 186"/>
                  <a:gd name="T27" fmla="*/ 118 h 186"/>
                  <a:gd name="T28" fmla="*/ 68 w 186"/>
                  <a:gd name="T29" fmla="*/ 135 h 186"/>
                  <a:gd name="T30" fmla="*/ 118 w 186"/>
                  <a:gd name="T31" fmla="*/ 135 h 186"/>
                  <a:gd name="T32" fmla="*/ 135 w 186"/>
                  <a:gd name="T33" fmla="*/ 118 h 186"/>
                  <a:gd name="T34" fmla="*/ 135 w 186"/>
                  <a:gd name="T35" fmla="*/ 67 h 186"/>
                  <a:gd name="T36" fmla="*/ 118 w 186"/>
                  <a:gd name="T37" fmla="*/ 51 h 186"/>
                  <a:gd name="T38" fmla="*/ 110 w 186"/>
                  <a:gd name="T39" fmla="*/ 63 h 186"/>
                  <a:gd name="T40" fmla="*/ 122 w 186"/>
                  <a:gd name="T41" fmla="*/ 63 h 186"/>
                  <a:gd name="T42" fmla="*/ 122 w 186"/>
                  <a:gd name="T43" fmla="*/ 76 h 186"/>
                  <a:gd name="T44" fmla="*/ 110 w 186"/>
                  <a:gd name="T45" fmla="*/ 76 h 186"/>
                  <a:gd name="T46" fmla="*/ 110 w 186"/>
                  <a:gd name="T47" fmla="*/ 63 h 186"/>
                  <a:gd name="T48" fmla="*/ 93 w 186"/>
                  <a:gd name="T49" fmla="*/ 76 h 186"/>
                  <a:gd name="T50" fmla="*/ 110 w 186"/>
                  <a:gd name="T51" fmla="*/ 93 h 186"/>
                  <a:gd name="T52" fmla="*/ 93 w 186"/>
                  <a:gd name="T53" fmla="*/ 110 h 186"/>
                  <a:gd name="T54" fmla="*/ 76 w 186"/>
                  <a:gd name="T55" fmla="*/ 93 h 186"/>
                  <a:gd name="T56" fmla="*/ 93 w 186"/>
                  <a:gd name="T57" fmla="*/ 76 h 186"/>
                  <a:gd name="T58" fmla="*/ 127 w 186"/>
                  <a:gd name="T59" fmla="*/ 118 h 186"/>
                  <a:gd name="T60" fmla="*/ 118 w 186"/>
                  <a:gd name="T61" fmla="*/ 126 h 186"/>
                  <a:gd name="T62" fmla="*/ 68 w 186"/>
                  <a:gd name="T63" fmla="*/ 126 h 186"/>
                  <a:gd name="T64" fmla="*/ 59 w 186"/>
                  <a:gd name="T65" fmla="*/ 118 h 186"/>
                  <a:gd name="T66" fmla="*/ 59 w 186"/>
                  <a:gd name="T67" fmla="*/ 89 h 186"/>
                  <a:gd name="T68" fmla="*/ 68 w 186"/>
                  <a:gd name="T69" fmla="*/ 89 h 186"/>
                  <a:gd name="T70" fmla="*/ 68 w 186"/>
                  <a:gd name="T71" fmla="*/ 93 h 186"/>
                  <a:gd name="T72" fmla="*/ 93 w 186"/>
                  <a:gd name="T73" fmla="*/ 118 h 186"/>
                  <a:gd name="T74" fmla="*/ 118 w 186"/>
                  <a:gd name="T75" fmla="*/ 93 h 186"/>
                  <a:gd name="T76" fmla="*/ 118 w 186"/>
                  <a:gd name="T77" fmla="*/ 89 h 186"/>
                  <a:gd name="T78" fmla="*/ 127 w 186"/>
                  <a:gd name="T79" fmla="*/ 89 h 186"/>
                  <a:gd name="T80" fmla="*/ 127 w 186"/>
                  <a:gd name="T81" fmla="*/ 11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6" h="186">
                    <a:moveTo>
                      <a:pt x="93" y="0"/>
                    </a:moveTo>
                    <a:cubicBezTo>
                      <a:pt x="42" y="0"/>
                      <a:pt x="0" y="41"/>
                      <a:pt x="0" y="93"/>
                    </a:cubicBezTo>
                    <a:cubicBezTo>
                      <a:pt x="0" y="144"/>
                      <a:pt x="42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77"/>
                    </a:moveTo>
                    <a:cubicBezTo>
                      <a:pt x="46" y="177"/>
                      <a:pt x="9" y="139"/>
                      <a:pt x="9" y="93"/>
                    </a:cubicBezTo>
                    <a:cubicBezTo>
                      <a:pt x="9" y="46"/>
                      <a:pt x="46" y="8"/>
                      <a:pt x="93" y="8"/>
                    </a:cubicBezTo>
                    <a:cubicBezTo>
                      <a:pt x="140" y="8"/>
                      <a:pt x="177" y="46"/>
                      <a:pt x="177" y="93"/>
                    </a:cubicBezTo>
                    <a:cubicBezTo>
                      <a:pt x="177" y="139"/>
                      <a:pt x="140" y="177"/>
                      <a:pt x="93" y="177"/>
                    </a:cubicBezTo>
                    <a:close/>
                    <a:moveTo>
                      <a:pt x="118" y="51"/>
                    </a:moveTo>
                    <a:cubicBezTo>
                      <a:pt x="68" y="51"/>
                      <a:pt x="68" y="51"/>
                      <a:pt x="68" y="51"/>
                    </a:cubicBezTo>
                    <a:cubicBezTo>
                      <a:pt x="58" y="51"/>
                      <a:pt x="51" y="58"/>
                      <a:pt x="51" y="67"/>
                    </a:cubicBezTo>
                    <a:cubicBezTo>
                      <a:pt x="51" y="118"/>
                      <a:pt x="51" y="118"/>
                      <a:pt x="51" y="118"/>
                    </a:cubicBezTo>
                    <a:cubicBezTo>
                      <a:pt x="51" y="127"/>
                      <a:pt x="58" y="135"/>
                      <a:pt x="68" y="135"/>
                    </a:cubicBezTo>
                    <a:cubicBezTo>
                      <a:pt x="118" y="135"/>
                      <a:pt x="118" y="135"/>
                      <a:pt x="118" y="135"/>
                    </a:cubicBezTo>
                    <a:cubicBezTo>
                      <a:pt x="128" y="135"/>
                      <a:pt x="135" y="127"/>
                      <a:pt x="135" y="118"/>
                    </a:cubicBezTo>
                    <a:cubicBezTo>
                      <a:pt x="135" y="67"/>
                      <a:pt x="135" y="67"/>
                      <a:pt x="135" y="67"/>
                    </a:cubicBezTo>
                    <a:cubicBezTo>
                      <a:pt x="135" y="58"/>
                      <a:pt x="128" y="51"/>
                      <a:pt x="118" y="51"/>
                    </a:cubicBezTo>
                    <a:close/>
                    <a:moveTo>
                      <a:pt x="110" y="63"/>
                    </a:moveTo>
                    <a:cubicBezTo>
                      <a:pt x="122" y="63"/>
                      <a:pt x="122" y="63"/>
                      <a:pt x="122" y="63"/>
                    </a:cubicBezTo>
                    <a:cubicBezTo>
                      <a:pt x="122" y="76"/>
                      <a:pt x="122" y="76"/>
                      <a:pt x="122" y="76"/>
                    </a:cubicBezTo>
                    <a:cubicBezTo>
                      <a:pt x="110" y="76"/>
                      <a:pt x="110" y="76"/>
                      <a:pt x="110" y="76"/>
                    </a:cubicBezTo>
                    <a:lnTo>
                      <a:pt x="110" y="63"/>
                    </a:lnTo>
                    <a:close/>
                    <a:moveTo>
                      <a:pt x="93" y="76"/>
                    </a:moveTo>
                    <a:cubicBezTo>
                      <a:pt x="102" y="76"/>
                      <a:pt x="110" y="83"/>
                      <a:pt x="110" y="93"/>
                    </a:cubicBezTo>
                    <a:cubicBezTo>
                      <a:pt x="110" y="102"/>
                      <a:pt x="102" y="110"/>
                      <a:pt x="93" y="110"/>
                    </a:cubicBezTo>
                    <a:cubicBezTo>
                      <a:pt x="84" y="110"/>
                      <a:pt x="76" y="102"/>
                      <a:pt x="76" y="93"/>
                    </a:cubicBezTo>
                    <a:cubicBezTo>
                      <a:pt x="76" y="83"/>
                      <a:pt x="84" y="76"/>
                      <a:pt x="93" y="76"/>
                    </a:cubicBezTo>
                    <a:close/>
                    <a:moveTo>
                      <a:pt x="127" y="118"/>
                    </a:moveTo>
                    <a:cubicBezTo>
                      <a:pt x="127" y="123"/>
                      <a:pt x="123" y="126"/>
                      <a:pt x="118" y="126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3" y="126"/>
                      <a:pt x="59" y="123"/>
                      <a:pt x="59" y="118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8" y="90"/>
                      <a:pt x="68" y="91"/>
                      <a:pt x="68" y="93"/>
                    </a:cubicBezTo>
                    <a:cubicBezTo>
                      <a:pt x="68" y="107"/>
                      <a:pt x="79" y="118"/>
                      <a:pt x="93" y="118"/>
                    </a:cubicBezTo>
                    <a:cubicBezTo>
                      <a:pt x="107" y="118"/>
                      <a:pt x="118" y="107"/>
                      <a:pt x="118" y="93"/>
                    </a:cubicBezTo>
                    <a:cubicBezTo>
                      <a:pt x="118" y="91"/>
                      <a:pt x="118" y="90"/>
                      <a:pt x="118" y="89"/>
                    </a:cubicBezTo>
                    <a:cubicBezTo>
                      <a:pt x="127" y="89"/>
                      <a:pt x="127" y="89"/>
                      <a:pt x="127" y="89"/>
                    </a:cubicBezTo>
                    <a:lnTo>
                      <a:pt x="127" y="118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129"/>
              <p:cNvSpPr/>
              <p:nvPr/>
            </p:nvSpPr>
            <p:spPr bwMode="auto">
              <a:xfrm>
                <a:off x="9525477" y="2421987"/>
                <a:ext cx="333676" cy="334664"/>
              </a:xfrm>
              <a:custGeom>
                <a:avLst/>
                <a:gdLst>
                  <a:gd name="T0" fmla="*/ 89 w 186"/>
                  <a:gd name="T1" fmla="*/ 68 h 186"/>
                  <a:gd name="T2" fmla="*/ 88 w 186"/>
                  <a:gd name="T3" fmla="*/ 51 h 186"/>
                  <a:gd name="T4" fmla="*/ 80 w 186"/>
                  <a:gd name="T5" fmla="*/ 48 h 186"/>
                  <a:gd name="T6" fmla="*/ 69 w 186"/>
                  <a:gd name="T7" fmla="*/ 39 h 186"/>
                  <a:gd name="T8" fmla="*/ 44 w 186"/>
                  <a:gd name="T9" fmla="*/ 35 h 186"/>
                  <a:gd name="T10" fmla="*/ 32 w 186"/>
                  <a:gd name="T11" fmla="*/ 84 h 186"/>
                  <a:gd name="T12" fmla="*/ 59 w 186"/>
                  <a:gd name="T13" fmla="*/ 99 h 186"/>
                  <a:gd name="T14" fmla="*/ 65 w 186"/>
                  <a:gd name="T15" fmla="*/ 87 h 186"/>
                  <a:gd name="T16" fmla="*/ 103 w 186"/>
                  <a:gd name="T17" fmla="*/ 111 h 186"/>
                  <a:gd name="T18" fmla="*/ 68 w 186"/>
                  <a:gd name="T19" fmla="*/ 119 h 186"/>
                  <a:gd name="T20" fmla="*/ 83 w 186"/>
                  <a:gd name="T21" fmla="*/ 157 h 186"/>
                  <a:gd name="T22" fmla="*/ 103 w 186"/>
                  <a:gd name="T23" fmla="*/ 132 h 186"/>
                  <a:gd name="T24" fmla="*/ 93 w 186"/>
                  <a:gd name="T25" fmla="*/ 0 h 186"/>
                  <a:gd name="T26" fmla="*/ 93 w 186"/>
                  <a:gd name="T27" fmla="*/ 186 h 186"/>
                  <a:gd name="T28" fmla="*/ 93 w 186"/>
                  <a:gd name="T29" fmla="*/ 0 h 186"/>
                  <a:gd name="T30" fmla="*/ 8 w 186"/>
                  <a:gd name="T31" fmla="*/ 93 h 186"/>
                  <a:gd name="T32" fmla="*/ 177 w 186"/>
                  <a:gd name="T33" fmla="*/ 93 h 186"/>
                  <a:gd name="T34" fmla="*/ 168 w 186"/>
                  <a:gd name="T35" fmla="*/ 86 h 186"/>
                  <a:gd name="T36" fmla="*/ 167 w 186"/>
                  <a:gd name="T37" fmla="*/ 79 h 186"/>
                  <a:gd name="T38" fmla="*/ 166 w 186"/>
                  <a:gd name="T39" fmla="*/ 72 h 186"/>
                  <a:gd name="T40" fmla="*/ 163 w 186"/>
                  <a:gd name="T41" fmla="*/ 64 h 186"/>
                  <a:gd name="T42" fmla="*/ 160 w 186"/>
                  <a:gd name="T43" fmla="*/ 58 h 186"/>
                  <a:gd name="T44" fmla="*/ 157 w 186"/>
                  <a:gd name="T45" fmla="*/ 53 h 186"/>
                  <a:gd name="T46" fmla="*/ 154 w 186"/>
                  <a:gd name="T47" fmla="*/ 48 h 186"/>
                  <a:gd name="T48" fmla="*/ 143 w 186"/>
                  <a:gd name="T49" fmla="*/ 36 h 186"/>
                  <a:gd name="T50" fmla="*/ 139 w 186"/>
                  <a:gd name="T51" fmla="*/ 33 h 186"/>
                  <a:gd name="T52" fmla="*/ 112 w 186"/>
                  <a:gd name="T53" fmla="*/ 31 h 186"/>
                  <a:gd name="T54" fmla="*/ 116 w 186"/>
                  <a:gd name="T55" fmla="*/ 50 h 186"/>
                  <a:gd name="T56" fmla="*/ 139 w 186"/>
                  <a:gd name="T57" fmla="*/ 59 h 186"/>
                  <a:gd name="T58" fmla="*/ 151 w 186"/>
                  <a:gd name="T59" fmla="*/ 105 h 186"/>
                  <a:gd name="T60" fmla="*/ 167 w 186"/>
                  <a:gd name="T61" fmla="*/ 109 h 186"/>
                  <a:gd name="T62" fmla="*/ 168 w 186"/>
                  <a:gd name="T63" fmla="*/ 102 h 186"/>
                  <a:gd name="T64" fmla="*/ 169 w 186"/>
                  <a:gd name="T65" fmla="*/ 93 h 186"/>
                  <a:gd name="T66" fmla="*/ 140 w 186"/>
                  <a:gd name="T67" fmla="*/ 111 h 186"/>
                  <a:gd name="T68" fmla="*/ 148 w 186"/>
                  <a:gd name="T69" fmla="*/ 11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6" h="186">
                    <a:moveTo>
                      <a:pt x="72" y="84"/>
                    </a:moveTo>
                    <a:cubicBezTo>
                      <a:pt x="73" y="78"/>
                      <a:pt x="82" y="71"/>
                      <a:pt x="89" y="68"/>
                    </a:cubicBezTo>
                    <a:cubicBezTo>
                      <a:pt x="96" y="66"/>
                      <a:pt x="102" y="64"/>
                      <a:pt x="101" y="59"/>
                    </a:cubicBezTo>
                    <a:cubicBezTo>
                      <a:pt x="100" y="54"/>
                      <a:pt x="98" y="51"/>
                      <a:pt x="88" y="51"/>
                    </a:cubicBezTo>
                    <a:cubicBezTo>
                      <a:pt x="78" y="51"/>
                      <a:pt x="82" y="64"/>
                      <a:pt x="74" y="56"/>
                    </a:cubicBezTo>
                    <a:cubicBezTo>
                      <a:pt x="65" y="48"/>
                      <a:pt x="76" y="50"/>
                      <a:pt x="80" y="48"/>
                    </a:cubicBezTo>
                    <a:cubicBezTo>
                      <a:pt x="84" y="47"/>
                      <a:pt x="88" y="39"/>
                      <a:pt x="81" y="38"/>
                    </a:cubicBezTo>
                    <a:cubicBezTo>
                      <a:pt x="73" y="38"/>
                      <a:pt x="75" y="42"/>
                      <a:pt x="69" y="39"/>
                    </a:cubicBezTo>
                    <a:cubicBezTo>
                      <a:pt x="63" y="37"/>
                      <a:pt x="61" y="47"/>
                      <a:pt x="57" y="45"/>
                    </a:cubicBezTo>
                    <a:cubicBezTo>
                      <a:pt x="55" y="45"/>
                      <a:pt x="48" y="40"/>
                      <a:pt x="44" y="35"/>
                    </a:cubicBezTo>
                    <a:cubicBezTo>
                      <a:pt x="35" y="42"/>
                      <a:pt x="28" y="52"/>
                      <a:pt x="23" y="62"/>
                    </a:cubicBezTo>
                    <a:cubicBezTo>
                      <a:pt x="25" y="76"/>
                      <a:pt x="32" y="84"/>
                      <a:pt x="32" y="84"/>
                    </a:cubicBezTo>
                    <a:cubicBezTo>
                      <a:pt x="32" y="84"/>
                      <a:pt x="36" y="93"/>
                      <a:pt x="60" y="104"/>
                    </a:cubicBezTo>
                    <a:cubicBezTo>
                      <a:pt x="60" y="104"/>
                      <a:pt x="65" y="105"/>
                      <a:pt x="59" y="99"/>
                    </a:cubicBezTo>
                    <a:cubicBezTo>
                      <a:pt x="54" y="94"/>
                      <a:pt x="48" y="87"/>
                      <a:pt x="55" y="84"/>
                    </a:cubicBezTo>
                    <a:cubicBezTo>
                      <a:pt x="61" y="81"/>
                      <a:pt x="63" y="81"/>
                      <a:pt x="65" y="87"/>
                    </a:cubicBezTo>
                    <a:cubicBezTo>
                      <a:pt x="66" y="93"/>
                      <a:pt x="72" y="90"/>
                      <a:pt x="72" y="84"/>
                    </a:cubicBezTo>
                    <a:close/>
                    <a:moveTo>
                      <a:pt x="103" y="111"/>
                    </a:moveTo>
                    <a:cubicBezTo>
                      <a:pt x="94" y="104"/>
                      <a:pt x="95" y="100"/>
                      <a:pt x="84" y="100"/>
                    </a:cubicBezTo>
                    <a:cubicBezTo>
                      <a:pt x="73" y="100"/>
                      <a:pt x="66" y="103"/>
                      <a:pt x="68" y="119"/>
                    </a:cubicBezTo>
                    <a:cubicBezTo>
                      <a:pt x="71" y="135"/>
                      <a:pt x="80" y="127"/>
                      <a:pt x="79" y="140"/>
                    </a:cubicBezTo>
                    <a:cubicBezTo>
                      <a:pt x="78" y="152"/>
                      <a:pt x="81" y="154"/>
                      <a:pt x="83" y="157"/>
                    </a:cubicBezTo>
                    <a:cubicBezTo>
                      <a:pt x="85" y="160"/>
                      <a:pt x="90" y="169"/>
                      <a:pt x="92" y="157"/>
                    </a:cubicBezTo>
                    <a:cubicBezTo>
                      <a:pt x="95" y="145"/>
                      <a:pt x="99" y="138"/>
                      <a:pt x="103" y="132"/>
                    </a:cubicBezTo>
                    <a:cubicBezTo>
                      <a:pt x="108" y="127"/>
                      <a:pt x="112" y="119"/>
                      <a:pt x="103" y="111"/>
                    </a:cubicBezTo>
                    <a:close/>
                    <a:moveTo>
                      <a:pt x="93" y="0"/>
                    </a:moveTo>
                    <a:cubicBezTo>
                      <a:pt x="41" y="0"/>
                      <a:pt x="0" y="42"/>
                      <a:pt x="0" y="93"/>
                    </a:cubicBezTo>
                    <a:cubicBezTo>
                      <a:pt x="0" y="144"/>
                      <a:pt x="41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2"/>
                      <a:pt x="144" y="0"/>
                      <a:pt x="93" y="0"/>
                    </a:cubicBezTo>
                    <a:close/>
                    <a:moveTo>
                      <a:pt x="93" y="177"/>
                    </a:moveTo>
                    <a:cubicBezTo>
                      <a:pt x="46" y="177"/>
                      <a:pt x="8" y="140"/>
                      <a:pt x="8" y="93"/>
                    </a:cubicBezTo>
                    <a:cubicBezTo>
                      <a:pt x="8" y="46"/>
                      <a:pt x="46" y="9"/>
                      <a:pt x="93" y="9"/>
                    </a:cubicBezTo>
                    <a:cubicBezTo>
                      <a:pt x="139" y="9"/>
                      <a:pt x="177" y="46"/>
                      <a:pt x="177" y="93"/>
                    </a:cubicBezTo>
                    <a:cubicBezTo>
                      <a:pt x="177" y="140"/>
                      <a:pt x="139" y="177"/>
                      <a:pt x="93" y="177"/>
                    </a:cubicBezTo>
                    <a:close/>
                    <a:moveTo>
                      <a:pt x="168" y="86"/>
                    </a:moveTo>
                    <a:cubicBezTo>
                      <a:pt x="168" y="85"/>
                      <a:pt x="168" y="84"/>
                      <a:pt x="168" y="84"/>
                    </a:cubicBezTo>
                    <a:cubicBezTo>
                      <a:pt x="168" y="82"/>
                      <a:pt x="168" y="81"/>
                      <a:pt x="167" y="79"/>
                    </a:cubicBezTo>
                    <a:cubicBezTo>
                      <a:pt x="167" y="78"/>
                      <a:pt x="167" y="77"/>
                      <a:pt x="167" y="77"/>
                    </a:cubicBezTo>
                    <a:cubicBezTo>
                      <a:pt x="167" y="75"/>
                      <a:pt x="166" y="73"/>
                      <a:pt x="166" y="72"/>
                    </a:cubicBezTo>
                    <a:cubicBezTo>
                      <a:pt x="165" y="71"/>
                      <a:pt x="165" y="71"/>
                      <a:pt x="165" y="70"/>
                    </a:cubicBezTo>
                    <a:cubicBezTo>
                      <a:pt x="164" y="68"/>
                      <a:pt x="164" y="66"/>
                      <a:pt x="163" y="64"/>
                    </a:cubicBezTo>
                    <a:cubicBezTo>
                      <a:pt x="163" y="63"/>
                      <a:pt x="162" y="62"/>
                      <a:pt x="162" y="61"/>
                    </a:cubicBezTo>
                    <a:cubicBezTo>
                      <a:pt x="161" y="60"/>
                      <a:pt x="161" y="59"/>
                      <a:pt x="160" y="58"/>
                    </a:cubicBezTo>
                    <a:cubicBezTo>
                      <a:pt x="160" y="57"/>
                      <a:pt x="159" y="56"/>
                      <a:pt x="158" y="55"/>
                    </a:cubicBezTo>
                    <a:cubicBezTo>
                      <a:pt x="158" y="54"/>
                      <a:pt x="157" y="53"/>
                      <a:pt x="157" y="53"/>
                    </a:cubicBezTo>
                    <a:cubicBezTo>
                      <a:pt x="156" y="51"/>
                      <a:pt x="156" y="50"/>
                      <a:pt x="155" y="49"/>
                    </a:cubicBezTo>
                    <a:cubicBezTo>
                      <a:pt x="154" y="49"/>
                      <a:pt x="154" y="48"/>
                      <a:pt x="154" y="48"/>
                    </a:cubicBezTo>
                    <a:cubicBezTo>
                      <a:pt x="151" y="44"/>
                      <a:pt x="147" y="40"/>
                      <a:pt x="144" y="37"/>
                    </a:cubicBezTo>
                    <a:cubicBezTo>
                      <a:pt x="143" y="37"/>
                      <a:pt x="143" y="36"/>
                      <a:pt x="143" y="36"/>
                    </a:cubicBezTo>
                    <a:cubicBezTo>
                      <a:pt x="142" y="35"/>
                      <a:pt x="140" y="34"/>
                      <a:pt x="139" y="33"/>
                    </a:cubicBezTo>
                    <a:cubicBezTo>
                      <a:pt x="139" y="33"/>
                      <a:pt x="139" y="33"/>
                      <a:pt x="139" y="33"/>
                    </a:cubicBezTo>
                    <a:cubicBezTo>
                      <a:pt x="133" y="28"/>
                      <a:pt x="126" y="24"/>
                      <a:pt x="119" y="22"/>
                    </a:cubicBezTo>
                    <a:cubicBezTo>
                      <a:pt x="117" y="25"/>
                      <a:pt x="115" y="30"/>
                      <a:pt x="112" y="31"/>
                    </a:cubicBezTo>
                    <a:cubicBezTo>
                      <a:pt x="108" y="33"/>
                      <a:pt x="109" y="42"/>
                      <a:pt x="116" y="41"/>
                    </a:cubicBezTo>
                    <a:cubicBezTo>
                      <a:pt x="116" y="41"/>
                      <a:pt x="114" y="43"/>
                      <a:pt x="116" y="50"/>
                    </a:cubicBezTo>
                    <a:cubicBezTo>
                      <a:pt x="118" y="58"/>
                      <a:pt x="121" y="60"/>
                      <a:pt x="132" y="56"/>
                    </a:cubicBezTo>
                    <a:cubicBezTo>
                      <a:pt x="136" y="54"/>
                      <a:pt x="140" y="55"/>
                      <a:pt x="139" y="59"/>
                    </a:cubicBezTo>
                    <a:cubicBezTo>
                      <a:pt x="138" y="69"/>
                      <a:pt x="131" y="69"/>
                      <a:pt x="136" y="84"/>
                    </a:cubicBezTo>
                    <a:cubicBezTo>
                      <a:pt x="140" y="94"/>
                      <a:pt x="148" y="97"/>
                      <a:pt x="151" y="105"/>
                    </a:cubicBezTo>
                    <a:cubicBezTo>
                      <a:pt x="153" y="109"/>
                      <a:pt x="160" y="113"/>
                      <a:pt x="165" y="115"/>
                    </a:cubicBezTo>
                    <a:cubicBezTo>
                      <a:pt x="166" y="113"/>
                      <a:pt x="166" y="111"/>
                      <a:pt x="167" y="109"/>
                    </a:cubicBezTo>
                    <a:cubicBezTo>
                      <a:pt x="167" y="108"/>
                      <a:pt x="167" y="108"/>
                      <a:pt x="167" y="107"/>
                    </a:cubicBezTo>
                    <a:cubicBezTo>
                      <a:pt x="168" y="105"/>
                      <a:pt x="168" y="104"/>
                      <a:pt x="168" y="102"/>
                    </a:cubicBezTo>
                    <a:cubicBezTo>
                      <a:pt x="168" y="101"/>
                      <a:pt x="168" y="101"/>
                      <a:pt x="168" y="100"/>
                    </a:cubicBezTo>
                    <a:cubicBezTo>
                      <a:pt x="169" y="98"/>
                      <a:pt x="169" y="95"/>
                      <a:pt x="169" y="93"/>
                    </a:cubicBezTo>
                    <a:cubicBezTo>
                      <a:pt x="169" y="91"/>
                      <a:pt x="169" y="88"/>
                      <a:pt x="168" y="86"/>
                    </a:cubicBezTo>
                    <a:close/>
                    <a:moveTo>
                      <a:pt x="140" y="111"/>
                    </a:moveTo>
                    <a:cubicBezTo>
                      <a:pt x="137" y="113"/>
                      <a:pt x="137" y="117"/>
                      <a:pt x="139" y="119"/>
                    </a:cubicBezTo>
                    <a:cubicBezTo>
                      <a:pt x="142" y="121"/>
                      <a:pt x="147" y="124"/>
                      <a:pt x="148" y="119"/>
                    </a:cubicBezTo>
                    <a:cubicBezTo>
                      <a:pt x="150" y="114"/>
                      <a:pt x="143" y="109"/>
                      <a:pt x="140" y="11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130"/>
              <p:cNvSpPr/>
              <p:nvPr/>
            </p:nvSpPr>
            <p:spPr bwMode="auto">
              <a:xfrm rot="3085759">
                <a:off x="10223407" y="4535598"/>
                <a:ext cx="272910" cy="332239"/>
              </a:xfrm>
              <a:custGeom>
                <a:avLst/>
                <a:gdLst>
                  <a:gd name="T0" fmla="*/ 34 w 152"/>
                  <a:gd name="T1" fmla="*/ 101 h 185"/>
                  <a:gd name="T2" fmla="*/ 51 w 152"/>
                  <a:gd name="T3" fmla="*/ 101 h 185"/>
                  <a:gd name="T4" fmla="*/ 38 w 152"/>
                  <a:gd name="T5" fmla="*/ 143 h 185"/>
                  <a:gd name="T6" fmla="*/ 38 w 152"/>
                  <a:gd name="T7" fmla="*/ 152 h 185"/>
                  <a:gd name="T8" fmla="*/ 38 w 152"/>
                  <a:gd name="T9" fmla="*/ 143 h 185"/>
                  <a:gd name="T10" fmla="*/ 126 w 152"/>
                  <a:gd name="T11" fmla="*/ 25 h 185"/>
                  <a:gd name="T12" fmla="*/ 135 w 152"/>
                  <a:gd name="T13" fmla="*/ 8 h 185"/>
                  <a:gd name="T14" fmla="*/ 25 w 152"/>
                  <a:gd name="T15" fmla="*/ 0 h 185"/>
                  <a:gd name="T16" fmla="*/ 17 w 152"/>
                  <a:gd name="T17" fmla="*/ 17 h 185"/>
                  <a:gd name="T18" fmla="*/ 33 w 152"/>
                  <a:gd name="T19" fmla="*/ 25 h 185"/>
                  <a:gd name="T20" fmla="*/ 51 w 152"/>
                  <a:gd name="T21" fmla="*/ 185 h 185"/>
                  <a:gd name="T22" fmla="*/ 152 w 152"/>
                  <a:gd name="T23" fmla="*/ 135 h 185"/>
                  <a:gd name="T24" fmla="*/ 25 w 152"/>
                  <a:gd name="T25" fmla="*/ 17 h 185"/>
                  <a:gd name="T26" fmla="*/ 126 w 152"/>
                  <a:gd name="T27" fmla="*/ 8 h 185"/>
                  <a:gd name="T28" fmla="*/ 25 w 152"/>
                  <a:gd name="T29" fmla="*/ 17 h 185"/>
                  <a:gd name="T30" fmla="*/ 110 w 152"/>
                  <a:gd name="T31" fmla="*/ 25 h 185"/>
                  <a:gd name="T32" fmla="*/ 73 w 152"/>
                  <a:gd name="T33" fmla="*/ 75 h 185"/>
                  <a:gd name="T34" fmla="*/ 42 w 152"/>
                  <a:gd name="T35" fmla="*/ 25 h 185"/>
                  <a:gd name="T36" fmla="*/ 51 w 152"/>
                  <a:gd name="T37" fmla="*/ 177 h 185"/>
                  <a:gd name="T38" fmla="*/ 23 w 152"/>
                  <a:gd name="T39" fmla="*/ 85 h 185"/>
                  <a:gd name="T40" fmla="*/ 69 w 152"/>
                  <a:gd name="T41" fmla="*/ 82 h 185"/>
                  <a:gd name="T42" fmla="*/ 124 w 152"/>
                  <a:gd name="T43" fmla="*/ 77 h 185"/>
                  <a:gd name="T44" fmla="*/ 143 w 152"/>
                  <a:gd name="T45" fmla="*/ 135 h 185"/>
                  <a:gd name="T46" fmla="*/ 72 w 152"/>
                  <a:gd name="T47" fmla="*/ 118 h 185"/>
                  <a:gd name="T48" fmla="*/ 72 w 152"/>
                  <a:gd name="T49" fmla="*/ 143 h 185"/>
                  <a:gd name="T50" fmla="*/ 72 w 152"/>
                  <a:gd name="T51" fmla="*/ 118 h 185"/>
                  <a:gd name="T52" fmla="*/ 67 w 152"/>
                  <a:gd name="T53" fmla="*/ 131 h 185"/>
                  <a:gd name="T54" fmla="*/ 76 w 152"/>
                  <a:gd name="T55" fmla="*/ 131 h 185"/>
                  <a:gd name="T56" fmla="*/ 110 w 152"/>
                  <a:gd name="T57" fmla="*/ 118 h 185"/>
                  <a:gd name="T58" fmla="*/ 110 w 152"/>
                  <a:gd name="T59" fmla="*/ 135 h 185"/>
                  <a:gd name="T60" fmla="*/ 110 w 152"/>
                  <a:gd name="T61" fmla="*/ 118 h 185"/>
                  <a:gd name="T62" fmla="*/ 118 w 152"/>
                  <a:gd name="T63" fmla="*/ 105 h 185"/>
                  <a:gd name="T64" fmla="*/ 126 w 152"/>
                  <a:gd name="T65" fmla="*/ 105 h 185"/>
                  <a:gd name="T66" fmla="*/ 97 w 152"/>
                  <a:gd name="T67" fmla="*/ 160 h 185"/>
                  <a:gd name="T68" fmla="*/ 97 w 152"/>
                  <a:gd name="T69" fmla="*/ 169 h 185"/>
                  <a:gd name="T70" fmla="*/ 97 w 152"/>
                  <a:gd name="T71" fmla="*/ 16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2" h="185">
                    <a:moveTo>
                      <a:pt x="42" y="93"/>
                    </a:moveTo>
                    <a:cubicBezTo>
                      <a:pt x="37" y="93"/>
                      <a:pt x="34" y="96"/>
                      <a:pt x="34" y="101"/>
                    </a:cubicBezTo>
                    <a:cubicBezTo>
                      <a:pt x="34" y="106"/>
                      <a:pt x="37" y="109"/>
                      <a:pt x="42" y="109"/>
                    </a:cubicBezTo>
                    <a:cubicBezTo>
                      <a:pt x="47" y="109"/>
                      <a:pt x="51" y="106"/>
                      <a:pt x="51" y="101"/>
                    </a:cubicBezTo>
                    <a:cubicBezTo>
                      <a:pt x="51" y="96"/>
                      <a:pt x="47" y="93"/>
                      <a:pt x="42" y="93"/>
                    </a:cubicBezTo>
                    <a:close/>
                    <a:moveTo>
                      <a:pt x="38" y="143"/>
                    </a:moveTo>
                    <a:cubicBezTo>
                      <a:pt x="36" y="143"/>
                      <a:pt x="34" y="145"/>
                      <a:pt x="34" y="147"/>
                    </a:cubicBezTo>
                    <a:cubicBezTo>
                      <a:pt x="34" y="150"/>
                      <a:pt x="36" y="152"/>
                      <a:pt x="38" y="152"/>
                    </a:cubicBezTo>
                    <a:cubicBezTo>
                      <a:pt x="40" y="152"/>
                      <a:pt x="42" y="150"/>
                      <a:pt x="42" y="147"/>
                    </a:cubicBezTo>
                    <a:cubicBezTo>
                      <a:pt x="42" y="145"/>
                      <a:pt x="40" y="143"/>
                      <a:pt x="38" y="143"/>
                    </a:cubicBezTo>
                    <a:close/>
                    <a:moveTo>
                      <a:pt x="118" y="25"/>
                    </a:moveTo>
                    <a:cubicBezTo>
                      <a:pt x="126" y="25"/>
                      <a:pt x="126" y="25"/>
                      <a:pt x="126" y="25"/>
                    </a:cubicBezTo>
                    <a:cubicBezTo>
                      <a:pt x="131" y="25"/>
                      <a:pt x="135" y="21"/>
                      <a:pt x="135" y="17"/>
                    </a:cubicBezTo>
                    <a:cubicBezTo>
                      <a:pt x="135" y="8"/>
                      <a:pt x="135" y="8"/>
                      <a:pt x="135" y="8"/>
                    </a:cubicBezTo>
                    <a:cubicBezTo>
                      <a:pt x="135" y="4"/>
                      <a:pt x="131" y="0"/>
                      <a:pt x="126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1" y="0"/>
                      <a:pt x="17" y="4"/>
                      <a:pt x="17" y="8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21"/>
                      <a:pt x="21" y="25"/>
                      <a:pt x="25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0" y="77"/>
                      <a:pt x="0" y="87"/>
                      <a:pt x="0" y="135"/>
                    </a:cubicBezTo>
                    <a:cubicBezTo>
                      <a:pt x="0" y="163"/>
                      <a:pt x="23" y="185"/>
                      <a:pt x="51" y="185"/>
                    </a:cubicBezTo>
                    <a:cubicBezTo>
                      <a:pt x="101" y="185"/>
                      <a:pt x="101" y="185"/>
                      <a:pt x="101" y="185"/>
                    </a:cubicBezTo>
                    <a:cubicBezTo>
                      <a:pt x="129" y="185"/>
                      <a:pt x="152" y="163"/>
                      <a:pt x="152" y="135"/>
                    </a:cubicBezTo>
                    <a:cubicBezTo>
                      <a:pt x="152" y="87"/>
                      <a:pt x="121" y="77"/>
                      <a:pt x="118" y="25"/>
                    </a:cubicBezTo>
                    <a:close/>
                    <a:moveTo>
                      <a:pt x="25" y="17"/>
                    </a:moveTo>
                    <a:cubicBezTo>
                      <a:pt x="25" y="8"/>
                      <a:pt x="25" y="8"/>
                      <a:pt x="25" y="8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6" y="17"/>
                      <a:pt x="126" y="17"/>
                      <a:pt x="126" y="17"/>
                    </a:cubicBezTo>
                    <a:lnTo>
                      <a:pt x="25" y="17"/>
                    </a:lnTo>
                    <a:close/>
                    <a:moveTo>
                      <a:pt x="42" y="25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11" y="44"/>
                      <a:pt x="115" y="58"/>
                      <a:pt x="121" y="69"/>
                    </a:cubicBezTo>
                    <a:cubicBezTo>
                      <a:pt x="114" y="74"/>
                      <a:pt x="95" y="88"/>
                      <a:pt x="73" y="75"/>
                    </a:cubicBezTo>
                    <a:cubicBezTo>
                      <a:pt x="56" y="65"/>
                      <a:pt x="41" y="66"/>
                      <a:pt x="32" y="68"/>
                    </a:cubicBezTo>
                    <a:cubicBezTo>
                      <a:pt x="37" y="56"/>
                      <a:pt x="41" y="43"/>
                      <a:pt x="42" y="25"/>
                    </a:cubicBezTo>
                    <a:close/>
                    <a:moveTo>
                      <a:pt x="101" y="177"/>
                    </a:moveTo>
                    <a:cubicBezTo>
                      <a:pt x="51" y="177"/>
                      <a:pt x="51" y="177"/>
                      <a:pt x="51" y="177"/>
                    </a:cubicBezTo>
                    <a:cubicBezTo>
                      <a:pt x="27" y="177"/>
                      <a:pt x="8" y="158"/>
                      <a:pt x="8" y="135"/>
                    </a:cubicBezTo>
                    <a:cubicBezTo>
                      <a:pt x="8" y="113"/>
                      <a:pt x="15" y="100"/>
                      <a:pt x="23" y="85"/>
                    </a:cubicBezTo>
                    <a:cubicBezTo>
                      <a:pt x="24" y="83"/>
                      <a:pt x="25" y="80"/>
                      <a:pt x="27" y="78"/>
                    </a:cubicBezTo>
                    <a:cubicBezTo>
                      <a:pt x="27" y="78"/>
                      <a:pt x="45" y="69"/>
                      <a:pt x="69" y="82"/>
                    </a:cubicBezTo>
                    <a:cubicBezTo>
                      <a:pt x="77" y="87"/>
                      <a:pt x="85" y="89"/>
                      <a:pt x="92" y="89"/>
                    </a:cubicBezTo>
                    <a:cubicBezTo>
                      <a:pt x="106" y="89"/>
                      <a:pt x="118" y="82"/>
                      <a:pt x="124" y="77"/>
                    </a:cubicBezTo>
                    <a:cubicBezTo>
                      <a:pt x="126" y="80"/>
                      <a:pt x="127" y="82"/>
                      <a:pt x="128" y="85"/>
                    </a:cubicBezTo>
                    <a:cubicBezTo>
                      <a:pt x="136" y="100"/>
                      <a:pt x="143" y="113"/>
                      <a:pt x="143" y="135"/>
                    </a:cubicBezTo>
                    <a:cubicBezTo>
                      <a:pt x="143" y="158"/>
                      <a:pt x="124" y="177"/>
                      <a:pt x="101" y="177"/>
                    </a:cubicBezTo>
                    <a:close/>
                    <a:moveTo>
                      <a:pt x="72" y="118"/>
                    </a:moveTo>
                    <a:cubicBezTo>
                      <a:pt x="65" y="118"/>
                      <a:pt x="59" y="124"/>
                      <a:pt x="59" y="131"/>
                    </a:cubicBezTo>
                    <a:cubicBezTo>
                      <a:pt x="59" y="138"/>
                      <a:pt x="65" y="143"/>
                      <a:pt x="72" y="143"/>
                    </a:cubicBezTo>
                    <a:cubicBezTo>
                      <a:pt x="79" y="143"/>
                      <a:pt x="84" y="138"/>
                      <a:pt x="84" y="131"/>
                    </a:cubicBezTo>
                    <a:cubicBezTo>
                      <a:pt x="84" y="124"/>
                      <a:pt x="79" y="118"/>
                      <a:pt x="72" y="118"/>
                    </a:cubicBezTo>
                    <a:close/>
                    <a:moveTo>
                      <a:pt x="72" y="135"/>
                    </a:moveTo>
                    <a:cubicBezTo>
                      <a:pt x="69" y="135"/>
                      <a:pt x="67" y="133"/>
                      <a:pt x="67" y="131"/>
                    </a:cubicBezTo>
                    <a:cubicBezTo>
                      <a:pt x="67" y="128"/>
                      <a:pt x="69" y="126"/>
                      <a:pt x="72" y="126"/>
                    </a:cubicBezTo>
                    <a:cubicBezTo>
                      <a:pt x="74" y="126"/>
                      <a:pt x="76" y="128"/>
                      <a:pt x="76" y="131"/>
                    </a:cubicBezTo>
                    <a:cubicBezTo>
                      <a:pt x="76" y="133"/>
                      <a:pt x="74" y="135"/>
                      <a:pt x="72" y="135"/>
                    </a:cubicBezTo>
                    <a:close/>
                    <a:moveTo>
                      <a:pt x="110" y="118"/>
                    </a:moveTo>
                    <a:cubicBezTo>
                      <a:pt x="105" y="118"/>
                      <a:pt x="101" y="122"/>
                      <a:pt x="101" y="126"/>
                    </a:cubicBezTo>
                    <a:cubicBezTo>
                      <a:pt x="101" y="131"/>
                      <a:pt x="105" y="135"/>
                      <a:pt x="110" y="135"/>
                    </a:cubicBezTo>
                    <a:cubicBezTo>
                      <a:pt x="114" y="135"/>
                      <a:pt x="118" y="131"/>
                      <a:pt x="118" y="126"/>
                    </a:cubicBezTo>
                    <a:cubicBezTo>
                      <a:pt x="118" y="122"/>
                      <a:pt x="114" y="118"/>
                      <a:pt x="110" y="118"/>
                    </a:cubicBezTo>
                    <a:close/>
                    <a:moveTo>
                      <a:pt x="122" y="101"/>
                    </a:moveTo>
                    <a:cubicBezTo>
                      <a:pt x="120" y="101"/>
                      <a:pt x="118" y="103"/>
                      <a:pt x="118" y="105"/>
                    </a:cubicBezTo>
                    <a:cubicBezTo>
                      <a:pt x="118" y="108"/>
                      <a:pt x="120" y="109"/>
                      <a:pt x="122" y="109"/>
                    </a:cubicBezTo>
                    <a:cubicBezTo>
                      <a:pt x="125" y="109"/>
                      <a:pt x="126" y="108"/>
                      <a:pt x="126" y="105"/>
                    </a:cubicBezTo>
                    <a:cubicBezTo>
                      <a:pt x="126" y="103"/>
                      <a:pt x="125" y="101"/>
                      <a:pt x="122" y="101"/>
                    </a:cubicBezTo>
                    <a:close/>
                    <a:moveTo>
                      <a:pt x="97" y="160"/>
                    </a:moveTo>
                    <a:cubicBezTo>
                      <a:pt x="95" y="160"/>
                      <a:pt x="93" y="162"/>
                      <a:pt x="93" y="164"/>
                    </a:cubicBezTo>
                    <a:cubicBezTo>
                      <a:pt x="93" y="167"/>
                      <a:pt x="95" y="169"/>
                      <a:pt x="97" y="169"/>
                    </a:cubicBezTo>
                    <a:cubicBezTo>
                      <a:pt x="99" y="169"/>
                      <a:pt x="101" y="167"/>
                      <a:pt x="101" y="164"/>
                    </a:cubicBezTo>
                    <a:cubicBezTo>
                      <a:pt x="101" y="162"/>
                      <a:pt x="99" y="160"/>
                      <a:pt x="97" y="16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131"/>
              <p:cNvSpPr/>
              <p:nvPr/>
            </p:nvSpPr>
            <p:spPr bwMode="auto">
              <a:xfrm>
                <a:off x="10144906" y="5151890"/>
                <a:ext cx="335205" cy="332239"/>
              </a:xfrm>
              <a:custGeom>
                <a:avLst/>
                <a:gdLst>
                  <a:gd name="T0" fmla="*/ 157 w 186"/>
                  <a:gd name="T1" fmla="*/ 159 h 185"/>
                  <a:gd name="T2" fmla="*/ 186 w 186"/>
                  <a:gd name="T3" fmla="*/ 93 h 185"/>
                  <a:gd name="T4" fmla="*/ 93 w 186"/>
                  <a:gd name="T5" fmla="*/ 0 h 185"/>
                  <a:gd name="T6" fmla="*/ 0 w 186"/>
                  <a:gd name="T7" fmla="*/ 93 h 185"/>
                  <a:gd name="T8" fmla="*/ 29 w 186"/>
                  <a:gd name="T9" fmla="*/ 159 h 185"/>
                  <a:gd name="T10" fmla="*/ 18 w 186"/>
                  <a:gd name="T11" fmla="*/ 178 h 185"/>
                  <a:gd name="T12" fmla="*/ 17 w 186"/>
                  <a:gd name="T13" fmla="*/ 181 h 185"/>
                  <a:gd name="T14" fmla="*/ 21 w 186"/>
                  <a:gd name="T15" fmla="*/ 185 h 185"/>
                  <a:gd name="T16" fmla="*/ 24 w 186"/>
                  <a:gd name="T17" fmla="*/ 184 h 185"/>
                  <a:gd name="T18" fmla="*/ 25 w 186"/>
                  <a:gd name="T19" fmla="*/ 182 h 185"/>
                  <a:gd name="T20" fmla="*/ 35 w 186"/>
                  <a:gd name="T21" fmla="*/ 165 h 185"/>
                  <a:gd name="T22" fmla="*/ 93 w 186"/>
                  <a:gd name="T23" fmla="*/ 185 h 185"/>
                  <a:gd name="T24" fmla="*/ 151 w 186"/>
                  <a:gd name="T25" fmla="*/ 165 h 185"/>
                  <a:gd name="T26" fmla="*/ 161 w 186"/>
                  <a:gd name="T27" fmla="*/ 182 h 185"/>
                  <a:gd name="T28" fmla="*/ 165 w 186"/>
                  <a:gd name="T29" fmla="*/ 185 h 185"/>
                  <a:gd name="T30" fmla="*/ 169 w 186"/>
                  <a:gd name="T31" fmla="*/ 181 h 185"/>
                  <a:gd name="T32" fmla="*/ 168 w 186"/>
                  <a:gd name="T33" fmla="*/ 178 h 185"/>
                  <a:gd name="T34" fmla="*/ 157 w 186"/>
                  <a:gd name="T35" fmla="*/ 159 h 185"/>
                  <a:gd name="T36" fmla="*/ 93 w 186"/>
                  <a:gd name="T37" fmla="*/ 177 h 185"/>
                  <a:gd name="T38" fmla="*/ 9 w 186"/>
                  <a:gd name="T39" fmla="*/ 93 h 185"/>
                  <a:gd name="T40" fmla="*/ 93 w 186"/>
                  <a:gd name="T41" fmla="*/ 8 h 185"/>
                  <a:gd name="T42" fmla="*/ 177 w 186"/>
                  <a:gd name="T43" fmla="*/ 93 h 185"/>
                  <a:gd name="T44" fmla="*/ 93 w 186"/>
                  <a:gd name="T45" fmla="*/ 177 h 185"/>
                  <a:gd name="T46" fmla="*/ 93 w 186"/>
                  <a:gd name="T47" fmla="*/ 34 h 185"/>
                  <a:gd name="T48" fmla="*/ 34 w 186"/>
                  <a:gd name="T49" fmla="*/ 93 h 185"/>
                  <a:gd name="T50" fmla="*/ 93 w 186"/>
                  <a:gd name="T51" fmla="*/ 152 h 185"/>
                  <a:gd name="T52" fmla="*/ 152 w 186"/>
                  <a:gd name="T53" fmla="*/ 93 h 185"/>
                  <a:gd name="T54" fmla="*/ 93 w 186"/>
                  <a:gd name="T55" fmla="*/ 34 h 185"/>
                  <a:gd name="T56" fmla="*/ 93 w 186"/>
                  <a:gd name="T57" fmla="*/ 143 h 185"/>
                  <a:gd name="T58" fmla="*/ 42 w 186"/>
                  <a:gd name="T59" fmla="*/ 93 h 185"/>
                  <a:gd name="T60" fmla="*/ 93 w 186"/>
                  <a:gd name="T61" fmla="*/ 42 h 185"/>
                  <a:gd name="T62" fmla="*/ 144 w 186"/>
                  <a:gd name="T63" fmla="*/ 93 h 185"/>
                  <a:gd name="T64" fmla="*/ 93 w 186"/>
                  <a:gd name="T65" fmla="*/ 143 h 185"/>
                  <a:gd name="T66" fmla="*/ 93 w 186"/>
                  <a:gd name="T67" fmla="*/ 67 h 185"/>
                  <a:gd name="T68" fmla="*/ 68 w 186"/>
                  <a:gd name="T69" fmla="*/ 93 h 185"/>
                  <a:gd name="T70" fmla="*/ 93 w 186"/>
                  <a:gd name="T71" fmla="*/ 118 h 185"/>
                  <a:gd name="T72" fmla="*/ 118 w 186"/>
                  <a:gd name="T73" fmla="*/ 93 h 185"/>
                  <a:gd name="T74" fmla="*/ 93 w 186"/>
                  <a:gd name="T75" fmla="*/ 67 h 185"/>
                  <a:gd name="T76" fmla="*/ 93 w 186"/>
                  <a:gd name="T77" fmla="*/ 109 h 185"/>
                  <a:gd name="T78" fmla="*/ 76 w 186"/>
                  <a:gd name="T79" fmla="*/ 93 h 185"/>
                  <a:gd name="T80" fmla="*/ 93 w 186"/>
                  <a:gd name="T81" fmla="*/ 76 h 185"/>
                  <a:gd name="T82" fmla="*/ 110 w 186"/>
                  <a:gd name="T83" fmla="*/ 93 h 185"/>
                  <a:gd name="T84" fmla="*/ 93 w 186"/>
                  <a:gd name="T85" fmla="*/ 109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6" h="185">
                    <a:moveTo>
                      <a:pt x="157" y="159"/>
                    </a:moveTo>
                    <a:cubicBezTo>
                      <a:pt x="175" y="143"/>
                      <a:pt x="186" y="119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ubicBezTo>
                      <a:pt x="42" y="0"/>
                      <a:pt x="0" y="41"/>
                      <a:pt x="0" y="93"/>
                    </a:cubicBezTo>
                    <a:cubicBezTo>
                      <a:pt x="0" y="119"/>
                      <a:pt x="11" y="143"/>
                      <a:pt x="29" y="159"/>
                    </a:cubicBezTo>
                    <a:cubicBezTo>
                      <a:pt x="18" y="178"/>
                      <a:pt x="18" y="178"/>
                      <a:pt x="18" y="178"/>
                    </a:cubicBezTo>
                    <a:cubicBezTo>
                      <a:pt x="18" y="179"/>
                      <a:pt x="17" y="180"/>
                      <a:pt x="17" y="181"/>
                    </a:cubicBezTo>
                    <a:cubicBezTo>
                      <a:pt x="17" y="183"/>
                      <a:pt x="19" y="185"/>
                      <a:pt x="21" y="185"/>
                    </a:cubicBezTo>
                    <a:cubicBezTo>
                      <a:pt x="22" y="185"/>
                      <a:pt x="24" y="185"/>
                      <a:pt x="24" y="184"/>
                    </a:cubicBezTo>
                    <a:cubicBezTo>
                      <a:pt x="25" y="184"/>
                      <a:pt x="25" y="183"/>
                      <a:pt x="25" y="182"/>
                    </a:cubicBezTo>
                    <a:cubicBezTo>
                      <a:pt x="35" y="165"/>
                      <a:pt x="35" y="165"/>
                      <a:pt x="35" y="165"/>
                    </a:cubicBezTo>
                    <a:cubicBezTo>
                      <a:pt x="51" y="178"/>
                      <a:pt x="71" y="185"/>
                      <a:pt x="93" y="185"/>
                    </a:cubicBezTo>
                    <a:cubicBezTo>
                      <a:pt x="115" y="185"/>
                      <a:pt x="135" y="178"/>
                      <a:pt x="151" y="165"/>
                    </a:cubicBezTo>
                    <a:cubicBezTo>
                      <a:pt x="161" y="182"/>
                      <a:pt x="161" y="182"/>
                      <a:pt x="161" y="182"/>
                    </a:cubicBezTo>
                    <a:cubicBezTo>
                      <a:pt x="161" y="184"/>
                      <a:pt x="163" y="185"/>
                      <a:pt x="165" y="185"/>
                    </a:cubicBezTo>
                    <a:cubicBezTo>
                      <a:pt x="167" y="185"/>
                      <a:pt x="169" y="183"/>
                      <a:pt x="169" y="181"/>
                    </a:cubicBezTo>
                    <a:cubicBezTo>
                      <a:pt x="169" y="180"/>
                      <a:pt x="168" y="179"/>
                      <a:pt x="168" y="178"/>
                    </a:cubicBezTo>
                    <a:lnTo>
                      <a:pt x="157" y="159"/>
                    </a:lnTo>
                    <a:close/>
                    <a:moveTo>
                      <a:pt x="93" y="177"/>
                    </a:moveTo>
                    <a:cubicBezTo>
                      <a:pt x="46" y="177"/>
                      <a:pt x="9" y="139"/>
                      <a:pt x="9" y="93"/>
                    </a:cubicBezTo>
                    <a:cubicBezTo>
                      <a:pt x="9" y="46"/>
                      <a:pt x="46" y="8"/>
                      <a:pt x="93" y="8"/>
                    </a:cubicBezTo>
                    <a:cubicBezTo>
                      <a:pt x="140" y="8"/>
                      <a:pt x="177" y="46"/>
                      <a:pt x="177" y="93"/>
                    </a:cubicBezTo>
                    <a:cubicBezTo>
                      <a:pt x="177" y="139"/>
                      <a:pt x="140" y="177"/>
                      <a:pt x="93" y="177"/>
                    </a:cubicBezTo>
                    <a:close/>
                    <a:moveTo>
                      <a:pt x="93" y="34"/>
                    </a:moveTo>
                    <a:cubicBezTo>
                      <a:pt x="60" y="34"/>
                      <a:pt x="34" y="60"/>
                      <a:pt x="34" y="93"/>
                    </a:cubicBezTo>
                    <a:cubicBezTo>
                      <a:pt x="34" y="125"/>
                      <a:pt x="60" y="152"/>
                      <a:pt x="93" y="152"/>
                    </a:cubicBezTo>
                    <a:cubicBezTo>
                      <a:pt x="126" y="152"/>
                      <a:pt x="152" y="125"/>
                      <a:pt x="152" y="93"/>
                    </a:cubicBezTo>
                    <a:cubicBezTo>
                      <a:pt x="152" y="60"/>
                      <a:pt x="126" y="34"/>
                      <a:pt x="93" y="34"/>
                    </a:cubicBezTo>
                    <a:close/>
                    <a:moveTo>
                      <a:pt x="93" y="143"/>
                    </a:moveTo>
                    <a:cubicBezTo>
                      <a:pt x="65" y="143"/>
                      <a:pt x="42" y="121"/>
                      <a:pt x="42" y="93"/>
                    </a:cubicBezTo>
                    <a:cubicBezTo>
                      <a:pt x="42" y="65"/>
                      <a:pt x="65" y="42"/>
                      <a:pt x="93" y="42"/>
                    </a:cubicBezTo>
                    <a:cubicBezTo>
                      <a:pt x="121" y="42"/>
                      <a:pt x="144" y="65"/>
                      <a:pt x="144" y="93"/>
                    </a:cubicBezTo>
                    <a:cubicBezTo>
                      <a:pt x="144" y="121"/>
                      <a:pt x="121" y="143"/>
                      <a:pt x="93" y="143"/>
                    </a:cubicBezTo>
                    <a:close/>
                    <a:moveTo>
                      <a:pt x="93" y="67"/>
                    </a:moveTo>
                    <a:cubicBezTo>
                      <a:pt x="79" y="67"/>
                      <a:pt x="68" y="79"/>
                      <a:pt x="68" y="93"/>
                    </a:cubicBezTo>
                    <a:cubicBezTo>
                      <a:pt x="68" y="107"/>
                      <a:pt x="79" y="118"/>
                      <a:pt x="93" y="118"/>
                    </a:cubicBezTo>
                    <a:cubicBezTo>
                      <a:pt x="107" y="118"/>
                      <a:pt x="118" y="107"/>
                      <a:pt x="118" y="93"/>
                    </a:cubicBezTo>
                    <a:cubicBezTo>
                      <a:pt x="118" y="79"/>
                      <a:pt x="107" y="67"/>
                      <a:pt x="93" y="67"/>
                    </a:cubicBezTo>
                    <a:close/>
                    <a:moveTo>
                      <a:pt x="93" y="109"/>
                    </a:moveTo>
                    <a:cubicBezTo>
                      <a:pt x="84" y="109"/>
                      <a:pt x="76" y="102"/>
                      <a:pt x="76" y="93"/>
                    </a:cubicBezTo>
                    <a:cubicBezTo>
                      <a:pt x="76" y="83"/>
                      <a:pt x="84" y="76"/>
                      <a:pt x="93" y="76"/>
                    </a:cubicBezTo>
                    <a:cubicBezTo>
                      <a:pt x="102" y="76"/>
                      <a:pt x="110" y="83"/>
                      <a:pt x="110" y="93"/>
                    </a:cubicBezTo>
                    <a:cubicBezTo>
                      <a:pt x="110" y="102"/>
                      <a:pt x="102" y="109"/>
                      <a:pt x="93" y="109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132"/>
              <p:cNvSpPr/>
              <p:nvPr/>
            </p:nvSpPr>
            <p:spPr bwMode="auto">
              <a:xfrm rot="2375267">
                <a:off x="10087969" y="3375328"/>
                <a:ext cx="335205" cy="333228"/>
              </a:xfrm>
              <a:custGeom>
                <a:avLst/>
                <a:gdLst>
                  <a:gd name="T0" fmla="*/ 106 w 186"/>
                  <a:gd name="T1" fmla="*/ 46 h 185"/>
                  <a:gd name="T2" fmla="*/ 102 w 186"/>
                  <a:gd name="T3" fmla="*/ 17 h 185"/>
                  <a:gd name="T4" fmla="*/ 97 w 186"/>
                  <a:gd name="T5" fmla="*/ 46 h 185"/>
                  <a:gd name="T6" fmla="*/ 161 w 186"/>
                  <a:gd name="T7" fmla="*/ 88 h 185"/>
                  <a:gd name="T8" fmla="*/ 152 w 186"/>
                  <a:gd name="T9" fmla="*/ 76 h 185"/>
                  <a:gd name="T10" fmla="*/ 9 w 186"/>
                  <a:gd name="T11" fmla="*/ 67 h 185"/>
                  <a:gd name="T12" fmla="*/ 0 w 186"/>
                  <a:gd name="T13" fmla="*/ 126 h 185"/>
                  <a:gd name="T14" fmla="*/ 5 w 186"/>
                  <a:gd name="T15" fmla="*/ 177 h 185"/>
                  <a:gd name="T16" fmla="*/ 5 w 186"/>
                  <a:gd name="T17" fmla="*/ 185 h 185"/>
                  <a:gd name="T18" fmla="*/ 152 w 186"/>
                  <a:gd name="T19" fmla="*/ 181 h 185"/>
                  <a:gd name="T20" fmla="*/ 123 w 186"/>
                  <a:gd name="T21" fmla="*/ 177 h 185"/>
                  <a:gd name="T22" fmla="*/ 161 w 186"/>
                  <a:gd name="T23" fmla="*/ 139 h 185"/>
                  <a:gd name="T24" fmla="*/ 161 w 186"/>
                  <a:gd name="T25" fmla="*/ 88 h 185"/>
                  <a:gd name="T26" fmla="*/ 59 w 186"/>
                  <a:gd name="T27" fmla="*/ 177 h 185"/>
                  <a:gd name="T28" fmla="*/ 131 w 186"/>
                  <a:gd name="T29" fmla="*/ 160 h 185"/>
                  <a:gd name="T30" fmla="*/ 144 w 186"/>
                  <a:gd name="T31" fmla="*/ 126 h 185"/>
                  <a:gd name="T32" fmla="*/ 16 w 186"/>
                  <a:gd name="T33" fmla="*/ 152 h 185"/>
                  <a:gd name="T34" fmla="*/ 9 w 186"/>
                  <a:gd name="T35" fmla="*/ 76 h 185"/>
                  <a:gd name="T36" fmla="*/ 144 w 186"/>
                  <a:gd name="T37" fmla="*/ 126 h 185"/>
                  <a:gd name="T38" fmla="*/ 152 w 186"/>
                  <a:gd name="T39" fmla="*/ 131 h 185"/>
                  <a:gd name="T40" fmla="*/ 152 w 186"/>
                  <a:gd name="T41" fmla="*/ 97 h 185"/>
                  <a:gd name="T42" fmla="*/ 177 w 186"/>
                  <a:gd name="T43" fmla="*/ 114 h 185"/>
                  <a:gd name="T44" fmla="*/ 76 w 186"/>
                  <a:gd name="T45" fmla="*/ 50 h 185"/>
                  <a:gd name="T46" fmla="*/ 80 w 186"/>
                  <a:gd name="T47" fmla="*/ 4 h 185"/>
                  <a:gd name="T48" fmla="*/ 72 w 186"/>
                  <a:gd name="T49" fmla="*/ 4 h 185"/>
                  <a:gd name="T50" fmla="*/ 76 w 186"/>
                  <a:gd name="T51" fmla="*/ 50 h 185"/>
                  <a:gd name="T52" fmla="*/ 131 w 186"/>
                  <a:gd name="T53" fmla="*/ 55 h 185"/>
                  <a:gd name="T54" fmla="*/ 127 w 186"/>
                  <a:gd name="T55" fmla="*/ 8 h 185"/>
                  <a:gd name="T56" fmla="*/ 123 w 186"/>
                  <a:gd name="T57" fmla="*/ 55 h 185"/>
                  <a:gd name="T58" fmla="*/ 51 w 186"/>
                  <a:gd name="T59" fmla="*/ 59 h 185"/>
                  <a:gd name="T60" fmla="*/ 55 w 186"/>
                  <a:gd name="T61" fmla="*/ 13 h 185"/>
                  <a:gd name="T62" fmla="*/ 47 w 186"/>
                  <a:gd name="T63" fmla="*/ 13 h 185"/>
                  <a:gd name="T64" fmla="*/ 51 w 186"/>
                  <a:gd name="T65" fmla="*/ 59 h 185"/>
                  <a:gd name="T66" fmla="*/ 30 w 186"/>
                  <a:gd name="T67" fmla="*/ 46 h 185"/>
                  <a:gd name="T68" fmla="*/ 26 w 186"/>
                  <a:gd name="T69" fmla="*/ 17 h 185"/>
                  <a:gd name="T70" fmla="*/ 21 w 186"/>
                  <a:gd name="T71" fmla="*/ 4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6" h="185">
                    <a:moveTo>
                      <a:pt x="102" y="50"/>
                    </a:moveTo>
                    <a:cubicBezTo>
                      <a:pt x="104" y="50"/>
                      <a:pt x="106" y="49"/>
                      <a:pt x="106" y="46"/>
                    </a:cubicBezTo>
                    <a:cubicBezTo>
                      <a:pt x="106" y="21"/>
                      <a:pt x="106" y="21"/>
                      <a:pt x="106" y="21"/>
                    </a:cubicBezTo>
                    <a:cubicBezTo>
                      <a:pt x="106" y="19"/>
                      <a:pt x="104" y="17"/>
                      <a:pt x="102" y="17"/>
                    </a:cubicBezTo>
                    <a:cubicBezTo>
                      <a:pt x="99" y="17"/>
                      <a:pt x="97" y="19"/>
                      <a:pt x="97" y="21"/>
                    </a:cubicBezTo>
                    <a:cubicBezTo>
                      <a:pt x="97" y="46"/>
                      <a:pt x="97" y="46"/>
                      <a:pt x="97" y="46"/>
                    </a:cubicBezTo>
                    <a:cubicBezTo>
                      <a:pt x="97" y="49"/>
                      <a:pt x="99" y="50"/>
                      <a:pt x="102" y="50"/>
                    </a:cubicBezTo>
                    <a:close/>
                    <a:moveTo>
                      <a:pt x="161" y="88"/>
                    </a:moveTo>
                    <a:cubicBezTo>
                      <a:pt x="152" y="88"/>
                      <a:pt x="152" y="88"/>
                      <a:pt x="152" y="88"/>
                    </a:cubicBezTo>
                    <a:cubicBezTo>
                      <a:pt x="152" y="76"/>
                      <a:pt x="152" y="76"/>
                      <a:pt x="152" y="76"/>
                    </a:cubicBezTo>
                    <a:cubicBezTo>
                      <a:pt x="152" y="71"/>
                      <a:pt x="148" y="67"/>
                      <a:pt x="144" y="67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4" y="67"/>
                      <a:pt x="0" y="71"/>
                      <a:pt x="0" y="7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48"/>
                      <a:pt x="12" y="167"/>
                      <a:pt x="29" y="177"/>
                    </a:cubicBezTo>
                    <a:cubicBezTo>
                      <a:pt x="5" y="177"/>
                      <a:pt x="5" y="177"/>
                      <a:pt x="5" y="177"/>
                    </a:cubicBezTo>
                    <a:cubicBezTo>
                      <a:pt x="2" y="177"/>
                      <a:pt x="0" y="179"/>
                      <a:pt x="0" y="181"/>
                    </a:cubicBezTo>
                    <a:cubicBezTo>
                      <a:pt x="0" y="184"/>
                      <a:pt x="2" y="185"/>
                      <a:pt x="5" y="185"/>
                    </a:cubicBezTo>
                    <a:cubicBezTo>
                      <a:pt x="148" y="185"/>
                      <a:pt x="148" y="185"/>
                      <a:pt x="148" y="185"/>
                    </a:cubicBezTo>
                    <a:cubicBezTo>
                      <a:pt x="150" y="185"/>
                      <a:pt x="152" y="184"/>
                      <a:pt x="152" y="181"/>
                    </a:cubicBezTo>
                    <a:cubicBezTo>
                      <a:pt x="152" y="179"/>
                      <a:pt x="150" y="177"/>
                      <a:pt x="148" y="177"/>
                    </a:cubicBezTo>
                    <a:cubicBezTo>
                      <a:pt x="123" y="177"/>
                      <a:pt x="123" y="177"/>
                      <a:pt x="123" y="177"/>
                    </a:cubicBezTo>
                    <a:cubicBezTo>
                      <a:pt x="137" y="169"/>
                      <a:pt x="147" y="155"/>
                      <a:pt x="151" y="139"/>
                    </a:cubicBezTo>
                    <a:cubicBezTo>
                      <a:pt x="161" y="139"/>
                      <a:pt x="161" y="139"/>
                      <a:pt x="161" y="139"/>
                    </a:cubicBezTo>
                    <a:cubicBezTo>
                      <a:pt x="175" y="139"/>
                      <a:pt x="186" y="128"/>
                      <a:pt x="186" y="114"/>
                    </a:cubicBezTo>
                    <a:cubicBezTo>
                      <a:pt x="186" y="100"/>
                      <a:pt x="175" y="88"/>
                      <a:pt x="161" y="88"/>
                    </a:cubicBezTo>
                    <a:close/>
                    <a:moveTo>
                      <a:pt x="93" y="177"/>
                    </a:moveTo>
                    <a:cubicBezTo>
                      <a:pt x="59" y="177"/>
                      <a:pt x="59" y="177"/>
                      <a:pt x="59" y="177"/>
                    </a:cubicBezTo>
                    <a:cubicBezTo>
                      <a:pt x="44" y="177"/>
                      <a:pt x="31" y="171"/>
                      <a:pt x="22" y="160"/>
                    </a:cubicBezTo>
                    <a:cubicBezTo>
                      <a:pt x="131" y="160"/>
                      <a:pt x="131" y="160"/>
                      <a:pt x="131" y="160"/>
                    </a:cubicBezTo>
                    <a:cubicBezTo>
                      <a:pt x="122" y="171"/>
                      <a:pt x="108" y="177"/>
                      <a:pt x="93" y="177"/>
                    </a:cubicBezTo>
                    <a:close/>
                    <a:moveTo>
                      <a:pt x="144" y="126"/>
                    </a:moveTo>
                    <a:cubicBezTo>
                      <a:pt x="144" y="136"/>
                      <a:pt x="141" y="144"/>
                      <a:pt x="137" y="152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1" y="144"/>
                      <a:pt x="9" y="136"/>
                      <a:pt x="9" y="126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144" y="76"/>
                      <a:pt x="144" y="76"/>
                      <a:pt x="144" y="76"/>
                    </a:cubicBezTo>
                    <a:lnTo>
                      <a:pt x="144" y="126"/>
                    </a:lnTo>
                    <a:close/>
                    <a:moveTo>
                      <a:pt x="161" y="131"/>
                    </a:moveTo>
                    <a:cubicBezTo>
                      <a:pt x="152" y="131"/>
                      <a:pt x="152" y="131"/>
                      <a:pt x="152" y="131"/>
                    </a:cubicBezTo>
                    <a:cubicBezTo>
                      <a:pt x="152" y="129"/>
                      <a:pt x="152" y="128"/>
                      <a:pt x="152" y="126"/>
                    </a:cubicBezTo>
                    <a:cubicBezTo>
                      <a:pt x="152" y="97"/>
                      <a:pt x="152" y="97"/>
                      <a:pt x="152" y="97"/>
                    </a:cubicBezTo>
                    <a:cubicBezTo>
                      <a:pt x="161" y="97"/>
                      <a:pt x="161" y="97"/>
                      <a:pt x="161" y="97"/>
                    </a:cubicBezTo>
                    <a:cubicBezTo>
                      <a:pt x="170" y="97"/>
                      <a:pt x="177" y="104"/>
                      <a:pt x="177" y="114"/>
                    </a:cubicBezTo>
                    <a:cubicBezTo>
                      <a:pt x="177" y="123"/>
                      <a:pt x="170" y="131"/>
                      <a:pt x="161" y="131"/>
                    </a:cubicBezTo>
                    <a:close/>
                    <a:moveTo>
                      <a:pt x="76" y="50"/>
                    </a:moveTo>
                    <a:cubicBezTo>
                      <a:pt x="79" y="50"/>
                      <a:pt x="80" y="49"/>
                      <a:pt x="80" y="4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0" y="2"/>
                      <a:pt x="79" y="0"/>
                      <a:pt x="76" y="0"/>
                    </a:cubicBezTo>
                    <a:cubicBezTo>
                      <a:pt x="74" y="0"/>
                      <a:pt x="72" y="2"/>
                      <a:pt x="72" y="4"/>
                    </a:cubicBezTo>
                    <a:cubicBezTo>
                      <a:pt x="72" y="46"/>
                      <a:pt x="72" y="46"/>
                      <a:pt x="72" y="46"/>
                    </a:cubicBezTo>
                    <a:cubicBezTo>
                      <a:pt x="72" y="49"/>
                      <a:pt x="74" y="50"/>
                      <a:pt x="76" y="50"/>
                    </a:cubicBezTo>
                    <a:close/>
                    <a:moveTo>
                      <a:pt x="127" y="59"/>
                    </a:moveTo>
                    <a:cubicBezTo>
                      <a:pt x="129" y="59"/>
                      <a:pt x="131" y="57"/>
                      <a:pt x="131" y="55"/>
                    </a:cubicBezTo>
                    <a:cubicBezTo>
                      <a:pt x="131" y="13"/>
                      <a:pt x="131" y="13"/>
                      <a:pt x="131" y="13"/>
                    </a:cubicBezTo>
                    <a:cubicBezTo>
                      <a:pt x="131" y="10"/>
                      <a:pt x="129" y="8"/>
                      <a:pt x="127" y="8"/>
                    </a:cubicBezTo>
                    <a:cubicBezTo>
                      <a:pt x="125" y="8"/>
                      <a:pt x="123" y="10"/>
                      <a:pt x="123" y="13"/>
                    </a:cubicBezTo>
                    <a:cubicBezTo>
                      <a:pt x="123" y="55"/>
                      <a:pt x="123" y="55"/>
                      <a:pt x="123" y="55"/>
                    </a:cubicBezTo>
                    <a:cubicBezTo>
                      <a:pt x="123" y="57"/>
                      <a:pt x="125" y="59"/>
                      <a:pt x="127" y="59"/>
                    </a:cubicBezTo>
                    <a:close/>
                    <a:moveTo>
                      <a:pt x="51" y="59"/>
                    </a:moveTo>
                    <a:cubicBezTo>
                      <a:pt x="53" y="59"/>
                      <a:pt x="55" y="57"/>
                      <a:pt x="55" y="55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0"/>
                      <a:pt x="53" y="8"/>
                      <a:pt x="51" y="8"/>
                    </a:cubicBezTo>
                    <a:cubicBezTo>
                      <a:pt x="49" y="8"/>
                      <a:pt x="47" y="10"/>
                      <a:pt x="47" y="13"/>
                    </a:cubicBezTo>
                    <a:cubicBezTo>
                      <a:pt x="47" y="55"/>
                      <a:pt x="47" y="55"/>
                      <a:pt x="47" y="55"/>
                    </a:cubicBezTo>
                    <a:cubicBezTo>
                      <a:pt x="47" y="57"/>
                      <a:pt x="49" y="59"/>
                      <a:pt x="51" y="59"/>
                    </a:cubicBezTo>
                    <a:close/>
                    <a:moveTo>
                      <a:pt x="26" y="50"/>
                    </a:moveTo>
                    <a:cubicBezTo>
                      <a:pt x="28" y="50"/>
                      <a:pt x="30" y="49"/>
                      <a:pt x="30" y="4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19"/>
                      <a:pt x="28" y="17"/>
                      <a:pt x="26" y="17"/>
                    </a:cubicBezTo>
                    <a:cubicBezTo>
                      <a:pt x="23" y="17"/>
                      <a:pt x="21" y="19"/>
                      <a:pt x="21" y="21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9"/>
                      <a:pt x="23" y="50"/>
                      <a:pt x="26" y="5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133"/>
              <p:cNvSpPr/>
              <p:nvPr/>
            </p:nvSpPr>
            <p:spPr bwMode="auto">
              <a:xfrm rot="1539904">
                <a:off x="10489420" y="3829825"/>
                <a:ext cx="273808" cy="335094"/>
              </a:xfrm>
              <a:custGeom>
                <a:avLst/>
                <a:gdLst>
                  <a:gd name="T0" fmla="*/ 144 w 152"/>
                  <a:gd name="T1" fmla="*/ 25 h 186"/>
                  <a:gd name="T2" fmla="*/ 110 w 152"/>
                  <a:gd name="T3" fmla="*/ 25 h 186"/>
                  <a:gd name="T4" fmla="*/ 110 w 152"/>
                  <a:gd name="T5" fmla="*/ 17 h 186"/>
                  <a:gd name="T6" fmla="*/ 101 w 152"/>
                  <a:gd name="T7" fmla="*/ 8 h 186"/>
                  <a:gd name="T8" fmla="*/ 85 w 152"/>
                  <a:gd name="T9" fmla="*/ 8 h 186"/>
                  <a:gd name="T10" fmla="*/ 76 w 152"/>
                  <a:gd name="T11" fmla="*/ 0 h 186"/>
                  <a:gd name="T12" fmla="*/ 68 w 152"/>
                  <a:gd name="T13" fmla="*/ 8 h 186"/>
                  <a:gd name="T14" fmla="*/ 51 w 152"/>
                  <a:gd name="T15" fmla="*/ 8 h 186"/>
                  <a:gd name="T16" fmla="*/ 42 w 152"/>
                  <a:gd name="T17" fmla="*/ 17 h 186"/>
                  <a:gd name="T18" fmla="*/ 42 w 152"/>
                  <a:gd name="T19" fmla="*/ 25 h 186"/>
                  <a:gd name="T20" fmla="*/ 9 w 152"/>
                  <a:gd name="T21" fmla="*/ 25 h 186"/>
                  <a:gd name="T22" fmla="*/ 0 w 152"/>
                  <a:gd name="T23" fmla="*/ 34 h 186"/>
                  <a:gd name="T24" fmla="*/ 0 w 152"/>
                  <a:gd name="T25" fmla="*/ 177 h 186"/>
                  <a:gd name="T26" fmla="*/ 9 w 152"/>
                  <a:gd name="T27" fmla="*/ 186 h 186"/>
                  <a:gd name="T28" fmla="*/ 144 w 152"/>
                  <a:gd name="T29" fmla="*/ 186 h 186"/>
                  <a:gd name="T30" fmla="*/ 152 w 152"/>
                  <a:gd name="T31" fmla="*/ 177 h 186"/>
                  <a:gd name="T32" fmla="*/ 152 w 152"/>
                  <a:gd name="T33" fmla="*/ 34 h 186"/>
                  <a:gd name="T34" fmla="*/ 144 w 152"/>
                  <a:gd name="T35" fmla="*/ 25 h 186"/>
                  <a:gd name="T36" fmla="*/ 51 w 152"/>
                  <a:gd name="T37" fmla="*/ 17 h 186"/>
                  <a:gd name="T38" fmla="*/ 101 w 152"/>
                  <a:gd name="T39" fmla="*/ 17 h 186"/>
                  <a:gd name="T40" fmla="*/ 101 w 152"/>
                  <a:gd name="T41" fmla="*/ 34 h 186"/>
                  <a:gd name="T42" fmla="*/ 51 w 152"/>
                  <a:gd name="T43" fmla="*/ 34 h 186"/>
                  <a:gd name="T44" fmla="*/ 51 w 152"/>
                  <a:gd name="T45" fmla="*/ 17 h 186"/>
                  <a:gd name="T46" fmla="*/ 144 w 152"/>
                  <a:gd name="T47" fmla="*/ 177 h 186"/>
                  <a:gd name="T48" fmla="*/ 9 w 152"/>
                  <a:gd name="T49" fmla="*/ 177 h 186"/>
                  <a:gd name="T50" fmla="*/ 9 w 152"/>
                  <a:gd name="T51" fmla="*/ 59 h 186"/>
                  <a:gd name="T52" fmla="*/ 144 w 152"/>
                  <a:gd name="T53" fmla="*/ 59 h 186"/>
                  <a:gd name="T54" fmla="*/ 144 w 152"/>
                  <a:gd name="T55" fmla="*/ 177 h 186"/>
                  <a:gd name="T56" fmla="*/ 144 w 152"/>
                  <a:gd name="T57" fmla="*/ 51 h 186"/>
                  <a:gd name="T58" fmla="*/ 9 w 152"/>
                  <a:gd name="T59" fmla="*/ 51 h 186"/>
                  <a:gd name="T60" fmla="*/ 9 w 152"/>
                  <a:gd name="T61" fmla="*/ 34 h 186"/>
                  <a:gd name="T62" fmla="*/ 42 w 152"/>
                  <a:gd name="T63" fmla="*/ 34 h 186"/>
                  <a:gd name="T64" fmla="*/ 51 w 152"/>
                  <a:gd name="T65" fmla="*/ 42 h 186"/>
                  <a:gd name="T66" fmla="*/ 101 w 152"/>
                  <a:gd name="T67" fmla="*/ 42 h 186"/>
                  <a:gd name="T68" fmla="*/ 110 w 152"/>
                  <a:gd name="T69" fmla="*/ 34 h 186"/>
                  <a:gd name="T70" fmla="*/ 144 w 152"/>
                  <a:gd name="T71" fmla="*/ 34 h 186"/>
                  <a:gd name="T72" fmla="*/ 144 w 152"/>
                  <a:gd name="T73" fmla="*/ 51 h 186"/>
                  <a:gd name="T74" fmla="*/ 30 w 152"/>
                  <a:gd name="T75" fmla="*/ 93 h 186"/>
                  <a:gd name="T76" fmla="*/ 80 w 152"/>
                  <a:gd name="T77" fmla="*/ 93 h 186"/>
                  <a:gd name="T78" fmla="*/ 85 w 152"/>
                  <a:gd name="T79" fmla="*/ 88 h 186"/>
                  <a:gd name="T80" fmla="*/ 80 w 152"/>
                  <a:gd name="T81" fmla="*/ 84 h 186"/>
                  <a:gd name="T82" fmla="*/ 30 w 152"/>
                  <a:gd name="T83" fmla="*/ 84 h 186"/>
                  <a:gd name="T84" fmla="*/ 25 w 152"/>
                  <a:gd name="T85" fmla="*/ 88 h 186"/>
                  <a:gd name="T86" fmla="*/ 30 w 152"/>
                  <a:gd name="T87" fmla="*/ 93 h 186"/>
                  <a:gd name="T88" fmla="*/ 30 w 152"/>
                  <a:gd name="T89" fmla="*/ 143 h 186"/>
                  <a:gd name="T90" fmla="*/ 106 w 152"/>
                  <a:gd name="T91" fmla="*/ 143 h 186"/>
                  <a:gd name="T92" fmla="*/ 110 w 152"/>
                  <a:gd name="T93" fmla="*/ 139 h 186"/>
                  <a:gd name="T94" fmla="*/ 106 w 152"/>
                  <a:gd name="T95" fmla="*/ 135 h 186"/>
                  <a:gd name="T96" fmla="*/ 30 w 152"/>
                  <a:gd name="T97" fmla="*/ 135 h 186"/>
                  <a:gd name="T98" fmla="*/ 25 w 152"/>
                  <a:gd name="T99" fmla="*/ 139 h 186"/>
                  <a:gd name="T100" fmla="*/ 30 w 152"/>
                  <a:gd name="T101" fmla="*/ 143 h 186"/>
                  <a:gd name="T102" fmla="*/ 30 w 152"/>
                  <a:gd name="T103" fmla="*/ 118 h 186"/>
                  <a:gd name="T104" fmla="*/ 123 w 152"/>
                  <a:gd name="T105" fmla="*/ 118 h 186"/>
                  <a:gd name="T106" fmla="*/ 127 w 152"/>
                  <a:gd name="T107" fmla="*/ 114 h 186"/>
                  <a:gd name="T108" fmla="*/ 123 w 152"/>
                  <a:gd name="T109" fmla="*/ 110 h 186"/>
                  <a:gd name="T110" fmla="*/ 30 w 152"/>
                  <a:gd name="T111" fmla="*/ 110 h 186"/>
                  <a:gd name="T112" fmla="*/ 25 w 152"/>
                  <a:gd name="T113" fmla="*/ 114 h 186"/>
                  <a:gd name="T114" fmla="*/ 30 w 152"/>
                  <a:gd name="T115" fmla="*/ 11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2" h="186">
                    <a:moveTo>
                      <a:pt x="144" y="25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10" y="17"/>
                      <a:pt x="110" y="17"/>
                      <a:pt x="110" y="17"/>
                    </a:cubicBezTo>
                    <a:cubicBezTo>
                      <a:pt x="110" y="12"/>
                      <a:pt x="106" y="8"/>
                      <a:pt x="101" y="8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5" y="4"/>
                      <a:pt x="81" y="0"/>
                      <a:pt x="76" y="0"/>
                    </a:cubicBezTo>
                    <a:cubicBezTo>
                      <a:pt x="71" y="0"/>
                      <a:pt x="68" y="4"/>
                      <a:pt x="68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46" y="8"/>
                      <a:pt x="42" y="12"/>
                      <a:pt x="42" y="17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29"/>
                      <a:pt x="0" y="34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0" y="182"/>
                      <a:pt x="4" y="186"/>
                      <a:pt x="9" y="186"/>
                    </a:cubicBezTo>
                    <a:cubicBezTo>
                      <a:pt x="144" y="186"/>
                      <a:pt x="144" y="186"/>
                      <a:pt x="144" y="186"/>
                    </a:cubicBezTo>
                    <a:cubicBezTo>
                      <a:pt x="148" y="186"/>
                      <a:pt x="152" y="182"/>
                      <a:pt x="152" y="177"/>
                    </a:cubicBezTo>
                    <a:cubicBezTo>
                      <a:pt x="152" y="34"/>
                      <a:pt x="152" y="34"/>
                      <a:pt x="152" y="34"/>
                    </a:cubicBezTo>
                    <a:cubicBezTo>
                      <a:pt x="152" y="29"/>
                      <a:pt x="148" y="25"/>
                      <a:pt x="144" y="25"/>
                    </a:cubicBezTo>
                    <a:close/>
                    <a:moveTo>
                      <a:pt x="51" y="17"/>
                    </a:moveTo>
                    <a:cubicBezTo>
                      <a:pt x="101" y="17"/>
                      <a:pt x="101" y="17"/>
                      <a:pt x="101" y="17"/>
                    </a:cubicBezTo>
                    <a:cubicBezTo>
                      <a:pt x="101" y="34"/>
                      <a:pt x="101" y="34"/>
                      <a:pt x="101" y="34"/>
                    </a:cubicBezTo>
                    <a:cubicBezTo>
                      <a:pt x="51" y="34"/>
                      <a:pt x="51" y="34"/>
                      <a:pt x="51" y="34"/>
                    </a:cubicBezTo>
                    <a:lnTo>
                      <a:pt x="51" y="17"/>
                    </a:lnTo>
                    <a:close/>
                    <a:moveTo>
                      <a:pt x="144" y="177"/>
                    </a:moveTo>
                    <a:cubicBezTo>
                      <a:pt x="9" y="177"/>
                      <a:pt x="9" y="177"/>
                      <a:pt x="9" y="177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144" y="59"/>
                      <a:pt x="144" y="59"/>
                      <a:pt x="144" y="59"/>
                    </a:cubicBezTo>
                    <a:lnTo>
                      <a:pt x="144" y="177"/>
                    </a:lnTo>
                    <a:close/>
                    <a:moveTo>
                      <a:pt x="144" y="51"/>
                    </a:moveTo>
                    <a:cubicBezTo>
                      <a:pt x="9" y="51"/>
                      <a:pt x="9" y="51"/>
                      <a:pt x="9" y="51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2" y="38"/>
                      <a:pt x="46" y="42"/>
                      <a:pt x="51" y="42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106" y="42"/>
                      <a:pt x="110" y="38"/>
                      <a:pt x="110" y="34"/>
                    </a:cubicBezTo>
                    <a:cubicBezTo>
                      <a:pt x="144" y="34"/>
                      <a:pt x="144" y="34"/>
                      <a:pt x="144" y="34"/>
                    </a:cubicBezTo>
                    <a:lnTo>
                      <a:pt x="144" y="51"/>
                    </a:lnTo>
                    <a:close/>
                    <a:moveTo>
                      <a:pt x="30" y="93"/>
                    </a:moveTo>
                    <a:cubicBezTo>
                      <a:pt x="80" y="93"/>
                      <a:pt x="80" y="93"/>
                      <a:pt x="80" y="93"/>
                    </a:cubicBezTo>
                    <a:cubicBezTo>
                      <a:pt x="83" y="93"/>
                      <a:pt x="85" y="91"/>
                      <a:pt x="85" y="88"/>
                    </a:cubicBezTo>
                    <a:cubicBezTo>
                      <a:pt x="85" y="86"/>
                      <a:pt x="83" y="84"/>
                      <a:pt x="80" y="84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27" y="84"/>
                      <a:pt x="25" y="86"/>
                      <a:pt x="25" y="88"/>
                    </a:cubicBezTo>
                    <a:cubicBezTo>
                      <a:pt x="25" y="91"/>
                      <a:pt x="27" y="93"/>
                      <a:pt x="30" y="93"/>
                    </a:cubicBezTo>
                    <a:close/>
                    <a:moveTo>
                      <a:pt x="30" y="143"/>
                    </a:move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08" y="143"/>
                      <a:pt x="110" y="141"/>
                      <a:pt x="110" y="139"/>
                    </a:cubicBezTo>
                    <a:cubicBezTo>
                      <a:pt x="110" y="137"/>
                      <a:pt x="108" y="135"/>
                      <a:pt x="106" y="135"/>
                    </a:cubicBezTo>
                    <a:cubicBezTo>
                      <a:pt x="30" y="135"/>
                      <a:pt x="30" y="135"/>
                      <a:pt x="30" y="135"/>
                    </a:cubicBezTo>
                    <a:cubicBezTo>
                      <a:pt x="27" y="135"/>
                      <a:pt x="25" y="137"/>
                      <a:pt x="25" y="139"/>
                    </a:cubicBezTo>
                    <a:cubicBezTo>
                      <a:pt x="25" y="141"/>
                      <a:pt x="27" y="143"/>
                      <a:pt x="30" y="143"/>
                    </a:cubicBezTo>
                    <a:close/>
                    <a:moveTo>
                      <a:pt x="30" y="118"/>
                    </a:moveTo>
                    <a:cubicBezTo>
                      <a:pt x="123" y="118"/>
                      <a:pt x="123" y="118"/>
                      <a:pt x="123" y="118"/>
                    </a:cubicBezTo>
                    <a:cubicBezTo>
                      <a:pt x="125" y="118"/>
                      <a:pt x="127" y="116"/>
                      <a:pt x="127" y="114"/>
                    </a:cubicBezTo>
                    <a:cubicBezTo>
                      <a:pt x="127" y="111"/>
                      <a:pt x="125" y="110"/>
                      <a:pt x="123" y="110"/>
                    </a:cubicBezTo>
                    <a:cubicBezTo>
                      <a:pt x="30" y="110"/>
                      <a:pt x="30" y="110"/>
                      <a:pt x="30" y="110"/>
                    </a:cubicBezTo>
                    <a:cubicBezTo>
                      <a:pt x="27" y="110"/>
                      <a:pt x="25" y="111"/>
                      <a:pt x="25" y="114"/>
                    </a:cubicBezTo>
                    <a:cubicBezTo>
                      <a:pt x="25" y="116"/>
                      <a:pt x="27" y="118"/>
                      <a:pt x="30" y="118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134"/>
              <p:cNvSpPr/>
              <p:nvPr/>
            </p:nvSpPr>
            <p:spPr bwMode="auto">
              <a:xfrm>
                <a:off x="10097244" y="2824457"/>
                <a:ext cx="333117" cy="334106"/>
              </a:xfrm>
              <a:custGeom>
                <a:avLst/>
                <a:gdLst>
                  <a:gd name="T0" fmla="*/ 92 w 185"/>
                  <a:gd name="T1" fmla="*/ 0 h 186"/>
                  <a:gd name="T2" fmla="*/ 0 w 185"/>
                  <a:gd name="T3" fmla="*/ 93 h 186"/>
                  <a:gd name="T4" fmla="*/ 92 w 185"/>
                  <a:gd name="T5" fmla="*/ 186 h 186"/>
                  <a:gd name="T6" fmla="*/ 185 w 185"/>
                  <a:gd name="T7" fmla="*/ 93 h 186"/>
                  <a:gd name="T8" fmla="*/ 92 w 185"/>
                  <a:gd name="T9" fmla="*/ 0 h 186"/>
                  <a:gd name="T10" fmla="*/ 92 w 185"/>
                  <a:gd name="T11" fmla="*/ 178 h 186"/>
                  <a:gd name="T12" fmla="*/ 37 w 185"/>
                  <a:gd name="T13" fmla="*/ 157 h 186"/>
                  <a:gd name="T14" fmla="*/ 67 w 185"/>
                  <a:gd name="T15" fmla="*/ 139 h 186"/>
                  <a:gd name="T16" fmla="*/ 80 w 185"/>
                  <a:gd name="T17" fmla="*/ 108 h 186"/>
                  <a:gd name="T18" fmla="*/ 77 w 185"/>
                  <a:gd name="T19" fmla="*/ 101 h 186"/>
                  <a:gd name="T20" fmla="*/ 67 w 185"/>
                  <a:gd name="T21" fmla="*/ 63 h 186"/>
                  <a:gd name="T22" fmla="*/ 88 w 185"/>
                  <a:gd name="T23" fmla="*/ 37 h 186"/>
                  <a:gd name="T24" fmla="*/ 101 w 185"/>
                  <a:gd name="T25" fmla="*/ 35 h 186"/>
                  <a:gd name="T26" fmla="*/ 105 w 185"/>
                  <a:gd name="T27" fmla="*/ 34 h 186"/>
                  <a:gd name="T28" fmla="*/ 122 w 185"/>
                  <a:gd name="T29" fmla="*/ 64 h 186"/>
                  <a:gd name="T30" fmla="*/ 113 w 185"/>
                  <a:gd name="T31" fmla="*/ 100 h 186"/>
                  <a:gd name="T32" fmla="*/ 109 w 185"/>
                  <a:gd name="T33" fmla="*/ 108 h 186"/>
                  <a:gd name="T34" fmla="*/ 107 w 185"/>
                  <a:gd name="T35" fmla="*/ 124 h 186"/>
                  <a:gd name="T36" fmla="*/ 126 w 185"/>
                  <a:gd name="T37" fmla="*/ 141 h 186"/>
                  <a:gd name="T38" fmla="*/ 148 w 185"/>
                  <a:gd name="T39" fmla="*/ 157 h 186"/>
                  <a:gd name="T40" fmla="*/ 92 w 185"/>
                  <a:gd name="T41" fmla="*/ 178 h 186"/>
                  <a:gd name="T42" fmla="*/ 154 w 185"/>
                  <a:gd name="T43" fmla="*/ 151 h 186"/>
                  <a:gd name="T44" fmla="*/ 129 w 185"/>
                  <a:gd name="T45" fmla="*/ 133 h 186"/>
                  <a:gd name="T46" fmla="*/ 115 w 185"/>
                  <a:gd name="T47" fmla="*/ 121 h 186"/>
                  <a:gd name="T48" fmla="*/ 117 w 185"/>
                  <a:gd name="T49" fmla="*/ 111 h 186"/>
                  <a:gd name="T50" fmla="*/ 121 w 185"/>
                  <a:gd name="T51" fmla="*/ 104 h 186"/>
                  <a:gd name="T52" fmla="*/ 130 w 185"/>
                  <a:gd name="T53" fmla="*/ 64 h 186"/>
                  <a:gd name="T54" fmla="*/ 105 w 185"/>
                  <a:gd name="T55" fmla="*/ 26 h 186"/>
                  <a:gd name="T56" fmla="*/ 98 w 185"/>
                  <a:gd name="T57" fmla="*/ 27 h 186"/>
                  <a:gd name="T58" fmla="*/ 88 w 185"/>
                  <a:gd name="T59" fmla="*/ 29 h 186"/>
                  <a:gd name="T60" fmla="*/ 59 w 185"/>
                  <a:gd name="T61" fmla="*/ 63 h 186"/>
                  <a:gd name="T62" fmla="*/ 69 w 185"/>
                  <a:gd name="T63" fmla="*/ 105 h 186"/>
                  <a:gd name="T64" fmla="*/ 73 w 185"/>
                  <a:gd name="T65" fmla="*/ 111 h 186"/>
                  <a:gd name="T66" fmla="*/ 63 w 185"/>
                  <a:gd name="T67" fmla="*/ 131 h 186"/>
                  <a:gd name="T68" fmla="*/ 31 w 185"/>
                  <a:gd name="T69" fmla="*/ 151 h 186"/>
                  <a:gd name="T70" fmla="*/ 8 w 185"/>
                  <a:gd name="T71" fmla="*/ 93 h 186"/>
                  <a:gd name="T72" fmla="*/ 92 w 185"/>
                  <a:gd name="T73" fmla="*/ 9 h 186"/>
                  <a:gd name="T74" fmla="*/ 177 w 185"/>
                  <a:gd name="T75" fmla="*/ 93 h 186"/>
                  <a:gd name="T76" fmla="*/ 154 w 185"/>
                  <a:gd name="T77" fmla="*/ 151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5" h="186">
                    <a:moveTo>
                      <a:pt x="92" y="0"/>
                    </a:moveTo>
                    <a:cubicBezTo>
                      <a:pt x="41" y="0"/>
                      <a:pt x="0" y="42"/>
                      <a:pt x="0" y="93"/>
                    </a:cubicBezTo>
                    <a:cubicBezTo>
                      <a:pt x="0" y="145"/>
                      <a:pt x="41" y="186"/>
                      <a:pt x="92" y="186"/>
                    </a:cubicBezTo>
                    <a:cubicBezTo>
                      <a:pt x="144" y="186"/>
                      <a:pt x="185" y="145"/>
                      <a:pt x="185" y="93"/>
                    </a:cubicBezTo>
                    <a:cubicBezTo>
                      <a:pt x="185" y="42"/>
                      <a:pt x="144" y="0"/>
                      <a:pt x="92" y="0"/>
                    </a:cubicBezTo>
                    <a:close/>
                    <a:moveTo>
                      <a:pt x="92" y="178"/>
                    </a:moveTo>
                    <a:cubicBezTo>
                      <a:pt x="71" y="178"/>
                      <a:pt x="52" y="170"/>
                      <a:pt x="37" y="157"/>
                    </a:cubicBezTo>
                    <a:cubicBezTo>
                      <a:pt x="49" y="147"/>
                      <a:pt x="54" y="145"/>
                      <a:pt x="67" y="139"/>
                    </a:cubicBezTo>
                    <a:cubicBezTo>
                      <a:pt x="81" y="133"/>
                      <a:pt x="86" y="121"/>
                      <a:pt x="80" y="108"/>
                    </a:cubicBezTo>
                    <a:cubicBezTo>
                      <a:pt x="79" y="105"/>
                      <a:pt x="78" y="103"/>
                      <a:pt x="77" y="101"/>
                    </a:cubicBezTo>
                    <a:cubicBezTo>
                      <a:pt x="72" y="93"/>
                      <a:pt x="67" y="84"/>
                      <a:pt x="67" y="63"/>
                    </a:cubicBezTo>
                    <a:cubicBezTo>
                      <a:pt x="67" y="38"/>
                      <a:pt x="79" y="38"/>
                      <a:pt x="88" y="37"/>
                    </a:cubicBezTo>
                    <a:cubicBezTo>
                      <a:pt x="95" y="37"/>
                      <a:pt x="98" y="36"/>
                      <a:pt x="101" y="35"/>
                    </a:cubicBezTo>
                    <a:cubicBezTo>
                      <a:pt x="102" y="35"/>
                      <a:pt x="103" y="34"/>
                      <a:pt x="105" y="34"/>
                    </a:cubicBezTo>
                    <a:cubicBezTo>
                      <a:pt x="113" y="34"/>
                      <a:pt x="122" y="42"/>
                      <a:pt x="122" y="64"/>
                    </a:cubicBezTo>
                    <a:cubicBezTo>
                      <a:pt x="122" y="85"/>
                      <a:pt x="118" y="91"/>
                      <a:pt x="113" y="100"/>
                    </a:cubicBezTo>
                    <a:cubicBezTo>
                      <a:pt x="112" y="102"/>
                      <a:pt x="111" y="105"/>
                      <a:pt x="109" y="108"/>
                    </a:cubicBezTo>
                    <a:cubicBezTo>
                      <a:pt x="106" y="114"/>
                      <a:pt x="106" y="119"/>
                      <a:pt x="107" y="124"/>
                    </a:cubicBezTo>
                    <a:cubicBezTo>
                      <a:pt x="110" y="130"/>
                      <a:pt x="116" y="136"/>
                      <a:pt x="126" y="141"/>
                    </a:cubicBezTo>
                    <a:cubicBezTo>
                      <a:pt x="134" y="145"/>
                      <a:pt x="143" y="152"/>
                      <a:pt x="148" y="157"/>
                    </a:cubicBezTo>
                    <a:cubicBezTo>
                      <a:pt x="133" y="170"/>
                      <a:pt x="114" y="178"/>
                      <a:pt x="92" y="178"/>
                    </a:cubicBezTo>
                    <a:close/>
                    <a:moveTo>
                      <a:pt x="154" y="151"/>
                    </a:moveTo>
                    <a:cubicBezTo>
                      <a:pt x="149" y="146"/>
                      <a:pt x="139" y="137"/>
                      <a:pt x="129" y="133"/>
                    </a:cubicBezTo>
                    <a:cubicBezTo>
                      <a:pt x="121" y="129"/>
                      <a:pt x="117" y="125"/>
                      <a:pt x="115" y="121"/>
                    </a:cubicBezTo>
                    <a:cubicBezTo>
                      <a:pt x="114" y="118"/>
                      <a:pt x="115" y="115"/>
                      <a:pt x="117" y="111"/>
                    </a:cubicBezTo>
                    <a:cubicBezTo>
                      <a:pt x="118" y="108"/>
                      <a:pt x="120" y="106"/>
                      <a:pt x="121" y="104"/>
                    </a:cubicBezTo>
                    <a:cubicBezTo>
                      <a:pt x="126" y="94"/>
                      <a:pt x="130" y="88"/>
                      <a:pt x="130" y="64"/>
                    </a:cubicBezTo>
                    <a:cubicBezTo>
                      <a:pt x="130" y="28"/>
                      <a:pt x="109" y="26"/>
                      <a:pt x="105" y="26"/>
                    </a:cubicBezTo>
                    <a:cubicBezTo>
                      <a:pt x="102" y="26"/>
                      <a:pt x="100" y="27"/>
                      <a:pt x="98" y="27"/>
                    </a:cubicBezTo>
                    <a:cubicBezTo>
                      <a:pt x="96" y="28"/>
                      <a:pt x="93" y="29"/>
                      <a:pt x="88" y="29"/>
                    </a:cubicBezTo>
                    <a:cubicBezTo>
                      <a:pt x="78" y="29"/>
                      <a:pt x="59" y="29"/>
                      <a:pt x="59" y="63"/>
                    </a:cubicBezTo>
                    <a:cubicBezTo>
                      <a:pt x="59" y="86"/>
                      <a:pt x="65" y="96"/>
                      <a:pt x="69" y="105"/>
                    </a:cubicBezTo>
                    <a:cubicBezTo>
                      <a:pt x="71" y="107"/>
                      <a:pt x="72" y="109"/>
                      <a:pt x="73" y="111"/>
                    </a:cubicBezTo>
                    <a:cubicBezTo>
                      <a:pt x="77" y="120"/>
                      <a:pt x="74" y="127"/>
                      <a:pt x="63" y="131"/>
                    </a:cubicBezTo>
                    <a:cubicBezTo>
                      <a:pt x="50" y="137"/>
                      <a:pt x="44" y="140"/>
                      <a:pt x="31" y="151"/>
                    </a:cubicBezTo>
                    <a:cubicBezTo>
                      <a:pt x="17" y="136"/>
                      <a:pt x="8" y="116"/>
                      <a:pt x="8" y="93"/>
                    </a:cubicBezTo>
                    <a:cubicBezTo>
                      <a:pt x="8" y="47"/>
                      <a:pt x="46" y="9"/>
                      <a:pt x="92" y="9"/>
                    </a:cubicBezTo>
                    <a:cubicBezTo>
                      <a:pt x="139" y="9"/>
                      <a:pt x="177" y="47"/>
                      <a:pt x="177" y="93"/>
                    </a:cubicBezTo>
                    <a:cubicBezTo>
                      <a:pt x="177" y="116"/>
                      <a:pt x="168" y="136"/>
                      <a:pt x="154" y="15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135"/>
              <p:cNvSpPr/>
              <p:nvPr/>
            </p:nvSpPr>
            <p:spPr bwMode="auto">
              <a:xfrm>
                <a:off x="9653715" y="1867876"/>
                <a:ext cx="333676" cy="332690"/>
              </a:xfrm>
              <a:custGeom>
                <a:avLst/>
                <a:gdLst>
                  <a:gd name="T0" fmla="*/ 137 w 186"/>
                  <a:gd name="T1" fmla="*/ 60 h 185"/>
                  <a:gd name="T2" fmla="*/ 126 w 186"/>
                  <a:gd name="T3" fmla="*/ 64 h 185"/>
                  <a:gd name="T4" fmla="*/ 113 w 186"/>
                  <a:gd name="T5" fmla="*/ 59 h 185"/>
                  <a:gd name="T6" fmla="*/ 96 w 186"/>
                  <a:gd name="T7" fmla="*/ 76 h 185"/>
                  <a:gd name="T8" fmla="*/ 97 w 186"/>
                  <a:gd name="T9" fmla="*/ 80 h 185"/>
                  <a:gd name="T10" fmla="*/ 61 w 186"/>
                  <a:gd name="T11" fmla="*/ 62 h 185"/>
                  <a:gd name="T12" fmla="*/ 59 w 186"/>
                  <a:gd name="T13" fmla="*/ 70 h 185"/>
                  <a:gd name="T14" fmla="*/ 66 w 186"/>
                  <a:gd name="T15" fmla="*/ 84 h 185"/>
                  <a:gd name="T16" fmla="*/ 58 w 186"/>
                  <a:gd name="T17" fmla="*/ 82 h 185"/>
                  <a:gd name="T18" fmla="*/ 58 w 186"/>
                  <a:gd name="T19" fmla="*/ 83 h 185"/>
                  <a:gd name="T20" fmla="*/ 72 w 186"/>
                  <a:gd name="T21" fmla="*/ 99 h 185"/>
                  <a:gd name="T22" fmla="*/ 68 w 186"/>
                  <a:gd name="T23" fmla="*/ 100 h 185"/>
                  <a:gd name="T24" fmla="*/ 64 w 186"/>
                  <a:gd name="T25" fmla="*/ 100 h 185"/>
                  <a:gd name="T26" fmla="*/ 81 w 186"/>
                  <a:gd name="T27" fmla="*/ 111 h 185"/>
                  <a:gd name="T28" fmla="*/ 59 w 186"/>
                  <a:gd name="T29" fmla="*/ 119 h 185"/>
                  <a:gd name="T30" fmla="*/ 55 w 186"/>
                  <a:gd name="T31" fmla="*/ 118 h 185"/>
                  <a:gd name="T32" fmla="*/ 82 w 186"/>
                  <a:gd name="T33" fmla="*/ 126 h 185"/>
                  <a:gd name="T34" fmla="*/ 131 w 186"/>
                  <a:gd name="T35" fmla="*/ 78 h 185"/>
                  <a:gd name="T36" fmla="*/ 131 w 186"/>
                  <a:gd name="T37" fmla="*/ 75 h 185"/>
                  <a:gd name="T38" fmla="*/ 139 w 186"/>
                  <a:gd name="T39" fmla="*/ 67 h 185"/>
                  <a:gd name="T40" fmla="*/ 129 w 186"/>
                  <a:gd name="T41" fmla="*/ 69 h 185"/>
                  <a:gd name="T42" fmla="*/ 137 w 186"/>
                  <a:gd name="T43" fmla="*/ 60 h 185"/>
                  <a:gd name="T44" fmla="*/ 93 w 186"/>
                  <a:gd name="T45" fmla="*/ 0 h 185"/>
                  <a:gd name="T46" fmla="*/ 0 w 186"/>
                  <a:gd name="T47" fmla="*/ 92 h 185"/>
                  <a:gd name="T48" fmla="*/ 93 w 186"/>
                  <a:gd name="T49" fmla="*/ 185 h 185"/>
                  <a:gd name="T50" fmla="*/ 186 w 186"/>
                  <a:gd name="T51" fmla="*/ 92 h 185"/>
                  <a:gd name="T52" fmla="*/ 93 w 186"/>
                  <a:gd name="T53" fmla="*/ 0 h 185"/>
                  <a:gd name="T54" fmla="*/ 93 w 186"/>
                  <a:gd name="T55" fmla="*/ 177 h 185"/>
                  <a:gd name="T56" fmla="*/ 9 w 186"/>
                  <a:gd name="T57" fmla="*/ 92 h 185"/>
                  <a:gd name="T58" fmla="*/ 93 w 186"/>
                  <a:gd name="T59" fmla="*/ 8 h 185"/>
                  <a:gd name="T60" fmla="*/ 177 w 186"/>
                  <a:gd name="T61" fmla="*/ 92 h 185"/>
                  <a:gd name="T62" fmla="*/ 93 w 186"/>
                  <a:gd name="T63" fmla="*/ 177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6" h="185">
                    <a:moveTo>
                      <a:pt x="137" y="60"/>
                    </a:moveTo>
                    <a:cubicBezTo>
                      <a:pt x="134" y="62"/>
                      <a:pt x="130" y="63"/>
                      <a:pt x="126" y="64"/>
                    </a:cubicBezTo>
                    <a:cubicBezTo>
                      <a:pt x="123" y="61"/>
                      <a:pt x="118" y="59"/>
                      <a:pt x="113" y="59"/>
                    </a:cubicBezTo>
                    <a:cubicBezTo>
                      <a:pt x="104" y="59"/>
                      <a:pt x="96" y="66"/>
                      <a:pt x="96" y="76"/>
                    </a:cubicBezTo>
                    <a:cubicBezTo>
                      <a:pt x="96" y="77"/>
                      <a:pt x="96" y="78"/>
                      <a:pt x="97" y="80"/>
                    </a:cubicBezTo>
                    <a:cubicBezTo>
                      <a:pt x="82" y="79"/>
                      <a:pt x="69" y="72"/>
                      <a:pt x="61" y="62"/>
                    </a:cubicBezTo>
                    <a:cubicBezTo>
                      <a:pt x="59" y="64"/>
                      <a:pt x="59" y="67"/>
                      <a:pt x="59" y="70"/>
                    </a:cubicBezTo>
                    <a:cubicBezTo>
                      <a:pt x="59" y="76"/>
                      <a:pt x="62" y="81"/>
                      <a:pt x="66" y="84"/>
                    </a:cubicBezTo>
                    <a:cubicBezTo>
                      <a:pt x="63" y="84"/>
                      <a:pt x="61" y="84"/>
                      <a:pt x="58" y="82"/>
                    </a:cubicBezTo>
                    <a:cubicBezTo>
                      <a:pt x="58" y="82"/>
                      <a:pt x="58" y="82"/>
                      <a:pt x="58" y="83"/>
                    </a:cubicBezTo>
                    <a:cubicBezTo>
                      <a:pt x="58" y="91"/>
                      <a:pt x="64" y="98"/>
                      <a:pt x="72" y="99"/>
                    </a:cubicBezTo>
                    <a:cubicBezTo>
                      <a:pt x="71" y="100"/>
                      <a:pt x="69" y="100"/>
                      <a:pt x="68" y="100"/>
                    </a:cubicBezTo>
                    <a:cubicBezTo>
                      <a:pt x="67" y="100"/>
                      <a:pt x="66" y="100"/>
                      <a:pt x="64" y="100"/>
                    </a:cubicBezTo>
                    <a:cubicBezTo>
                      <a:pt x="67" y="106"/>
                      <a:pt x="73" y="111"/>
                      <a:pt x="81" y="111"/>
                    </a:cubicBezTo>
                    <a:cubicBezTo>
                      <a:pt x="75" y="116"/>
                      <a:pt x="67" y="119"/>
                      <a:pt x="59" y="119"/>
                    </a:cubicBezTo>
                    <a:cubicBezTo>
                      <a:pt x="58" y="119"/>
                      <a:pt x="56" y="119"/>
                      <a:pt x="55" y="118"/>
                    </a:cubicBezTo>
                    <a:cubicBezTo>
                      <a:pt x="63" y="123"/>
                      <a:pt x="72" y="126"/>
                      <a:pt x="82" y="126"/>
                    </a:cubicBezTo>
                    <a:cubicBezTo>
                      <a:pt x="113" y="126"/>
                      <a:pt x="131" y="100"/>
                      <a:pt x="131" y="78"/>
                    </a:cubicBezTo>
                    <a:cubicBezTo>
                      <a:pt x="131" y="77"/>
                      <a:pt x="131" y="76"/>
                      <a:pt x="131" y="75"/>
                    </a:cubicBezTo>
                    <a:cubicBezTo>
                      <a:pt x="134" y="73"/>
                      <a:pt x="137" y="70"/>
                      <a:pt x="139" y="67"/>
                    </a:cubicBezTo>
                    <a:cubicBezTo>
                      <a:pt x="136" y="68"/>
                      <a:pt x="133" y="69"/>
                      <a:pt x="129" y="69"/>
                    </a:cubicBezTo>
                    <a:cubicBezTo>
                      <a:pt x="133" y="67"/>
                      <a:pt x="136" y="64"/>
                      <a:pt x="137" y="60"/>
                    </a:cubicBezTo>
                    <a:close/>
                    <a:moveTo>
                      <a:pt x="93" y="0"/>
                    </a:moveTo>
                    <a:cubicBezTo>
                      <a:pt x="42" y="0"/>
                      <a:pt x="0" y="41"/>
                      <a:pt x="0" y="92"/>
                    </a:cubicBezTo>
                    <a:cubicBezTo>
                      <a:pt x="0" y="144"/>
                      <a:pt x="42" y="185"/>
                      <a:pt x="93" y="185"/>
                    </a:cubicBezTo>
                    <a:cubicBezTo>
                      <a:pt x="144" y="185"/>
                      <a:pt x="186" y="144"/>
                      <a:pt x="186" y="92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77"/>
                    </a:moveTo>
                    <a:cubicBezTo>
                      <a:pt x="46" y="177"/>
                      <a:pt x="9" y="139"/>
                      <a:pt x="9" y="92"/>
                    </a:cubicBezTo>
                    <a:cubicBezTo>
                      <a:pt x="9" y="46"/>
                      <a:pt x="46" y="8"/>
                      <a:pt x="93" y="8"/>
                    </a:cubicBezTo>
                    <a:cubicBezTo>
                      <a:pt x="140" y="8"/>
                      <a:pt x="177" y="46"/>
                      <a:pt x="177" y="92"/>
                    </a:cubicBezTo>
                    <a:cubicBezTo>
                      <a:pt x="177" y="139"/>
                      <a:pt x="140" y="177"/>
                      <a:pt x="93" y="17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136"/>
              <p:cNvSpPr/>
              <p:nvPr/>
            </p:nvSpPr>
            <p:spPr bwMode="auto">
              <a:xfrm rot="3530685">
                <a:off x="10088518" y="2255427"/>
                <a:ext cx="334106" cy="333117"/>
              </a:xfrm>
              <a:custGeom>
                <a:avLst/>
                <a:gdLst>
                  <a:gd name="T0" fmla="*/ 41 w 186"/>
                  <a:gd name="T1" fmla="*/ 125 h 185"/>
                  <a:gd name="T2" fmla="*/ 45 w 186"/>
                  <a:gd name="T3" fmla="*/ 121 h 185"/>
                  <a:gd name="T4" fmla="*/ 46 w 186"/>
                  <a:gd name="T5" fmla="*/ 118 h 185"/>
                  <a:gd name="T6" fmla="*/ 42 w 186"/>
                  <a:gd name="T7" fmla="*/ 114 h 185"/>
                  <a:gd name="T8" fmla="*/ 39 w 186"/>
                  <a:gd name="T9" fmla="*/ 115 h 185"/>
                  <a:gd name="T10" fmla="*/ 35 w 186"/>
                  <a:gd name="T11" fmla="*/ 119 h 185"/>
                  <a:gd name="T12" fmla="*/ 34 w 186"/>
                  <a:gd name="T13" fmla="*/ 122 h 185"/>
                  <a:gd name="T14" fmla="*/ 38 w 186"/>
                  <a:gd name="T15" fmla="*/ 126 h 185"/>
                  <a:gd name="T16" fmla="*/ 41 w 186"/>
                  <a:gd name="T17" fmla="*/ 125 h 185"/>
                  <a:gd name="T18" fmla="*/ 67 w 186"/>
                  <a:gd name="T19" fmla="*/ 122 h 185"/>
                  <a:gd name="T20" fmla="*/ 63 w 186"/>
                  <a:gd name="T21" fmla="*/ 118 h 185"/>
                  <a:gd name="T22" fmla="*/ 60 w 186"/>
                  <a:gd name="T23" fmla="*/ 119 h 185"/>
                  <a:gd name="T24" fmla="*/ 18 w 186"/>
                  <a:gd name="T25" fmla="*/ 161 h 185"/>
                  <a:gd name="T26" fmla="*/ 17 w 186"/>
                  <a:gd name="T27" fmla="*/ 164 h 185"/>
                  <a:gd name="T28" fmla="*/ 21 w 186"/>
                  <a:gd name="T29" fmla="*/ 168 h 185"/>
                  <a:gd name="T30" fmla="*/ 24 w 186"/>
                  <a:gd name="T31" fmla="*/ 167 h 185"/>
                  <a:gd name="T32" fmla="*/ 66 w 186"/>
                  <a:gd name="T33" fmla="*/ 125 h 185"/>
                  <a:gd name="T34" fmla="*/ 67 w 186"/>
                  <a:gd name="T35" fmla="*/ 122 h 185"/>
                  <a:gd name="T36" fmla="*/ 186 w 186"/>
                  <a:gd name="T37" fmla="*/ 4 h 185"/>
                  <a:gd name="T38" fmla="*/ 181 w 186"/>
                  <a:gd name="T39" fmla="*/ 0 h 185"/>
                  <a:gd name="T40" fmla="*/ 180 w 186"/>
                  <a:gd name="T41" fmla="*/ 0 h 185"/>
                  <a:gd name="T42" fmla="*/ 180 w 186"/>
                  <a:gd name="T43" fmla="*/ 0 h 185"/>
                  <a:gd name="T44" fmla="*/ 3 w 186"/>
                  <a:gd name="T45" fmla="*/ 76 h 185"/>
                  <a:gd name="T46" fmla="*/ 2 w 186"/>
                  <a:gd name="T47" fmla="*/ 76 h 185"/>
                  <a:gd name="T48" fmla="*/ 2 w 186"/>
                  <a:gd name="T49" fmla="*/ 76 h 185"/>
                  <a:gd name="T50" fmla="*/ 2 w 186"/>
                  <a:gd name="T51" fmla="*/ 76 h 185"/>
                  <a:gd name="T52" fmla="*/ 0 w 186"/>
                  <a:gd name="T53" fmla="*/ 80 h 185"/>
                  <a:gd name="T54" fmla="*/ 3 w 186"/>
                  <a:gd name="T55" fmla="*/ 84 h 185"/>
                  <a:gd name="T56" fmla="*/ 3 w 186"/>
                  <a:gd name="T57" fmla="*/ 84 h 185"/>
                  <a:gd name="T58" fmla="*/ 73 w 186"/>
                  <a:gd name="T59" fmla="*/ 113 h 185"/>
                  <a:gd name="T60" fmla="*/ 101 w 186"/>
                  <a:gd name="T61" fmla="*/ 182 h 185"/>
                  <a:gd name="T62" fmla="*/ 101 w 186"/>
                  <a:gd name="T63" fmla="*/ 182 h 185"/>
                  <a:gd name="T64" fmla="*/ 105 w 186"/>
                  <a:gd name="T65" fmla="*/ 185 h 185"/>
                  <a:gd name="T66" fmla="*/ 109 w 186"/>
                  <a:gd name="T67" fmla="*/ 183 h 185"/>
                  <a:gd name="T68" fmla="*/ 109 w 186"/>
                  <a:gd name="T69" fmla="*/ 183 h 185"/>
                  <a:gd name="T70" fmla="*/ 109 w 186"/>
                  <a:gd name="T71" fmla="*/ 183 h 185"/>
                  <a:gd name="T72" fmla="*/ 109 w 186"/>
                  <a:gd name="T73" fmla="*/ 183 h 185"/>
                  <a:gd name="T74" fmla="*/ 185 w 186"/>
                  <a:gd name="T75" fmla="*/ 6 h 185"/>
                  <a:gd name="T76" fmla="*/ 185 w 186"/>
                  <a:gd name="T77" fmla="*/ 6 h 185"/>
                  <a:gd name="T78" fmla="*/ 186 w 186"/>
                  <a:gd name="T79" fmla="*/ 4 h 185"/>
                  <a:gd name="T80" fmla="*/ 15 w 186"/>
                  <a:gd name="T81" fmla="*/ 80 h 185"/>
                  <a:gd name="T82" fmla="*/ 163 w 186"/>
                  <a:gd name="T83" fmla="*/ 16 h 185"/>
                  <a:gd name="T84" fmla="*/ 75 w 186"/>
                  <a:gd name="T85" fmla="*/ 104 h 185"/>
                  <a:gd name="T86" fmla="*/ 15 w 186"/>
                  <a:gd name="T87" fmla="*/ 80 h 185"/>
                  <a:gd name="T88" fmla="*/ 105 w 186"/>
                  <a:gd name="T89" fmla="*/ 170 h 185"/>
                  <a:gd name="T90" fmla="*/ 81 w 186"/>
                  <a:gd name="T91" fmla="*/ 110 h 185"/>
                  <a:gd name="T92" fmla="*/ 169 w 186"/>
                  <a:gd name="T93" fmla="*/ 22 h 185"/>
                  <a:gd name="T94" fmla="*/ 105 w 186"/>
                  <a:gd name="T95" fmla="*/ 170 h 185"/>
                  <a:gd name="T96" fmla="*/ 67 w 186"/>
                  <a:gd name="T97" fmla="*/ 139 h 185"/>
                  <a:gd name="T98" fmla="*/ 64 w 186"/>
                  <a:gd name="T99" fmla="*/ 140 h 185"/>
                  <a:gd name="T100" fmla="*/ 52 w 186"/>
                  <a:gd name="T101" fmla="*/ 153 h 185"/>
                  <a:gd name="T102" fmla="*/ 51 w 186"/>
                  <a:gd name="T103" fmla="*/ 156 h 185"/>
                  <a:gd name="T104" fmla="*/ 55 w 186"/>
                  <a:gd name="T105" fmla="*/ 160 h 185"/>
                  <a:gd name="T106" fmla="*/ 58 w 186"/>
                  <a:gd name="T107" fmla="*/ 159 h 185"/>
                  <a:gd name="T108" fmla="*/ 70 w 186"/>
                  <a:gd name="T109" fmla="*/ 146 h 185"/>
                  <a:gd name="T110" fmla="*/ 72 w 186"/>
                  <a:gd name="T111" fmla="*/ 143 h 185"/>
                  <a:gd name="T112" fmla="*/ 67 w 186"/>
                  <a:gd name="T113" fmla="*/ 139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6" h="185">
                    <a:moveTo>
                      <a:pt x="41" y="125"/>
                    </a:moveTo>
                    <a:cubicBezTo>
                      <a:pt x="45" y="121"/>
                      <a:pt x="45" y="121"/>
                      <a:pt x="45" y="121"/>
                    </a:cubicBezTo>
                    <a:cubicBezTo>
                      <a:pt x="46" y="120"/>
                      <a:pt x="46" y="119"/>
                      <a:pt x="46" y="118"/>
                    </a:cubicBezTo>
                    <a:cubicBezTo>
                      <a:pt x="46" y="116"/>
                      <a:pt x="44" y="114"/>
                      <a:pt x="42" y="114"/>
                    </a:cubicBezTo>
                    <a:cubicBezTo>
                      <a:pt x="41" y="114"/>
                      <a:pt x="40" y="114"/>
                      <a:pt x="39" y="115"/>
                    </a:cubicBezTo>
                    <a:cubicBezTo>
                      <a:pt x="35" y="119"/>
                      <a:pt x="35" y="119"/>
                      <a:pt x="35" y="119"/>
                    </a:cubicBezTo>
                    <a:cubicBezTo>
                      <a:pt x="34" y="120"/>
                      <a:pt x="34" y="121"/>
                      <a:pt x="34" y="122"/>
                    </a:cubicBezTo>
                    <a:cubicBezTo>
                      <a:pt x="34" y="124"/>
                      <a:pt x="36" y="126"/>
                      <a:pt x="38" y="126"/>
                    </a:cubicBezTo>
                    <a:cubicBezTo>
                      <a:pt x="39" y="126"/>
                      <a:pt x="40" y="126"/>
                      <a:pt x="41" y="125"/>
                    </a:cubicBezTo>
                    <a:close/>
                    <a:moveTo>
                      <a:pt x="67" y="122"/>
                    </a:moveTo>
                    <a:cubicBezTo>
                      <a:pt x="67" y="120"/>
                      <a:pt x="66" y="118"/>
                      <a:pt x="63" y="118"/>
                    </a:cubicBezTo>
                    <a:cubicBezTo>
                      <a:pt x="62" y="118"/>
                      <a:pt x="61" y="118"/>
                      <a:pt x="60" y="119"/>
                    </a:cubicBezTo>
                    <a:cubicBezTo>
                      <a:pt x="18" y="161"/>
                      <a:pt x="18" y="161"/>
                      <a:pt x="18" y="161"/>
                    </a:cubicBezTo>
                    <a:cubicBezTo>
                      <a:pt x="17" y="162"/>
                      <a:pt x="17" y="163"/>
                      <a:pt x="17" y="164"/>
                    </a:cubicBezTo>
                    <a:cubicBezTo>
                      <a:pt x="17" y="167"/>
                      <a:pt x="19" y="168"/>
                      <a:pt x="21" y="168"/>
                    </a:cubicBezTo>
                    <a:cubicBezTo>
                      <a:pt x="22" y="168"/>
                      <a:pt x="23" y="168"/>
                      <a:pt x="24" y="167"/>
                    </a:cubicBezTo>
                    <a:cubicBezTo>
                      <a:pt x="66" y="125"/>
                      <a:pt x="66" y="125"/>
                      <a:pt x="66" y="125"/>
                    </a:cubicBezTo>
                    <a:cubicBezTo>
                      <a:pt x="67" y="124"/>
                      <a:pt x="67" y="123"/>
                      <a:pt x="67" y="122"/>
                    </a:cubicBezTo>
                    <a:close/>
                    <a:moveTo>
                      <a:pt x="186" y="4"/>
                    </a:moveTo>
                    <a:cubicBezTo>
                      <a:pt x="186" y="2"/>
                      <a:pt x="184" y="0"/>
                      <a:pt x="181" y="0"/>
                    </a:cubicBezTo>
                    <a:cubicBezTo>
                      <a:pt x="181" y="0"/>
                      <a:pt x="180" y="0"/>
                      <a:pt x="180" y="0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1" y="77"/>
                      <a:pt x="0" y="78"/>
                      <a:pt x="0" y="80"/>
                    </a:cubicBezTo>
                    <a:cubicBezTo>
                      <a:pt x="0" y="82"/>
                      <a:pt x="1" y="83"/>
                      <a:pt x="3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73" y="113"/>
                      <a:pt x="73" y="113"/>
                      <a:pt x="73" y="113"/>
                    </a:cubicBezTo>
                    <a:cubicBezTo>
                      <a:pt x="101" y="182"/>
                      <a:pt x="101" y="182"/>
                      <a:pt x="101" y="182"/>
                    </a:cubicBezTo>
                    <a:cubicBezTo>
                      <a:pt x="101" y="182"/>
                      <a:pt x="101" y="182"/>
                      <a:pt x="101" y="182"/>
                    </a:cubicBezTo>
                    <a:cubicBezTo>
                      <a:pt x="102" y="184"/>
                      <a:pt x="103" y="185"/>
                      <a:pt x="105" y="185"/>
                    </a:cubicBezTo>
                    <a:cubicBezTo>
                      <a:pt x="107" y="185"/>
                      <a:pt x="109" y="184"/>
                      <a:pt x="109" y="183"/>
                    </a:cubicBezTo>
                    <a:cubicBezTo>
                      <a:pt x="109" y="183"/>
                      <a:pt x="109" y="183"/>
                      <a:pt x="109" y="183"/>
                    </a:cubicBezTo>
                    <a:cubicBezTo>
                      <a:pt x="109" y="183"/>
                      <a:pt x="109" y="183"/>
                      <a:pt x="109" y="183"/>
                    </a:cubicBezTo>
                    <a:cubicBezTo>
                      <a:pt x="109" y="183"/>
                      <a:pt x="109" y="183"/>
                      <a:pt x="109" y="183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5"/>
                      <a:pt x="186" y="5"/>
                      <a:pt x="186" y="4"/>
                    </a:cubicBezTo>
                    <a:close/>
                    <a:moveTo>
                      <a:pt x="15" y="80"/>
                    </a:moveTo>
                    <a:cubicBezTo>
                      <a:pt x="163" y="16"/>
                      <a:pt x="163" y="16"/>
                      <a:pt x="163" y="16"/>
                    </a:cubicBezTo>
                    <a:cubicBezTo>
                      <a:pt x="75" y="104"/>
                      <a:pt x="75" y="104"/>
                      <a:pt x="75" y="104"/>
                    </a:cubicBezTo>
                    <a:lnTo>
                      <a:pt x="15" y="80"/>
                    </a:lnTo>
                    <a:close/>
                    <a:moveTo>
                      <a:pt x="105" y="170"/>
                    </a:moveTo>
                    <a:cubicBezTo>
                      <a:pt x="81" y="110"/>
                      <a:pt x="81" y="110"/>
                      <a:pt x="81" y="110"/>
                    </a:cubicBezTo>
                    <a:cubicBezTo>
                      <a:pt x="169" y="22"/>
                      <a:pt x="169" y="22"/>
                      <a:pt x="169" y="22"/>
                    </a:cubicBezTo>
                    <a:lnTo>
                      <a:pt x="105" y="170"/>
                    </a:lnTo>
                    <a:close/>
                    <a:moveTo>
                      <a:pt x="67" y="139"/>
                    </a:moveTo>
                    <a:cubicBezTo>
                      <a:pt x="66" y="139"/>
                      <a:pt x="65" y="139"/>
                      <a:pt x="64" y="140"/>
                    </a:cubicBezTo>
                    <a:cubicBezTo>
                      <a:pt x="52" y="153"/>
                      <a:pt x="52" y="153"/>
                      <a:pt x="52" y="153"/>
                    </a:cubicBezTo>
                    <a:cubicBezTo>
                      <a:pt x="51" y="154"/>
                      <a:pt x="51" y="155"/>
                      <a:pt x="51" y="156"/>
                    </a:cubicBezTo>
                    <a:cubicBezTo>
                      <a:pt x="51" y="158"/>
                      <a:pt x="52" y="160"/>
                      <a:pt x="55" y="160"/>
                    </a:cubicBezTo>
                    <a:cubicBezTo>
                      <a:pt x="56" y="160"/>
                      <a:pt x="57" y="160"/>
                      <a:pt x="58" y="159"/>
                    </a:cubicBezTo>
                    <a:cubicBezTo>
                      <a:pt x="70" y="146"/>
                      <a:pt x="70" y="146"/>
                      <a:pt x="70" y="146"/>
                    </a:cubicBezTo>
                    <a:cubicBezTo>
                      <a:pt x="71" y="145"/>
                      <a:pt x="72" y="144"/>
                      <a:pt x="72" y="143"/>
                    </a:cubicBezTo>
                    <a:cubicBezTo>
                      <a:pt x="72" y="141"/>
                      <a:pt x="70" y="139"/>
                      <a:pt x="67" y="139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137"/>
              <p:cNvSpPr/>
              <p:nvPr/>
            </p:nvSpPr>
            <p:spPr bwMode="auto">
              <a:xfrm>
                <a:off x="9254495" y="1414315"/>
                <a:ext cx="335094" cy="333117"/>
              </a:xfrm>
              <a:custGeom>
                <a:avLst/>
                <a:gdLst>
                  <a:gd name="T0" fmla="*/ 171 w 186"/>
                  <a:gd name="T1" fmla="*/ 72 h 185"/>
                  <a:gd name="T2" fmla="*/ 168 w 186"/>
                  <a:gd name="T3" fmla="*/ 44 h 185"/>
                  <a:gd name="T4" fmla="*/ 150 w 186"/>
                  <a:gd name="T5" fmla="*/ 18 h 185"/>
                  <a:gd name="T6" fmla="*/ 141 w 186"/>
                  <a:gd name="T7" fmla="*/ 18 h 185"/>
                  <a:gd name="T8" fmla="*/ 114 w 186"/>
                  <a:gd name="T9" fmla="*/ 15 h 185"/>
                  <a:gd name="T10" fmla="*/ 106 w 186"/>
                  <a:gd name="T11" fmla="*/ 0 h 185"/>
                  <a:gd name="T12" fmla="*/ 75 w 186"/>
                  <a:gd name="T13" fmla="*/ 6 h 185"/>
                  <a:gd name="T14" fmla="*/ 53 w 186"/>
                  <a:gd name="T15" fmla="*/ 23 h 185"/>
                  <a:gd name="T16" fmla="*/ 40 w 186"/>
                  <a:gd name="T17" fmla="*/ 17 h 185"/>
                  <a:gd name="T18" fmla="*/ 19 w 186"/>
                  <a:gd name="T19" fmla="*/ 36 h 185"/>
                  <a:gd name="T20" fmla="*/ 24 w 186"/>
                  <a:gd name="T21" fmla="*/ 52 h 185"/>
                  <a:gd name="T22" fmla="*/ 7 w 186"/>
                  <a:gd name="T23" fmla="*/ 74 h 185"/>
                  <a:gd name="T24" fmla="*/ 0 w 186"/>
                  <a:gd name="T25" fmla="*/ 105 h 185"/>
                  <a:gd name="T26" fmla="*/ 16 w 186"/>
                  <a:gd name="T27" fmla="*/ 113 h 185"/>
                  <a:gd name="T28" fmla="*/ 19 w 186"/>
                  <a:gd name="T29" fmla="*/ 141 h 185"/>
                  <a:gd name="T30" fmla="*/ 36 w 186"/>
                  <a:gd name="T31" fmla="*/ 167 h 185"/>
                  <a:gd name="T32" fmla="*/ 45 w 186"/>
                  <a:gd name="T33" fmla="*/ 167 h 185"/>
                  <a:gd name="T34" fmla="*/ 72 w 186"/>
                  <a:gd name="T35" fmla="*/ 170 h 185"/>
                  <a:gd name="T36" fmla="*/ 81 w 186"/>
                  <a:gd name="T37" fmla="*/ 185 h 185"/>
                  <a:gd name="T38" fmla="*/ 112 w 186"/>
                  <a:gd name="T39" fmla="*/ 179 h 185"/>
                  <a:gd name="T40" fmla="*/ 133 w 186"/>
                  <a:gd name="T41" fmla="*/ 162 h 185"/>
                  <a:gd name="T42" fmla="*/ 146 w 186"/>
                  <a:gd name="T43" fmla="*/ 168 h 185"/>
                  <a:gd name="T44" fmla="*/ 168 w 186"/>
                  <a:gd name="T45" fmla="*/ 149 h 185"/>
                  <a:gd name="T46" fmla="*/ 163 w 186"/>
                  <a:gd name="T47" fmla="*/ 133 h 185"/>
                  <a:gd name="T48" fmla="*/ 180 w 186"/>
                  <a:gd name="T49" fmla="*/ 111 h 185"/>
                  <a:gd name="T50" fmla="*/ 186 w 186"/>
                  <a:gd name="T51" fmla="*/ 80 h 185"/>
                  <a:gd name="T52" fmla="*/ 178 w 186"/>
                  <a:gd name="T53" fmla="*/ 103 h 185"/>
                  <a:gd name="T54" fmla="*/ 169 w 186"/>
                  <a:gd name="T55" fmla="*/ 105 h 185"/>
                  <a:gd name="T56" fmla="*/ 156 w 186"/>
                  <a:gd name="T57" fmla="*/ 129 h 185"/>
                  <a:gd name="T58" fmla="*/ 160 w 186"/>
                  <a:gd name="T59" fmla="*/ 145 h 185"/>
                  <a:gd name="T60" fmla="*/ 145 w 186"/>
                  <a:gd name="T61" fmla="*/ 160 h 185"/>
                  <a:gd name="T62" fmla="*/ 133 w 186"/>
                  <a:gd name="T63" fmla="*/ 154 h 185"/>
                  <a:gd name="T64" fmla="*/ 112 w 186"/>
                  <a:gd name="T65" fmla="*/ 162 h 185"/>
                  <a:gd name="T66" fmla="*/ 104 w 186"/>
                  <a:gd name="T67" fmla="*/ 177 h 185"/>
                  <a:gd name="T68" fmla="*/ 83 w 186"/>
                  <a:gd name="T69" fmla="*/ 177 h 185"/>
                  <a:gd name="T70" fmla="*/ 75 w 186"/>
                  <a:gd name="T71" fmla="*/ 162 h 185"/>
                  <a:gd name="T72" fmla="*/ 53 w 186"/>
                  <a:gd name="T73" fmla="*/ 154 h 185"/>
                  <a:gd name="T74" fmla="*/ 41 w 186"/>
                  <a:gd name="T75" fmla="*/ 160 h 185"/>
                  <a:gd name="T76" fmla="*/ 26 w 186"/>
                  <a:gd name="T77" fmla="*/ 145 h 185"/>
                  <a:gd name="T78" fmla="*/ 31 w 186"/>
                  <a:gd name="T79" fmla="*/ 129 h 185"/>
                  <a:gd name="T80" fmla="*/ 18 w 186"/>
                  <a:gd name="T81" fmla="*/ 105 h 185"/>
                  <a:gd name="T82" fmla="*/ 9 w 186"/>
                  <a:gd name="T83" fmla="*/ 103 h 185"/>
                  <a:gd name="T84" fmla="*/ 18 w 186"/>
                  <a:gd name="T85" fmla="*/ 80 h 185"/>
                  <a:gd name="T86" fmla="*/ 31 w 186"/>
                  <a:gd name="T87" fmla="*/ 57 h 185"/>
                  <a:gd name="T88" fmla="*/ 26 w 186"/>
                  <a:gd name="T89" fmla="*/ 40 h 185"/>
                  <a:gd name="T90" fmla="*/ 41 w 186"/>
                  <a:gd name="T91" fmla="*/ 26 h 185"/>
                  <a:gd name="T92" fmla="*/ 53 w 186"/>
                  <a:gd name="T93" fmla="*/ 31 h 185"/>
                  <a:gd name="T94" fmla="*/ 75 w 186"/>
                  <a:gd name="T95" fmla="*/ 23 h 185"/>
                  <a:gd name="T96" fmla="*/ 83 w 186"/>
                  <a:gd name="T97" fmla="*/ 8 h 185"/>
                  <a:gd name="T98" fmla="*/ 104 w 186"/>
                  <a:gd name="T99" fmla="*/ 8 h 185"/>
                  <a:gd name="T100" fmla="*/ 112 w 186"/>
                  <a:gd name="T101" fmla="*/ 23 h 185"/>
                  <a:gd name="T102" fmla="*/ 133 w 186"/>
                  <a:gd name="T103" fmla="*/ 31 h 185"/>
                  <a:gd name="T104" fmla="*/ 146 w 186"/>
                  <a:gd name="T105" fmla="*/ 26 h 185"/>
                  <a:gd name="T106" fmla="*/ 160 w 186"/>
                  <a:gd name="T107" fmla="*/ 40 h 185"/>
                  <a:gd name="T108" fmla="*/ 156 w 186"/>
                  <a:gd name="T109" fmla="*/ 57 h 185"/>
                  <a:gd name="T110" fmla="*/ 169 w 186"/>
                  <a:gd name="T111" fmla="*/ 80 h 185"/>
                  <a:gd name="T112" fmla="*/ 178 w 186"/>
                  <a:gd name="T113" fmla="*/ 103 h 185"/>
                  <a:gd name="T114" fmla="*/ 51 w 186"/>
                  <a:gd name="T115" fmla="*/ 93 h 185"/>
                  <a:gd name="T116" fmla="*/ 135 w 186"/>
                  <a:gd name="T117" fmla="*/ 93 h 185"/>
                  <a:gd name="T118" fmla="*/ 93 w 186"/>
                  <a:gd name="T119" fmla="*/ 126 h 185"/>
                  <a:gd name="T120" fmla="*/ 93 w 186"/>
                  <a:gd name="T121" fmla="*/ 59 h 185"/>
                  <a:gd name="T122" fmla="*/ 93 w 186"/>
                  <a:gd name="T123" fmla="*/ 12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6" h="185">
                    <a:moveTo>
                      <a:pt x="180" y="74"/>
                    </a:moveTo>
                    <a:cubicBezTo>
                      <a:pt x="171" y="72"/>
                      <a:pt x="171" y="72"/>
                      <a:pt x="171" y="72"/>
                    </a:cubicBezTo>
                    <a:cubicBezTo>
                      <a:pt x="169" y="65"/>
                      <a:pt x="166" y="58"/>
                      <a:pt x="163" y="52"/>
                    </a:cubicBezTo>
                    <a:cubicBezTo>
                      <a:pt x="168" y="44"/>
                      <a:pt x="168" y="44"/>
                      <a:pt x="168" y="44"/>
                    </a:cubicBezTo>
                    <a:cubicBezTo>
                      <a:pt x="169" y="42"/>
                      <a:pt x="170" y="38"/>
                      <a:pt x="168" y="36"/>
                    </a:cubicBezTo>
                    <a:cubicBezTo>
                      <a:pt x="150" y="18"/>
                      <a:pt x="150" y="18"/>
                      <a:pt x="150" y="18"/>
                    </a:cubicBezTo>
                    <a:cubicBezTo>
                      <a:pt x="149" y="17"/>
                      <a:pt x="148" y="17"/>
                      <a:pt x="146" y="17"/>
                    </a:cubicBezTo>
                    <a:cubicBezTo>
                      <a:pt x="145" y="17"/>
                      <a:pt x="143" y="17"/>
                      <a:pt x="141" y="18"/>
                    </a:cubicBezTo>
                    <a:cubicBezTo>
                      <a:pt x="133" y="23"/>
                      <a:pt x="133" y="23"/>
                      <a:pt x="133" y="23"/>
                    </a:cubicBezTo>
                    <a:cubicBezTo>
                      <a:pt x="127" y="19"/>
                      <a:pt x="121" y="17"/>
                      <a:pt x="114" y="15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3"/>
                      <a:pt x="109" y="0"/>
                      <a:pt x="106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77" y="0"/>
                      <a:pt x="75" y="3"/>
                      <a:pt x="75" y="6"/>
                    </a:cubicBezTo>
                    <a:cubicBezTo>
                      <a:pt x="72" y="15"/>
                      <a:pt x="72" y="15"/>
                      <a:pt x="72" y="15"/>
                    </a:cubicBezTo>
                    <a:cubicBezTo>
                      <a:pt x="66" y="17"/>
                      <a:pt x="59" y="19"/>
                      <a:pt x="53" y="23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4" y="17"/>
                      <a:pt x="42" y="17"/>
                      <a:pt x="40" y="17"/>
                    </a:cubicBezTo>
                    <a:cubicBezTo>
                      <a:pt x="39" y="17"/>
                      <a:pt x="37" y="17"/>
                      <a:pt x="36" y="18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6" y="38"/>
                      <a:pt x="17" y="42"/>
                      <a:pt x="19" y="44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0" y="58"/>
                      <a:pt x="17" y="65"/>
                      <a:pt x="16" y="72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4" y="75"/>
                      <a:pt x="0" y="77"/>
                      <a:pt x="0" y="80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8"/>
                      <a:pt x="4" y="110"/>
                      <a:pt x="7" y="111"/>
                    </a:cubicBezTo>
                    <a:cubicBezTo>
                      <a:pt x="16" y="113"/>
                      <a:pt x="16" y="113"/>
                      <a:pt x="16" y="113"/>
                    </a:cubicBezTo>
                    <a:cubicBezTo>
                      <a:pt x="17" y="120"/>
                      <a:pt x="20" y="127"/>
                      <a:pt x="24" y="133"/>
                    </a:cubicBezTo>
                    <a:cubicBezTo>
                      <a:pt x="19" y="141"/>
                      <a:pt x="19" y="141"/>
                      <a:pt x="19" y="141"/>
                    </a:cubicBezTo>
                    <a:cubicBezTo>
                      <a:pt x="17" y="143"/>
                      <a:pt x="16" y="147"/>
                      <a:pt x="19" y="149"/>
                    </a:cubicBezTo>
                    <a:cubicBezTo>
                      <a:pt x="36" y="167"/>
                      <a:pt x="36" y="167"/>
                      <a:pt x="36" y="167"/>
                    </a:cubicBezTo>
                    <a:cubicBezTo>
                      <a:pt x="37" y="168"/>
                      <a:pt x="39" y="168"/>
                      <a:pt x="40" y="168"/>
                    </a:cubicBezTo>
                    <a:cubicBezTo>
                      <a:pt x="42" y="168"/>
                      <a:pt x="44" y="168"/>
                      <a:pt x="45" y="167"/>
                    </a:cubicBezTo>
                    <a:cubicBezTo>
                      <a:pt x="53" y="162"/>
                      <a:pt x="53" y="162"/>
                      <a:pt x="53" y="162"/>
                    </a:cubicBezTo>
                    <a:cubicBezTo>
                      <a:pt x="59" y="166"/>
                      <a:pt x="66" y="168"/>
                      <a:pt x="72" y="170"/>
                    </a:cubicBezTo>
                    <a:cubicBezTo>
                      <a:pt x="75" y="179"/>
                      <a:pt x="75" y="179"/>
                      <a:pt x="75" y="179"/>
                    </a:cubicBezTo>
                    <a:cubicBezTo>
                      <a:pt x="75" y="182"/>
                      <a:pt x="77" y="185"/>
                      <a:pt x="81" y="185"/>
                    </a:cubicBezTo>
                    <a:cubicBezTo>
                      <a:pt x="106" y="185"/>
                      <a:pt x="106" y="185"/>
                      <a:pt x="106" y="185"/>
                    </a:cubicBezTo>
                    <a:cubicBezTo>
                      <a:pt x="109" y="185"/>
                      <a:pt x="111" y="182"/>
                      <a:pt x="112" y="179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21" y="168"/>
                      <a:pt x="127" y="166"/>
                      <a:pt x="133" y="162"/>
                    </a:cubicBezTo>
                    <a:cubicBezTo>
                      <a:pt x="141" y="167"/>
                      <a:pt x="141" y="167"/>
                      <a:pt x="141" y="167"/>
                    </a:cubicBezTo>
                    <a:cubicBezTo>
                      <a:pt x="143" y="168"/>
                      <a:pt x="145" y="168"/>
                      <a:pt x="146" y="168"/>
                    </a:cubicBezTo>
                    <a:cubicBezTo>
                      <a:pt x="148" y="168"/>
                      <a:pt x="149" y="168"/>
                      <a:pt x="150" y="167"/>
                    </a:cubicBezTo>
                    <a:cubicBezTo>
                      <a:pt x="168" y="149"/>
                      <a:pt x="168" y="149"/>
                      <a:pt x="168" y="149"/>
                    </a:cubicBezTo>
                    <a:cubicBezTo>
                      <a:pt x="170" y="147"/>
                      <a:pt x="169" y="143"/>
                      <a:pt x="168" y="141"/>
                    </a:cubicBezTo>
                    <a:cubicBezTo>
                      <a:pt x="163" y="133"/>
                      <a:pt x="163" y="133"/>
                      <a:pt x="163" y="133"/>
                    </a:cubicBezTo>
                    <a:cubicBezTo>
                      <a:pt x="166" y="127"/>
                      <a:pt x="169" y="120"/>
                      <a:pt x="171" y="113"/>
                    </a:cubicBezTo>
                    <a:cubicBezTo>
                      <a:pt x="180" y="111"/>
                      <a:pt x="180" y="111"/>
                      <a:pt x="180" y="111"/>
                    </a:cubicBezTo>
                    <a:cubicBezTo>
                      <a:pt x="183" y="110"/>
                      <a:pt x="186" y="108"/>
                      <a:pt x="186" y="105"/>
                    </a:cubicBezTo>
                    <a:cubicBezTo>
                      <a:pt x="186" y="80"/>
                      <a:pt x="186" y="80"/>
                      <a:pt x="186" y="80"/>
                    </a:cubicBezTo>
                    <a:cubicBezTo>
                      <a:pt x="186" y="77"/>
                      <a:pt x="183" y="75"/>
                      <a:pt x="180" y="74"/>
                    </a:cubicBezTo>
                    <a:close/>
                    <a:moveTo>
                      <a:pt x="178" y="103"/>
                    </a:moveTo>
                    <a:cubicBezTo>
                      <a:pt x="178" y="103"/>
                      <a:pt x="178" y="103"/>
                      <a:pt x="177" y="103"/>
                    </a:cubicBezTo>
                    <a:cubicBezTo>
                      <a:pt x="169" y="105"/>
                      <a:pt x="169" y="105"/>
                      <a:pt x="169" y="105"/>
                    </a:cubicBezTo>
                    <a:cubicBezTo>
                      <a:pt x="166" y="106"/>
                      <a:pt x="164" y="108"/>
                      <a:pt x="163" y="111"/>
                    </a:cubicBezTo>
                    <a:cubicBezTo>
                      <a:pt x="161" y="117"/>
                      <a:pt x="159" y="123"/>
                      <a:pt x="156" y="129"/>
                    </a:cubicBezTo>
                    <a:cubicBezTo>
                      <a:pt x="154" y="131"/>
                      <a:pt x="154" y="134"/>
                      <a:pt x="156" y="137"/>
                    </a:cubicBezTo>
                    <a:cubicBezTo>
                      <a:pt x="160" y="145"/>
                      <a:pt x="160" y="145"/>
                      <a:pt x="160" y="145"/>
                    </a:cubicBezTo>
                    <a:cubicBezTo>
                      <a:pt x="146" y="160"/>
                      <a:pt x="146" y="160"/>
                      <a:pt x="146" y="160"/>
                    </a:cubicBezTo>
                    <a:cubicBezTo>
                      <a:pt x="145" y="160"/>
                      <a:pt x="145" y="160"/>
                      <a:pt x="145" y="160"/>
                    </a:cubicBezTo>
                    <a:cubicBezTo>
                      <a:pt x="138" y="155"/>
                      <a:pt x="138" y="155"/>
                      <a:pt x="138" y="155"/>
                    </a:cubicBezTo>
                    <a:cubicBezTo>
                      <a:pt x="136" y="154"/>
                      <a:pt x="135" y="154"/>
                      <a:pt x="133" y="154"/>
                    </a:cubicBezTo>
                    <a:cubicBezTo>
                      <a:pt x="132" y="154"/>
                      <a:pt x="130" y="154"/>
                      <a:pt x="129" y="155"/>
                    </a:cubicBezTo>
                    <a:cubicBezTo>
                      <a:pt x="124" y="158"/>
                      <a:pt x="118" y="160"/>
                      <a:pt x="112" y="162"/>
                    </a:cubicBezTo>
                    <a:cubicBezTo>
                      <a:pt x="109" y="163"/>
                      <a:pt x="107" y="165"/>
                      <a:pt x="106" y="168"/>
                    </a:cubicBezTo>
                    <a:cubicBezTo>
                      <a:pt x="104" y="177"/>
                      <a:pt x="104" y="177"/>
                      <a:pt x="104" y="177"/>
                    </a:cubicBezTo>
                    <a:cubicBezTo>
                      <a:pt x="104" y="177"/>
                      <a:pt x="104" y="177"/>
                      <a:pt x="104" y="177"/>
                    </a:cubicBezTo>
                    <a:cubicBezTo>
                      <a:pt x="83" y="177"/>
                      <a:pt x="83" y="177"/>
                      <a:pt x="83" y="177"/>
                    </a:cubicBezTo>
                    <a:cubicBezTo>
                      <a:pt x="81" y="168"/>
                      <a:pt x="81" y="168"/>
                      <a:pt x="81" y="168"/>
                    </a:cubicBezTo>
                    <a:cubicBezTo>
                      <a:pt x="80" y="165"/>
                      <a:pt x="78" y="163"/>
                      <a:pt x="75" y="162"/>
                    </a:cubicBezTo>
                    <a:cubicBezTo>
                      <a:pt x="69" y="160"/>
                      <a:pt x="63" y="158"/>
                      <a:pt x="57" y="155"/>
                    </a:cubicBezTo>
                    <a:cubicBezTo>
                      <a:pt x="56" y="154"/>
                      <a:pt x="55" y="154"/>
                      <a:pt x="53" y="154"/>
                    </a:cubicBezTo>
                    <a:cubicBezTo>
                      <a:pt x="52" y="154"/>
                      <a:pt x="50" y="154"/>
                      <a:pt x="49" y="155"/>
                    </a:cubicBezTo>
                    <a:cubicBezTo>
                      <a:pt x="41" y="160"/>
                      <a:pt x="41" y="160"/>
                      <a:pt x="41" y="160"/>
                    </a:cubicBezTo>
                    <a:cubicBezTo>
                      <a:pt x="41" y="160"/>
                      <a:pt x="41" y="160"/>
                      <a:pt x="41" y="160"/>
                    </a:cubicBezTo>
                    <a:cubicBezTo>
                      <a:pt x="26" y="145"/>
                      <a:pt x="26" y="145"/>
                      <a:pt x="26" y="145"/>
                    </a:cubicBezTo>
                    <a:cubicBezTo>
                      <a:pt x="31" y="137"/>
                      <a:pt x="31" y="137"/>
                      <a:pt x="31" y="137"/>
                    </a:cubicBezTo>
                    <a:cubicBezTo>
                      <a:pt x="32" y="134"/>
                      <a:pt x="32" y="131"/>
                      <a:pt x="31" y="129"/>
                    </a:cubicBezTo>
                    <a:cubicBezTo>
                      <a:pt x="28" y="123"/>
                      <a:pt x="25" y="117"/>
                      <a:pt x="24" y="111"/>
                    </a:cubicBezTo>
                    <a:cubicBezTo>
                      <a:pt x="23" y="108"/>
                      <a:pt x="21" y="106"/>
                      <a:pt x="18" y="105"/>
                    </a:cubicBezTo>
                    <a:cubicBezTo>
                      <a:pt x="9" y="103"/>
                      <a:pt x="9" y="103"/>
                      <a:pt x="9" y="103"/>
                    </a:cubicBezTo>
                    <a:cubicBezTo>
                      <a:pt x="9" y="103"/>
                      <a:pt x="9" y="103"/>
                      <a:pt x="9" y="103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21" y="79"/>
                      <a:pt x="23" y="77"/>
                      <a:pt x="24" y="74"/>
                    </a:cubicBezTo>
                    <a:cubicBezTo>
                      <a:pt x="25" y="68"/>
                      <a:pt x="28" y="62"/>
                      <a:pt x="31" y="57"/>
                    </a:cubicBezTo>
                    <a:cubicBezTo>
                      <a:pt x="32" y="54"/>
                      <a:pt x="32" y="51"/>
                      <a:pt x="31" y="48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50" y="31"/>
                      <a:pt x="52" y="31"/>
                      <a:pt x="53" y="31"/>
                    </a:cubicBezTo>
                    <a:cubicBezTo>
                      <a:pt x="55" y="31"/>
                      <a:pt x="56" y="31"/>
                      <a:pt x="57" y="30"/>
                    </a:cubicBezTo>
                    <a:cubicBezTo>
                      <a:pt x="63" y="27"/>
                      <a:pt x="69" y="25"/>
                      <a:pt x="75" y="23"/>
                    </a:cubicBezTo>
                    <a:cubicBezTo>
                      <a:pt x="78" y="22"/>
                      <a:pt x="80" y="20"/>
                      <a:pt x="81" y="17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107" y="20"/>
                      <a:pt x="109" y="22"/>
                      <a:pt x="112" y="23"/>
                    </a:cubicBezTo>
                    <a:cubicBezTo>
                      <a:pt x="118" y="25"/>
                      <a:pt x="124" y="27"/>
                      <a:pt x="129" y="30"/>
                    </a:cubicBezTo>
                    <a:cubicBezTo>
                      <a:pt x="130" y="31"/>
                      <a:pt x="132" y="31"/>
                      <a:pt x="133" y="31"/>
                    </a:cubicBezTo>
                    <a:cubicBezTo>
                      <a:pt x="135" y="31"/>
                      <a:pt x="136" y="31"/>
                      <a:pt x="138" y="30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56" y="48"/>
                      <a:pt x="156" y="48"/>
                      <a:pt x="156" y="48"/>
                    </a:cubicBezTo>
                    <a:cubicBezTo>
                      <a:pt x="154" y="51"/>
                      <a:pt x="154" y="54"/>
                      <a:pt x="156" y="57"/>
                    </a:cubicBezTo>
                    <a:cubicBezTo>
                      <a:pt x="159" y="62"/>
                      <a:pt x="161" y="68"/>
                      <a:pt x="163" y="74"/>
                    </a:cubicBezTo>
                    <a:cubicBezTo>
                      <a:pt x="164" y="77"/>
                      <a:pt x="166" y="79"/>
                      <a:pt x="169" y="80"/>
                    </a:cubicBezTo>
                    <a:cubicBezTo>
                      <a:pt x="178" y="82"/>
                      <a:pt x="178" y="82"/>
                      <a:pt x="178" y="82"/>
                    </a:cubicBezTo>
                    <a:lnTo>
                      <a:pt x="178" y="103"/>
                    </a:lnTo>
                    <a:close/>
                    <a:moveTo>
                      <a:pt x="93" y="50"/>
                    </a:moveTo>
                    <a:cubicBezTo>
                      <a:pt x="70" y="50"/>
                      <a:pt x="51" y="69"/>
                      <a:pt x="51" y="93"/>
                    </a:cubicBezTo>
                    <a:cubicBezTo>
                      <a:pt x="51" y="116"/>
                      <a:pt x="70" y="135"/>
                      <a:pt x="93" y="135"/>
                    </a:cubicBezTo>
                    <a:cubicBezTo>
                      <a:pt x="117" y="135"/>
                      <a:pt x="135" y="116"/>
                      <a:pt x="135" y="93"/>
                    </a:cubicBezTo>
                    <a:cubicBezTo>
                      <a:pt x="135" y="69"/>
                      <a:pt x="117" y="50"/>
                      <a:pt x="93" y="50"/>
                    </a:cubicBezTo>
                    <a:close/>
                    <a:moveTo>
                      <a:pt x="93" y="126"/>
                    </a:moveTo>
                    <a:cubicBezTo>
                      <a:pt x="75" y="126"/>
                      <a:pt x="59" y="111"/>
                      <a:pt x="59" y="93"/>
                    </a:cubicBezTo>
                    <a:cubicBezTo>
                      <a:pt x="59" y="74"/>
                      <a:pt x="75" y="59"/>
                      <a:pt x="93" y="59"/>
                    </a:cubicBezTo>
                    <a:cubicBezTo>
                      <a:pt x="112" y="59"/>
                      <a:pt x="127" y="74"/>
                      <a:pt x="127" y="93"/>
                    </a:cubicBezTo>
                    <a:cubicBezTo>
                      <a:pt x="127" y="111"/>
                      <a:pt x="112" y="126"/>
                      <a:pt x="93" y="126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138"/>
              <p:cNvSpPr/>
              <p:nvPr/>
            </p:nvSpPr>
            <p:spPr bwMode="auto">
              <a:xfrm>
                <a:off x="10675023" y="4910125"/>
                <a:ext cx="333117" cy="273808"/>
              </a:xfrm>
              <a:custGeom>
                <a:avLst/>
                <a:gdLst>
                  <a:gd name="T0" fmla="*/ 177 w 185"/>
                  <a:gd name="T1" fmla="*/ 17 h 152"/>
                  <a:gd name="T2" fmla="*/ 126 w 185"/>
                  <a:gd name="T3" fmla="*/ 17 h 152"/>
                  <a:gd name="T4" fmla="*/ 109 w 185"/>
                  <a:gd name="T5" fmla="*/ 0 h 152"/>
                  <a:gd name="T6" fmla="*/ 76 w 185"/>
                  <a:gd name="T7" fmla="*/ 0 h 152"/>
                  <a:gd name="T8" fmla="*/ 59 w 185"/>
                  <a:gd name="T9" fmla="*/ 17 h 152"/>
                  <a:gd name="T10" fmla="*/ 8 w 185"/>
                  <a:gd name="T11" fmla="*/ 17 h 152"/>
                  <a:gd name="T12" fmla="*/ 0 w 185"/>
                  <a:gd name="T13" fmla="*/ 25 h 152"/>
                  <a:gd name="T14" fmla="*/ 0 w 185"/>
                  <a:gd name="T15" fmla="*/ 143 h 152"/>
                  <a:gd name="T16" fmla="*/ 8 w 185"/>
                  <a:gd name="T17" fmla="*/ 152 h 152"/>
                  <a:gd name="T18" fmla="*/ 177 w 185"/>
                  <a:gd name="T19" fmla="*/ 152 h 152"/>
                  <a:gd name="T20" fmla="*/ 185 w 185"/>
                  <a:gd name="T21" fmla="*/ 143 h 152"/>
                  <a:gd name="T22" fmla="*/ 185 w 185"/>
                  <a:gd name="T23" fmla="*/ 25 h 152"/>
                  <a:gd name="T24" fmla="*/ 177 w 185"/>
                  <a:gd name="T25" fmla="*/ 17 h 152"/>
                  <a:gd name="T26" fmla="*/ 76 w 185"/>
                  <a:gd name="T27" fmla="*/ 8 h 152"/>
                  <a:gd name="T28" fmla="*/ 109 w 185"/>
                  <a:gd name="T29" fmla="*/ 8 h 152"/>
                  <a:gd name="T30" fmla="*/ 118 w 185"/>
                  <a:gd name="T31" fmla="*/ 17 h 152"/>
                  <a:gd name="T32" fmla="*/ 67 w 185"/>
                  <a:gd name="T33" fmla="*/ 17 h 152"/>
                  <a:gd name="T34" fmla="*/ 76 w 185"/>
                  <a:gd name="T35" fmla="*/ 8 h 152"/>
                  <a:gd name="T36" fmla="*/ 25 w 185"/>
                  <a:gd name="T37" fmla="*/ 118 h 152"/>
                  <a:gd name="T38" fmla="*/ 21 w 185"/>
                  <a:gd name="T39" fmla="*/ 122 h 152"/>
                  <a:gd name="T40" fmla="*/ 25 w 185"/>
                  <a:gd name="T41" fmla="*/ 127 h 152"/>
                  <a:gd name="T42" fmla="*/ 25 w 185"/>
                  <a:gd name="T43" fmla="*/ 143 h 152"/>
                  <a:gd name="T44" fmla="*/ 8 w 185"/>
                  <a:gd name="T45" fmla="*/ 143 h 152"/>
                  <a:gd name="T46" fmla="*/ 8 w 185"/>
                  <a:gd name="T47" fmla="*/ 25 h 152"/>
                  <a:gd name="T48" fmla="*/ 25 w 185"/>
                  <a:gd name="T49" fmla="*/ 25 h 152"/>
                  <a:gd name="T50" fmla="*/ 25 w 185"/>
                  <a:gd name="T51" fmla="*/ 118 h 152"/>
                  <a:gd name="T52" fmla="*/ 152 w 185"/>
                  <a:gd name="T53" fmla="*/ 118 h 152"/>
                  <a:gd name="T54" fmla="*/ 147 w 185"/>
                  <a:gd name="T55" fmla="*/ 122 h 152"/>
                  <a:gd name="T56" fmla="*/ 152 w 185"/>
                  <a:gd name="T57" fmla="*/ 127 h 152"/>
                  <a:gd name="T58" fmla="*/ 152 w 185"/>
                  <a:gd name="T59" fmla="*/ 143 h 152"/>
                  <a:gd name="T60" fmla="*/ 34 w 185"/>
                  <a:gd name="T61" fmla="*/ 143 h 152"/>
                  <a:gd name="T62" fmla="*/ 34 w 185"/>
                  <a:gd name="T63" fmla="*/ 127 h 152"/>
                  <a:gd name="T64" fmla="*/ 38 w 185"/>
                  <a:gd name="T65" fmla="*/ 122 h 152"/>
                  <a:gd name="T66" fmla="*/ 34 w 185"/>
                  <a:gd name="T67" fmla="*/ 118 h 152"/>
                  <a:gd name="T68" fmla="*/ 34 w 185"/>
                  <a:gd name="T69" fmla="*/ 25 h 152"/>
                  <a:gd name="T70" fmla="*/ 152 w 185"/>
                  <a:gd name="T71" fmla="*/ 25 h 152"/>
                  <a:gd name="T72" fmla="*/ 152 w 185"/>
                  <a:gd name="T73" fmla="*/ 118 h 152"/>
                  <a:gd name="T74" fmla="*/ 177 w 185"/>
                  <a:gd name="T75" fmla="*/ 143 h 152"/>
                  <a:gd name="T76" fmla="*/ 160 w 185"/>
                  <a:gd name="T77" fmla="*/ 143 h 152"/>
                  <a:gd name="T78" fmla="*/ 160 w 185"/>
                  <a:gd name="T79" fmla="*/ 127 h 152"/>
                  <a:gd name="T80" fmla="*/ 164 w 185"/>
                  <a:gd name="T81" fmla="*/ 122 h 152"/>
                  <a:gd name="T82" fmla="*/ 160 w 185"/>
                  <a:gd name="T83" fmla="*/ 118 h 152"/>
                  <a:gd name="T84" fmla="*/ 160 w 185"/>
                  <a:gd name="T85" fmla="*/ 25 h 152"/>
                  <a:gd name="T86" fmla="*/ 177 w 185"/>
                  <a:gd name="T87" fmla="*/ 25 h 152"/>
                  <a:gd name="T88" fmla="*/ 177 w 185"/>
                  <a:gd name="T89" fmla="*/ 143 h 152"/>
                  <a:gd name="T90" fmla="*/ 46 w 185"/>
                  <a:gd name="T91" fmla="*/ 59 h 152"/>
                  <a:gd name="T92" fmla="*/ 55 w 185"/>
                  <a:gd name="T93" fmla="*/ 59 h 152"/>
                  <a:gd name="T94" fmla="*/ 59 w 185"/>
                  <a:gd name="T95" fmla="*/ 55 h 152"/>
                  <a:gd name="T96" fmla="*/ 55 w 185"/>
                  <a:gd name="T97" fmla="*/ 51 h 152"/>
                  <a:gd name="T98" fmla="*/ 46 w 185"/>
                  <a:gd name="T99" fmla="*/ 51 h 152"/>
                  <a:gd name="T100" fmla="*/ 42 w 185"/>
                  <a:gd name="T101" fmla="*/ 55 h 152"/>
                  <a:gd name="T102" fmla="*/ 46 w 185"/>
                  <a:gd name="T103" fmla="*/ 59 h 152"/>
                  <a:gd name="T104" fmla="*/ 46 w 185"/>
                  <a:gd name="T105" fmla="*/ 42 h 152"/>
                  <a:gd name="T106" fmla="*/ 71 w 185"/>
                  <a:gd name="T107" fmla="*/ 42 h 152"/>
                  <a:gd name="T108" fmla="*/ 76 w 185"/>
                  <a:gd name="T109" fmla="*/ 38 h 152"/>
                  <a:gd name="T110" fmla="*/ 71 w 185"/>
                  <a:gd name="T111" fmla="*/ 34 h 152"/>
                  <a:gd name="T112" fmla="*/ 46 w 185"/>
                  <a:gd name="T113" fmla="*/ 34 h 152"/>
                  <a:gd name="T114" fmla="*/ 42 w 185"/>
                  <a:gd name="T115" fmla="*/ 38 h 152"/>
                  <a:gd name="T116" fmla="*/ 46 w 185"/>
                  <a:gd name="T117" fmla="*/ 4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5" h="152">
                    <a:moveTo>
                      <a:pt x="177" y="17"/>
                    </a:moveTo>
                    <a:cubicBezTo>
                      <a:pt x="126" y="17"/>
                      <a:pt x="126" y="17"/>
                      <a:pt x="126" y="17"/>
                    </a:cubicBezTo>
                    <a:cubicBezTo>
                      <a:pt x="126" y="8"/>
                      <a:pt x="119" y="0"/>
                      <a:pt x="109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59" y="8"/>
                      <a:pt x="59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4" y="17"/>
                      <a:pt x="0" y="21"/>
                      <a:pt x="0" y="25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48"/>
                      <a:pt x="4" y="152"/>
                      <a:pt x="8" y="152"/>
                    </a:cubicBezTo>
                    <a:cubicBezTo>
                      <a:pt x="177" y="152"/>
                      <a:pt x="177" y="152"/>
                      <a:pt x="177" y="152"/>
                    </a:cubicBezTo>
                    <a:cubicBezTo>
                      <a:pt x="182" y="152"/>
                      <a:pt x="185" y="148"/>
                      <a:pt x="185" y="143"/>
                    </a:cubicBezTo>
                    <a:cubicBezTo>
                      <a:pt x="185" y="25"/>
                      <a:pt x="185" y="25"/>
                      <a:pt x="185" y="25"/>
                    </a:cubicBezTo>
                    <a:cubicBezTo>
                      <a:pt x="185" y="21"/>
                      <a:pt x="182" y="17"/>
                      <a:pt x="177" y="17"/>
                    </a:cubicBezTo>
                    <a:close/>
                    <a:moveTo>
                      <a:pt x="76" y="8"/>
                    </a:moveTo>
                    <a:cubicBezTo>
                      <a:pt x="109" y="8"/>
                      <a:pt x="109" y="8"/>
                      <a:pt x="109" y="8"/>
                    </a:cubicBezTo>
                    <a:cubicBezTo>
                      <a:pt x="114" y="8"/>
                      <a:pt x="118" y="12"/>
                      <a:pt x="118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2"/>
                      <a:pt x="71" y="8"/>
                      <a:pt x="76" y="8"/>
                    </a:cubicBezTo>
                    <a:close/>
                    <a:moveTo>
                      <a:pt x="25" y="118"/>
                    </a:moveTo>
                    <a:cubicBezTo>
                      <a:pt x="23" y="118"/>
                      <a:pt x="21" y="120"/>
                      <a:pt x="21" y="122"/>
                    </a:cubicBezTo>
                    <a:cubicBezTo>
                      <a:pt x="21" y="125"/>
                      <a:pt x="23" y="127"/>
                      <a:pt x="25" y="127"/>
                    </a:cubicBezTo>
                    <a:cubicBezTo>
                      <a:pt x="25" y="143"/>
                      <a:pt x="25" y="143"/>
                      <a:pt x="25" y="143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25" y="25"/>
                      <a:pt x="25" y="25"/>
                      <a:pt x="25" y="25"/>
                    </a:cubicBezTo>
                    <a:lnTo>
                      <a:pt x="25" y="118"/>
                    </a:lnTo>
                    <a:close/>
                    <a:moveTo>
                      <a:pt x="152" y="118"/>
                    </a:moveTo>
                    <a:cubicBezTo>
                      <a:pt x="149" y="118"/>
                      <a:pt x="147" y="120"/>
                      <a:pt x="147" y="122"/>
                    </a:cubicBezTo>
                    <a:cubicBezTo>
                      <a:pt x="147" y="125"/>
                      <a:pt x="149" y="127"/>
                      <a:pt x="152" y="127"/>
                    </a:cubicBezTo>
                    <a:cubicBezTo>
                      <a:pt x="152" y="143"/>
                      <a:pt x="152" y="143"/>
                      <a:pt x="152" y="143"/>
                    </a:cubicBezTo>
                    <a:cubicBezTo>
                      <a:pt x="34" y="143"/>
                      <a:pt x="34" y="143"/>
                      <a:pt x="34" y="143"/>
                    </a:cubicBezTo>
                    <a:cubicBezTo>
                      <a:pt x="34" y="127"/>
                      <a:pt x="34" y="127"/>
                      <a:pt x="34" y="127"/>
                    </a:cubicBezTo>
                    <a:cubicBezTo>
                      <a:pt x="36" y="127"/>
                      <a:pt x="38" y="125"/>
                      <a:pt x="38" y="122"/>
                    </a:cubicBezTo>
                    <a:cubicBezTo>
                      <a:pt x="38" y="120"/>
                      <a:pt x="36" y="118"/>
                      <a:pt x="34" y="1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152" y="25"/>
                      <a:pt x="152" y="25"/>
                      <a:pt x="152" y="25"/>
                    </a:cubicBezTo>
                    <a:lnTo>
                      <a:pt x="152" y="118"/>
                    </a:lnTo>
                    <a:close/>
                    <a:moveTo>
                      <a:pt x="177" y="143"/>
                    </a:moveTo>
                    <a:cubicBezTo>
                      <a:pt x="160" y="143"/>
                      <a:pt x="160" y="143"/>
                      <a:pt x="160" y="143"/>
                    </a:cubicBezTo>
                    <a:cubicBezTo>
                      <a:pt x="160" y="127"/>
                      <a:pt x="160" y="127"/>
                      <a:pt x="160" y="127"/>
                    </a:cubicBezTo>
                    <a:cubicBezTo>
                      <a:pt x="162" y="127"/>
                      <a:pt x="164" y="125"/>
                      <a:pt x="164" y="122"/>
                    </a:cubicBezTo>
                    <a:cubicBezTo>
                      <a:pt x="164" y="120"/>
                      <a:pt x="162" y="118"/>
                      <a:pt x="160" y="118"/>
                    </a:cubicBezTo>
                    <a:cubicBezTo>
                      <a:pt x="160" y="25"/>
                      <a:pt x="160" y="25"/>
                      <a:pt x="160" y="25"/>
                    </a:cubicBezTo>
                    <a:cubicBezTo>
                      <a:pt x="177" y="25"/>
                      <a:pt x="177" y="25"/>
                      <a:pt x="177" y="25"/>
                    </a:cubicBezTo>
                    <a:lnTo>
                      <a:pt x="177" y="143"/>
                    </a:lnTo>
                    <a:close/>
                    <a:moveTo>
                      <a:pt x="46" y="59"/>
                    </a:moveTo>
                    <a:cubicBezTo>
                      <a:pt x="55" y="59"/>
                      <a:pt x="55" y="59"/>
                      <a:pt x="55" y="59"/>
                    </a:cubicBezTo>
                    <a:cubicBezTo>
                      <a:pt x="57" y="59"/>
                      <a:pt x="59" y="57"/>
                      <a:pt x="59" y="55"/>
                    </a:cubicBezTo>
                    <a:cubicBezTo>
                      <a:pt x="59" y="52"/>
                      <a:pt x="57" y="51"/>
                      <a:pt x="55" y="51"/>
                    </a:cubicBezTo>
                    <a:cubicBezTo>
                      <a:pt x="46" y="51"/>
                      <a:pt x="46" y="51"/>
                      <a:pt x="46" y="51"/>
                    </a:cubicBezTo>
                    <a:cubicBezTo>
                      <a:pt x="44" y="51"/>
                      <a:pt x="42" y="52"/>
                      <a:pt x="42" y="55"/>
                    </a:cubicBezTo>
                    <a:cubicBezTo>
                      <a:pt x="42" y="57"/>
                      <a:pt x="44" y="59"/>
                      <a:pt x="46" y="59"/>
                    </a:cubicBezTo>
                    <a:close/>
                    <a:moveTo>
                      <a:pt x="46" y="42"/>
                    </a:moveTo>
                    <a:cubicBezTo>
                      <a:pt x="71" y="42"/>
                      <a:pt x="71" y="42"/>
                      <a:pt x="71" y="42"/>
                    </a:cubicBezTo>
                    <a:cubicBezTo>
                      <a:pt x="74" y="42"/>
                      <a:pt x="76" y="40"/>
                      <a:pt x="76" y="38"/>
                    </a:cubicBezTo>
                    <a:cubicBezTo>
                      <a:pt x="76" y="36"/>
                      <a:pt x="74" y="34"/>
                      <a:pt x="71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4" y="34"/>
                      <a:pt x="42" y="36"/>
                      <a:pt x="42" y="38"/>
                    </a:cubicBezTo>
                    <a:cubicBezTo>
                      <a:pt x="42" y="40"/>
                      <a:pt x="44" y="42"/>
                      <a:pt x="46" y="42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139"/>
              <p:cNvSpPr/>
              <p:nvPr/>
            </p:nvSpPr>
            <p:spPr bwMode="auto">
              <a:xfrm>
                <a:off x="10567926" y="3185196"/>
                <a:ext cx="338059" cy="336082"/>
              </a:xfrm>
              <a:custGeom>
                <a:avLst/>
                <a:gdLst>
                  <a:gd name="T0" fmla="*/ 187 w 188"/>
                  <a:gd name="T1" fmla="*/ 146 h 187"/>
                  <a:gd name="T2" fmla="*/ 128 w 188"/>
                  <a:gd name="T3" fmla="*/ 88 h 187"/>
                  <a:gd name="T4" fmla="*/ 132 w 188"/>
                  <a:gd name="T5" fmla="*/ 84 h 187"/>
                  <a:gd name="T6" fmla="*/ 132 w 188"/>
                  <a:gd name="T7" fmla="*/ 60 h 187"/>
                  <a:gd name="T8" fmla="*/ 79 w 188"/>
                  <a:gd name="T9" fmla="*/ 6 h 187"/>
                  <a:gd name="T10" fmla="*/ 55 w 188"/>
                  <a:gd name="T11" fmla="*/ 6 h 187"/>
                  <a:gd name="T12" fmla="*/ 7 w 188"/>
                  <a:gd name="T13" fmla="*/ 54 h 187"/>
                  <a:gd name="T14" fmla="*/ 7 w 188"/>
                  <a:gd name="T15" fmla="*/ 78 h 187"/>
                  <a:gd name="T16" fmla="*/ 61 w 188"/>
                  <a:gd name="T17" fmla="*/ 131 h 187"/>
                  <a:gd name="T18" fmla="*/ 85 w 188"/>
                  <a:gd name="T19" fmla="*/ 131 h 187"/>
                  <a:gd name="T20" fmla="*/ 89 w 188"/>
                  <a:gd name="T21" fmla="*/ 127 h 187"/>
                  <a:gd name="T22" fmla="*/ 113 w 188"/>
                  <a:gd name="T23" fmla="*/ 152 h 187"/>
                  <a:gd name="T24" fmla="*/ 116 w 188"/>
                  <a:gd name="T25" fmla="*/ 153 h 187"/>
                  <a:gd name="T26" fmla="*/ 129 w 188"/>
                  <a:gd name="T27" fmla="*/ 153 h 187"/>
                  <a:gd name="T28" fmla="*/ 129 w 188"/>
                  <a:gd name="T29" fmla="*/ 166 h 187"/>
                  <a:gd name="T30" fmla="*/ 133 w 188"/>
                  <a:gd name="T31" fmla="*/ 170 h 187"/>
                  <a:gd name="T32" fmla="*/ 146 w 188"/>
                  <a:gd name="T33" fmla="*/ 170 h 187"/>
                  <a:gd name="T34" fmla="*/ 146 w 188"/>
                  <a:gd name="T35" fmla="*/ 183 h 187"/>
                  <a:gd name="T36" fmla="*/ 150 w 188"/>
                  <a:gd name="T37" fmla="*/ 187 h 187"/>
                  <a:gd name="T38" fmla="*/ 184 w 188"/>
                  <a:gd name="T39" fmla="*/ 187 h 187"/>
                  <a:gd name="T40" fmla="*/ 188 w 188"/>
                  <a:gd name="T41" fmla="*/ 183 h 187"/>
                  <a:gd name="T42" fmla="*/ 188 w 188"/>
                  <a:gd name="T43" fmla="*/ 149 h 187"/>
                  <a:gd name="T44" fmla="*/ 187 w 188"/>
                  <a:gd name="T45" fmla="*/ 146 h 187"/>
                  <a:gd name="T46" fmla="*/ 179 w 188"/>
                  <a:gd name="T47" fmla="*/ 179 h 187"/>
                  <a:gd name="T48" fmla="*/ 154 w 188"/>
                  <a:gd name="T49" fmla="*/ 179 h 187"/>
                  <a:gd name="T50" fmla="*/ 154 w 188"/>
                  <a:gd name="T51" fmla="*/ 166 h 187"/>
                  <a:gd name="T52" fmla="*/ 150 w 188"/>
                  <a:gd name="T53" fmla="*/ 162 h 187"/>
                  <a:gd name="T54" fmla="*/ 137 w 188"/>
                  <a:gd name="T55" fmla="*/ 162 h 187"/>
                  <a:gd name="T56" fmla="*/ 137 w 188"/>
                  <a:gd name="T57" fmla="*/ 149 h 187"/>
                  <a:gd name="T58" fmla="*/ 133 w 188"/>
                  <a:gd name="T59" fmla="*/ 145 h 187"/>
                  <a:gd name="T60" fmla="*/ 118 w 188"/>
                  <a:gd name="T61" fmla="*/ 145 h 187"/>
                  <a:gd name="T62" fmla="*/ 92 w 188"/>
                  <a:gd name="T63" fmla="*/ 118 h 187"/>
                  <a:gd name="T64" fmla="*/ 89 w 188"/>
                  <a:gd name="T65" fmla="*/ 117 h 187"/>
                  <a:gd name="T66" fmla="*/ 85 w 188"/>
                  <a:gd name="T67" fmla="*/ 119 h 187"/>
                  <a:gd name="T68" fmla="*/ 79 w 188"/>
                  <a:gd name="T69" fmla="*/ 126 h 187"/>
                  <a:gd name="T70" fmla="*/ 67 w 188"/>
                  <a:gd name="T71" fmla="*/ 126 h 187"/>
                  <a:gd name="T72" fmla="*/ 13 w 188"/>
                  <a:gd name="T73" fmla="*/ 72 h 187"/>
                  <a:gd name="T74" fmla="*/ 13 w 188"/>
                  <a:gd name="T75" fmla="*/ 60 h 187"/>
                  <a:gd name="T76" fmla="*/ 61 w 188"/>
                  <a:gd name="T77" fmla="*/ 12 h 187"/>
                  <a:gd name="T78" fmla="*/ 73 w 188"/>
                  <a:gd name="T79" fmla="*/ 12 h 187"/>
                  <a:gd name="T80" fmla="*/ 126 w 188"/>
                  <a:gd name="T81" fmla="*/ 66 h 187"/>
                  <a:gd name="T82" fmla="*/ 126 w 188"/>
                  <a:gd name="T83" fmla="*/ 78 h 187"/>
                  <a:gd name="T84" fmla="*/ 120 w 188"/>
                  <a:gd name="T85" fmla="*/ 85 h 187"/>
                  <a:gd name="T86" fmla="*/ 118 w 188"/>
                  <a:gd name="T87" fmla="*/ 88 h 187"/>
                  <a:gd name="T88" fmla="*/ 119 w 188"/>
                  <a:gd name="T89" fmla="*/ 91 h 187"/>
                  <a:gd name="T90" fmla="*/ 179 w 188"/>
                  <a:gd name="T91" fmla="*/ 151 h 187"/>
                  <a:gd name="T92" fmla="*/ 179 w 188"/>
                  <a:gd name="T93" fmla="*/ 179 h 187"/>
                  <a:gd name="T94" fmla="*/ 61 w 188"/>
                  <a:gd name="T95" fmla="*/ 44 h 187"/>
                  <a:gd name="T96" fmla="*/ 44 w 188"/>
                  <a:gd name="T97" fmla="*/ 61 h 187"/>
                  <a:gd name="T98" fmla="*/ 61 w 188"/>
                  <a:gd name="T99" fmla="*/ 77 h 187"/>
                  <a:gd name="T100" fmla="*/ 78 w 188"/>
                  <a:gd name="T101" fmla="*/ 61 h 187"/>
                  <a:gd name="T102" fmla="*/ 61 w 188"/>
                  <a:gd name="T103" fmla="*/ 44 h 187"/>
                  <a:gd name="T104" fmla="*/ 61 w 188"/>
                  <a:gd name="T105" fmla="*/ 69 h 187"/>
                  <a:gd name="T106" fmla="*/ 53 w 188"/>
                  <a:gd name="T107" fmla="*/ 61 h 187"/>
                  <a:gd name="T108" fmla="*/ 61 w 188"/>
                  <a:gd name="T109" fmla="*/ 52 h 187"/>
                  <a:gd name="T110" fmla="*/ 70 w 188"/>
                  <a:gd name="T111" fmla="*/ 61 h 187"/>
                  <a:gd name="T112" fmla="*/ 61 w 188"/>
                  <a:gd name="T113" fmla="*/ 69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8" h="187">
                    <a:moveTo>
                      <a:pt x="187" y="146"/>
                    </a:moveTo>
                    <a:cubicBezTo>
                      <a:pt x="128" y="88"/>
                      <a:pt x="128" y="88"/>
                      <a:pt x="128" y="88"/>
                    </a:cubicBezTo>
                    <a:cubicBezTo>
                      <a:pt x="132" y="84"/>
                      <a:pt x="132" y="84"/>
                      <a:pt x="132" y="84"/>
                    </a:cubicBezTo>
                    <a:cubicBezTo>
                      <a:pt x="139" y="77"/>
                      <a:pt x="139" y="67"/>
                      <a:pt x="132" y="60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2" y="0"/>
                      <a:pt x="61" y="0"/>
                      <a:pt x="55" y="6"/>
                    </a:cubicBezTo>
                    <a:cubicBezTo>
                      <a:pt x="7" y="54"/>
                      <a:pt x="7" y="54"/>
                      <a:pt x="7" y="54"/>
                    </a:cubicBezTo>
                    <a:cubicBezTo>
                      <a:pt x="0" y="61"/>
                      <a:pt x="0" y="71"/>
                      <a:pt x="7" y="78"/>
                    </a:cubicBezTo>
                    <a:cubicBezTo>
                      <a:pt x="61" y="131"/>
                      <a:pt x="61" y="131"/>
                      <a:pt x="61" y="131"/>
                    </a:cubicBezTo>
                    <a:cubicBezTo>
                      <a:pt x="67" y="138"/>
                      <a:pt x="78" y="138"/>
                      <a:pt x="85" y="131"/>
                    </a:cubicBezTo>
                    <a:cubicBezTo>
                      <a:pt x="89" y="127"/>
                      <a:pt x="89" y="127"/>
                      <a:pt x="89" y="127"/>
                    </a:cubicBezTo>
                    <a:cubicBezTo>
                      <a:pt x="113" y="152"/>
                      <a:pt x="113" y="152"/>
                      <a:pt x="113" y="152"/>
                    </a:cubicBezTo>
                    <a:cubicBezTo>
                      <a:pt x="114" y="153"/>
                      <a:pt x="115" y="153"/>
                      <a:pt x="116" y="153"/>
                    </a:cubicBezTo>
                    <a:cubicBezTo>
                      <a:pt x="129" y="153"/>
                      <a:pt x="129" y="153"/>
                      <a:pt x="129" y="153"/>
                    </a:cubicBezTo>
                    <a:cubicBezTo>
                      <a:pt x="129" y="166"/>
                      <a:pt x="129" y="166"/>
                      <a:pt x="129" y="166"/>
                    </a:cubicBezTo>
                    <a:cubicBezTo>
                      <a:pt x="129" y="168"/>
                      <a:pt x="131" y="170"/>
                      <a:pt x="133" y="170"/>
                    </a:cubicBezTo>
                    <a:cubicBezTo>
                      <a:pt x="146" y="170"/>
                      <a:pt x="146" y="170"/>
                      <a:pt x="146" y="170"/>
                    </a:cubicBezTo>
                    <a:cubicBezTo>
                      <a:pt x="146" y="183"/>
                      <a:pt x="146" y="183"/>
                      <a:pt x="146" y="183"/>
                    </a:cubicBezTo>
                    <a:cubicBezTo>
                      <a:pt x="146" y="185"/>
                      <a:pt x="148" y="187"/>
                      <a:pt x="150" y="187"/>
                    </a:cubicBezTo>
                    <a:cubicBezTo>
                      <a:pt x="184" y="187"/>
                      <a:pt x="184" y="187"/>
                      <a:pt x="184" y="187"/>
                    </a:cubicBezTo>
                    <a:cubicBezTo>
                      <a:pt x="186" y="187"/>
                      <a:pt x="188" y="185"/>
                      <a:pt x="188" y="183"/>
                    </a:cubicBezTo>
                    <a:cubicBezTo>
                      <a:pt x="188" y="149"/>
                      <a:pt x="188" y="149"/>
                      <a:pt x="188" y="149"/>
                    </a:cubicBezTo>
                    <a:cubicBezTo>
                      <a:pt x="188" y="148"/>
                      <a:pt x="187" y="147"/>
                      <a:pt x="187" y="146"/>
                    </a:cubicBezTo>
                    <a:close/>
                    <a:moveTo>
                      <a:pt x="179" y="179"/>
                    </a:moveTo>
                    <a:cubicBezTo>
                      <a:pt x="154" y="179"/>
                      <a:pt x="154" y="179"/>
                      <a:pt x="154" y="179"/>
                    </a:cubicBezTo>
                    <a:cubicBezTo>
                      <a:pt x="154" y="166"/>
                      <a:pt x="154" y="166"/>
                      <a:pt x="154" y="166"/>
                    </a:cubicBezTo>
                    <a:cubicBezTo>
                      <a:pt x="154" y="164"/>
                      <a:pt x="152" y="162"/>
                      <a:pt x="150" y="162"/>
                    </a:cubicBezTo>
                    <a:cubicBezTo>
                      <a:pt x="137" y="162"/>
                      <a:pt x="137" y="162"/>
                      <a:pt x="137" y="162"/>
                    </a:cubicBezTo>
                    <a:cubicBezTo>
                      <a:pt x="137" y="149"/>
                      <a:pt x="137" y="149"/>
                      <a:pt x="137" y="149"/>
                    </a:cubicBezTo>
                    <a:cubicBezTo>
                      <a:pt x="137" y="147"/>
                      <a:pt x="135" y="145"/>
                      <a:pt x="133" y="145"/>
                    </a:cubicBezTo>
                    <a:cubicBezTo>
                      <a:pt x="118" y="145"/>
                      <a:pt x="118" y="145"/>
                      <a:pt x="118" y="145"/>
                    </a:cubicBezTo>
                    <a:cubicBezTo>
                      <a:pt x="92" y="118"/>
                      <a:pt x="92" y="118"/>
                      <a:pt x="92" y="118"/>
                    </a:cubicBezTo>
                    <a:cubicBezTo>
                      <a:pt x="91" y="118"/>
                      <a:pt x="90" y="117"/>
                      <a:pt x="89" y="117"/>
                    </a:cubicBezTo>
                    <a:cubicBezTo>
                      <a:pt x="87" y="117"/>
                      <a:pt x="86" y="118"/>
                      <a:pt x="85" y="119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75" y="129"/>
                      <a:pt x="70" y="129"/>
                      <a:pt x="67" y="126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0" y="69"/>
                      <a:pt x="10" y="63"/>
                      <a:pt x="13" y="60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4" y="9"/>
                      <a:pt x="69" y="9"/>
                      <a:pt x="73" y="12"/>
                    </a:cubicBezTo>
                    <a:cubicBezTo>
                      <a:pt x="126" y="66"/>
                      <a:pt x="126" y="66"/>
                      <a:pt x="126" y="66"/>
                    </a:cubicBezTo>
                    <a:cubicBezTo>
                      <a:pt x="130" y="69"/>
                      <a:pt x="130" y="75"/>
                      <a:pt x="126" y="78"/>
                    </a:cubicBezTo>
                    <a:cubicBezTo>
                      <a:pt x="120" y="85"/>
                      <a:pt x="120" y="85"/>
                      <a:pt x="120" y="85"/>
                    </a:cubicBezTo>
                    <a:cubicBezTo>
                      <a:pt x="119" y="85"/>
                      <a:pt x="118" y="86"/>
                      <a:pt x="118" y="88"/>
                    </a:cubicBezTo>
                    <a:cubicBezTo>
                      <a:pt x="118" y="89"/>
                      <a:pt x="119" y="90"/>
                      <a:pt x="119" y="91"/>
                    </a:cubicBezTo>
                    <a:cubicBezTo>
                      <a:pt x="179" y="151"/>
                      <a:pt x="179" y="151"/>
                      <a:pt x="179" y="151"/>
                    </a:cubicBezTo>
                    <a:lnTo>
                      <a:pt x="179" y="179"/>
                    </a:lnTo>
                    <a:close/>
                    <a:moveTo>
                      <a:pt x="61" y="44"/>
                    </a:moveTo>
                    <a:cubicBezTo>
                      <a:pt x="52" y="44"/>
                      <a:pt x="44" y="51"/>
                      <a:pt x="44" y="61"/>
                    </a:cubicBezTo>
                    <a:cubicBezTo>
                      <a:pt x="44" y="70"/>
                      <a:pt x="52" y="77"/>
                      <a:pt x="61" y="77"/>
                    </a:cubicBezTo>
                    <a:cubicBezTo>
                      <a:pt x="71" y="77"/>
                      <a:pt x="78" y="70"/>
                      <a:pt x="78" y="61"/>
                    </a:cubicBezTo>
                    <a:cubicBezTo>
                      <a:pt x="78" y="51"/>
                      <a:pt x="71" y="44"/>
                      <a:pt x="61" y="44"/>
                    </a:cubicBezTo>
                    <a:close/>
                    <a:moveTo>
                      <a:pt x="61" y="69"/>
                    </a:moveTo>
                    <a:cubicBezTo>
                      <a:pt x="57" y="69"/>
                      <a:pt x="53" y="65"/>
                      <a:pt x="53" y="61"/>
                    </a:cubicBezTo>
                    <a:cubicBezTo>
                      <a:pt x="53" y="56"/>
                      <a:pt x="57" y="52"/>
                      <a:pt x="61" y="52"/>
                    </a:cubicBezTo>
                    <a:cubicBezTo>
                      <a:pt x="66" y="52"/>
                      <a:pt x="70" y="56"/>
                      <a:pt x="70" y="61"/>
                    </a:cubicBezTo>
                    <a:cubicBezTo>
                      <a:pt x="70" y="65"/>
                      <a:pt x="66" y="69"/>
                      <a:pt x="61" y="69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140"/>
              <p:cNvSpPr/>
              <p:nvPr/>
            </p:nvSpPr>
            <p:spPr bwMode="auto">
              <a:xfrm>
                <a:off x="10791894" y="4228396"/>
                <a:ext cx="335094" cy="33212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3 h 185"/>
                  <a:gd name="T4" fmla="*/ 93 w 186"/>
                  <a:gd name="T5" fmla="*/ 185 h 185"/>
                  <a:gd name="T6" fmla="*/ 186 w 186"/>
                  <a:gd name="T7" fmla="*/ 93 h 185"/>
                  <a:gd name="T8" fmla="*/ 93 w 186"/>
                  <a:gd name="T9" fmla="*/ 0 h 185"/>
                  <a:gd name="T10" fmla="*/ 93 w 186"/>
                  <a:gd name="T11" fmla="*/ 177 h 185"/>
                  <a:gd name="T12" fmla="*/ 41 w 186"/>
                  <a:gd name="T13" fmla="*/ 159 h 185"/>
                  <a:gd name="T14" fmla="*/ 68 w 186"/>
                  <a:gd name="T15" fmla="*/ 140 h 185"/>
                  <a:gd name="T16" fmla="*/ 78 w 186"/>
                  <a:gd name="T17" fmla="*/ 131 h 185"/>
                  <a:gd name="T18" fmla="*/ 75 w 186"/>
                  <a:gd name="T19" fmla="*/ 122 h 185"/>
                  <a:gd name="T20" fmla="*/ 71 w 186"/>
                  <a:gd name="T21" fmla="*/ 121 h 185"/>
                  <a:gd name="T22" fmla="*/ 53 w 186"/>
                  <a:gd name="T23" fmla="*/ 118 h 185"/>
                  <a:gd name="T24" fmla="*/ 59 w 186"/>
                  <a:gd name="T25" fmla="*/ 76 h 185"/>
                  <a:gd name="T26" fmla="*/ 95 w 186"/>
                  <a:gd name="T27" fmla="*/ 34 h 185"/>
                  <a:gd name="T28" fmla="*/ 126 w 186"/>
                  <a:gd name="T29" fmla="*/ 78 h 185"/>
                  <a:gd name="T30" fmla="*/ 133 w 186"/>
                  <a:gd name="T31" fmla="*/ 117 h 185"/>
                  <a:gd name="T32" fmla="*/ 113 w 186"/>
                  <a:gd name="T33" fmla="*/ 120 h 185"/>
                  <a:gd name="T34" fmla="*/ 109 w 186"/>
                  <a:gd name="T35" fmla="*/ 123 h 185"/>
                  <a:gd name="T36" fmla="*/ 118 w 186"/>
                  <a:gd name="T37" fmla="*/ 139 h 185"/>
                  <a:gd name="T38" fmla="*/ 145 w 186"/>
                  <a:gd name="T39" fmla="*/ 159 h 185"/>
                  <a:gd name="T40" fmla="*/ 93 w 186"/>
                  <a:gd name="T41" fmla="*/ 177 h 185"/>
                  <a:gd name="T42" fmla="*/ 151 w 186"/>
                  <a:gd name="T43" fmla="*/ 153 h 185"/>
                  <a:gd name="T44" fmla="*/ 121 w 186"/>
                  <a:gd name="T45" fmla="*/ 132 h 185"/>
                  <a:gd name="T46" fmla="*/ 117 w 186"/>
                  <a:gd name="T47" fmla="*/ 129 h 185"/>
                  <a:gd name="T48" fmla="*/ 143 w 186"/>
                  <a:gd name="T49" fmla="*/ 122 h 185"/>
                  <a:gd name="T50" fmla="*/ 145 w 186"/>
                  <a:gd name="T51" fmla="*/ 118 h 185"/>
                  <a:gd name="T52" fmla="*/ 142 w 186"/>
                  <a:gd name="T53" fmla="*/ 114 h 185"/>
                  <a:gd name="T54" fmla="*/ 135 w 186"/>
                  <a:gd name="T55" fmla="*/ 78 h 185"/>
                  <a:gd name="T56" fmla="*/ 95 w 186"/>
                  <a:gd name="T57" fmla="*/ 25 h 185"/>
                  <a:gd name="T58" fmla="*/ 50 w 186"/>
                  <a:gd name="T59" fmla="*/ 76 h 185"/>
                  <a:gd name="T60" fmla="*/ 44 w 186"/>
                  <a:gd name="T61" fmla="*/ 115 h 185"/>
                  <a:gd name="T62" fmla="*/ 41 w 186"/>
                  <a:gd name="T63" fmla="*/ 118 h 185"/>
                  <a:gd name="T64" fmla="*/ 43 w 186"/>
                  <a:gd name="T65" fmla="*/ 122 h 185"/>
                  <a:gd name="T66" fmla="*/ 70 w 186"/>
                  <a:gd name="T67" fmla="*/ 130 h 185"/>
                  <a:gd name="T68" fmla="*/ 65 w 186"/>
                  <a:gd name="T69" fmla="*/ 132 h 185"/>
                  <a:gd name="T70" fmla="*/ 34 w 186"/>
                  <a:gd name="T71" fmla="*/ 153 h 185"/>
                  <a:gd name="T72" fmla="*/ 9 w 186"/>
                  <a:gd name="T73" fmla="*/ 93 h 185"/>
                  <a:gd name="T74" fmla="*/ 93 w 186"/>
                  <a:gd name="T75" fmla="*/ 8 h 185"/>
                  <a:gd name="T76" fmla="*/ 177 w 186"/>
                  <a:gd name="T77" fmla="*/ 93 h 185"/>
                  <a:gd name="T78" fmla="*/ 151 w 186"/>
                  <a:gd name="T79" fmla="*/ 15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2" y="0"/>
                      <a:pt x="0" y="41"/>
                      <a:pt x="0" y="93"/>
                    </a:cubicBezTo>
                    <a:cubicBezTo>
                      <a:pt x="0" y="144"/>
                      <a:pt x="42" y="185"/>
                      <a:pt x="93" y="185"/>
                    </a:cubicBezTo>
                    <a:cubicBezTo>
                      <a:pt x="144" y="185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77"/>
                    </a:moveTo>
                    <a:cubicBezTo>
                      <a:pt x="73" y="177"/>
                      <a:pt x="55" y="170"/>
                      <a:pt x="41" y="159"/>
                    </a:cubicBezTo>
                    <a:cubicBezTo>
                      <a:pt x="46" y="151"/>
                      <a:pt x="58" y="143"/>
                      <a:pt x="68" y="140"/>
                    </a:cubicBezTo>
                    <a:cubicBezTo>
                      <a:pt x="74" y="138"/>
                      <a:pt x="77" y="135"/>
                      <a:pt x="78" y="131"/>
                    </a:cubicBezTo>
                    <a:cubicBezTo>
                      <a:pt x="79" y="126"/>
                      <a:pt x="76" y="122"/>
                      <a:pt x="75" y="122"/>
                    </a:cubicBezTo>
                    <a:cubicBezTo>
                      <a:pt x="74" y="121"/>
                      <a:pt x="72" y="120"/>
                      <a:pt x="71" y="121"/>
                    </a:cubicBezTo>
                    <a:cubicBezTo>
                      <a:pt x="71" y="121"/>
                      <a:pt x="64" y="123"/>
                      <a:pt x="53" y="118"/>
                    </a:cubicBezTo>
                    <a:cubicBezTo>
                      <a:pt x="56" y="112"/>
                      <a:pt x="59" y="100"/>
                      <a:pt x="59" y="76"/>
                    </a:cubicBezTo>
                    <a:cubicBezTo>
                      <a:pt x="59" y="37"/>
                      <a:pt x="76" y="34"/>
                      <a:pt x="95" y="34"/>
                    </a:cubicBezTo>
                    <a:cubicBezTo>
                      <a:pt x="109" y="34"/>
                      <a:pt x="126" y="38"/>
                      <a:pt x="126" y="78"/>
                    </a:cubicBezTo>
                    <a:cubicBezTo>
                      <a:pt x="126" y="100"/>
                      <a:pt x="130" y="111"/>
                      <a:pt x="133" y="117"/>
                    </a:cubicBezTo>
                    <a:cubicBezTo>
                      <a:pt x="129" y="119"/>
                      <a:pt x="121" y="121"/>
                      <a:pt x="113" y="120"/>
                    </a:cubicBezTo>
                    <a:cubicBezTo>
                      <a:pt x="111" y="120"/>
                      <a:pt x="109" y="121"/>
                      <a:pt x="109" y="123"/>
                    </a:cubicBezTo>
                    <a:cubicBezTo>
                      <a:pt x="107" y="126"/>
                      <a:pt x="107" y="134"/>
                      <a:pt x="118" y="139"/>
                    </a:cubicBezTo>
                    <a:cubicBezTo>
                      <a:pt x="126" y="143"/>
                      <a:pt x="137" y="149"/>
                      <a:pt x="145" y="159"/>
                    </a:cubicBezTo>
                    <a:cubicBezTo>
                      <a:pt x="131" y="170"/>
                      <a:pt x="113" y="177"/>
                      <a:pt x="93" y="177"/>
                    </a:cubicBezTo>
                    <a:close/>
                    <a:moveTo>
                      <a:pt x="151" y="153"/>
                    </a:moveTo>
                    <a:cubicBezTo>
                      <a:pt x="142" y="142"/>
                      <a:pt x="131" y="136"/>
                      <a:pt x="121" y="132"/>
                    </a:cubicBezTo>
                    <a:cubicBezTo>
                      <a:pt x="119" y="131"/>
                      <a:pt x="118" y="130"/>
                      <a:pt x="117" y="129"/>
                    </a:cubicBezTo>
                    <a:cubicBezTo>
                      <a:pt x="131" y="128"/>
                      <a:pt x="142" y="122"/>
                      <a:pt x="143" y="122"/>
                    </a:cubicBezTo>
                    <a:cubicBezTo>
                      <a:pt x="144" y="121"/>
                      <a:pt x="145" y="119"/>
                      <a:pt x="145" y="118"/>
                    </a:cubicBezTo>
                    <a:cubicBezTo>
                      <a:pt x="145" y="116"/>
                      <a:pt x="144" y="115"/>
                      <a:pt x="142" y="114"/>
                    </a:cubicBezTo>
                    <a:cubicBezTo>
                      <a:pt x="142" y="114"/>
                      <a:pt x="135" y="108"/>
                      <a:pt x="135" y="78"/>
                    </a:cubicBezTo>
                    <a:cubicBezTo>
                      <a:pt x="135" y="43"/>
                      <a:pt x="121" y="25"/>
                      <a:pt x="95" y="25"/>
                    </a:cubicBezTo>
                    <a:cubicBezTo>
                      <a:pt x="73" y="25"/>
                      <a:pt x="50" y="31"/>
                      <a:pt x="50" y="76"/>
                    </a:cubicBezTo>
                    <a:cubicBezTo>
                      <a:pt x="50" y="108"/>
                      <a:pt x="45" y="114"/>
                      <a:pt x="44" y="115"/>
                    </a:cubicBezTo>
                    <a:cubicBezTo>
                      <a:pt x="43" y="115"/>
                      <a:pt x="42" y="116"/>
                      <a:pt x="41" y="118"/>
                    </a:cubicBezTo>
                    <a:cubicBezTo>
                      <a:pt x="41" y="120"/>
                      <a:pt x="42" y="121"/>
                      <a:pt x="43" y="122"/>
                    </a:cubicBezTo>
                    <a:cubicBezTo>
                      <a:pt x="55" y="129"/>
                      <a:pt x="64" y="130"/>
                      <a:pt x="70" y="130"/>
                    </a:cubicBezTo>
                    <a:cubicBezTo>
                      <a:pt x="69" y="130"/>
                      <a:pt x="68" y="131"/>
                      <a:pt x="65" y="132"/>
                    </a:cubicBezTo>
                    <a:cubicBezTo>
                      <a:pt x="54" y="135"/>
                      <a:pt x="41" y="144"/>
                      <a:pt x="34" y="153"/>
                    </a:cubicBezTo>
                    <a:cubicBezTo>
                      <a:pt x="18" y="138"/>
                      <a:pt x="9" y="116"/>
                      <a:pt x="9" y="93"/>
                    </a:cubicBezTo>
                    <a:cubicBezTo>
                      <a:pt x="9" y="46"/>
                      <a:pt x="46" y="8"/>
                      <a:pt x="93" y="8"/>
                    </a:cubicBezTo>
                    <a:cubicBezTo>
                      <a:pt x="140" y="8"/>
                      <a:pt x="177" y="46"/>
                      <a:pt x="177" y="93"/>
                    </a:cubicBezTo>
                    <a:cubicBezTo>
                      <a:pt x="177" y="117"/>
                      <a:pt x="167" y="138"/>
                      <a:pt x="151" y="153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141"/>
              <p:cNvSpPr/>
              <p:nvPr/>
            </p:nvSpPr>
            <p:spPr bwMode="auto">
              <a:xfrm rot="3085759">
                <a:off x="9868997" y="1270637"/>
                <a:ext cx="272910" cy="332239"/>
              </a:xfrm>
              <a:custGeom>
                <a:avLst/>
                <a:gdLst>
                  <a:gd name="T0" fmla="*/ 34 w 152"/>
                  <a:gd name="T1" fmla="*/ 101 h 185"/>
                  <a:gd name="T2" fmla="*/ 51 w 152"/>
                  <a:gd name="T3" fmla="*/ 101 h 185"/>
                  <a:gd name="T4" fmla="*/ 38 w 152"/>
                  <a:gd name="T5" fmla="*/ 143 h 185"/>
                  <a:gd name="T6" fmla="*/ 38 w 152"/>
                  <a:gd name="T7" fmla="*/ 152 h 185"/>
                  <a:gd name="T8" fmla="*/ 38 w 152"/>
                  <a:gd name="T9" fmla="*/ 143 h 185"/>
                  <a:gd name="T10" fmla="*/ 126 w 152"/>
                  <a:gd name="T11" fmla="*/ 25 h 185"/>
                  <a:gd name="T12" fmla="*/ 135 w 152"/>
                  <a:gd name="T13" fmla="*/ 8 h 185"/>
                  <a:gd name="T14" fmla="*/ 25 w 152"/>
                  <a:gd name="T15" fmla="*/ 0 h 185"/>
                  <a:gd name="T16" fmla="*/ 17 w 152"/>
                  <a:gd name="T17" fmla="*/ 17 h 185"/>
                  <a:gd name="T18" fmla="*/ 33 w 152"/>
                  <a:gd name="T19" fmla="*/ 25 h 185"/>
                  <a:gd name="T20" fmla="*/ 51 w 152"/>
                  <a:gd name="T21" fmla="*/ 185 h 185"/>
                  <a:gd name="T22" fmla="*/ 152 w 152"/>
                  <a:gd name="T23" fmla="*/ 135 h 185"/>
                  <a:gd name="T24" fmla="*/ 25 w 152"/>
                  <a:gd name="T25" fmla="*/ 17 h 185"/>
                  <a:gd name="T26" fmla="*/ 126 w 152"/>
                  <a:gd name="T27" fmla="*/ 8 h 185"/>
                  <a:gd name="T28" fmla="*/ 25 w 152"/>
                  <a:gd name="T29" fmla="*/ 17 h 185"/>
                  <a:gd name="T30" fmla="*/ 110 w 152"/>
                  <a:gd name="T31" fmla="*/ 25 h 185"/>
                  <a:gd name="T32" fmla="*/ 73 w 152"/>
                  <a:gd name="T33" fmla="*/ 75 h 185"/>
                  <a:gd name="T34" fmla="*/ 42 w 152"/>
                  <a:gd name="T35" fmla="*/ 25 h 185"/>
                  <a:gd name="T36" fmla="*/ 51 w 152"/>
                  <a:gd name="T37" fmla="*/ 177 h 185"/>
                  <a:gd name="T38" fmla="*/ 23 w 152"/>
                  <a:gd name="T39" fmla="*/ 85 h 185"/>
                  <a:gd name="T40" fmla="*/ 69 w 152"/>
                  <a:gd name="T41" fmla="*/ 82 h 185"/>
                  <a:gd name="T42" fmla="*/ 124 w 152"/>
                  <a:gd name="T43" fmla="*/ 77 h 185"/>
                  <a:gd name="T44" fmla="*/ 143 w 152"/>
                  <a:gd name="T45" fmla="*/ 135 h 185"/>
                  <a:gd name="T46" fmla="*/ 72 w 152"/>
                  <a:gd name="T47" fmla="*/ 118 h 185"/>
                  <a:gd name="T48" fmla="*/ 72 w 152"/>
                  <a:gd name="T49" fmla="*/ 143 h 185"/>
                  <a:gd name="T50" fmla="*/ 72 w 152"/>
                  <a:gd name="T51" fmla="*/ 118 h 185"/>
                  <a:gd name="T52" fmla="*/ 67 w 152"/>
                  <a:gd name="T53" fmla="*/ 131 h 185"/>
                  <a:gd name="T54" fmla="*/ 76 w 152"/>
                  <a:gd name="T55" fmla="*/ 131 h 185"/>
                  <a:gd name="T56" fmla="*/ 110 w 152"/>
                  <a:gd name="T57" fmla="*/ 118 h 185"/>
                  <a:gd name="T58" fmla="*/ 110 w 152"/>
                  <a:gd name="T59" fmla="*/ 135 h 185"/>
                  <a:gd name="T60" fmla="*/ 110 w 152"/>
                  <a:gd name="T61" fmla="*/ 118 h 185"/>
                  <a:gd name="T62" fmla="*/ 118 w 152"/>
                  <a:gd name="T63" fmla="*/ 105 h 185"/>
                  <a:gd name="T64" fmla="*/ 126 w 152"/>
                  <a:gd name="T65" fmla="*/ 105 h 185"/>
                  <a:gd name="T66" fmla="*/ 97 w 152"/>
                  <a:gd name="T67" fmla="*/ 160 h 185"/>
                  <a:gd name="T68" fmla="*/ 97 w 152"/>
                  <a:gd name="T69" fmla="*/ 169 h 185"/>
                  <a:gd name="T70" fmla="*/ 97 w 152"/>
                  <a:gd name="T71" fmla="*/ 16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2" h="185">
                    <a:moveTo>
                      <a:pt x="42" y="93"/>
                    </a:moveTo>
                    <a:cubicBezTo>
                      <a:pt x="37" y="93"/>
                      <a:pt x="34" y="96"/>
                      <a:pt x="34" y="101"/>
                    </a:cubicBezTo>
                    <a:cubicBezTo>
                      <a:pt x="34" y="106"/>
                      <a:pt x="37" y="109"/>
                      <a:pt x="42" y="109"/>
                    </a:cubicBezTo>
                    <a:cubicBezTo>
                      <a:pt x="47" y="109"/>
                      <a:pt x="51" y="106"/>
                      <a:pt x="51" y="101"/>
                    </a:cubicBezTo>
                    <a:cubicBezTo>
                      <a:pt x="51" y="96"/>
                      <a:pt x="47" y="93"/>
                      <a:pt x="42" y="93"/>
                    </a:cubicBezTo>
                    <a:close/>
                    <a:moveTo>
                      <a:pt x="38" y="143"/>
                    </a:moveTo>
                    <a:cubicBezTo>
                      <a:pt x="36" y="143"/>
                      <a:pt x="34" y="145"/>
                      <a:pt x="34" y="147"/>
                    </a:cubicBezTo>
                    <a:cubicBezTo>
                      <a:pt x="34" y="150"/>
                      <a:pt x="36" y="152"/>
                      <a:pt x="38" y="152"/>
                    </a:cubicBezTo>
                    <a:cubicBezTo>
                      <a:pt x="40" y="152"/>
                      <a:pt x="42" y="150"/>
                      <a:pt x="42" y="147"/>
                    </a:cubicBezTo>
                    <a:cubicBezTo>
                      <a:pt x="42" y="145"/>
                      <a:pt x="40" y="143"/>
                      <a:pt x="38" y="143"/>
                    </a:cubicBezTo>
                    <a:close/>
                    <a:moveTo>
                      <a:pt x="118" y="25"/>
                    </a:moveTo>
                    <a:cubicBezTo>
                      <a:pt x="126" y="25"/>
                      <a:pt x="126" y="25"/>
                      <a:pt x="126" y="25"/>
                    </a:cubicBezTo>
                    <a:cubicBezTo>
                      <a:pt x="131" y="25"/>
                      <a:pt x="135" y="21"/>
                      <a:pt x="135" y="17"/>
                    </a:cubicBezTo>
                    <a:cubicBezTo>
                      <a:pt x="135" y="8"/>
                      <a:pt x="135" y="8"/>
                      <a:pt x="135" y="8"/>
                    </a:cubicBezTo>
                    <a:cubicBezTo>
                      <a:pt x="135" y="4"/>
                      <a:pt x="131" y="0"/>
                      <a:pt x="126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1" y="0"/>
                      <a:pt x="17" y="4"/>
                      <a:pt x="17" y="8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21"/>
                      <a:pt x="21" y="25"/>
                      <a:pt x="25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0" y="77"/>
                      <a:pt x="0" y="87"/>
                      <a:pt x="0" y="135"/>
                    </a:cubicBezTo>
                    <a:cubicBezTo>
                      <a:pt x="0" y="163"/>
                      <a:pt x="23" y="185"/>
                      <a:pt x="51" y="185"/>
                    </a:cubicBezTo>
                    <a:cubicBezTo>
                      <a:pt x="101" y="185"/>
                      <a:pt x="101" y="185"/>
                      <a:pt x="101" y="185"/>
                    </a:cubicBezTo>
                    <a:cubicBezTo>
                      <a:pt x="129" y="185"/>
                      <a:pt x="152" y="163"/>
                      <a:pt x="152" y="135"/>
                    </a:cubicBezTo>
                    <a:cubicBezTo>
                      <a:pt x="152" y="87"/>
                      <a:pt x="121" y="77"/>
                      <a:pt x="118" y="25"/>
                    </a:cubicBezTo>
                    <a:close/>
                    <a:moveTo>
                      <a:pt x="25" y="17"/>
                    </a:moveTo>
                    <a:cubicBezTo>
                      <a:pt x="25" y="8"/>
                      <a:pt x="25" y="8"/>
                      <a:pt x="25" y="8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6" y="17"/>
                      <a:pt x="126" y="17"/>
                      <a:pt x="126" y="17"/>
                    </a:cubicBezTo>
                    <a:lnTo>
                      <a:pt x="25" y="17"/>
                    </a:lnTo>
                    <a:close/>
                    <a:moveTo>
                      <a:pt x="42" y="25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11" y="44"/>
                      <a:pt x="115" y="58"/>
                      <a:pt x="121" y="69"/>
                    </a:cubicBezTo>
                    <a:cubicBezTo>
                      <a:pt x="114" y="74"/>
                      <a:pt x="95" y="88"/>
                      <a:pt x="73" y="75"/>
                    </a:cubicBezTo>
                    <a:cubicBezTo>
                      <a:pt x="56" y="65"/>
                      <a:pt x="41" y="66"/>
                      <a:pt x="32" y="68"/>
                    </a:cubicBezTo>
                    <a:cubicBezTo>
                      <a:pt x="37" y="56"/>
                      <a:pt x="41" y="43"/>
                      <a:pt x="42" y="25"/>
                    </a:cubicBezTo>
                    <a:close/>
                    <a:moveTo>
                      <a:pt x="101" y="177"/>
                    </a:moveTo>
                    <a:cubicBezTo>
                      <a:pt x="51" y="177"/>
                      <a:pt x="51" y="177"/>
                      <a:pt x="51" y="177"/>
                    </a:cubicBezTo>
                    <a:cubicBezTo>
                      <a:pt x="27" y="177"/>
                      <a:pt x="8" y="158"/>
                      <a:pt x="8" y="135"/>
                    </a:cubicBezTo>
                    <a:cubicBezTo>
                      <a:pt x="8" y="113"/>
                      <a:pt x="15" y="100"/>
                      <a:pt x="23" y="85"/>
                    </a:cubicBezTo>
                    <a:cubicBezTo>
                      <a:pt x="24" y="83"/>
                      <a:pt x="25" y="80"/>
                      <a:pt x="27" y="78"/>
                    </a:cubicBezTo>
                    <a:cubicBezTo>
                      <a:pt x="27" y="78"/>
                      <a:pt x="45" y="69"/>
                      <a:pt x="69" y="82"/>
                    </a:cubicBezTo>
                    <a:cubicBezTo>
                      <a:pt x="77" y="87"/>
                      <a:pt x="85" y="89"/>
                      <a:pt x="92" y="89"/>
                    </a:cubicBezTo>
                    <a:cubicBezTo>
                      <a:pt x="106" y="89"/>
                      <a:pt x="118" y="82"/>
                      <a:pt x="124" y="77"/>
                    </a:cubicBezTo>
                    <a:cubicBezTo>
                      <a:pt x="126" y="80"/>
                      <a:pt x="127" y="82"/>
                      <a:pt x="128" y="85"/>
                    </a:cubicBezTo>
                    <a:cubicBezTo>
                      <a:pt x="136" y="100"/>
                      <a:pt x="143" y="113"/>
                      <a:pt x="143" y="135"/>
                    </a:cubicBezTo>
                    <a:cubicBezTo>
                      <a:pt x="143" y="158"/>
                      <a:pt x="124" y="177"/>
                      <a:pt x="101" y="177"/>
                    </a:cubicBezTo>
                    <a:close/>
                    <a:moveTo>
                      <a:pt x="72" y="118"/>
                    </a:moveTo>
                    <a:cubicBezTo>
                      <a:pt x="65" y="118"/>
                      <a:pt x="59" y="124"/>
                      <a:pt x="59" y="131"/>
                    </a:cubicBezTo>
                    <a:cubicBezTo>
                      <a:pt x="59" y="138"/>
                      <a:pt x="65" y="143"/>
                      <a:pt x="72" y="143"/>
                    </a:cubicBezTo>
                    <a:cubicBezTo>
                      <a:pt x="79" y="143"/>
                      <a:pt x="84" y="138"/>
                      <a:pt x="84" y="131"/>
                    </a:cubicBezTo>
                    <a:cubicBezTo>
                      <a:pt x="84" y="124"/>
                      <a:pt x="79" y="118"/>
                      <a:pt x="72" y="118"/>
                    </a:cubicBezTo>
                    <a:close/>
                    <a:moveTo>
                      <a:pt x="72" y="135"/>
                    </a:moveTo>
                    <a:cubicBezTo>
                      <a:pt x="69" y="135"/>
                      <a:pt x="67" y="133"/>
                      <a:pt x="67" y="131"/>
                    </a:cubicBezTo>
                    <a:cubicBezTo>
                      <a:pt x="67" y="128"/>
                      <a:pt x="69" y="126"/>
                      <a:pt x="72" y="126"/>
                    </a:cubicBezTo>
                    <a:cubicBezTo>
                      <a:pt x="74" y="126"/>
                      <a:pt x="76" y="128"/>
                      <a:pt x="76" y="131"/>
                    </a:cubicBezTo>
                    <a:cubicBezTo>
                      <a:pt x="76" y="133"/>
                      <a:pt x="74" y="135"/>
                      <a:pt x="72" y="135"/>
                    </a:cubicBezTo>
                    <a:close/>
                    <a:moveTo>
                      <a:pt x="110" y="118"/>
                    </a:moveTo>
                    <a:cubicBezTo>
                      <a:pt x="105" y="118"/>
                      <a:pt x="101" y="122"/>
                      <a:pt x="101" y="126"/>
                    </a:cubicBezTo>
                    <a:cubicBezTo>
                      <a:pt x="101" y="131"/>
                      <a:pt x="105" y="135"/>
                      <a:pt x="110" y="135"/>
                    </a:cubicBezTo>
                    <a:cubicBezTo>
                      <a:pt x="114" y="135"/>
                      <a:pt x="118" y="131"/>
                      <a:pt x="118" y="126"/>
                    </a:cubicBezTo>
                    <a:cubicBezTo>
                      <a:pt x="118" y="122"/>
                      <a:pt x="114" y="118"/>
                      <a:pt x="110" y="118"/>
                    </a:cubicBezTo>
                    <a:close/>
                    <a:moveTo>
                      <a:pt x="122" y="101"/>
                    </a:moveTo>
                    <a:cubicBezTo>
                      <a:pt x="120" y="101"/>
                      <a:pt x="118" y="103"/>
                      <a:pt x="118" y="105"/>
                    </a:cubicBezTo>
                    <a:cubicBezTo>
                      <a:pt x="118" y="108"/>
                      <a:pt x="120" y="109"/>
                      <a:pt x="122" y="109"/>
                    </a:cubicBezTo>
                    <a:cubicBezTo>
                      <a:pt x="125" y="109"/>
                      <a:pt x="126" y="108"/>
                      <a:pt x="126" y="105"/>
                    </a:cubicBezTo>
                    <a:cubicBezTo>
                      <a:pt x="126" y="103"/>
                      <a:pt x="125" y="101"/>
                      <a:pt x="122" y="101"/>
                    </a:cubicBezTo>
                    <a:close/>
                    <a:moveTo>
                      <a:pt x="97" y="160"/>
                    </a:moveTo>
                    <a:cubicBezTo>
                      <a:pt x="95" y="160"/>
                      <a:pt x="93" y="162"/>
                      <a:pt x="93" y="164"/>
                    </a:cubicBezTo>
                    <a:cubicBezTo>
                      <a:pt x="93" y="167"/>
                      <a:pt x="95" y="169"/>
                      <a:pt x="97" y="169"/>
                    </a:cubicBezTo>
                    <a:cubicBezTo>
                      <a:pt x="99" y="169"/>
                      <a:pt x="101" y="167"/>
                      <a:pt x="101" y="164"/>
                    </a:cubicBezTo>
                    <a:cubicBezTo>
                      <a:pt x="101" y="162"/>
                      <a:pt x="99" y="160"/>
                      <a:pt x="97" y="16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142"/>
              <p:cNvSpPr/>
              <p:nvPr/>
            </p:nvSpPr>
            <p:spPr bwMode="auto">
              <a:xfrm>
                <a:off x="8642620" y="1247756"/>
                <a:ext cx="334106" cy="333117"/>
              </a:xfrm>
              <a:custGeom>
                <a:avLst/>
                <a:gdLst>
                  <a:gd name="T0" fmla="*/ 41 w 186"/>
                  <a:gd name="T1" fmla="*/ 125 h 185"/>
                  <a:gd name="T2" fmla="*/ 45 w 186"/>
                  <a:gd name="T3" fmla="*/ 121 h 185"/>
                  <a:gd name="T4" fmla="*/ 46 w 186"/>
                  <a:gd name="T5" fmla="*/ 118 h 185"/>
                  <a:gd name="T6" fmla="*/ 42 w 186"/>
                  <a:gd name="T7" fmla="*/ 114 h 185"/>
                  <a:gd name="T8" fmla="*/ 39 w 186"/>
                  <a:gd name="T9" fmla="*/ 115 h 185"/>
                  <a:gd name="T10" fmla="*/ 35 w 186"/>
                  <a:gd name="T11" fmla="*/ 119 h 185"/>
                  <a:gd name="T12" fmla="*/ 34 w 186"/>
                  <a:gd name="T13" fmla="*/ 122 h 185"/>
                  <a:gd name="T14" fmla="*/ 38 w 186"/>
                  <a:gd name="T15" fmla="*/ 126 h 185"/>
                  <a:gd name="T16" fmla="*/ 41 w 186"/>
                  <a:gd name="T17" fmla="*/ 125 h 185"/>
                  <a:gd name="T18" fmla="*/ 67 w 186"/>
                  <a:gd name="T19" fmla="*/ 122 h 185"/>
                  <a:gd name="T20" fmla="*/ 63 w 186"/>
                  <a:gd name="T21" fmla="*/ 118 h 185"/>
                  <a:gd name="T22" fmla="*/ 60 w 186"/>
                  <a:gd name="T23" fmla="*/ 119 h 185"/>
                  <a:gd name="T24" fmla="*/ 18 w 186"/>
                  <a:gd name="T25" fmla="*/ 161 h 185"/>
                  <a:gd name="T26" fmla="*/ 17 w 186"/>
                  <a:gd name="T27" fmla="*/ 164 h 185"/>
                  <a:gd name="T28" fmla="*/ 21 w 186"/>
                  <a:gd name="T29" fmla="*/ 168 h 185"/>
                  <a:gd name="T30" fmla="*/ 24 w 186"/>
                  <a:gd name="T31" fmla="*/ 167 h 185"/>
                  <a:gd name="T32" fmla="*/ 66 w 186"/>
                  <a:gd name="T33" fmla="*/ 125 h 185"/>
                  <a:gd name="T34" fmla="*/ 67 w 186"/>
                  <a:gd name="T35" fmla="*/ 122 h 185"/>
                  <a:gd name="T36" fmla="*/ 186 w 186"/>
                  <a:gd name="T37" fmla="*/ 4 h 185"/>
                  <a:gd name="T38" fmla="*/ 181 w 186"/>
                  <a:gd name="T39" fmla="*/ 0 h 185"/>
                  <a:gd name="T40" fmla="*/ 180 w 186"/>
                  <a:gd name="T41" fmla="*/ 0 h 185"/>
                  <a:gd name="T42" fmla="*/ 180 w 186"/>
                  <a:gd name="T43" fmla="*/ 0 h 185"/>
                  <a:gd name="T44" fmla="*/ 3 w 186"/>
                  <a:gd name="T45" fmla="*/ 76 h 185"/>
                  <a:gd name="T46" fmla="*/ 2 w 186"/>
                  <a:gd name="T47" fmla="*/ 76 h 185"/>
                  <a:gd name="T48" fmla="*/ 2 w 186"/>
                  <a:gd name="T49" fmla="*/ 76 h 185"/>
                  <a:gd name="T50" fmla="*/ 2 w 186"/>
                  <a:gd name="T51" fmla="*/ 76 h 185"/>
                  <a:gd name="T52" fmla="*/ 0 w 186"/>
                  <a:gd name="T53" fmla="*/ 80 h 185"/>
                  <a:gd name="T54" fmla="*/ 3 w 186"/>
                  <a:gd name="T55" fmla="*/ 84 h 185"/>
                  <a:gd name="T56" fmla="*/ 3 w 186"/>
                  <a:gd name="T57" fmla="*/ 84 h 185"/>
                  <a:gd name="T58" fmla="*/ 73 w 186"/>
                  <a:gd name="T59" fmla="*/ 113 h 185"/>
                  <a:gd name="T60" fmla="*/ 101 w 186"/>
                  <a:gd name="T61" fmla="*/ 182 h 185"/>
                  <a:gd name="T62" fmla="*/ 101 w 186"/>
                  <a:gd name="T63" fmla="*/ 182 h 185"/>
                  <a:gd name="T64" fmla="*/ 105 w 186"/>
                  <a:gd name="T65" fmla="*/ 185 h 185"/>
                  <a:gd name="T66" fmla="*/ 109 w 186"/>
                  <a:gd name="T67" fmla="*/ 183 h 185"/>
                  <a:gd name="T68" fmla="*/ 109 w 186"/>
                  <a:gd name="T69" fmla="*/ 183 h 185"/>
                  <a:gd name="T70" fmla="*/ 109 w 186"/>
                  <a:gd name="T71" fmla="*/ 183 h 185"/>
                  <a:gd name="T72" fmla="*/ 109 w 186"/>
                  <a:gd name="T73" fmla="*/ 183 h 185"/>
                  <a:gd name="T74" fmla="*/ 185 w 186"/>
                  <a:gd name="T75" fmla="*/ 6 h 185"/>
                  <a:gd name="T76" fmla="*/ 185 w 186"/>
                  <a:gd name="T77" fmla="*/ 6 h 185"/>
                  <a:gd name="T78" fmla="*/ 186 w 186"/>
                  <a:gd name="T79" fmla="*/ 4 h 185"/>
                  <a:gd name="T80" fmla="*/ 15 w 186"/>
                  <a:gd name="T81" fmla="*/ 80 h 185"/>
                  <a:gd name="T82" fmla="*/ 163 w 186"/>
                  <a:gd name="T83" fmla="*/ 16 h 185"/>
                  <a:gd name="T84" fmla="*/ 75 w 186"/>
                  <a:gd name="T85" fmla="*/ 104 h 185"/>
                  <a:gd name="T86" fmla="*/ 15 w 186"/>
                  <a:gd name="T87" fmla="*/ 80 h 185"/>
                  <a:gd name="T88" fmla="*/ 105 w 186"/>
                  <a:gd name="T89" fmla="*/ 170 h 185"/>
                  <a:gd name="T90" fmla="*/ 81 w 186"/>
                  <a:gd name="T91" fmla="*/ 110 h 185"/>
                  <a:gd name="T92" fmla="*/ 169 w 186"/>
                  <a:gd name="T93" fmla="*/ 22 h 185"/>
                  <a:gd name="T94" fmla="*/ 105 w 186"/>
                  <a:gd name="T95" fmla="*/ 170 h 185"/>
                  <a:gd name="T96" fmla="*/ 67 w 186"/>
                  <a:gd name="T97" fmla="*/ 139 h 185"/>
                  <a:gd name="T98" fmla="*/ 64 w 186"/>
                  <a:gd name="T99" fmla="*/ 140 h 185"/>
                  <a:gd name="T100" fmla="*/ 52 w 186"/>
                  <a:gd name="T101" fmla="*/ 153 h 185"/>
                  <a:gd name="T102" fmla="*/ 51 w 186"/>
                  <a:gd name="T103" fmla="*/ 156 h 185"/>
                  <a:gd name="T104" fmla="*/ 55 w 186"/>
                  <a:gd name="T105" fmla="*/ 160 h 185"/>
                  <a:gd name="T106" fmla="*/ 58 w 186"/>
                  <a:gd name="T107" fmla="*/ 159 h 185"/>
                  <a:gd name="T108" fmla="*/ 70 w 186"/>
                  <a:gd name="T109" fmla="*/ 146 h 185"/>
                  <a:gd name="T110" fmla="*/ 72 w 186"/>
                  <a:gd name="T111" fmla="*/ 143 h 185"/>
                  <a:gd name="T112" fmla="*/ 67 w 186"/>
                  <a:gd name="T113" fmla="*/ 139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6" h="185">
                    <a:moveTo>
                      <a:pt x="41" y="125"/>
                    </a:moveTo>
                    <a:cubicBezTo>
                      <a:pt x="45" y="121"/>
                      <a:pt x="45" y="121"/>
                      <a:pt x="45" y="121"/>
                    </a:cubicBezTo>
                    <a:cubicBezTo>
                      <a:pt x="46" y="120"/>
                      <a:pt x="46" y="119"/>
                      <a:pt x="46" y="118"/>
                    </a:cubicBezTo>
                    <a:cubicBezTo>
                      <a:pt x="46" y="116"/>
                      <a:pt x="44" y="114"/>
                      <a:pt x="42" y="114"/>
                    </a:cubicBezTo>
                    <a:cubicBezTo>
                      <a:pt x="41" y="114"/>
                      <a:pt x="40" y="114"/>
                      <a:pt x="39" y="115"/>
                    </a:cubicBezTo>
                    <a:cubicBezTo>
                      <a:pt x="35" y="119"/>
                      <a:pt x="35" y="119"/>
                      <a:pt x="35" y="119"/>
                    </a:cubicBezTo>
                    <a:cubicBezTo>
                      <a:pt x="34" y="120"/>
                      <a:pt x="34" y="121"/>
                      <a:pt x="34" y="122"/>
                    </a:cubicBezTo>
                    <a:cubicBezTo>
                      <a:pt x="34" y="124"/>
                      <a:pt x="36" y="126"/>
                      <a:pt x="38" y="126"/>
                    </a:cubicBezTo>
                    <a:cubicBezTo>
                      <a:pt x="39" y="126"/>
                      <a:pt x="40" y="126"/>
                      <a:pt x="41" y="125"/>
                    </a:cubicBezTo>
                    <a:close/>
                    <a:moveTo>
                      <a:pt x="67" y="122"/>
                    </a:moveTo>
                    <a:cubicBezTo>
                      <a:pt x="67" y="120"/>
                      <a:pt x="66" y="118"/>
                      <a:pt x="63" y="118"/>
                    </a:cubicBezTo>
                    <a:cubicBezTo>
                      <a:pt x="62" y="118"/>
                      <a:pt x="61" y="118"/>
                      <a:pt x="60" y="119"/>
                    </a:cubicBezTo>
                    <a:cubicBezTo>
                      <a:pt x="18" y="161"/>
                      <a:pt x="18" y="161"/>
                      <a:pt x="18" y="161"/>
                    </a:cubicBezTo>
                    <a:cubicBezTo>
                      <a:pt x="17" y="162"/>
                      <a:pt x="17" y="163"/>
                      <a:pt x="17" y="164"/>
                    </a:cubicBezTo>
                    <a:cubicBezTo>
                      <a:pt x="17" y="167"/>
                      <a:pt x="19" y="168"/>
                      <a:pt x="21" y="168"/>
                    </a:cubicBezTo>
                    <a:cubicBezTo>
                      <a:pt x="22" y="168"/>
                      <a:pt x="23" y="168"/>
                      <a:pt x="24" y="167"/>
                    </a:cubicBezTo>
                    <a:cubicBezTo>
                      <a:pt x="66" y="125"/>
                      <a:pt x="66" y="125"/>
                      <a:pt x="66" y="125"/>
                    </a:cubicBezTo>
                    <a:cubicBezTo>
                      <a:pt x="67" y="124"/>
                      <a:pt x="67" y="123"/>
                      <a:pt x="67" y="122"/>
                    </a:cubicBezTo>
                    <a:close/>
                    <a:moveTo>
                      <a:pt x="186" y="4"/>
                    </a:moveTo>
                    <a:cubicBezTo>
                      <a:pt x="186" y="2"/>
                      <a:pt x="184" y="0"/>
                      <a:pt x="181" y="0"/>
                    </a:cubicBezTo>
                    <a:cubicBezTo>
                      <a:pt x="181" y="0"/>
                      <a:pt x="180" y="0"/>
                      <a:pt x="180" y="0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1" y="77"/>
                      <a:pt x="0" y="78"/>
                      <a:pt x="0" y="80"/>
                    </a:cubicBezTo>
                    <a:cubicBezTo>
                      <a:pt x="0" y="82"/>
                      <a:pt x="1" y="83"/>
                      <a:pt x="3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73" y="113"/>
                      <a:pt x="73" y="113"/>
                      <a:pt x="73" y="113"/>
                    </a:cubicBezTo>
                    <a:cubicBezTo>
                      <a:pt x="101" y="182"/>
                      <a:pt x="101" y="182"/>
                      <a:pt x="101" y="182"/>
                    </a:cubicBezTo>
                    <a:cubicBezTo>
                      <a:pt x="101" y="182"/>
                      <a:pt x="101" y="182"/>
                      <a:pt x="101" y="182"/>
                    </a:cubicBezTo>
                    <a:cubicBezTo>
                      <a:pt x="102" y="184"/>
                      <a:pt x="103" y="185"/>
                      <a:pt x="105" y="185"/>
                    </a:cubicBezTo>
                    <a:cubicBezTo>
                      <a:pt x="107" y="185"/>
                      <a:pt x="109" y="184"/>
                      <a:pt x="109" y="183"/>
                    </a:cubicBezTo>
                    <a:cubicBezTo>
                      <a:pt x="109" y="183"/>
                      <a:pt x="109" y="183"/>
                      <a:pt x="109" y="183"/>
                    </a:cubicBezTo>
                    <a:cubicBezTo>
                      <a:pt x="109" y="183"/>
                      <a:pt x="109" y="183"/>
                      <a:pt x="109" y="183"/>
                    </a:cubicBezTo>
                    <a:cubicBezTo>
                      <a:pt x="109" y="183"/>
                      <a:pt x="109" y="183"/>
                      <a:pt x="109" y="183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5"/>
                      <a:pt x="186" y="5"/>
                      <a:pt x="186" y="4"/>
                    </a:cubicBezTo>
                    <a:close/>
                    <a:moveTo>
                      <a:pt x="15" y="80"/>
                    </a:moveTo>
                    <a:cubicBezTo>
                      <a:pt x="163" y="16"/>
                      <a:pt x="163" y="16"/>
                      <a:pt x="163" y="16"/>
                    </a:cubicBezTo>
                    <a:cubicBezTo>
                      <a:pt x="75" y="104"/>
                      <a:pt x="75" y="104"/>
                      <a:pt x="75" y="104"/>
                    </a:cubicBezTo>
                    <a:lnTo>
                      <a:pt x="15" y="80"/>
                    </a:lnTo>
                    <a:close/>
                    <a:moveTo>
                      <a:pt x="105" y="170"/>
                    </a:moveTo>
                    <a:cubicBezTo>
                      <a:pt x="81" y="110"/>
                      <a:pt x="81" y="110"/>
                      <a:pt x="81" y="110"/>
                    </a:cubicBezTo>
                    <a:cubicBezTo>
                      <a:pt x="169" y="22"/>
                      <a:pt x="169" y="22"/>
                      <a:pt x="169" y="22"/>
                    </a:cubicBezTo>
                    <a:lnTo>
                      <a:pt x="105" y="170"/>
                    </a:lnTo>
                    <a:close/>
                    <a:moveTo>
                      <a:pt x="67" y="139"/>
                    </a:moveTo>
                    <a:cubicBezTo>
                      <a:pt x="66" y="139"/>
                      <a:pt x="65" y="139"/>
                      <a:pt x="64" y="140"/>
                    </a:cubicBezTo>
                    <a:cubicBezTo>
                      <a:pt x="52" y="153"/>
                      <a:pt x="52" y="153"/>
                      <a:pt x="52" y="153"/>
                    </a:cubicBezTo>
                    <a:cubicBezTo>
                      <a:pt x="51" y="154"/>
                      <a:pt x="51" y="155"/>
                      <a:pt x="51" y="156"/>
                    </a:cubicBezTo>
                    <a:cubicBezTo>
                      <a:pt x="51" y="158"/>
                      <a:pt x="52" y="160"/>
                      <a:pt x="55" y="160"/>
                    </a:cubicBezTo>
                    <a:cubicBezTo>
                      <a:pt x="56" y="160"/>
                      <a:pt x="57" y="160"/>
                      <a:pt x="58" y="159"/>
                    </a:cubicBezTo>
                    <a:cubicBezTo>
                      <a:pt x="70" y="146"/>
                      <a:pt x="70" y="146"/>
                      <a:pt x="70" y="146"/>
                    </a:cubicBezTo>
                    <a:cubicBezTo>
                      <a:pt x="71" y="145"/>
                      <a:pt x="72" y="144"/>
                      <a:pt x="72" y="143"/>
                    </a:cubicBezTo>
                    <a:cubicBezTo>
                      <a:pt x="72" y="141"/>
                      <a:pt x="70" y="139"/>
                      <a:pt x="67" y="139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143"/>
              <p:cNvSpPr/>
              <p:nvPr/>
            </p:nvSpPr>
            <p:spPr bwMode="auto">
              <a:xfrm>
                <a:off x="10983338" y="3706898"/>
                <a:ext cx="333117" cy="334106"/>
              </a:xfrm>
              <a:custGeom>
                <a:avLst/>
                <a:gdLst>
                  <a:gd name="T0" fmla="*/ 92 w 185"/>
                  <a:gd name="T1" fmla="*/ 0 h 186"/>
                  <a:gd name="T2" fmla="*/ 0 w 185"/>
                  <a:gd name="T3" fmla="*/ 93 h 186"/>
                  <a:gd name="T4" fmla="*/ 92 w 185"/>
                  <a:gd name="T5" fmla="*/ 186 h 186"/>
                  <a:gd name="T6" fmla="*/ 185 w 185"/>
                  <a:gd name="T7" fmla="*/ 93 h 186"/>
                  <a:gd name="T8" fmla="*/ 92 w 185"/>
                  <a:gd name="T9" fmla="*/ 0 h 186"/>
                  <a:gd name="T10" fmla="*/ 92 w 185"/>
                  <a:gd name="T11" fmla="*/ 178 h 186"/>
                  <a:gd name="T12" fmla="*/ 37 w 185"/>
                  <a:gd name="T13" fmla="*/ 157 h 186"/>
                  <a:gd name="T14" fmla="*/ 67 w 185"/>
                  <a:gd name="T15" fmla="*/ 139 h 186"/>
                  <a:gd name="T16" fmla="*/ 80 w 185"/>
                  <a:gd name="T17" fmla="*/ 108 h 186"/>
                  <a:gd name="T18" fmla="*/ 77 w 185"/>
                  <a:gd name="T19" fmla="*/ 101 h 186"/>
                  <a:gd name="T20" fmla="*/ 67 w 185"/>
                  <a:gd name="T21" fmla="*/ 63 h 186"/>
                  <a:gd name="T22" fmla="*/ 88 w 185"/>
                  <a:gd name="T23" fmla="*/ 37 h 186"/>
                  <a:gd name="T24" fmla="*/ 101 w 185"/>
                  <a:gd name="T25" fmla="*/ 35 h 186"/>
                  <a:gd name="T26" fmla="*/ 105 w 185"/>
                  <a:gd name="T27" fmla="*/ 34 h 186"/>
                  <a:gd name="T28" fmla="*/ 122 w 185"/>
                  <a:gd name="T29" fmla="*/ 64 h 186"/>
                  <a:gd name="T30" fmla="*/ 113 w 185"/>
                  <a:gd name="T31" fmla="*/ 100 h 186"/>
                  <a:gd name="T32" fmla="*/ 109 w 185"/>
                  <a:gd name="T33" fmla="*/ 108 h 186"/>
                  <a:gd name="T34" fmla="*/ 107 w 185"/>
                  <a:gd name="T35" fmla="*/ 124 h 186"/>
                  <a:gd name="T36" fmla="*/ 126 w 185"/>
                  <a:gd name="T37" fmla="*/ 141 h 186"/>
                  <a:gd name="T38" fmla="*/ 148 w 185"/>
                  <a:gd name="T39" fmla="*/ 157 h 186"/>
                  <a:gd name="T40" fmla="*/ 92 w 185"/>
                  <a:gd name="T41" fmla="*/ 178 h 186"/>
                  <a:gd name="T42" fmla="*/ 154 w 185"/>
                  <a:gd name="T43" fmla="*/ 151 h 186"/>
                  <a:gd name="T44" fmla="*/ 129 w 185"/>
                  <a:gd name="T45" fmla="*/ 133 h 186"/>
                  <a:gd name="T46" fmla="*/ 115 w 185"/>
                  <a:gd name="T47" fmla="*/ 121 h 186"/>
                  <a:gd name="T48" fmla="*/ 117 w 185"/>
                  <a:gd name="T49" fmla="*/ 111 h 186"/>
                  <a:gd name="T50" fmla="*/ 121 w 185"/>
                  <a:gd name="T51" fmla="*/ 104 h 186"/>
                  <a:gd name="T52" fmla="*/ 130 w 185"/>
                  <a:gd name="T53" fmla="*/ 64 h 186"/>
                  <a:gd name="T54" fmla="*/ 105 w 185"/>
                  <a:gd name="T55" fmla="*/ 26 h 186"/>
                  <a:gd name="T56" fmla="*/ 98 w 185"/>
                  <a:gd name="T57" fmla="*/ 27 h 186"/>
                  <a:gd name="T58" fmla="*/ 88 w 185"/>
                  <a:gd name="T59" fmla="*/ 29 h 186"/>
                  <a:gd name="T60" fmla="*/ 59 w 185"/>
                  <a:gd name="T61" fmla="*/ 63 h 186"/>
                  <a:gd name="T62" fmla="*/ 69 w 185"/>
                  <a:gd name="T63" fmla="*/ 105 h 186"/>
                  <a:gd name="T64" fmla="*/ 73 w 185"/>
                  <a:gd name="T65" fmla="*/ 111 h 186"/>
                  <a:gd name="T66" fmla="*/ 63 w 185"/>
                  <a:gd name="T67" fmla="*/ 131 h 186"/>
                  <a:gd name="T68" fmla="*/ 31 w 185"/>
                  <a:gd name="T69" fmla="*/ 151 h 186"/>
                  <a:gd name="T70" fmla="*/ 8 w 185"/>
                  <a:gd name="T71" fmla="*/ 93 h 186"/>
                  <a:gd name="T72" fmla="*/ 92 w 185"/>
                  <a:gd name="T73" fmla="*/ 9 h 186"/>
                  <a:gd name="T74" fmla="*/ 177 w 185"/>
                  <a:gd name="T75" fmla="*/ 93 h 186"/>
                  <a:gd name="T76" fmla="*/ 154 w 185"/>
                  <a:gd name="T77" fmla="*/ 151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5" h="186">
                    <a:moveTo>
                      <a:pt x="92" y="0"/>
                    </a:moveTo>
                    <a:cubicBezTo>
                      <a:pt x="41" y="0"/>
                      <a:pt x="0" y="42"/>
                      <a:pt x="0" y="93"/>
                    </a:cubicBezTo>
                    <a:cubicBezTo>
                      <a:pt x="0" y="145"/>
                      <a:pt x="41" y="186"/>
                      <a:pt x="92" y="186"/>
                    </a:cubicBezTo>
                    <a:cubicBezTo>
                      <a:pt x="144" y="186"/>
                      <a:pt x="185" y="145"/>
                      <a:pt x="185" y="93"/>
                    </a:cubicBezTo>
                    <a:cubicBezTo>
                      <a:pt x="185" y="42"/>
                      <a:pt x="144" y="0"/>
                      <a:pt x="92" y="0"/>
                    </a:cubicBezTo>
                    <a:close/>
                    <a:moveTo>
                      <a:pt x="92" y="178"/>
                    </a:moveTo>
                    <a:cubicBezTo>
                      <a:pt x="71" y="178"/>
                      <a:pt x="52" y="170"/>
                      <a:pt x="37" y="157"/>
                    </a:cubicBezTo>
                    <a:cubicBezTo>
                      <a:pt x="49" y="147"/>
                      <a:pt x="54" y="145"/>
                      <a:pt x="67" y="139"/>
                    </a:cubicBezTo>
                    <a:cubicBezTo>
                      <a:pt x="81" y="133"/>
                      <a:pt x="86" y="121"/>
                      <a:pt x="80" y="108"/>
                    </a:cubicBezTo>
                    <a:cubicBezTo>
                      <a:pt x="79" y="105"/>
                      <a:pt x="78" y="103"/>
                      <a:pt x="77" y="101"/>
                    </a:cubicBezTo>
                    <a:cubicBezTo>
                      <a:pt x="72" y="93"/>
                      <a:pt x="67" y="84"/>
                      <a:pt x="67" y="63"/>
                    </a:cubicBezTo>
                    <a:cubicBezTo>
                      <a:pt x="67" y="38"/>
                      <a:pt x="79" y="38"/>
                      <a:pt x="88" y="37"/>
                    </a:cubicBezTo>
                    <a:cubicBezTo>
                      <a:pt x="95" y="37"/>
                      <a:pt x="98" y="36"/>
                      <a:pt x="101" y="35"/>
                    </a:cubicBezTo>
                    <a:cubicBezTo>
                      <a:pt x="102" y="35"/>
                      <a:pt x="103" y="34"/>
                      <a:pt x="105" y="34"/>
                    </a:cubicBezTo>
                    <a:cubicBezTo>
                      <a:pt x="113" y="34"/>
                      <a:pt x="122" y="42"/>
                      <a:pt x="122" y="64"/>
                    </a:cubicBezTo>
                    <a:cubicBezTo>
                      <a:pt x="122" y="85"/>
                      <a:pt x="118" y="91"/>
                      <a:pt x="113" y="100"/>
                    </a:cubicBezTo>
                    <a:cubicBezTo>
                      <a:pt x="112" y="102"/>
                      <a:pt x="111" y="105"/>
                      <a:pt x="109" y="108"/>
                    </a:cubicBezTo>
                    <a:cubicBezTo>
                      <a:pt x="106" y="114"/>
                      <a:pt x="106" y="119"/>
                      <a:pt x="107" y="124"/>
                    </a:cubicBezTo>
                    <a:cubicBezTo>
                      <a:pt x="110" y="130"/>
                      <a:pt x="116" y="136"/>
                      <a:pt x="126" y="141"/>
                    </a:cubicBezTo>
                    <a:cubicBezTo>
                      <a:pt x="134" y="145"/>
                      <a:pt x="143" y="152"/>
                      <a:pt x="148" y="157"/>
                    </a:cubicBezTo>
                    <a:cubicBezTo>
                      <a:pt x="133" y="170"/>
                      <a:pt x="114" y="178"/>
                      <a:pt x="92" y="178"/>
                    </a:cubicBezTo>
                    <a:close/>
                    <a:moveTo>
                      <a:pt x="154" y="151"/>
                    </a:moveTo>
                    <a:cubicBezTo>
                      <a:pt x="149" y="146"/>
                      <a:pt x="139" y="137"/>
                      <a:pt x="129" y="133"/>
                    </a:cubicBezTo>
                    <a:cubicBezTo>
                      <a:pt x="121" y="129"/>
                      <a:pt x="117" y="125"/>
                      <a:pt x="115" y="121"/>
                    </a:cubicBezTo>
                    <a:cubicBezTo>
                      <a:pt x="114" y="118"/>
                      <a:pt x="115" y="115"/>
                      <a:pt x="117" y="111"/>
                    </a:cubicBezTo>
                    <a:cubicBezTo>
                      <a:pt x="118" y="108"/>
                      <a:pt x="120" y="106"/>
                      <a:pt x="121" y="104"/>
                    </a:cubicBezTo>
                    <a:cubicBezTo>
                      <a:pt x="126" y="94"/>
                      <a:pt x="130" y="88"/>
                      <a:pt x="130" y="64"/>
                    </a:cubicBezTo>
                    <a:cubicBezTo>
                      <a:pt x="130" y="28"/>
                      <a:pt x="109" y="26"/>
                      <a:pt x="105" y="26"/>
                    </a:cubicBezTo>
                    <a:cubicBezTo>
                      <a:pt x="102" y="26"/>
                      <a:pt x="100" y="27"/>
                      <a:pt x="98" y="27"/>
                    </a:cubicBezTo>
                    <a:cubicBezTo>
                      <a:pt x="96" y="28"/>
                      <a:pt x="93" y="29"/>
                      <a:pt x="88" y="29"/>
                    </a:cubicBezTo>
                    <a:cubicBezTo>
                      <a:pt x="78" y="29"/>
                      <a:pt x="59" y="29"/>
                      <a:pt x="59" y="63"/>
                    </a:cubicBezTo>
                    <a:cubicBezTo>
                      <a:pt x="59" y="86"/>
                      <a:pt x="65" y="96"/>
                      <a:pt x="69" y="105"/>
                    </a:cubicBezTo>
                    <a:cubicBezTo>
                      <a:pt x="71" y="107"/>
                      <a:pt x="72" y="109"/>
                      <a:pt x="73" y="111"/>
                    </a:cubicBezTo>
                    <a:cubicBezTo>
                      <a:pt x="77" y="120"/>
                      <a:pt x="74" y="127"/>
                      <a:pt x="63" y="131"/>
                    </a:cubicBezTo>
                    <a:cubicBezTo>
                      <a:pt x="50" y="137"/>
                      <a:pt x="44" y="140"/>
                      <a:pt x="31" y="151"/>
                    </a:cubicBezTo>
                    <a:cubicBezTo>
                      <a:pt x="17" y="136"/>
                      <a:pt x="8" y="116"/>
                      <a:pt x="8" y="93"/>
                    </a:cubicBezTo>
                    <a:cubicBezTo>
                      <a:pt x="8" y="47"/>
                      <a:pt x="46" y="9"/>
                      <a:pt x="92" y="9"/>
                    </a:cubicBezTo>
                    <a:cubicBezTo>
                      <a:pt x="139" y="9"/>
                      <a:pt x="177" y="47"/>
                      <a:pt x="177" y="93"/>
                    </a:cubicBezTo>
                    <a:cubicBezTo>
                      <a:pt x="177" y="116"/>
                      <a:pt x="168" y="136"/>
                      <a:pt x="154" y="15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144"/>
              <p:cNvSpPr/>
              <p:nvPr/>
            </p:nvSpPr>
            <p:spPr bwMode="auto">
              <a:xfrm rot="21255315">
                <a:off x="10691096" y="2523650"/>
                <a:ext cx="338093" cy="338093"/>
              </a:xfrm>
              <a:custGeom>
                <a:avLst/>
                <a:gdLst>
                  <a:gd name="T0" fmla="*/ 160 w 186"/>
                  <a:gd name="T1" fmla="*/ 13 h 186"/>
                  <a:gd name="T2" fmla="*/ 135 w 186"/>
                  <a:gd name="T3" fmla="*/ 13 h 186"/>
                  <a:gd name="T4" fmla="*/ 70 w 186"/>
                  <a:gd name="T5" fmla="*/ 35 h 186"/>
                  <a:gd name="T6" fmla="*/ 0 w 186"/>
                  <a:gd name="T7" fmla="*/ 51 h 186"/>
                  <a:gd name="T8" fmla="*/ 8 w 186"/>
                  <a:gd name="T9" fmla="*/ 118 h 186"/>
                  <a:gd name="T10" fmla="*/ 51 w 186"/>
                  <a:gd name="T11" fmla="*/ 182 h 186"/>
                  <a:gd name="T12" fmla="*/ 55 w 186"/>
                  <a:gd name="T13" fmla="*/ 186 h 186"/>
                  <a:gd name="T14" fmla="*/ 93 w 186"/>
                  <a:gd name="T15" fmla="*/ 182 h 186"/>
                  <a:gd name="T16" fmla="*/ 93 w 186"/>
                  <a:gd name="T17" fmla="*/ 181 h 186"/>
                  <a:gd name="T18" fmla="*/ 135 w 186"/>
                  <a:gd name="T19" fmla="*/ 145 h 186"/>
                  <a:gd name="T20" fmla="*/ 148 w 186"/>
                  <a:gd name="T21" fmla="*/ 160 h 186"/>
                  <a:gd name="T22" fmla="*/ 160 w 186"/>
                  <a:gd name="T23" fmla="*/ 106 h 186"/>
                  <a:gd name="T24" fmla="*/ 160 w 186"/>
                  <a:gd name="T25" fmla="*/ 55 h 186"/>
                  <a:gd name="T26" fmla="*/ 8 w 186"/>
                  <a:gd name="T27" fmla="*/ 93 h 186"/>
                  <a:gd name="T28" fmla="*/ 34 w 186"/>
                  <a:gd name="T29" fmla="*/ 89 h 186"/>
                  <a:gd name="T30" fmla="*/ 8 w 186"/>
                  <a:gd name="T31" fmla="*/ 85 h 186"/>
                  <a:gd name="T32" fmla="*/ 21 w 186"/>
                  <a:gd name="T33" fmla="*/ 76 h 186"/>
                  <a:gd name="T34" fmla="*/ 21 w 186"/>
                  <a:gd name="T35" fmla="*/ 68 h 186"/>
                  <a:gd name="T36" fmla="*/ 8 w 186"/>
                  <a:gd name="T37" fmla="*/ 51 h 186"/>
                  <a:gd name="T38" fmla="*/ 67 w 186"/>
                  <a:gd name="T39" fmla="*/ 116 h 186"/>
                  <a:gd name="T40" fmla="*/ 54 w 186"/>
                  <a:gd name="T41" fmla="*/ 160 h 186"/>
                  <a:gd name="T42" fmla="*/ 70 w 186"/>
                  <a:gd name="T43" fmla="*/ 125 h 186"/>
                  <a:gd name="T44" fmla="*/ 80 w 186"/>
                  <a:gd name="T45" fmla="*/ 160 h 186"/>
                  <a:gd name="T46" fmla="*/ 81 w 186"/>
                  <a:gd name="T47" fmla="*/ 169 h 186"/>
                  <a:gd name="T48" fmla="*/ 58 w 186"/>
                  <a:gd name="T49" fmla="*/ 177 h 186"/>
                  <a:gd name="T50" fmla="*/ 81 w 186"/>
                  <a:gd name="T51" fmla="*/ 169 h 186"/>
                  <a:gd name="T52" fmla="*/ 76 w 186"/>
                  <a:gd name="T53" fmla="*/ 118 h 186"/>
                  <a:gd name="T54" fmla="*/ 135 w 186"/>
                  <a:gd name="T55" fmla="*/ 25 h 186"/>
                  <a:gd name="T56" fmla="*/ 152 w 186"/>
                  <a:gd name="T57" fmla="*/ 148 h 186"/>
                  <a:gd name="T58" fmla="*/ 143 w 186"/>
                  <a:gd name="T59" fmla="*/ 148 h 186"/>
                  <a:gd name="T60" fmla="*/ 148 w 186"/>
                  <a:gd name="T61" fmla="*/ 9 h 186"/>
                  <a:gd name="T62" fmla="*/ 152 w 186"/>
                  <a:gd name="T63" fmla="*/ 148 h 186"/>
                  <a:gd name="T64" fmla="*/ 160 w 186"/>
                  <a:gd name="T65" fmla="*/ 63 h 186"/>
                  <a:gd name="T66" fmla="*/ 160 w 186"/>
                  <a:gd name="T67" fmla="*/ 97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6" h="186">
                    <a:moveTo>
                      <a:pt x="160" y="55"/>
                    </a:moveTo>
                    <a:cubicBezTo>
                      <a:pt x="160" y="13"/>
                      <a:pt x="160" y="13"/>
                      <a:pt x="160" y="13"/>
                    </a:cubicBezTo>
                    <a:cubicBezTo>
                      <a:pt x="160" y="6"/>
                      <a:pt x="155" y="0"/>
                      <a:pt x="148" y="0"/>
                    </a:cubicBezTo>
                    <a:cubicBezTo>
                      <a:pt x="141" y="0"/>
                      <a:pt x="135" y="6"/>
                      <a:pt x="135" y="13"/>
                    </a:cubicBezTo>
                    <a:cubicBezTo>
                      <a:pt x="135" y="16"/>
                      <a:pt x="135" y="16"/>
                      <a:pt x="135" y="16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4" y="42"/>
                      <a:pt x="0" y="46"/>
                      <a:pt x="0" y="51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4"/>
                      <a:pt x="4" y="118"/>
                      <a:pt x="8" y="118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51" y="184"/>
                      <a:pt x="53" y="186"/>
                      <a:pt x="55" y="186"/>
                    </a:cubicBezTo>
                    <a:cubicBezTo>
                      <a:pt x="89" y="186"/>
                      <a:pt x="89" y="186"/>
                      <a:pt x="89" y="186"/>
                    </a:cubicBezTo>
                    <a:cubicBezTo>
                      <a:pt x="91" y="186"/>
                      <a:pt x="93" y="184"/>
                      <a:pt x="93" y="182"/>
                    </a:cubicBezTo>
                    <a:cubicBezTo>
                      <a:pt x="93" y="181"/>
                      <a:pt x="93" y="181"/>
                      <a:pt x="93" y="181"/>
                    </a:cubicBezTo>
                    <a:cubicBezTo>
                      <a:pt x="93" y="181"/>
                      <a:pt x="93" y="181"/>
                      <a:pt x="93" y="181"/>
                    </a:cubicBezTo>
                    <a:cubicBezTo>
                      <a:pt x="81" y="128"/>
                      <a:pt x="81" y="128"/>
                      <a:pt x="81" y="128"/>
                    </a:cubicBezTo>
                    <a:cubicBezTo>
                      <a:pt x="135" y="145"/>
                      <a:pt x="135" y="145"/>
                      <a:pt x="135" y="145"/>
                    </a:cubicBezTo>
                    <a:cubicBezTo>
                      <a:pt x="135" y="148"/>
                      <a:pt x="135" y="148"/>
                      <a:pt x="135" y="148"/>
                    </a:cubicBezTo>
                    <a:cubicBezTo>
                      <a:pt x="135" y="155"/>
                      <a:pt x="141" y="160"/>
                      <a:pt x="148" y="160"/>
                    </a:cubicBezTo>
                    <a:cubicBezTo>
                      <a:pt x="155" y="160"/>
                      <a:pt x="160" y="155"/>
                      <a:pt x="160" y="148"/>
                    </a:cubicBezTo>
                    <a:cubicBezTo>
                      <a:pt x="160" y="106"/>
                      <a:pt x="160" y="106"/>
                      <a:pt x="160" y="106"/>
                    </a:cubicBezTo>
                    <a:cubicBezTo>
                      <a:pt x="174" y="106"/>
                      <a:pt x="186" y="94"/>
                      <a:pt x="186" y="80"/>
                    </a:cubicBezTo>
                    <a:cubicBezTo>
                      <a:pt x="186" y="66"/>
                      <a:pt x="174" y="55"/>
                      <a:pt x="160" y="55"/>
                    </a:cubicBezTo>
                    <a:close/>
                    <a:moveTo>
                      <a:pt x="8" y="110"/>
                    </a:moveTo>
                    <a:cubicBezTo>
                      <a:pt x="8" y="93"/>
                      <a:pt x="8" y="93"/>
                      <a:pt x="8" y="93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32" y="93"/>
                      <a:pt x="34" y="91"/>
                      <a:pt x="34" y="89"/>
                    </a:cubicBezTo>
                    <a:cubicBezTo>
                      <a:pt x="34" y="86"/>
                      <a:pt x="32" y="85"/>
                      <a:pt x="29" y="85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3" y="76"/>
                      <a:pt x="25" y="74"/>
                      <a:pt x="25" y="72"/>
                    </a:cubicBezTo>
                    <a:cubicBezTo>
                      <a:pt x="25" y="70"/>
                      <a:pt x="23" y="68"/>
                      <a:pt x="21" y="68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67" y="116"/>
                      <a:pt x="67" y="116"/>
                      <a:pt x="67" y="116"/>
                    </a:cubicBezTo>
                    <a:lnTo>
                      <a:pt x="8" y="110"/>
                    </a:lnTo>
                    <a:close/>
                    <a:moveTo>
                      <a:pt x="54" y="160"/>
                    </a:moveTo>
                    <a:cubicBezTo>
                      <a:pt x="46" y="122"/>
                      <a:pt x="46" y="122"/>
                      <a:pt x="46" y="122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80" y="160"/>
                      <a:pt x="80" y="160"/>
                      <a:pt x="80" y="160"/>
                    </a:cubicBezTo>
                    <a:lnTo>
                      <a:pt x="54" y="160"/>
                    </a:lnTo>
                    <a:close/>
                    <a:moveTo>
                      <a:pt x="81" y="169"/>
                    </a:moveTo>
                    <a:cubicBezTo>
                      <a:pt x="83" y="177"/>
                      <a:pt x="83" y="177"/>
                      <a:pt x="83" y="177"/>
                    </a:cubicBezTo>
                    <a:cubicBezTo>
                      <a:pt x="58" y="177"/>
                      <a:pt x="58" y="177"/>
                      <a:pt x="58" y="177"/>
                    </a:cubicBezTo>
                    <a:cubicBezTo>
                      <a:pt x="56" y="169"/>
                      <a:pt x="56" y="169"/>
                      <a:pt x="56" y="169"/>
                    </a:cubicBezTo>
                    <a:lnTo>
                      <a:pt x="81" y="169"/>
                    </a:lnTo>
                    <a:close/>
                    <a:moveTo>
                      <a:pt x="135" y="136"/>
                    </a:moveTo>
                    <a:cubicBezTo>
                      <a:pt x="76" y="118"/>
                      <a:pt x="76" y="118"/>
                      <a:pt x="76" y="118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135" y="25"/>
                      <a:pt x="135" y="25"/>
                      <a:pt x="135" y="25"/>
                    </a:cubicBezTo>
                    <a:lnTo>
                      <a:pt x="135" y="136"/>
                    </a:lnTo>
                    <a:close/>
                    <a:moveTo>
                      <a:pt x="152" y="148"/>
                    </a:moveTo>
                    <a:cubicBezTo>
                      <a:pt x="152" y="150"/>
                      <a:pt x="150" y="152"/>
                      <a:pt x="148" y="152"/>
                    </a:cubicBezTo>
                    <a:cubicBezTo>
                      <a:pt x="145" y="152"/>
                      <a:pt x="143" y="150"/>
                      <a:pt x="143" y="148"/>
                    </a:cubicBezTo>
                    <a:cubicBezTo>
                      <a:pt x="143" y="13"/>
                      <a:pt x="143" y="13"/>
                      <a:pt x="143" y="13"/>
                    </a:cubicBezTo>
                    <a:cubicBezTo>
                      <a:pt x="143" y="10"/>
                      <a:pt x="145" y="9"/>
                      <a:pt x="148" y="9"/>
                    </a:cubicBezTo>
                    <a:cubicBezTo>
                      <a:pt x="150" y="9"/>
                      <a:pt x="152" y="10"/>
                      <a:pt x="152" y="13"/>
                    </a:cubicBezTo>
                    <a:lnTo>
                      <a:pt x="152" y="148"/>
                    </a:lnTo>
                    <a:close/>
                    <a:moveTo>
                      <a:pt x="160" y="97"/>
                    </a:moveTo>
                    <a:cubicBezTo>
                      <a:pt x="160" y="63"/>
                      <a:pt x="160" y="63"/>
                      <a:pt x="160" y="63"/>
                    </a:cubicBezTo>
                    <a:cubicBezTo>
                      <a:pt x="170" y="63"/>
                      <a:pt x="177" y="71"/>
                      <a:pt x="177" y="80"/>
                    </a:cubicBezTo>
                    <a:cubicBezTo>
                      <a:pt x="177" y="90"/>
                      <a:pt x="170" y="97"/>
                      <a:pt x="160" y="9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145"/>
              <p:cNvSpPr/>
              <p:nvPr/>
            </p:nvSpPr>
            <p:spPr bwMode="auto">
              <a:xfrm rot="19418196">
                <a:off x="11016888" y="3059538"/>
                <a:ext cx="335696" cy="198051"/>
              </a:xfrm>
              <a:custGeom>
                <a:avLst/>
                <a:gdLst>
                  <a:gd name="T0" fmla="*/ 160 w 186"/>
                  <a:gd name="T1" fmla="*/ 43 h 110"/>
                  <a:gd name="T2" fmla="*/ 161 w 186"/>
                  <a:gd name="T3" fmla="*/ 42 h 110"/>
                  <a:gd name="T4" fmla="*/ 135 w 186"/>
                  <a:gd name="T5" fmla="*/ 17 h 110"/>
                  <a:gd name="T6" fmla="*/ 119 w 186"/>
                  <a:gd name="T7" fmla="*/ 23 h 110"/>
                  <a:gd name="T8" fmla="*/ 76 w 186"/>
                  <a:gd name="T9" fmla="*/ 0 h 110"/>
                  <a:gd name="T10" fmla="*/ 26 w 186"/>
                  <a:gd name="T11" fmla="*/ 43 h 110"/>
                  <a:gd name="T12" fmla="*/ 0 w 186"/>
                  <a:gd name="T13" fmla="*/ 76 h 110"/>
                  <a:gd name="T14" fmla="*/ 34 w 186"/>
                  <a:gd name="T15" fmla="*/ 110 h 110"/>
                  <a:gd name="T16" fmla="*/ 152 w 186"/>
                  <a:gd name="T17" fmla="*/ 110 h 110"/>
                  <a:gd name="T18" fmla="*/ 186 w 186"/>
                  <a:gd name="T19" fmla="*/ 76 h 110"/>
                  <a:gd name="T20" fmla="*/ 160 w 186"/>
                  <a:gd name="T21" fmla="*/ 43 h 110"/>
                  <a:gd name="T22" fmla="*/ 152 w 186"/>
                  <a:gd name="T23" fmla="*/ 101 h 110"/>
                  <a:gd name="T24" fmla="*/ 34 w 186"/>
                  <a:gd name="T25" fmla="*/ 101 h 110"/>
                  <a:gd name="T26" fmla="*/ 9 w 186"/>
                  <a:gd name="T27" fmla="*/ 76 h 110"/>
                  <a:gd name="T28" fmla="*/ 28 w 186"/>
                  <a:gd name="T29" fmla="*/ 51 h 110"/>
                  <a:gd name="T30" fmla="*/ 34 w 186"/>
                  <a:gd name="T31" fmla="*/ 44 h 110"/>
                  <a:gd name="T32" fmla="*/ 76 w 186"/>
                  <a:gd name="T33" fmla="*/ 8 h 110"/>
                  <a:gd name="T34" fmla="*/ 111 w 186"/>
                  <a:gd name="T35" fmla="*/ 28 h 110"/>
                  <a:gd name="T36" fmla="*/ 117 w 186"/>
                  <a:gd name="T37" fmla="*/ 32 h 110"/>
                  <a:gd name="T38" fmla="*/ 119 w 186"/>
                  <a:gd name="T39" fmla="*/ 32 h 110"/>
                  <a:gd name="T40" fmla="*/ 124 w 186"/>
                  <a:gd name="T41" fmla="*/ 29 h 110"/>
                  <a:gd name="T42" fmla="*/ 135 w 186"/>
                  <a:gd name="T43" fmla="*/ 25 h 110"/>
                  <a:gd name="T44" fmla="*/ 152 w 186"/>
                  <a:gd name="T45" fmla="*/ 42 h 110"/>
                  <a:gd name="T46" fmla="*/ 152 w 186"/>
                  <a:gd name="T47" fmla="*/ 43 h 110"/>
                  <a:gd name="T48" fmla="*/ 158 w 186"/>
                  <a:gd name="T49" fmla="*/ 51 h 110"/>
                  <a:gd name="T50" fmla="*/ 177 w 186"/>
                  <a:gd name="T51" fmla="*/ 76 h 110"/>
                  <a:gd name="T52" fmla="*/ 152 w 186"/>
                  <a:gd name="T53" fmla="*/ 101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6" h="110">
                    <a:moveTo>
                      <a:pt x="160" y="43"/>
                    </a:moveTo>
                    <a:cubicBezTo>
                      <a:pt x="160" y="43"/>
                      <a:pt x="161" y="43"/>
                      <a:pt x="161" y="42"/>
                    </a:cubicBezTo>
                    <a:cubicBezTo>
                      <a:pt x="161" y="28"/>
                      <a:pt x="149" y="17"/>
                      <a:pt x="135" y="17"/>
                    </a:cubicBezTo>
                    <a:cubicBezTo>
                      <a:pt x="129" y="17"/>
                      <a:pt x="123" y="19"/>
                      <a:pt x="119" y="23"/>
                    </a:cubicBezTo>
                    <a:cubicBezTo>
                      <a:pt x="110" y="9"/>
                      <a:pt x="94" y="0"/>
                      <a:pt x="76" y="0"/>
                    </a:cubicBezTo>
                    <a:cubicBezTo>
                      <a:pt x="51" y="0"/>
                      <a:pt x="30" y="19"/>
                      <a:pt x="26" y="43"/>
                    </a:cubicBezTo>
                    <a:cubicBezTo>
                      <a:pt x="11" y="47"/>
                      <a:pt x="0" y="60"/>
                      <a:pt x="0" y="76"/>
                    </a:cubicBezTo>
                    <a:cubicBezTo>
                      <a:pt x="0" y="95"/>
                      <a:pt x="15" y="110"/>
                      <a:pt x="34" y="110"/>
                    </a:cubicBezTo>
                    <a:cubicBezTo>
                      <a:pt x="152" y="110"/>
                      <a:pt x="152" y="110"/>
                      <a:pt x="152" y="110"/>
                    </a:cubicBezTo>
                    <a:cubicBezTo>
                      <a:pt x="171" y="110"/>
                      <a:pt x="186" y="95"/>
                      <a:pt x="186" y="76"/>
                    </a:cubicBezTo>
                    <a:cubicBezTo>
                      <a:pt x="186" y="60"/>
                      <a:pt x="175" y="47"/>
                      <a:pt x="160" y="43"/>
                    </a:cubicBezTo>
                    <a:close/>
                    <a:moveTo>
                      <a:pt x="152" y="101"/>
                    </a:moveTo>
                    <a:cubicBezTo>
                      <a:pt x="34" y="101"/>
                      <a:pt x="34" y="101"/>
                      <a:pt x="34" y="101"/>
                    </a:cubicBezTo>
                    <a:cubicBezTo>
                      <a:pt x="20" y="101"/>
                      <a:pt x="9" y="90"/>
                      <a:pt x="9" y="76"/>
                    </a:cubicBezTo>
                    <a:cubicBezTo>
                      <a:pt x="9" y="64"/>
                      <a:pt x="17" y="54"/>
                      <a:pt x="28" y="51"/>
                    </a:cubicBezTo>
                    <a:cubicBezTo>
                      <a:pt x="31" y="51"/>
                      <a:pt x="34" y="48"/>
                      <a:pt x="34" y="44"/>
                    </a:cubicBezTo>
                    <a:cubicBezTo>
                      <a:pt x="38" y="24"/>
                      <a:pt x="55" y="8"/>
                      <a:pt x="76" y="8"/>
                    </a:cubicBezTo>
                    <a:cubicBezTo>
                      <a:pt x="90" y="8"/>
                      <a:pt x="104" y="16"/>
                      <a:pt x="111" y="28"/>
                    </a:cubicBezTo>
                    <a:cubicBezTo>
                      <a:pt x="113" y="30"/>
                      <a:pt x="115" y="31"/>
                      <a:pt x="117" y="32"/>
                    </a:cubicBezTo>
                    <a:cubicBezTo>
                      <a:pt x="118" y="32"/>
                      <a:pt x="118" y="32"/>
                      <a:pt x="119" y="32"/>
                    </a:cubicBezTo>
                    <a:cubicBezTo>
                      <a:pt x="121" y="32"/>
                      <a:pt x="123" y="31"/>
                      <a:pt x="124" y="29"/>
                    </a:cubicBezTo>
                    <a:cubicBezTo>
                      <a:pt x="127" y="27"/>
                      <a:pt x="131" y="25"/>
                      <a:pt x="135" y="25"/>
                    </a:cubicBezTo>
                    <a:cubicBezTo>
                      <a:pt x="145" y="25"/>
                      <a:pt x="152" y="33"/>
                      <a:pt x="152" y="42"/>
                    </a:cubicBezTo>
                    <a:cubicBezTo>
                      <a:pt x="152" y="43"/>
                      <a:pt x="152" y="43"/>
                      <a:pt x="152" y="43"/>
                    </a:cubicBezTo>
                    <a:cubicBezTo>
                      <a:pt x="152" y="47"/>
                      <a:pt x="154" y="50"/>
                      <a:pt x="158" y="51"/>
                    </a:cubicBezTo>
                    <a:cubicBezTo>
                      <a:pt x="170" y="54"/>
                      <a:pt x="177" y="64"/>
                      <a:pt x="177" y="76"/>
                    </a:cubicBezTo>
                    <a:cubicBezTo>
                      <a:pt x="177" y="90"/>
                      <a:pt x="166" y="101"/>
                      <a:pt x="152" y="10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146"/>
              <p:cNvSpPr/>
              <p:nvPr/>
            </p:nvSpPr>
            <p:spPr bwMode="auto">
              <a:xfrm rot="723528">
                <a:off x="10780405" y="2023913"/>
                <a:ext cx="342127" cy="333228"/>
              </a:xfrm>
              <a:custGeom>
                <a:avLst/>
                <a:gdLst>
                  <a:gd name="T0" fmla="*/ 0 w 190"/>
                  <a:gd name="T1" fmla="*/ 185 h 185"/>
                  <a:gd name="T2" fmla="*/ 77 w 190"/>
                  <a:gd name="T3" fmla="*/ 153 h 185"/>
                  <a:gd name="T4" fmla="*/ 15 w 190"/>
                  <a:gd name="T5" fmla="*/ 170 h 185"/>
                  <a:gd name="T6" fmla="*/ 38 w 190"/>
                  <a:gd name="T7" fmla="*/ 143 h 185"/>
                  <a:gd name="T8" fmla="*/ 15 w 190"/>
                  <a:gd name="T9" fmla="*/ 170 h 185"/>
                  <a:gd name="T10" fmla="*/ 118 w 190"/>
                  <a:gd name="T11" fmla="*/ 97 h 185"/>
                  <a:gd name="T12" fmla="*/ 109 w 190"/>
                  <a:gd name="T13" fmla="*/ 97 h 185"/>
                  <a:gd name="T14" fmla="*/ 184 w 190"/>
                  <a:gd name="T15" fmla="*/ 1 h 185"/>
                  <a:gd name="T16" fmla="*/ 88 w 190"/>
                  <a:gd name="T17" fmla="*/ 38 h 185"/>
                  <a:gd name="T18" fmla="*/ 10 w 190"/>
                  <a:gd name="T19" fmla="*/ 91 h 185"/>
                  <a:gd name="T20" fmla="*/ 52 w 190"/>
                  <a:gd name="T21" fmla="*/ 133 h 185"/>
                  <a:gd name="T22" fmla="*/ 82 w 190"/>
                  <a:gd name="T23" fmla="*/ 143 h 185"/>
                  <a:gd name="T24" fmla="*/ 117 w 190"/>
                  <a:gd name="T25" fmla="*/ 127 h 185"/>
                  <a:gd name="T26" fmla="*/ 184 w 190"/>
                  <a:gd name="T27" fmla="*/ 1 h 185"/>
                  <a:gd name="T28" fmla="*/ 98 w 190"/>
                  <a:gd name="T29" fmla="*/ 155 h 185"/>
                  <a:gd name="T30" fmla="*/ 82 w 190"/>
                  <a:gd name="T31" fmla="*/ 134 h 185"/>
                  <a:gd name="T32" fmla="*/ 75 w 190"/>
                  <a:gd name="T33" fmla="*/ 135 h 185"/>
                  <a:gd name="T34" fmla="*/ 50 w 190"/>
                  <a:gd name="T35" fmla="*/ 105 h 185"/>
                  <a:gd name="T36" fmla="*/ 30 w 190"/>
                  <a:gd name="T37" fmla="*/ 87 h 185"/>
                  <a:gd name="T38" fmla="*/ 61 w 190"/>
                  <a:gd name="T39" fmla="*/ 75 h 185"/>
                  <a:gd name="T40" fmla="*/ 109 w 190"/>
                  <a:gd name="T41" fmla="*/ 125 h 185"/>
                  <a:gd name="T42" fmla="*/ 134 w 190"/>
                  <a:gd name="T43" fmla="*/ 99 h 185"/>
                  <a:gd name="T44" fmla="*/ 67 w 190"/>
                  <a:gd name="T45" fmla="*/ 70 h 185"/>
                  <a:gd name="T46" fmla="*/ 94 w 190"/>
                  <a:gd name="T47" fmla="*/ 44 h 185"/>
                  <a:gd name="T48" fmla="*/ 141 w 190"/>
                  <a:gd name="T49" fmla="*/ 91 h 185"/>
                  <a:gd name="T50" fmla="*/ 84 w 190"/>
                  <a:gd name="T51" fmla="*/ 72 h 185"/>
                  <a:gd name="T52" fmla="*/ 92 w 190"/>
                  <a:gd name="T53" fmla="*/ 72 h 185"/>
                  <a:gd name="T54" fmla="*/ 139 w 190"/>
                  <a:gd name="T55" fmla="*/ 59 h 185"/>
                  <a:gd name="T56" fmla="*/ 139 w 190"/>
                  <a:gd name="T57" fmla="*/ 34 h 185"/>
                  <a:gd name="T58" fmla="*/ 139 w 190"/>
                  <a:gd name="T59" fmla="*/ 59 h 185"/>
                  <a:gd name="T60" fmla="*/ 143 w 190"/>
                  <a:gd name="T61" fmla="*/ 46 h 185"/>
                  <a:gd name="T62" fmla="*/ 135 w 190"/>
                  <a:gd name="T63" fmla="*/ 46 h 185"/>
                  <a:gd name="T64" fmla="*/ 101 w 190"/>
                  <a:gd name="T65" fmla="*/ 88 h 185"/>
                  <a:gd name="T66" fmla="*/ 101 w 190"/>
                  <a:gd name="T67" fmla="*/ 80 h 185"/>
                  <a:gd name="T68" fmla="*/ 101 w 190"/>
                  <a:gd name="T69" fmla="*/ 88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0" h="185">
                    <a:moveTo>
                      <a:pt x="32" y="104"/>
                    </a:moveTo>
                    <a:cubicBezTo>
                      <a:pt x="0" y="185"/>
                      <a:pt x="0" y="185"/>
                      <a:pt x="0" y="185"/>
                    </a:cubicBezTo>
                    <a:cubicBezTo>
                      <a:pt x="82" y="153"/>
                      <a:pt x="82" y="153"/>
                      <a:pt x="82" y="153"/>
                    </a:cubicBezTo>
                    <a:cubicBezTo>
                      <a:pt x="80" y="153"/>
                      <a:pt x="79" y="153"/>
                      <a:pt x="77" y="153"/>
                    </a:cubicBezTo>
                    <a:cubicBezTo>
                      <a:pt x="52" y="153"/>
                      <a:pt x="29" y="129"/>
                      <a:pt x="32" y="104"/>
                    </a:cubicBezTo>
                    <a:close/>
                    <a:moveTo>
                      <a:pt x="15" y="170"/>
                    </a:moveTo>
                    <a:cubicBezTo>
                      <a:pt x="30" y="132"/>
                      <a:pt x="30" y="132"/>
                      <a:pt x="30" y="132"/>
                    </a:cubicBezTo>
                    <a:cubicBezTo>
                      <a:pt x="32" y="136"/>
                      <a:pt x="35" y="140"/>
                      <a:pt x="38" y="143"/>
                    </a:cubicBezTo>
                    <a:cubicBezTo>
                      <a:pt x="42" y="148"/>
                      <a:pt x="47" y="152"/>
                      <a:pt x="53" y="155"/>
                    </a:cubicBezTo>
                    <a:lnTo>
                      <a:pt x="15" y="170"/>
                    </a:lnTo>
                    <a:close/>
                    <a:moveTo>
                      <a:pt x="113" y="101"/>
                    </a:moveTo>
                    <a:cubicBezTo>
                      <a:pt x="116" y="101"/>
                      <a:pt x="118" y="99"/>
                      <a:pt x="118" y="97"/>
                    </a:cubicBezTo>
                    <a:cubicBezTo>
                      <a:pt x="118" y="95"/>
                      <a:pt x="116" y="93"/>
                      <a:pt x="113" y="93"/>
                    </a:cubicBezTo>
                    <a:cubicBezTo>
                      <a:pt x="111" y="93"/>
                      <a:pt x="109" y="95"/>
                      <a:pt x="109" y="97"/>
                    </a:cubicBezTo>
                    <a:cubicBezTo>
                      <a:pt x="109" y="99"/>
                      <a:pt x="111" y="101"/>
                      <a:pt x="113" y="101"/>
                    </a:cubicBezTo>
                    <a:close/>
                    <a:moveTo>
                      <a:pt x="184" y="1"/>
                    </a:moveTo>
                    <a:cubicBezTo>
                      <a:pt x="183" y="0"/>
                      <a:pt x="180" y="0"/>
                      <a:pt x="177" y="0"/>
                    </a:cubicBezTo>
                    <a:cubicBezTo>
                      <a:pt x="159" y="0"/>
                      <a:pt x="113" y="13"/>
                      <a:pt x="88" y="38"/>
                    </a:cubicBezTo>
                    <a:cubicBezTo>
                      <a:pt x="82" y="44"/>
                      <a:pt x="62" y="62"/>
                      <a:pt x="58" y="68"/>
                    </a:cubicBezTo>
                    <a:cubicBezTo>
                      <a:pt x="43" y="72"/>
                      <a:pt x="22" y="80"/>
                      <a:pt x="10" y="91"/>
                    </a:cubicBezTo>
                    <a:cubicBezTo>
                      <a:pt x="10" y="91"/>
                      <a:pt x="25" y="91"/>
                      <a:pt x="42" y="103"/>
                    </a:cubicBezTo>
                    <a:cubicBezTo>
                      <a:pt x="40" y="113"/>
                      <a:pt x="43" y="124"/>
                      <a:pt x="52" y="133"/>
                    </a:cubicBezTo>
                    <a:cubicBezTo>
                      <a:pt x="59" y="140"/>
                      <a:pt x="67" y="144"/>
                      <a:pt x="75" y="144"/>
                    </a:cubicBezTo>
                    <a:cubicBezTo>
                      <a:pt x="78" y="144"/>
                      <a:pt x="80" y="143"/>
                      <a:pt x="82" y="143"/>
                    </a:cubicBezTo>
                    <a:cubicBezTo>
                      <a:pt x="94" y="160"/>
                      <a:pt x="94" y="175"/>
                      <a:pt x="94" y="175"/>
                    </a:cubicBezTo>
                    <a:cubicBezTo>
                      <a:pt x="105" y="163"/>
                      <a:pt x="113" y="142"/>
                      <a:pt x="117" y="127"/>
                    </a:cubicBezTo>
                    <a:cubicBezTo>
                      <a:pt x="124" y="123"/>
                      <a:pt x="141" y="103"/>
                      <a:pt x="147" y="97"/>
                    </a:cubicBezTo>
                    <a:cubicBezTo>
                      <a:pt x="177" y="68"/>
                      <a:pt x="190" y="7"/>
                      <a:pt x="184" y="1"/>
                    </a:cubicBezTo>
                    <a:close/>
                    <a:moveTo>
                      <a:pt x="109" y="125"/>
                    </a:moveTo>
                    <a:cubicBezTo>
                      <a:pt x="106" y="136"/>
                      <a:pt x="102" y="147"/>
                      <a:pt x="98" y="155"/>
                    </a:cubicBezTo>
                    <a:cubicBezTo>
                      <a:pt x="96" y="150"/>
                      <a:pt x="93" y="144"/>
                      <a:pt x="89" y="138"/>
                    </a:cubicBezTo>
                    <a:cubicBezTo>
                      <a:pt x="88" y="136"/>
                      <a:pt x="85" y="134"/>
                      <a:pt x="82" y="134"/>
                    </a:cubicBezTo>
                    <a:cubicBezTo>
                      <a:pt x="82" y="134"/>
                      <a:pt x="81" y="134"/>
                      <a:pt x="80" y="135"/>
                    </a:cubicBezTo>
                    <a:cubicBezTo>
                      <a:pt x="79" y="135"/>
                      <a:pt x="77" y="135"/>
                      <a:pt x="75" y="135"/>
                    </a:cubicBezTo>
                    <a:cubicBezTo>
                      <a:pt x="69" y="135"/>
                      <a:pt x="63" y="132"/>
                      <a:pt x="58" y="127"/>
                    </a:cubicBezTo>
                    <a:cubicBezTo>
                      <a:pt x="51" y="121"/>
                      <a:pt x="48" y="113"/>
                      <a:pt x="50" y="105"/>
                    </a:cubicBezTo>
                    <a:cubicBezTo>
                      <a:pt x="51" y="101"/>
                      <a:pt x="50" y="98"/>
                      <a:pt x="47" y="96"/>
                    </a:cubicBezTo>
                    <a:cubicBezTo>
                      <a:pt x="41" y="92"/>
                      <a:pt x="35" y="89"/>
                      <a:pt x="30" y="87"/>
                    </a:cubicBezTo>
                    <a:cubicBezTo>
                      <a:pt x="38" y="83"/>
                      <a:pt x="49" y="79"/>
                      <a:pt x="60" y="76"/>
                    </a:cubicBezTo>
                    <a:cubicBezTo>
                      <a:pt x="60" y="76"/>
                      <a:pt x="60" y="76"/>
                      <a:pt x="61" y="75"/>
                    </a:cubicBezTo>
                    <a:cubicBezTo>
                      <a:pt x="110" y="124"/>
                      <a:pt x="110" y="124"/>
                      <a:pt x="110" y="124"/>
                    </a:cubicBezTo>
                    <a:cubicBezTo>
                      <a:pt x="110" y="125"/>
                      <a:pt x="109" y="125"/>
                      <a:pt x="109" y="125"/>
                    </a:cubicBezTo>
                    <a:close/>
                    <a:moveTo>
                      <a:pt x="141" y="91"/>
                    </a:moveTo>
                    <a:cubicBezTo>
                      <a:pt x="140" y="93"/>
                      <a:pt x="137" y="96"/>
                      <a:pt x="134" y="99"/>
                    </a:cubicBezTo>
                    <a:cubicBezTo>
                      <a:pt x="129" y="105"/>
                      <a:pt x="120" y="113"/>
                      <a:pt x="115" y="118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72" y="65"/>
                      <a:pt x="80" y="56"/>
                      <a:pt x="86" y="51"/>
                    </a:cubicBezTo>
                    <a:cubicBezTo>
                      <a:pt x="89" y="48"/>
                      <a:pt x="92" y="45"/>
                      <a:pt x="94" y="44"/>
                    </a:cubicBezTo>
                    <a:cubicBezTo>
                      <a:pt x="116" y="21"/>
                      <a:pt x="160" y="8"/>
                      <a:pt x="177" y="8"/>
                    </a:cubicBezTo>
                    <a:cubicBezTo>
                      <a:pt x="177" y="22"/>
                      <a:pt x="165" y="68"/>
                      <a:pt x="141" y="91"/>
                    </a:cubicBezTo>
                    <a:close/>
                    <a:moveTo>
                      <a:pt x="88" y="67"/>
                    </a:moveTo>
                    <a:cubicBezTo>
                      <a:pt x="86" y="67"/>
                      <a:pt x="84" y="69"/>
                      <a:pt x="84" y="72"/>
                    </a:cubicBezTo>
                    <a:cubicBezTo>
                      <a:pt x="84" y="74"/>
                      <a:pt x="86" y="76"/>
                      <a:pt x="88" y="76"/>
                    </a:cubicBezTo>
                    <a:cubicBezTo>
                      <a:pt x="90" y="76"/>
                      <a:pt x="92" y="74"/>
                      <a:pt x="92" y="72"/>
                    </a:cubicBezTo>
                    <a:cubicBezTo>
                      <a:pt x="92" y="69"/>
                      <a:pt x="90" y="67"/>
                      <a:pt x="88" y="67"/>
                    </a:cubicBezTo>
                    <a:close/>
                    <a:moveTo>
                      <a:pt x="139" y="59"/>
                    </a:moveTo>
                    <a:cubicBezTo>
                      <a:pt x="146" y="59"/>
                      <a:pt x="151" y="53"/>
                      <a:pt x="151" y="46"/>
                    </a:cubicBezTo>
                    <a:cubicBezTo>
                      <a:pt x="151" y="39"/>
                      <a:pt x="146" y="34"/>
                      <a:pt x="139" y="34"/>
                    </a:cubicBezTo>
                    <a:cubicBezTo>
                      <a:pt x="132" y="34"/>
                      <a:pt x="126" y="39"/>
                      <a:pt x="126" y="46"/>
                    </a:cubicBezTo>
                    <a:cubicBezTo>
                      <a:pt x="126" y="53"/>
                      <a:pt x="132" y="59"/>
                      <a:pt x="139" y="59"/>
                    </a:cubicBezTo>
                    <a:close/>
                    <a:moveTo>
                      <a:pt x="139" y="42"/>
                    </a:moveTo>
                    <a:cubicBezTo>
                      <a:pt x="141" y="42"/>
                      <a:pt x="143" y="44"/>
                      <a:pt x="143" y="46"/>
                    </a:cubicBezTo>
                    <a:cubicBezTo>
                      <a:pt x="143" y="49"/>
                      <a:pt x="141" y="50"/>
                      <a:pt x="139" y="50"/>
                    </a:cubicBezTo>
                    <a:cubicBezTo>
                      <a:pt x="136" y="50"/>
                      <a:pt x="135" y="49"/>
                      <a:pt x="135" y="46"/>
                    </a:cubicBezTo>
                    <a:cubicBezTo>
                      <a:pt x="135" y="44"/>
                      <a:pt x="136" y="42"/>
                      <a:pt x="139" y="42"/>
                    </a:cubicBezTo>
                    <a:close/>
                    <a:moveTo>
                      <a:pt x="101" y="88"/>
                    </a:moveTo>
                    <a:cubicBezTo>
                      <a:pt x="103" y="88"/>
                      <a:pt x="105" y="87"/>
                      <a:pt x="105" y="84"/>
                    </a:cubicBezTo>
                    <a:cubicBezTo>
                      <a:pt x="105" y="82"/>
                      <a:pt x="103" y="80"/>
                      <a:pt x="101" y="80"/>
                    </a:cubicBezTo>
                    <a:cubicBezTo>
                      <a:pt x="98" y="80"/>
                      <a:pt x="97" y="82"/>
                      <a:pt x="97" y="84"/>
                    </a:cubicBezTo>
                    <a:cubicBezTo>
                      <a:pt x="97" y="87"/>
                      <a:pt x="98" y="88"/>
                      <a:pt x="101" y="88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147"/>
              <p:cNvSpPr/>
              <p:nvPr/>
            </p:nvSpPr>
            <p:spPr bwMode="auto">
              <a:xfrm rot="2544572">
                <a:off x="10932569" y="1571870"/>
                <a:ext cx="114354" cy="335205"/>
              </a:xfrm>
              <a:custGeom>
                <a:avLst/>
                <a:gdLst>
                  <a:gd name="T0" fmla="*/ 67 w 68"/>
                  <a:gd name="T1" fmla="*/ 147 h 186"/>
                  <a:gd name="T2" fmla="*/ 68 w 68"/>
                  <a:gd name="T3" fmla="*/ 147 h 186"/>
                  <a:gd name="T4" fmla="*/ 55 w 68"/>
                  <a:gd name="T5" fmla="*/ 84 h 186"/>
                  <a:gd name="T6" fmla="*/ 59 w 68"/>
                  <a:gd name="T7" fmla="*/ 84 h 186"/>
                  <a:gd name="T8" fmla="*/ 63 w 68"/>
                  <a:gd name="T9" fmla="*/ 80 h 186"/>
                  <a:gd name="T10" fmla="*/ 59 w 68"/>
                  <a:gd name="T11" fmla="*/ 76 h 186"/>
                  <a:gd name="T12" fmla="*/ 53 w 68"/>
                  <a:gd name="T13" fmla="*/ 76 h 186"/>
                  <a:gd name="T14" fmla="*/ 46 w 68"/>
                  <a:gd name="T15" fmla="*/ 41 h 186"/>
                  <a:gd name="T16" fmla="*/ 46 w 68"/>
                  <a:gd name="T17" fmla="*/ 41 h 186"/>
                  <a:gd name="T18" fmla="*/ 46 w 68"/>
                  <a:gd name="T19" fmla="*/ 41 h 186"/>
                  <a:gd name="T20" fmla="*/ 65 w 68"/>
                  <a:gd name="T21" fmla="*/ 25 h 186"/>
                  <a:gd name="T22" fmla="*/ 65 w 68"/>
                  <a:gd name="T23" fmla="*/ 25 h 186"/>
                  <a:gd name="T24" fmla="*/ 68 w 68"/>
                  <a:gd name="T25" fmla="*/ 21 h 186"/>
                  <a:gd name="T26" fmla="*/ 34 w 68"/>
                  <a:gd name="T27" fmla="*/ 0 h 186"/>
                  <a:gd name="T28" fmla="*/ 0 w 68"/>
                  <a:gd name="T29" fmla="*/ 21 h 186"/>
                  <a:gd name="T30" fmla="*/ 2 w 68"/>
                  <a:gd name="T31" fmla="*/ 25 h 186"/>
                  <a:gd name="T32" fmla="*/ 2 w 68"/>
                  <a:gd name="T33" fmla="*/ 25 h 186"/>
                  <a:gd name="T34" fmla="*/ 21 w 68"/>
                  <a:gd name="T35" fmla="*/ 41 h 186"/>
                  <a:gd name="T36" fmla="*/ 21 w 68"/>
                  <a:gd name="T37" fmla="*/ 41 h 186"/>
                  <a:gd name="T38" fmla="*/ 21 w 68"/>
                  <a:gd name="T39" fmla="*/ 41 h 186"/>
                  <a:gd name="T40" fmla="*/ 0 w 68"/>
                  <a:gd name="T41" fmla="*/ 147 h 186"/>
                  <a:gd name="T42" fmla="*/ 0 w 68"/>
                  <a:gd name="T43" fmla="*/ 147 h 186"/>
                  <a:gd name="T44" fmla="*/ 0 w 68"/>
                  <a:gd name="T45" fmla="*/ 148 h 186"/>
                  <a:gd name="T46" fmla="*/ 1 w 68"/>
                  <a:gd name="T47" fmla="*/ 150 h 186"/>
                  <a:gd name="T48" fmla="*/ 1 w 68"/>
                  <a:gd name="T49" fmla="*/ 150 h 186"/>
                  <a:gd name="T50" fmla="*/ 31 w 68"/>
                  <a:gd name="T51" fmla="*/ 184 h 186"/>
                  <a:gd name="T52" fmla="*/ 31 w 68"/>
                  <a:gd name="T53" fmla="*/ 184 h 186"/>
                  <a:gd name="T54" fmla="*/ 34 w 68"/>
                  <a:gd name="T55" fmla="*/ 186 h 186"/>
                  <a:gd name="T56" fmla="*/ 37 w 68"/>
                  <a:gd name="T57" fmla="*/ 184 h 186"/>
                  <a:gd name="T58" fmla="*/ 37 w 68"/>
                  <a:gd name="T59" fmla="*/ 184 h 186"/>
                  <a:gd name="T60" fmla="*/ 67 w 68"/>
                  <a:gd name="T61" fmla="*/ 150 h 186"/>
                  <a:gd name="T62" fmla="*/ 67 w 68"/>
                  <a:gd name="T63" fmla="*/ 150 h 186"/>
                  <a:gd name="T64" fmla="*/ 68 w 68"/>
                  <a:gd name="T65" fmla="*/ 148 h 186"/>
                  <a:gd name="T66" fmla="*/ 67 w 68"/>
                  <a:gd name="T67" fmla="*/ 147 h 186"/>
                  <a:gd name="T68" fmla="*/ 9 w 68"/>
                  <a:gd name="T69" fmla="*/ 19 h 186"/>
                  <a:gd name="T70" fmla="*/ 34 w 68"/>
                  <a:gd name="T71" fmla="*/ 8 h 186"/>
                  <a:gd name="T72" fmla="*/ 59 w 68"/>
                  <a:gd name="T73" fmla="*/ 19 h 186"/>
                  <a:gd name="T74" fmla="*/ 34 w 68"/>
                  <a:gd name="T75" fmla="*/ 41 h 186"/>
                  <a:gd name="T76" fmla="*/ 9 w 68"/>
                  <a:gd name="T77" fmla="*/ 19 h 186"/>
                  <a:gd name="T78" fmla="*/ 34 w 68"/>
                  <a:gd name="T79" fmla="*/ 175 h 186"/>
                  <a:gd name="T80" fmla="*/ 9 w 68"/>
                  <a:gd name="T81" fmla="*/ 146 h 186"/>
                  <a:gd name="T82" fmla="*/ 29 w 68"/>
                  <a:gd name="T83" fmla="*/ 47 h 186"/>
                  <a:gd name="T84" fmla="*/ 31 w 68"/>
                  <a:gd name="T85" fmla="*/ 49 h 186"/>
                  <a:gd name="T86" fmla="*/ 31 w 68"/>
                  <a:gd name="T87" fmla="*/ 50 h 186"/>
                  <a:gd name="T88" fmla="*/ 32 w 68"/>
                  <a:gd name="T89" fmla="*/ 50 h 186"/>
                  <a:gd name="T90" fmla="*/ 32 w 68"/>
                  <a:gd name="T91" fmla="*/ 50 h 186"/>
                  <a:gd name="T92" fmla="*/ 34 w 68"/>
                  <a:gd name="T93" fmla="*/ 51 h 186"/>
                  <a:gd name="T94" fmla="*/ 36 w 68"/>
                  <a:gd name="T95" fmla="*/ 50 h 186"/>
                  <a:gd name="T96" fmla="*/ 36 w 68"/>
                  <a:gd name="T97" fmla="*/ 50 h 186"/>
                  <a:gd name="T98" fmla="*/ 36 w 68"/>
                  <a:gd name="T99" fmla="*/ 50 h 186"/>
                  <a:gd name="T100" fmla="*/ 37 w 68"/>
                  <a:gd name="T101" fmla="*/ 49 h 186"/>
                  <a:gd name="T102" fmla="*/ 39 w 68"/>
                  <a:gd name="T103" fmla="*/ 47 h 186"/>
                  <a:gd name="T104" fmla="*/ 45 w 68"/>
                  <a:gd name="T105" fmla="*/ 76 h 186"/>
                  <a:gd name="T106" fmla="*/ 34 w 68"/>
                  <a:gd name="T107" fmla="*/ 76 h 186"/>
                  <a:gd name="T108" fmla="*/ 30 w 68"/>
                  <a:gd name="T109" fmla="*/ 80 h 186"/>
                  <a:gd name="T110" fmla="*/ 34 w 68"/>
                  <a:gd name="T111" fmla="*/ 84 h 186"/>
                  <a:gd name="T112" fmla="*/ 46 w 68"/>
                  <a:gd name="T113" fmla="*/ 84 h 186"/>
                  <a:gd name="T114" fmla="*/ 59 w 68"/>
                  <a:gd name="T115" fmla="*/ 146 h 186"/>
                  <a:gd name="T116" fmla="*/ 34 w 68"/>
                  <a:gd name="T117" fmla="*/ 17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8" h="186">
                    <a:moveTo>
                      <a:pt x="67" y="147"/>
                    </a:moveTo>
                    <a:cubicBezTo>
                      <a:pt x="68" y="147"/>
                      <a:pt x="68" y="147"/>
                      <a:pt x="68" y="14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61" y="84"/>
                      <a:pt x="63" y="83"/>
                      <a:pt x="63" y="80"/>
                    </a:cubicBezTo>
                    <a:cubicBezTo>
                      <a:pt x="63" y="78"/>
                      <a:pt x="61" y="76"/>
                      <a:pt x="59" y="76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7" y="24"/>
                      <a:pt x="68" y="23"/>
                      <a:pt x="68" y="21"/>
                    </a:cubicBezTo>
                    <a:cubicBezTo>
                      <a:pt x="68" y="9"/>
                      <a:pt x="52" y="0"/>
                      <a:pt x="34" y="0"/>
                    </a:cubicBezTo>
                    <a:cubicBezTo>
                      <a:pt x="15" y="0"/>
                      <a:pt x="0" y="9"/>
                      <a:pt x="0" y="21"/>
                    </a:cubicBezTo>
                    <a:cubicBezTo>
                      <a:pt x="0" y="23"/>
                      <a:pt x="1" y="24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47"/>
                      <a:pt x="0" y="147"/>
                      <a:pt x="0" y="148"/>
                    </a:cubicBezTo>
                    <a:cubicBezTo>
                      <a:pt x="0" y="149"/>
                      <a:pt x="1" y="150"/>
                      <a:pt x="1" y="150"/>
                    </a:cubicBezTo>
                    <a:cubicBezTo>
                      <a:pt x="1" y="150"/>
                      <a:pt x="1" y="150"/>
                      <a:pt x="1" y="150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1" y="185"/>
                      <a:pt x="33" y="186"/>
                      <a:pt x="34" y="186"/>
                    </a:cubicBezTo>
                    <a:cubicBezTo>
                      <a:pt x="35" y="186"/>
                      <a:pt x="36" y="185"/>
                      <a:pt x="37" y="184"/>
                    </a:cubicBezTo>
                    <a:cubicBezTo>
                      <a:pt x="37" y="184"/>
                      <a:pt x="37" y="184"/>
                      <a:pt x="37" y="184"/>
                    </a:cubicBezTo>
                    <a:cubicBezTo>
                      <a:pt x="67" y="150"/>
                      <a:pt x="67" y="150"/>
                      <a:pt x="67" y="150"/>
                    </a:cubicBezTo>
                    <a:cubicBezTo>
                      <a:pt x="67" y="150"/>
                      <a:pt x="67" y="150"/>
                      <a:pt x="67" y="150"/>
                    </a:cubicBezTo>
                    <a:cubicBezTo>
                      <a:pt x="67" y="150"/>
                      <a:pt x="68" y="149"/>
                      <a:pt x="68" y="148"/>
                    </a:cubicBezTo>
                    <a:cubicBezTo>
                      <a:pt x="68" y="147"/>
                      <a:pt x="67" y="147"/>
                      <a:pt x="67" y="147"/>
                    </a:cubicBezTo>
                    <a:close/>
                    <a:moveTo>
                      <a:pt x="9" y="19"/>
                    </a:moveTo>
                    <a:cubicBezTo>
                      <a:pt x="10" y="13"/>
                      <a:pt x="21" y="8"/>
                      <a:pt x="34" y="8"/>
                    </a:cubicBezTo>
                    <a:cubicBezTo>
                      <a:pt x="47" y="8"/>
                      <a:pt x="57" y="13"/>
                      <a:pt x="59" y="19"/>
                    </a:cubicBezTo>
                    <a:cubicBezTo>
                      <a:pt x="34" y="41"/>
                      <a:pt x="34" y="41"/>
                      <a:pt x="34" y="41"/>
                    </a:cubicBezTo>
                    <a:lnTo>
                      <a:pt x="9" y="19"/>
                    </a:lnTo>
                    <a:close/>
                    <a:moveTo>
                      <a:pt x="34" y="175"/>
                    </a:moveTo>
                    <a:cubicBezTo>
                      <a:pt x="9" y="146"/>
                      <a:pt x="9" y="146"/>
                      <a:pt x="9" y="146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49"/>
                      <a:pt x="31" y="50"/>
                      <a:pt x="31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0"/>
                      <a:pt x="33" y="51"/>
                      <a:pt x="34" y="51"/>
                    </a:cubicBezTo>
                    <a:cubicBezTo>
                      <a:pt x="35" y="51"/>
                      <a:pt x="35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0"/>
                      <a:pt x="36" y="50"/>
                      <a:pt x="36" y="50"/>
                    </a:cubicBezTo>
                    <a:cubicBezTo>
                      <a:pt x="37" y="50"/>
                      <a:pt x="37" y="49"/>
                      <a:pt x="37" y="49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2" y="76"/>
                      <a:pt x="30" y="78"/>
                      <a:pt x="30" y="80"/>
                    </a:cubicBezTo>
                    <a:cubicBezTo>
                      <a:pt x="30" y="83"/>
                      <a:pt x="32" y="84"/>
                      <a:pt x="3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59" y="146"/>
                      <a:pt x="59" y="146"/>
                      <a:pt x="59" y="146"/>
                    </a:cubicBezTo>
                    <a:lnTo>
                      <a:pt x="34" y="175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148"/>
              <p:cNvSpPr/>
              <p:nvPr/>
            </p:nvSpPr>
            <p:spPr bwMode="auto">
              <a:xfrm rot="20544572">
                <a:off x="10248473" y="1763885"/>
                <a:ext cx="333676" cy="334664"/>
              </a:xfrm>
              <a:custGeom>
                <a:avLst/>
                <a:gdLst>
                  <a:gd name="T0" fmla="*/ 93 w 186"/>
                  <a:gd name="T1" fmla="*/ 0 h 186"/>
                  <a:gd name="T2" fmla="*/ 0 w 186"/>
                  <a:gd name="T3" fmla="*/ 93 h 186"/>
                  <a:gd name="T4" fmla="*/ 93 w 186"/>
                  <a:gd name="T5" fmla="*/ 186 h 186"/>
                  <a:gd name="T6" fmla="*/ 186 w 186"/>
                  <a:gd name="T7" fmla="*/ 93 h 186"/>
                  <a:gd name="T8" fmla="*/ 93 w 186"/>
                  <a:gd name="T9" fmla="*/ 0 h 186"/>
                  <a:gd name="T10" fmla="*/ 93 w 186"/>
                  <a:gd name="T11" fmla="*/ 177 h 186"/>
                  <a:gd name="T12" fmla="*/ 9 w 186"/>
                  <a:gd name="T13" fmla="*/ 93 h 186"/>
                  <a:gd name="T14" fmla="*/ 93 w 186"/>
                  <a:gd name="T15" fmla="*/ 8 h 186"/>
                  <a:gd name="T16" fmla="*/ 177 w 186"/>
                  <a:gd name="T17" fmla="*/ 93 h 186"/>
                  <a:gd name="T18" fmla="*/ 93 w 186"/>
                  <a:gd name="T19" fmla="*/ 177 h 186"/>
                  <a:gd name="T20" fmla="*/ 118 w 186"/>
                  <a:gd name="T21" fmla="*/ 51 h 186"/>
                  <a:gd name="T22" fmla="*/ 68 w 186"/>
                  <a:gd name="T23" fmla="*/ 51 h 186"/>
                  <a:gd name="T24" fmla="*/ 51 w 186"/>
                  <a:gd name="T25" fmla="*/ 67 h 186"/>
                  <a:gd name="T26" fmla="*/ 51 w 186"/>
                  <a:gd name="T27" fmla="*/ 118 h 186"/>
                  <a:gd name="T28" fmla="*/ 68 w 186"/>
                  <a:gd name="T29" fmla="*/ 135 h 186"/>
                  <a:gd name="T30" fmla="*/ 118 w 186"/>
                  <a:gd name="T31" fmla="*/ 135 h 186"/>
                  <a:gd name="T32" fmla="*/ 135 w 186"/>
                  <a:gd name="T33" fmla="*/ 118 h 186"/>
                  <a:gd name="T34" fmla="*/ 135 w 186"/>
                  <a:gd name="T35" fmla="*/ 67 h 186"/>
                  <a:gd name="T36" fmla="*/ 118 w 186"/>
                  <a:gd name="T37" fmla="*/ 51 h 186"/>
                  <a:gd name="T38" fmla="*/ 110 w 186"/>
                  <a:gd name="T39" fmla="*/ 63 h 186"/>
                  <a:gd name="T40" fmla="*/ 122 w 186"/>
                  <a:gd name="T41" fmla="*/ 63 h 186"/>
                  <a:gd name="T42" fmla="*/ 122 w 186"/>
                  <a:gd name="T43" fmla="*/ 76 h 186"/>
                  <a:gd name="T44" fmla="*/ 110 w 186"/>
                  <a:gd name="T45" fmla="*/ 76 h 186"/>
                  <a:gd name="T46" fmla="*/ 110 w 186"/>
                  <a:gd name="T47" fmla="*/ 63 h 186"/>
                  <a:gd name="T48" fmla="*/ 93 w 186"/>
                  <a:gd name="T49" fmla="*/ 76 h 186"/>
                  <a:gd name="T50" fmla="*/ 110 w 186"/>
                  <a:gd name="T51" fmla="*/ 93 h 186"/>
                  <a:gd name="T52" fmla="*/ 93 w 186"/>
                  <a:gd name="T53" fmla="*/ 110 h 186"/>
                  <a:gd name="T54" fmla="*/ 76 w 186"/>
                  <a:gd name="T55" fmla="*/ 93 h 186"/>
                  <a:gd name="T56" fmla="*/ 93 w 186"/>
                  <a:gd name="T57" fmla="*/ 76 h 186"/>
                  <a:gd name="T58" fmla="*/ 127 w 186"/>
                  <a:gd name="T59" fmla="*/ 118 h 186"/>
                  <a:gd name="T60" fmla="*/ 118 w 186"/>
                  <a:gd name="T61" fmla="*/ 126 h 186"/>
                  <a:gd name="T62" fmla="*/ 68 w 186"/>
                  <a:gd name="T63" fmla="*/ 126 h 186"/>
                  <a:gd name="T64" fmla="*/ 59 w 186"/>
                  <a:gd name="T65" fmla="*/ 118 h 186"/>
                  <a:gd name="T66" fmla="*/ 59 w 186"/>
                  <a:gd name="T67" fmla="*/ 89 h 186"/>
                  <a:gd name="T68" fmla="*/ 68 w 186"/>
                  <a:gd name="T69" fmla="*/ 89 h 186"/>
                  <a:gd name="T70" fmla="*/ 68 w 186"/>
                  <a:gd name="T71" fmla="*/ 93 h 186"/>
                  <a:gd name="T72" fmla="*/ 93 w 186"/>
                  <a:gd name="T73" fmla="*/ 118 h 186"/>
                  <a:gd name="T74" fmla="*/ 118 w 186"/>
                  <a:gd name="T75" fmla="*/ 93 h 186"/>
                  <a:gd name="T76" fmla="*/ 118 w 186"/>
                  <a:gd name="T77" fmla="*/ 89 h 186"/>
                  <a:gd name="T78" fmla="*/ 127 w 186"/>
                  <a:gd name="T79" fmla="*/ 89 h 186"/>
                  <a:gd name="T80" fmla="*/ 127 w 186"/>
                  <a:gd name="T81" fmla="*/ 11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6" h="186">
                    <a:moveTo>
                      <a:pt x="93" y="0"/>
                    </a:moveTo>
                    <a:cubicBezTo>
                      <a:pt x="42" y="0"/>
                      <a:pt x="0" y="41"/>
                      <a:pt x="0" y="93"/>
                    </a:cubicBezTo>
                    <a:cubicBezTo>
                      <a:pt x="0" y="144"/>
                      <a:pt x="42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77"/>
                    </a:moveTo>
                    <a:cubicBezTo>
                      <a:pt x="46" y="177"/>
                      <a:pt x="9" y="139"/>
                      <a:pt x="9" y="93"/>
                    </a:cubicBezTo>
                    <a:cubicBezTo>
                      <a:pt x="9" y="46"/>
                      <a:pt x="46" y="8"/>
                      <a:pt x="93" y="8"/>
                    </a:cubicBezTo>
                    <a:cubicBezTo>
                      <a:pt x="140" y="8"/>
                      <a:pt x="177" y="46"/>
                      <a:pt x="177" y="93"/>
                    </a:cubicBezTo>
                    <a:cubicBezTo>
                      <a:pt x="177" y="139"/>
                      <a:pt x="140" y="177"/>
                      <a:pt x="93" y="177"/>
                    </a:cubicBezTo>
                    <a:close/>
                    <a:moveTo>
                      <a:pt x="118" y="51"/>
                    </a:moveTo>
                    <a:cubicBezTo>
                      <a:pt x="68" y="51"/>
                      <a:pt x="68" y="51"/>
                      <a:pt x="68" y="51"/>
                    </a:cubicBezTo>
                    <a:cubicBezTo>
                      <a:pt x="58" y="51"/>
                      <a:pt x="51" y="58"/>
                      <a:pt x="51" y="67"/>
                    </a:cubicBezTo>
                    <a:cubicBezTo>
                      <a:pt x="51" y="118"/>
                      <a:pt x="51" y="118"/>
                      <a:pt x="51" y="118"/>
                    </a:cubicBezTo>
                    <a:cubicBezTo>
                      <a:pt x="51" y="127"/>
                      <a:pt x="58" y="135"/>
                      <a:pt x="68" y="135"/>
                    </a:cubicBezTo>
                    <a:cubicBezTo>
                      <a:pt x="118" y="135"/>
                      <a:pt x="118" y="135"/>
                      <a:pt x="118" y="135"/>
                    </a:cubicBezTo>
                    <a:cubicBezTo>
                      <a:pt x="128" y="135"/>
                      <a:pt x="135" y="127"/>
                      <a:pt x="135" y="118"/>
                    </a:cubicBezTo>
                    <a:cubicBezTo>
                      <a:pt x="135" y="67"/>
                      <a:pt x="135" y="67"/>
                      <a:pt x="135" y="67"/>
                    </a:cubicBezTo>
                    <a:cubicBezTo>
                      <a:pt x="135" y="58"/>
                      <a:pt x="128" y="51"/>
                      <a:pt x="118" y="51"/>
                    </a:cubicBezTo>
                    <a:close/>
                    <a:moveTo>
                      <a:pt x="110" y="63"/>
                    </a:moveTo>
                    <a:cubicBezTo>
                      <a:pt x="122" y="63"/>
                      <a:pt x="122" y="63"/>
                      <a:pt x="122" y="63"/>
                    </a:cubicBezTo>
                    <a:cubicBezTo>
                      <a:pt x="122" y="76"/>
                      <a:pt x="122" y="76"/>
                      <a:pt x="122" y="76"/>
                    </a:cubicBezTo>
                    <a:cubicBezTo>
                      <a:pt x="110" y="76"/>
                      <a:pt x="110" y="76"/>
                      <a:pt x="110" y="76"/>
                    </a:cubicBezTo>
                    <a:lnTo>
                      <a:pt x="110" y="63"/>
                    </a:lnTo>
                    <a:close/>
                    <a:moveTo>
                      <a:pt x="93" y="76"/>
                    </a:moveTo>
                    <a:cubicBezTo>
                      <a:pt x="102" y="76"/>
                      <a:pt x="110" y="83"/>
                      <a:pt x="110" y="93"/>
                    </a:cubicBezTo>
                    <a:cubicBezTo>
                      <a:pt x="110" y="102"/>
                      <a:pt x="102" y="110"/>
                      <a:pt x="93" y="110"/>
                    </a:cubicBezTo>
                    <a:cubicBezTo>
                      <a:pt x="84" y="110"/>
                      <a:pt x="76" y="102"/>
                      <a:pt x="76" y="93"/>
                    </a:cubicBezTo>
                    <a:cubicBezTo>
                      <a:pt x="76" y="83"/>
                      <a:pt x="84" y="76"/>
                      <a:pt x="93" y="76"/>
                    </a:cubicBezTo>
                    <a:close/>
                    <a:moveTo>
                      <a:pt x="127" y="118"/>
                    </a:moveTo>
                    <a:cubicBezTo>
                      <a:pt x="127" y="123"/>
                      <a:pt x="123" y="126"/>
                      <a:pt x="118" y="126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3" y="126"/>
                      <a:pt x="59" y="123"/>
                      <a:pt x="59" y="118"/>
                    </a:cubicBezTo>
                    <a:cubicBezTo>
                      <a:pt x="59" y="89"/>
                      <a:pt x="59" y="89"/>
                      <a:pt x="59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8" y="90"/>
                      <a:pt x="68" y="91"/>
                      <a:pt x="68" y="93"/>
                    </a:cubicBezTo>
                    <a:cubicBezTo>
                      <a:pt x="68" y="107"/>
                      <a:pt x="79" y="118"/>
                      <a:pt x="93" y="118"/>
                    </a:cubicBezTo>
                    <a:cubicBezTo>
                      <a:pt x="107" y="118"/>
                      <a:pt x="118" y="107"/>
                      <a:pt x="118" y="93"/>
                    </a:cubicBezTo>
                    <a:cubicBezTo>
                      <a:pt x="118" y="91"/>
                      <a:pt x="118" y="90"/>
                      <a:pt x="118" y="89"/>
                    </a:cubicBezTo>
                    <a:cubicBezTo>
                      <a:pt x="127" y="89"/>
                      <a:pt x="127" y="89"/>
                      <a:pt x="127" y="89"/>
                    </a:cubicBezTo>
                    <a:lnTo>
                      <a:pt x="127" y="118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149"/>
              <p:cNvSpPr/>
              <p:nvPr/>
            </p:nvSpPr>
            <p:spPr bwMode="auto">
              <a:xfrm>
                <a:off x="10741040" y="5457157"/>
                <a:ext cx="334106" cy="333117"/>
              </a:xfrm>
              <a:custGeom>
                <a:avLst/>
                <a:gdLst>
                  <a:gd name="T0" fmla="*/ 41 w 186"/>
                  <a:gd name="T1" fmla="*/ 125 h 185"/>
                  <a:gd name="T2" fmla="*/ 45 w 186"/>
                  <a:gd name="T3" fmla="*/ 121 h 185"/>
                  <a:gd name="T4" fmla="*/ 46 w 186"/>
                  <a:gd name="T5" fmla="*/ 118 h 185"/>
                  <a:gd name="T6" fmla="*/ 42 w 186"/>
                  <a:gd name="T7" fmla="*/ 114 h 185"/>
                  <a:gd name="T8" fmla="*/ 39 w 186"/>
                  <a:gd name="T9" fmla="*/ 115 h 185"/>
                  <a:gd name="T10" fmla="*/ 35 w 186"/>
                  <a:gd name="T11" fmla="*/ 119 h 185"/>
                  <a:gd name="T12" fmla="*/ 34 w 186"/>
                  <a:gd name="T13" fmla="*/ 122 h 185"/>
                  <a:gd name="T14" fmla="*/ 38 w 186"/>
                  <a:gd name="T15" fmla="*/ 126 h 185"/>
                  <a:gd name="T16" fmla="*/ 41 w 186"/>
                  <a:gd name="T17" fmla="*/ 125 h 185"/>
                  <a:gd name="T18" fmla="*/ 67 w 186"/>
                  <a:gd name="T19" fmla="*/ 122 h 185"/>
                  <a:gd name="T20" fmla="*/ 63 w 186"/>
                  <a:gd name="T21" fmla="*/ 118 h 185"/>
                  <a:gd name="T22" fmla="*/ 60 w 186"/>
                  <a:gd name="T23" fmla="*/ 119 h 185"/>
                  <a:gd name="T24" fmla="*/ 18 w 186"/>
                  <a:gd name="T25" fmla="*/ 161 h 185"/>
                  <a:gd name="T26" fmla="*/ 17 w 186"/>
                  <a:gd name="T27" fmla="*/ 164 h 185"/>
                  <a:gd name="T28" fmla="*/ 21 w 186"/>
                  <a:gd name="T29" fmla="*/ 168 h 185"/>
                  <a:gd name="T30" fmla="*/ 24 w 186"/>
                  <a:gd name="T31" fmla="*/ 167 h 185"/>
                  <a:gd name="T32" fmla="*/ 66 w 186"/>
                  <a:gd name="T33" fmla="*/ 125 h 185"/>
                  <a:gd name="T34" fmla="*/ 67 w 186"/>
                  <a:gd name="T35" fmla="*/ 122 h 185"/>
                  <a:gd name="T36" fmla="*/ 186 w 186"/>
                  <a:gd name="T37" fmla="*/ 4 h 185"/>
                  <a:gd name="T38" fmla="*/ 181 w 186"/>
                  <a:gd name="T39" fmla="*/ 0 h 185"/>
                  <a:gd name="T40" fmla="*/ 180 w 186"/>
                  <a:gd name="T41" fmla="*/ 0 h 185"/>
                  <a:gd name="T42" fmla="*/ 180 w 186"/>
                  <a:gd name="T43" fmla="*/ 0 h 185"/>
                  <a:gd name="T44" fmla="*/ 3 w 186"/>
                  <a:gd name="T45" fmla="*/ 76 h 185"/>
                  <a:gd name="T46" fmla="*/ 2 w 186"/>
                  <a:gd name="T47" fmla="*/ 76 h 185"/>
                  <a:gd name="T48" fmla="*/ 2 w 186"/>
                  <a:gd name="T49" fmla="*/ 76 h 185"/>
                  <a:gd name="T50" fmla="*/ 2 w 186"/>
                  <a:gd name="T51" fmla="*/ 76 h 185"/>
                  <a:gd name="T52" fmla="*/ 0 w 186"/>
                  <a:gd name="T53" fmla="*/ 80 h 185"/>
                  <a:gd name="T54" fmla="*/ 3 w 186"/>
                  <a:gd name="T55" fmla="*/ 84 h 185"/>
                  <a:gd name="T56" fmla="*/ 3 w 186"/>
                  <a:gd name="T57" fmla="*/ 84 h 185"/>
                  <a:gd name="T58" fmla="*/ 73 w 186"/>
                  <a:gd name="T59" fmla="*/ 113 h 185"/>
                  <a:gd name="T60" fmla="*/ 101 w 186"/>
                  <a:gd name="T61" fmla="*/ 182 h 185"/>
                  <a:gd name="T62" fmla="*/ 101 w 186"/>
                  <a:gd name="T63" fmla="*/ 182 h 185"/>
                  <a:gd name="T64" fmla="*/ 105 w 186"/>
                  <a:gd name="T65" fmla="*/ 185 h 185"/>
                  <a:gd name="T66" fmla="*/ 109 w 186"/>
                  <a:gd name="T67" fmla="*/ 183 h 185"/>
                  <a:gd name="T68" fmla="*/ 109 w 186"/>
                  <a:gd name="T69" fmla="*/ 183 h 185"/>
                  <a:gd name="T70" fmla="*/ 109 w 186"/>
                  <a:gd name="T71" fmla="*/ 183 h 185"/>
                  <a:gd name="T72" fmla="*/ 109 w 186"/>
                  <a:gd name="T73" fmla="*/ 183 h 185"/>
                  <a:gd name="T74" fmla="*/ 185 w 186"/>
                  <a:gd name="T75" fmla="*/ 6 h 185"/>
                  <a:gd name="T76" fmla="*/ 185 w 186"/>
                  <a:gd name="T77" fmla="*/ 6 h 185"/>
                  <a:gd name="T78" fmla="*/ 186 w 186"/>
                  <a:gd name="T79" fmla="*/ 4 h 185"/>
                  <a:gd name="T80" fmla="*/ 15 w 186"/>
                  <a:gd name="T81" fmla="*/ 80 h 185"/>
                  <a:gd name="T82" fmla="*/ 163 w 186"/>
                  <a:gd name="T83" fmla="*/ 16 h 185"/>
                  <a:gd name="T84" fmla="*/ 75 w 186"/>
                  <a:gd name="T85" fmla="*/ 104 h 185"/>
                  <a:gd name="T86" fmla="*/ 15 w 186"/>
                  <a:gd name="T87" fmla="*/ 80 h 185"/>
                  <a:gd name="T88" fmla="*/ 105 w 186"/>
                  <a:gd name="T89" fmla="*/ 170 h 185"/>
                  <a:gd name="T90" fmla="*/ 81 w 186"/>
                  <a:gd name="T91" fmla="*/ 110 h 185"/>
                  <a:gd name="T92" fmla="*/ 169 w 186"/>
                  <a:gd name="T93" fmla="*/ 22 h 185"/>
                  <a:gd name="T94" fmla="*/ 105 w 186"/>
                  <a:gd name="T95" fmla="*/ 170 h 185"/>
                  <a:gd name="T96" fmla="*/ 67 w 186"/>
                  <a:gd name="T97" fmla="*/ 139 h 185"/>
                  <a:gd name="T98" fmla="*/ 64 w 186"/>
                  <a:gd name="T99" fmla="*/ 140 h 185"/>
                  <a:gd name="T100" fmla="*/ 52 w 186"/>
                  <a:gd name="T101" fmla="*/ 153 h 185"/>
                  <a:gd name="T102" fmla="*/ 51 w 186"/>
                  <a:gd name="T103" fmla="*/ 156 h 185"/>
                  <a:gd name="T104" fmla="*/ 55 w 186"/>
                  <a:gd name="T105" fmla="*/ 160 h 185"/>
                  <a:gd name="T106" fmla="*/ 58 w 186"/>
                  <a:gd name="T107" fmla="*/ 159 h 185"/>
                  <a:gd name="T108" fmla="*/ 70 w 186"/>
                  <a:gd name="T109" fmla="*/ 146 h 185"/>
                  <a:gd name="T110" fmla="*/ 72 w 186"/>
                  <a:gd name="T111" fmla="*/ 143 h 185"/>
                  <a:gd name="T112" fmla="*/ 67 w 186"/>
                  <a:gd name="T113" fmla="*/ 139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6" h="185">
                    <a:moveTo>
                      <a:pt x="41" y="125"/>
                    </a:moveTo>
                    <a:cubicBezTo>
                      <a:pt x="45" y="121"/>
                      <a:pt x="45" y="121"/>
                      <a:pt x="45" y="121"/>
                    </a:cubicBezTo>
                    <a:cubicBezTo>
                      <a:pt x="46" y="120"/>
                      <a:pt x="46" y="119"/>
                      <a:pt x="46" y="118"/>
                    </a:cubicBezTo>
                    <a:cubicBezTo>
                      <a:pt x="46" y="116"/>
                      <a:pt x="44" y="114"/>
                      <a:pt x="42" y="114"/>
                    </a:cubicBezTo>
                    <a:cubicBezTo>
                      <a:pt x="41" y="114"/>
                      <a:pt x="40" y="114"/>
                      <a:pt x="39" y="115"/>
                    </a:cubicBezTo>
                    <a:cubicBezTo>
                      <a:pt x="35" y="119"/>
                      <a:pt x="35" y="119"/>
                      <a:pt x="35" y="119"/>
                    </a:cubicBezTo>
                    <a:cubicBezTo>
                      <a:pt x="34" y="120"/>
                      <a:pt x="34" y="121"/>
                      <a:pt x="34" y="122"/>
                    </a:cubicBezTo>
                    <a:cubicBezTo>
                      <a:pt x="34" y="124"/>
                      <a:pt x="36" y="126"/>
                      <a:pt x="38" y="126"/>
                    </a:cubicBezTo>
                    <a:cubicBezTo>
                      <a:pt x="39" y="126"/>
                      <a:pt x="40" y="126"/>
                      <a:pt x="41" y="125"/>
                    </a:cubicBezTo>
                    <a:close/>
                    <a:moveTo>
                      <a:pt x="67" y="122"/>
                    </a:moveTo>
                    <a:cubicBezTo>
                      <a:pt x="67" y="120"/>
                      <a:pt x="66" y="118"/>
                      <a:pt x="63" y="118"/>
                    </a:cubicBezTo>
                    <a:cubicBezTo>
                      <a:pt x="62" y="118"/>
                      <a:pt x="61" y="118"/>
                      <a:pt x="60" y="119"/>
                    </a:cubicBezTo>
                    <a:cubicBezTo>
                      <a:pt x="18" y="161"/>
                      <a:pt x="18" y="161"/>
                      <a:pt x="18" y="161"/>
                    </a:cubicBezTo>
                    <a:cubicBezTo>
                      <a:pt x="17" y="162"/>
                      <a:pt x="17" y="163"/>
                      <a:pt x="17" y="164"/>
                    </a:cubicBezTo>
                    <a:cubicBezTo>
                      <a:pt x="17" y="167"/>
                      <a:pt x="19" y="168"/>
                      <a:pt x="21" y="168"/>
                    </a:cubicBezTo>
                    <a:cubicBezTo>
                      <a:pt x="22" y="168"/>
                      <a:pt x="23" y="168"/>
                      <a:pt x="24" y="167"/>
                    </a:cubicBezTo>
                    <a:cubicBezTo>
                      <a:pt x="66" y="125"/>
                      <a:pt x="66" y="125"/>
                      <a:pt x="66" y="125"/>
                    </a:cubicBezTo>
                    <a:cubicBezTo>
                      <a:pt x="67" y="124"/>
                      <a:pt x="67" y="123"/>
                      <a:pt x="67" y="122"/>
                    </a:cubicBezTo>
                    <a:close/>
                    <a:moveTo>
                      <a:pt x="186" y="4"/>
                    </a:moveTo>
                    <a:cubicBezTo>
                      <a:pt x="186" y="2"/>
                      <a:pt x="184" y="0"/>
                      <a:pt x="181" y="0"/>
                    </a:cubicBezTo>
                    <a:cubicBezTo>
                      <a:pt x="181" y="0"/>
                      <a:pt x="180" y="0"/>
                      <a:pt x="180" y="0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1" y="77"/>
                      <a:pt x="0" y="78"/>
                      <a:pt x="0" y="80"/>
                    </a:cubicBezTo>
                    <a:cubicBezTo>
                      <a:pt x="0" y="82"/>
                      <a:pt x="1" y="83"/>
                      <a:pt x="3" y="84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73" y="113"/>
                      <a:pt x="73" y="113"/>
                      <a:pt x="73" y="113"/>
                    </a:cubicBezTo>
                    <a:cubicBezTo>
                      <a:pt x="101" y="182"/>
                      <a:pt x="101" y="182"/>
                      <a:pt x="101" y="182"/>
                    </a:cubicBezTo>
                    <a:cubicBezTo>
                      <a:pt x="101" y="182"/>
                      <a:pt x="101" y="182"/>
                      <a:pt x="101" y="182"/>
                    </a:cubicBezTo>
                    <a:cubicBezTo>
                      <a:pt x="102" y="184"/>
                      <a:pt x="103" y="185"/>
                      <a:pt x="105" y="185"/>
                    </a:cubicBezTo>
                    <a:cubicBezTo>
                      <a:pt x="107" y="185"/>
                      <a:pt x="109" y="184"/>
                      <a:pt x="109" y="183"/>
                    </a:cubicBezTo>
                    <a:cubicBezTo>
                      <a:pt x="109" y="183"/>
                      <a:pt x="109" y="183"/>
                      <a:pt x="109" y="183"/>
                    </a:cubicBezTo>
                    <a:cubicBezTo>
                      <a:pt x="109" y="183"/>
                      <a:pt x="109" y="183"/>
                      <a:pt x="109" y="183"/>
                    </a:cubicBezTo>
                    <a:cubicBezTo>
                      <a:pt x="109" y="183"/>
                      <a:pt x="109" y="183"/>
                      <a:pt x="109" y="183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6"/>
                      <a:pt x="185" y="6"/>
                      <a:pt x="185" y="6"/>
                    </a:cubicBezTo>
                    <a:cubicBezTo>
                      <a:pt x="185" y="5"/>
                      <a:pt x="186" y="5"/>
                      <a:pt x="186" y="4"/>
                    </a:cubicBezTo>
                    <a:close/>
                    <a:moveTo>
                      <a:pt x="15" y="80"/>
                    </a:moveTo>
                    <a:cubicBezTo>
                      <a:pt x="163" y="16"/>
                      <a:pt x="163" y="16"/>
                      <a:pt x="163" y="16"/>
                    </a:cubicBezTo>
                    <a:cubicBezTo>
                      <a:pt x="75" y="104"/>
                      <a:pt x="75" y="104"/>
                      <a:pt x="75" y="104"/>
                    </a:cubicBezTo>
                    <a:lnTo>
                      <a:pt x="15" y="80"/>
                    </a:lnTo>
                    <a:close/>
                    <a:moveTo>
                      <a:pt x="105" y="170"/>
                    </a:moveTo>
                    <a:cubicBezTo>
                      <a:pt x="81" y="110"/>
                      <a:pt x="81" y="110"/>
                      <a:pt x="81" y="110"/>
                    </a:cubicBezTo>
                    <a:cubicBezTo>
                      <a:pt x="169" y="22"/>
                      <a:pt x="169" y="22"/>
                      <a:pt x="169" y="22"/>
                    </a:cubicBezTo>
                    <a:lnTo>
                      <a:pt x="105" y="170"/>
                    </a:lnTo>
                    <a:close/>
                    <a:moveTo>
                      <a:pt x="67" y="139"/>
                    </a:moveTo>
                    <a:cubicBezTo>
                      <a:pt x="66" y="139"/>
                      <a:pt x="65" y="139"/>
                      <a:pt x="64" y="140"/>
                    </a:cubicBezTo>
                    <a:cubicBezTo>
                      <a:pt x="52" y="153"/>
                      <a:pt x="52" y="153"/>
                      <a:pt x="52" y="153"/>
                    </a:cubicBezTo>
                    <a:cubicBezTo>
                      <a:pt x="51" y="154"/>
                      <a:pt x="51" y="155"/>
                      <a:pt x="51" y="156"/>
                    </a:cubicBezTo>
                    <a:cubicBezTo>
                      <a:pt x="51" y="158"/>
                      <a:pt x="52" y="160"/>
                      <a:pt x="55" y="160"/>
                    </a:cubicBezTo>
                    <a:cubicBezTo>
                      <a:pt x="56" y="160"/>
                      <a:pt x="57" y="160"/>
                      <a:pt x="58" y="159"/>
                    </a:cubicBezTo>
                    <a:cubicBezTo>
                      <a:pt x="70" y="146"/>
                      <a:pt x="70" y="146"/>
                      <a:pt x="70" y="146"/>
                    </a:cubicBezTo>
                    <a:cubicBezTo>
                      <a:pt x="71" y="145"/>
                      <a:pt x="72" y="144"/>
                      <a:pt x="72" y="143"/>
                    </a:cubicBezTo>
                    <a:cubicBezTo>
                      <a:pt x="72" y="141"/>
                      <a:pt x="70" y="139"/>
                      <a:pt x="67" y="139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6" name="Freeform: Shape 153"/>
            <p:cNvSpPr/>
            <p:nvPr/>
          </p:nvSpPr>
          <p:spPr bwMode="auto">
            <a:xfrm>
              <a:off x="980213" y="2014022"/>
              <a:ext cx="410387" cy="407965"/>
            </a:xfrm>
            <a:custGeom>
              <a:avLst/>
              <a:gdLst>
                <a:gd name="T0" fmla="*/ 85 w 186"/>
                <a:gd name="T1" fmla="*/ 93 h 185"/>
                <a:gd name="T2" fmla="*/ 101 w 186"/>
                <a:gd name="T3" fmla="*/ 93 h 185"/>
                <a:gd name="T4" fmla="*/ 186 w 186"/>
                <a:gd name="T5" fmla="*/ 93 h 185"/>
                <a:gd name="T6" fmla="*/ 159 w 186"/>
                <a:gd name="T7" fmla="*/ 27 h 185"/>
                <a:gd name="T8" fmla="*/ 93 w 186"/>
                <a:gd name="T9" fmla="*/ 0 h 185"/>
                <a:gd name="T10" fmla="*/ 27 w 186"/>
                <a:gd name="T11" fmla="*/ 27 h 185"/>
                <a:gd name="T12" fmla="*/ 0 w 186"/>
                <a:gd name="T13" fmla="*/ 93 h 185"/>
                <a:gd name="T14" fmla="*/ 27 w 186"/>
                <a:gd name="T15" fmla="*/ 158 h 185"/>
                <a:gd name="T16" fmla="*/ 93 w 186"/>
                <a:gd name="T17" fmla="*/ 185 h 185"/>
                <a:gd name="T18" fmla="*/ 159 w 186"/>
                <a:gd name="T19" fmla="*/ 158 h 185"/>
                <a:gd name="T20" fmla="*/ 186 w 186"/>
                <a:gd name="T21" fmla="*/ 93 h 185"/>
                <a:gd name="T22" fmla="*/ 36 w 186"/>
                <a:gd name="T23" fmla="*/ 74 h 185"/>
                <a:gd name="T24" fmla="*/ 36 w 186"/>
                <a:gd name="T25" fmla="*/ 111 h 185"/>
                <a:gd name="T26" fmla="*/ 60 w 186"/>
                <a:gd name="T27" fmla="*/ 79 h 185"/>
                <a:gd name="T28" fmla="*/ 44 w 186"/>
                <a:gd name="T29" fmla="*/ 72 h 185"/>
                <a:gd name="T30" fmla="*/ 60 w 186"/>
                <a:gd name="T31" fmla="*/ 79 h 185"/>
                <a:gd name="T32" fmla="*/ 44 w 186"/>
                <a:gd name="T33" fmla="*/ 113 h 185"/>
                <a:gd name="T34" fmla="*/ 60 w 186"/>
                <a:gd name="T35" fmla="*/ 107 h 185"/>
                <a:gd name="T36" fmla="*/ 33 w 186"/>
                <a:gd name="T37" fmla="*/ 152 h 185"/>
                <a:gd name="T38" fmla="*/ 61 w 186"/>
                <a:gd name="T39" fmla="*/ 124 h 185"/>
                <a:gd name="T40" fmla="*/ 33 w 186"/>
                <a:gd name="T41" fmla="*/ 152 h 185"/>
                <a:gd name="T42" fmla="*/ 39 w 186"/>
                <a:gd name="T43" fmla="*/ 65 h 185"/>
                <a:gd name="T44" fmla="*/ 66 w 186"/>
                <a:gd name="T45" fmla="*/ 39 h 185"/>
                <a:gd name="T46" fmla="*/ 116 w 186"/>
                <a:gd name="T47" fmla="*/ 60 h 185"/>
                <a:gd name="T48" fmla="*/ 100 w 186"/>
                <a:gd name="T49" fmla="*/ 53 h 185"/>
                <a:gd name="T50" fmla="*/ 116 w 186"/>
                <a:gd name="T51" fmla="*/ 60 h 185"/>
                <a:gd name="T52" fmla="*/ 112 w 186"/>
                <a:gd name="T53" fmla="*/ 35 h 185"/>
                <a:gd name="T54" fmla="*/ 74 w 186"/>
                <a:gd name="T55" fmla="*/ 35 h 185"/>
                <a:gd name="T56" fmla="*/ 73 w 186"/>
                <a:gd name="T57" fmla="*/ 43 h 185"/>
                <a:gd name="T58" fmla="*/ 79 w 186"/>
                <a:gd name="T59" fmla="*/ 59 h 185"/>
                <a:gd name="T60" fmla="*/ 73 w 186"/>
                <a:gd name="T61" fmla="*/ 43 h 185"/>
                <a:gd name="T62" fmla="*/ 79 w 186"/>
                <a:gd name="T63" fmla="*/ 126 h 185"/>
                <a:gd name="T64" fmla="*/ 73 w 186"/>
                <a:gd name="T65" fmla="*/ 142 h 185"/>
                <a:gd name="T66" fmla="*/ 93 w 186"/>
                <a:gd name="T67" fmla="*/ 177 h 185"/>
                <a:gd name="T68" fmla="*/ 93 w 186"/>
                <a:gd name="T69" fmla="*/ 137 h 185"/>
                <a:gd name="T70" fmla="*/ 93 w 186"/>
                <a:gd name="T71" fmla="*/ 177 h 185"/>
                <a:gd name="T72" fmla="*/ 100 w 186"/>
                <a:gd name="T73" fmla="*/ 132 h 185"/>
                <a:gd name="T74" fmla="*/ 116 w 186"/>
                <a:gd name="T75" fmla="*/ 125 h 185"/>
                <a:gd name="T76" fmla="*/ 118 w 186"/>
                <a:gd name="T77" fmla="*/ 103 h 185"/>
                <a:gd name="T78" fmla="*/ 103 w 186"/>
                <a:gd name="T79" fmla="*/ 118 h 185"/>
                <a:gd name="T80" fmla="*/ 83 w 186"/>
                <a:gd name="T81" fmla="*/ 118 h 185"/>
                <a:gd name="T82" fmla="*/ 68 w 186"/>
                <a:gd name="T83" fmla="*/ 103 h 185"/>
                <a:gd name="T84" fmla="*/ 68 w 186"/>
                <a:gd name="T85" fmla="*/ 82 h 185"/>
                <a:gd name="T86" fmla="*/ 83 w 186"/>
                <a:gd name="T87" fmla="*/ 68 h 185"/>
                <a:gd name="T88" fmla="*/ 103 w 186"/>
                <a:gd name="T89" fmla="*/ 68 h 185"/>
                <a:gd name="T90" fmla="*/ 118 w 186"/>
                <a:gd name="T91" fmla="*/ 82 h 185"/>
                <a:gd name="T92" fmla="*/ 118 w 186"/>
                <a:gd name="T93" fmla="*/ 103 h 185"/>
                <a:gd name="T94" fmla="*/ 147 w 186"/>
                <a:gd name="T95" fmla="*/ 65 h 185"/>
                <a:gd name="T96" fmla="*/ 120 w 186"/>
                <a:gd name="T97" fmla="*/ 39 h 185"/>
                <a:gd name="T98" fmla="*/ 133 w 186"/>
                <a:gd name="T99" fmla="*/ 86 h 185"/>
                <a:gd name="T100" fmla="*/ 126 w 186"/>
                <a:gd name="T101" fmla="*/ 69 h 185"/>
                <a:gd name="T102" fmla="*/ 133 w 186"/>
                <a:gd name="T103" fmla="*/ 86 h 185"/>
                <a:gd name="T104" fmla="*/ 142 w 186"/>
                <a:gd name="T105" fmla="*/ 113 h 185"/>
                <a:gd name="T106" fmla="*/ 126 w 186"/>
                <a:gd name="T107" fmla="*/ 107 h 185"/>
                <a:gd name="T108" fmla="*/ 153 w 186"/>
                <a:gd name="T109" fmla="*/ 152 h 185"/>
                <a:gd name="T110" fmla="*/ 125 w 186"/>
                <a:gd name="T111" fmla="*/ 124 h 185"/>
                <a:gd name="T112" fmla="*/ 153 w 186"/>
                <a:gd name="T113" fmla="*/ 152 h 185"/>
                <a:gd name="T114" fmla="*/ 138 w 186"/>
                <a:gd name="T115" fmla="*/ 93 h 185"/>
                <a:gd name="T116" fmla="*/ 177 w 186"/>
                <a:gd name="T117" fmla="*/ 9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6" h="185">
                  <a:moveTo>
                    <a:pt x="93" y="84"/>
                  </a:moveTo>
                  <a:cubicBezTo>
                    <a:pt x="88" y="84"/>
                    <a:pt x="85" y="88"/>
                    <a:pt x="85" y="93"/>
                  </a:cubicBezTo>
                  <a:cubicBezTo>
                    <a:pt x="85" y="97"/>
                    <a:pt x="88" y="101"/>
                    <a:pt x="93" y="101"/>
                  </a:cubicBezTo>
                  <a:cubicBezTo>
                    <a:pt x="98" y="101"/>
                    <a:pt x="101" y="97"/>
                    <a:pt x="101" y="93"/>
                  </a:cubicBezTo>
                  <a:cubicBezTo>
                    <a:pt x="101" y="88"/>
                    <a:pt x="98" y="84"/>
                    <a:pt x="93" y="84"/>
                  </a:cubicBezTo>
                  <a:close/>
                  <a:moveTo>
                    <a:pt x="186" y="93"/>
                  </a:moveTo>
                  <a:cubicBezTo>
                    <a:pt x="186" y="83"/>
                    <a:pt x="174" y="74"/>
                    <a:pt x="154" y="67"/>
                  </a:cubicBezTo>
                  <a:cubicBezTo>
                    <a:pt x="163" y="49"/>
                    <a:pt x="166" y="34"/>
                    <a:pt x="159" y="27"/>
                  </a:cubicBezTo>
                  <a:cubicBezTo>
                    <a:pt x="151" y="20"/>
                    <a:pt x="136" y="22"/>
                    <a:pt x="118" y="32"/>
                  </a:cubicBezTo>
                  <a:cubicBezTo>
                    <a:pt x="112" y="12"/>
                    <a:pt x="103" y="0"/>
                    <a:pt x="93" y="0"/>
                  </a:cubicBezTo>
                  <a:cubicBezTo>
                    <a:pt x="83" y="0"/>
                    <a:pt x="74" y="12"/>
                    <a:pt x="68" y="32"/>
                  </a:cubicBezTo>
                  <a:cubicBezTo>
                    <a:pt x="50" y="22"/>
                    <a:pt x="35" y="20"/>
                    <a:pt x="27" y="27"/>
                  </a:cubicBezTo>
                  <a:cubicBezTo>
                    <a:pt x="20" y="34"/>
                    <a:pt x="23" y="49"/>
                    <a:pt x="32" y="67"/>
                  </a:cubicBezTo>
                  <a:cubicBezTo>
                    <a:pt x="12" y="74"/>
                    <a:pt x="0" y="83"/>
                    <a:pt x="0" y="93"/>
                  </a:cubicBezTo>
                  <a:cubicBezTo>
                    <a:pt x="0" y="103"/>
                    <a:pt x="12" y="112"/>
                    <a:pt x="32" y="118"/>
                  </a:cubicBezTo>
                  <a:cubicBezTo>
                    <a:pt x="23" y="136"/>
                    <a:pt x="20" y="151"/>
                    <a:pt x="27" y="158"/>
                  </a:cubicBezTo>
                  <a:cubicBezTo>
                    <a:pt x="35" y="165"/>
                    <a:pt x="50" y="163"/>
                    <a:pt x="68" y="154"/>
                  </a:cubicBezTo>
                  <a:cubicBezTo>
                    <a:pt x="74" y="173"/>
                    <a:pt x="83" y="185"/>
                    <a:pt x="93" y="185"/>
                  </a:cubicBezTo>
                  <a:cubicBezTo>
                    <a:pt x="103" y="185"/>
                    <a:pt x="112" y="173"/>
                    <a:pt x="118" y="154"/>
                  </a:cubicBezTo>
                  <a:cubicBezTo>
                    <a:pt x="136" y="163"/>
                    <a:pt x="151" y="165"/>
                    <a:pt x="159" y="158"/>
                  </a:cubicBezTo>
                  <a:cubicBezTo>
                    <a:pt x="166" y="151"/>
                    <a:pt x="163" y="136"/>
                    <a:pt x="154" y="118"/>
                  </a:cubicBezTo>
                  <a:cubicBezTo>
                    <a:pt x="174" y="112"/>
                    <a:pt x="186" y="103"/>
                    <a:pt x="186" y="93"/>
                  </a:cubicBezTo>
                  <a:close/>
                  <a:moveTo>
                    <a:pt x="9" y="93"/>
                  </a:moveTo>
                  <a:cubicBezTo>
                    <a:pt x="9" y="85"/>
                    <a:pt x="19" y="79"/>
                    <a:pt x="36" y="74"/>
                  </a:cubicBezTo>
                  <a:cubicBezTo>
                    <a:pt x="39" y="80"/>
                    <a:pt x="43" y="86"/>
                    <a:pt x="48" y="93"/>
                  </a:cubicBezTo>
                  <a:cubicBezTo>
                    <a:pt x="43" y="99"/>
                    <a:pt x="39" y="105"/>
                    <a:pt x="36" y="111"/>
                  </a:cubicBezTo>
                  <a:cubicBezTo>
                    <a:pt x="19" y="107"/>
                    <a:pt x="9" y="100"/>
                    <a:pt x="9" y="93"/>
                  </a:cubicBezTo>
                  <a:close/>
                  <a:moveTo>
                    <a:pt x="60" y="79"/>
                  </a:moveTo>
                  <a:cubicBezTo>
                    <a:pt x="58" y="81"/>
                    <a:pt x="55" y="84"/>
                    <a:pt x="53" y="86"/>
                  </a:cubicBezTo>
                  <a:cubicBezTo>
                    <a:pt x="50" y="81"/>
                    <a:pt x="46" y="77"/>
                    <a:pt x="44" y="72"/>
                  </a:cubicBezTo>
                  <a:cubicBezTo>
                    <a:pt x="49" y="71"/>
                    <a:pt x="54" y="70"/>
                    <a:pt x="60" y="69"/>
                  </a:cubicBezTo>
                  <a:cubicBezTo>
                    <a:pt x="60" y="72"/>
                    <a:pt x="60" y="76"/>
                    <a:pt x="60" y="79"/>
                  </a:cubicBezTo>
                  <a:close/>
                  <a:moveTo>
                    <a:pt x="60" y="116"/>
                  </a:moveTo>
                  <a:cubicBezTo>
                    <a:pt x="54" y="115"/>
                    <a:pt x="49" y="114"/>
                    <a:pt x="44" y="113"/>
                  </a:cubicBezTo>
                  <a:cubicBezTo>
                    <a:pt x="46" y="109"/>
                    <a:pt x="50" y="104"/>
                    <a:pt x="53" y="99"/>
                  </a:cubicBezTo>
                  <a:cubicBezTo>
                    <a:pt x="55" y="102"/>
                    <a:pt x="58" y="104"/>
                    <a:pt x="60" y="107"/>
                  </a:cubicBezTo>
                  <a:cubicBezTo>
                    <a:pt x="60" y="110"/>
                    <a:pt x="60" y="113"/>
                    <a:pt x="60" y="116"/>
                  </a:cubicBezTo>
                  <a:close/>
                  <a:moveTo>
                    <a:pt x="33" y="152"/>
                  </a:moveTo>
                  <a:cubicBezTo>
                    <a:pt x="28" y="147"/>
                    <a:pt x="31" y="135"/>
                    <a:pt x="39" y="120"/>
                  </a:cubicBezTo>
                  <a:cubicBezTo>
                    <a:pt x="46" y="122"/>
                    <a:pt x="53" y="123"/>
                    <a:pt x="61" y="124"/>
                  </a:cubicBezTo>
                  <a:cubicBezTo>
                    <a:pt x="62" y="132"/>
                    <a:pt x="64" y="140"/>
                    <a:pt x="66" y="146"/>
                  </a:cubicBezTo>
                  <a:cubicBezTo>
                    <a:pt x="51" y="155"/>
                    <a:pt x="39" y="158"/>
                    <a:pt x="33" y="152"/>
                  </a:cubicBezTo>
                  <a:close/>
                  <a:moveTo>
                    <a:pt x="61" y="61"/>
                  </a:moveTo>
                  <a:cubicBezTo>
                    <a:pt x="53" y="62"/>
                    <a:pt x="46" y="63"/>
                    <a:pt x="39" y="65"/>
                  </a:cubicBezTo>
                  <a:cubicBezTo>
                    <a:pt x="31" y="50"/>
                    <a:pt x="28" y="38"/>
                    <a:pt x="33" y="33"/>
                  </a:cubicBezTo>
                  <a:cubicBezTo>
                    <a:pt x="39" y="28"/>
                    <a:pt x="51" y="31"/>
                    <a:pt x="66" y="39"/>
                  </a:cubicBezTo>
                  <a:cubicBezTo>
                    <a:pt x="64" y="46"/>
                    <a:pt x="62" y="53"/>
                    <a:pt x="61" y="61"/>
                  </a:cubicBezTo>
                  <a:close/>
                  <a:moveTo>
                    <a:pt x="116" y="60"/>
                  </a:moveTo>
                  <a:cubicBezTo>
                    <a:pt x="113" y="60"/>
                    <a:pt x="110" y="60"/>
                    <a:pt x="107" y="59"/>
                  </a:cubicBezTo>
                  <a:cubicBezTo>
                    <a:pt x="104" y="57"/>
                    <a:pt x="102" y="55"/>
                    <a:pt x="100" y="53"/>
                  </a:cubicBezTo>
                  <a:cubicBezTo>
                    <a:pt x="104" y="49"/>
                    <a:pt x="109" y="46"/>
                    <a:pt x="114" y="43"/>
                  </a:cubicBezTo>
                  <a:cubicBezTo>
                    <a:pt x="115" y="48"/>
                    <a:pt x="116" y="54"/>
                    <a:pt x="116" y="60"/>
                  </a:cubicBezTo>
                  <a:close/>
                  <a:moveTo>
                    <a:pt x="93" y="8"/>
                  </a:moveTo>
                  <a:cubicBezTo>
                    <a:pt x="100" y="8"/>
                    <a:pt x="107" y="19"/>
                    <a:pt x="112" y="35"/>
                  </a:cubicBezTo>
                  <a:cubicBezTo>
                    <a:pt x="106" y="39"/>
                    <a:pt x="99" y="43"/>
                    <a:pt x="93" y="48"/>
                  </a:cubicBezTo>
                  <a:cubicBezTo>
                    <a:pt x="87" y="43"/>
                    <a:pt x="80" y="39"/>
                    <a:pt x="74" y="35"/>
                  </a:cubicBezTo>
                  <a:cubicBezTo>
                    <a:pt x="79" y="19"/>
                    <a:pt x="86" y="8"/>
                    <a:pt x="93" y="8"/>
                  </a:cubicBezTo>
                  <a:close/>
                  <a:moveTo>
                    <a:pt x="73" y="43"/>
                  </a:moveTo>
                  <a:cubicBezTo>
                    <a:pt x="77" y="46"/>
                    <a:pt x="82" y="49"/>
                    <a:pt x="86" y="53"/>
                  </a:cubicBezTo>
                  <a:cubicBezTo>
                    <a:pt x="84" y="55"/>
                    <a:pt x="82" y="57"/>
                    <a:pt x="79" y="59"/>
                  </a:cubicBezTo>
                  <a:cubicBezTo>
                    <a:pt x="76" y="60"/>
                    <a:pt x="73" y="60"/>
                    <a:pt x="70" y="60"/>
                  </a:cubicBezTo>
                  <a:cubicBezTo>
                    <a:pt x="70" y="54"/>
                    <a:pt x="71" y="48"/>
                    <a:pt x="73" y="43"/>
                  </a:cubicBezTo>
                  <a:close/>
                  <a:moveTo>
                    <a:pt x="70" y="125"/>
                  </a:moveTo>
                  <a:cubicBezTo>
                    <a:pt x="73" y="126"/>
                    <a:pt x="76" y="126"/>
                    <a:pt x="79" y="126"/>
                  </a:cubicBezTo>
                  <a:cubicBezTo>
                    <a:pt x="82" y="128"/>
                    <a:pt x="84" y="130"/>
                    <a:pt x="86" y="132"/>
                  </a:cubicBezTo>
                  <a:cubicBezTo>
                    <a:pt x="82" y="136"/>
                    <a:pt x="77" y="139"/>
                    <a:pt x="73" y="142"/>
                  </a:cubicBezTo>
                  <a:cubicBezTo>
                    <a:pt x="71" y="137"/>
                    <a:pt x="70" y="131"/>
                    <a:pt x="70" y="125"/>
                  </a:cubicBezTo>
                  <a:close/>
                  <a:moveTo>
                    <a:pt x="93" y="177"/>
                  </a:moveTo>
                  <a:cubicBezTo>
                    <a:pt x="86" y="177"/>
                    <a:pt x="79" y="167"/>
                    <a:pt x="74" y="150"/>
                  </a:cubicBezTo>
                  <a:cubicBezTo>
                    <a:pt x="80" y="147"/>
                    <a:pt x="87" y="142"/>
                    <a:pt x="93" y="137"/>
                  </a:cubicBezTo>
                  <a:cubicBezTo>
                    <a:pt x="99" y="142"/>
                    <a:pt x="106" y="147"/>
                    <a:pt x="112" y="150"/>
                  </a:cubicBezTo>
                  <a:cubicBezTo>
                    <a:pt x="107" y="167"/>
                    <a:pt x="100" y="177"/>
                    <a:pt x="93" y="177"/>
                  </a:cubicBezTo>
                  <a:close/>
                  <a:moveTo>
                    <a:pt x="114" y="142"/>
                  </a:moveTo>
                  <a:cubicBezTo>
                    <a:pt x="109" y="139"/>
                    <a:pt x="104" y="136"/>
                    <a:pt x="100" y="132"/>
                  </a:cubicBezTo>
                  <a:cubicBezTo>
                    <a:pt x="102" y="130"/>
                    <a:pt x="104" y="128"/>
                    <a:pt x="107" y="126"/>
                  </a:cubicBezTo>
                  <a:cubicBezTo>
                    <a:pt x="110" y="126"/>
                    <a:pt x="113" y="126"/>
                    <a:pt x="116" y="125"/>
                  </a:cubicBezTo>
                  <a:cubicBezTo>
                    <a:pt x="116" y="131"/>
                    <a:pt x="115" y="137"/>
                    <a:pt x="114" y="142"/>
                  </a:cubicBezTo>
                  <a:close/>
                  <a:moveTo>
                    <a:pt x="118" y="103"/>
                  </a:moveTo>
                  <a:cubicBezTo>
                    <a:pt x="116" y="106"/>
                    <a:pt x="113" y="108"/>
                    <a:pt x="111" y="111"/>
                  </a:cubicBezTo>
                  <a:cubicBezTo>
                    <a:pt x="108" y="113"/>
                    <a:pt x="106" y="115"/>
                    <a:pt x="103" y="118"/>
                  </a:cubicBezTo>
                  <a:cubicBezTo>
                    <a:pt x="100" y="118"/>
                    <a:pt x="97" y="118"/>
                    <a:pt x="93" y="118"/>
                  </a:cubicBezTo>
                  <a:cubicBezTo>
                    <a:pt x="89" y="118"/>
                    <a:pt x="86" y="118"/>
                    <a:pt x="83" y="118"/>
                  </a:cubicBezTo>
                  <a:cubicBezTo>
                    <a:pt x="80" y="115"/>
                    <a:pt x="78" y="113"/>
                    <a:pt x="75" y="111"/>
                  </a:cubicBezTo>
                  <a:cubicBezTo>
                    <a:pt x="73" y="108"/>
                    <a:pt x="70" y="106"/>
                    <a:pt x="68" y="103"/>
                  </a:cubicBezTo>
                  <a:cubicBezTo>
                    <a:pt x="68" y="100"/>
                    <a:pt x="68" y="96"/>
                    <a:pt x="68" y="93"/>
                  </a:cubicBezTo>
                  <a:cubicBezTo>
                    <a:pt x="68" y="89"/>
                    <a:pt x="68" y="86"/>
                    <a:pt x="68" y="82"/>
                  </a:cubicBezTo>
                  <a:cubicBezTo>
                    <a:pt x="70" y="80"/>
                    <a:pt x="73" y="77"/>
                    <a:pt x="75" y="75"/>
                  </a:cubicBezTo>
                  <a:cubicBezTo>
                    <a:pt x="78" y="72"/>
                    <a:pt x="80" y="70"/>
                    <a:pt x="83" y="68"/>
                  </a:cubicBezTo>
                  <a:cubicBezTo>
                    <a:pt x="86" y="67"/>
                    <a:pt x="89" y="67"/>
                    <a:pt x="93" y="67"/>
                  </a:cubicBezTo>
                  <a:cubicBezTo>
                    <a:pt x="97" y="67"/>
                    <a:pt x="100" y="67"/>
                    <a:pt x="103" y="68"/>
                  </a:cubicBezTo>
                  <a:cubicBezTo>
                    <a:pt x="106" y="70"/>
                    <a:pt x="108" y="72"/>
                    <a:pt x="111" y="75"/>
                  </a:cubicBezTo>
                  <a:cubicBezTo>
                    <a:pt x="113" y="77"/>
                    <a:pt x="116" y="80"/>
                    <a:pt x="118" y="82"/>
                  </a:cubicBezTo>
                  <a:cubicBezTo>
                    <a:pt x="118" y="86"/>
                    <a:pt x="118" y="89"/>
                    <a:pt x="118" y="93"/>
                  </a:cubicBezTo>
                  <a:cubicBezTo>
                    <a:pt x="118" y="96"/>
                    <a:pt x="118" y="100"/>
                    <a:pt x="118" y="103"/>
                  </a:cubicBezTo>
                  <a:close/>
                  <a:moveTo>
                    <a:pt x="153" y="33"/>
                  </a:moveTo>
                  <a:cubicBezTo>
                    <a:pt x="158" y="38"/>
                    <a:pt x="155" y="50"/>
                    <a:pt x="147" y="65"/>
                  </a:cubicBezTo>
                  <a:cubicBezTo>
                    <a:pt x="140" y="63"/>
                    <a:pt x="133" y="62"/>
                    <a:pt x="125" y="61"/>
                  </a:cubicBezTo>
                  <a:cubicBezTo>
                    <a:pt x="124" y="53"/>
                    <a:pt x="122" y="46"/>
                    <a:pt x="120" y="39"/>
                  </a:cubicBezTo>
                  <a:cubicBezTo>
                    <a:pt x="135" y="31"/>
                    <a:pt x="147" y="28"/>
                    <a:pt x="153" y="33"/>
                  </a:cubicBezTo>
                  <a:close/>
                  <a:moveTo>
                    <a:pt x="133" y="86"/>
                  </a:moveTo>
                  <a:cubicBezTo>
                    <a:pt x="131" y="84"/>
                    <a:pt x="128" y="81"/>
                    <a:pt x="126" y="79"/>
                  </a:cubicBezTo>
                  <a:cubicBezTo>
                    <a:pt x="126" y="76"/>
                    <a:pt x="126" y="72"/>
                    <a:pt x="126" y="69"/>
                  </a:cubicBezTo>
                  <a:cubicBezTo>
                    <a:pt x="132" y="70"/>
                    <a:pt x="137" y="71"/>
                    <a:pt x="142" y="72"/>
                  </a:cubicBezTo>
                  <a:cubicBezTo>
                    <a:pt x="140" y="77"/>
                    <a:pt x="136" y="81"/>
                    <a:pt x="133" y="86"/>
                  </a:cubicBezTo>
                  <a:close/>
                  <a:moveTo>
                    <a:pt x="133" y="99"/>
                  </a:moveTo>
                  <a:cubicBezTo>
                    <a:pt x="136" y="104"/>
                    <a:pt x="140" y="109"/>
                    <a:pt x="142" y="113"/>
                  </a:cubicBezTo>
                  <a:cubicBezTo>
                    <a:pt x="137" y="114"/>
                    <a:pt x="132" y="115"/>
                    <a:pt x="126" y="116"/>
                  </a:cubicBezTo>
                  <a:cubicBezTo>
                    <a:pt x="126" y="113"/>
                    <a:pt x="126" y="110"/>
                    <a:pt x="126" y="107"/>
                  </a:cubicBezTo>
                  <a:cubicBezTo>
                    <a:pt x="129" y="104"/>
                    <a:pt x="131" y="102"/>
                    <a:pt x="133" y="99"/>
                  </a:cubicBezTo>
                  <a:close/>
                  <a:moveTo>
                    <a:pt x="153" y="152"/>
                  </a:moveTo>
                  <a:cubicBezTo>
                    <a:pt x="147" y="158"/>
                    <a:pt x="135" y="155"/>
                    <a:pt x="120" y="146"/>
                  </a:cubicBezTo>
                  <a:cubicBezTo>
                    <a:pt x="122" y="140"/>
                    <a:pt x="124" y="132"/>
                    <a:pt x="125" y="124"/>
                  </a:cubicBezTo>
                  <a:cubicBezTo>
                    <a:pt x="133" y="123"/>
                    <a:pt x="140" y="122"/>
                    <a:pt x="147" y="120"/>
                  </a:cubicBezTo>
                  <a:cubicBezTo>
                    <a:pt x="155" y="135"/>
                    <a:pt x="158" y="147"/>
                    <a:pt x="153" y="152"/>
                  </a:cubicBezTo>
                  <a:close/>
                  <a:moveTo>
                    <a:pt x="150" y="111"/>
                  </a:moveTo>
                  <a:cubicBezTo>
                    <a:pt x="147" y="105"/>
                    <a:pt x="143" y="99"/>
                    <a:pt x="138" y="93"/>
                  </a:cubicBezTo>
                  <a:cubicBezTo>
                    <a:pt x="143" y="86"/>
                    <a:pt x="147" y="80"/>
                    <a:pt x="150" y="74"/>
                  </a:cubicBezTo>
                  <a:cubicBezTo>
                    <a:pt x="167" y="79"/>
                    <a:pt x="177" y="85"/>
                    <a:pt x="177" y="93"/>
                  </a:cubicBezTo>
                  <a:cubicBezTo>
                    <a:pt x="177" y="100"/>
                    <a:pt x="167" y="107"/>
                    <a:pt x="150" y="1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grpSp>
          <p:nvGrpSpPr>
            <p:cNvPr id="7" name="Group 1"/>
            <p:cNvGrpSpPr/>
            <p:nvPr/>
          </p:nvGrpSpPr>
          <p:grpSpPr>
            <a:xfrm>
              <a:off x="1556449" y="2014022"/>
              <a:ext cx="4105358" cy="882999"/>
              <a:chOff x="1556449" y="3417079"/>
              <a:chExt cx="3501821" cy="882999"/>
            </a:xfrm>
          </p:grpSpPr>
          <p:sp>
            <p:nvSpPr>
              <p:cNvPr id="12" name="TextBox 154"/>
              <p:cNvSpPr txBox="1"/>
              <p:nvPr/>
            </p:nvSpPr>
            <p:spPr>
              <a:xfrm>
                <a:off x="1556449" y="3601745"/>
                <a:ext cx="3501821" cy="69833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3" name="Rectangle 155"/>
              <p:cNvSpPr/>
              <p:nvPr/>
            </p:nvSpPr>
            <p:spPr>
              <a:xfrm>
                <a:off x="1556449" y="3417079"/>
                <a:ext cx="3501821" cy="184666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8" name="Freeform: Shape 157"/>
            <p:cNvSpPr/>
            <p:nvPr/>
          </p:nvSpPr>
          <p:spPr bwMode="auto">
            <a:xfrm>
              <a:off x="980213" y="3508314"/>
              <a:ext cx="410387" cy="410386"/>
            </a:xfrm>
            <a:custGeom>
              <a:avLst/>
              <a:gdLst>
                <a:gd name="T0" fmla="*/ 152 w 186"/>
                <a:gd name="T1" fmla="*/ 55 h 186"/>
                <a:gd name="T2" fmla="*/ 127 w 186"/>
                <a:gd name="T3" fmla="*/ 55 h 186"/>
                <a:gd name="T4" fmla="*/ 140 w 186"/>
                <a:gd name="T5" fmla="*/ 51 h 186"/>
                <a:gd name="T6" fmla="*/ 140 w 186"/>
                <a:gd name="T7" fmla="*/ 60 h 186"/>
                <a:gd name="T8" fmla="*/ 140 w 186"/>
                <a:gd name="T9" fmla="*/ 51 h 186"/>
                <a:gd name="T10" fmla="*/ 102 w 186"/>
                <a:gd name="T11" fmla="*/ 9 h 186"/>
                <a:gd name="T12" fmla="*/ 85 w 186"/>
                <a:gd name="T13" fmla="*/ 9 h 186"/>
                <a:gd name="T14" fmla="*/ 0 w 186"/>
                <a:gd name="T15" fmla="*/ 17 h 186"/>
                <a:gd name="T16" fmla="*/ 9 w 186"/>
                <a:gd name="T17" fmla="*/ 34 h 186"/>
                <a:gd name="T18" fmla="*/ 17 w 186"/>
                <a:gd name="T19" fmla="*/ 144 h 186"/>
                <a:gd name="T20" fmla="*/ 89 w 186"/>
                <a:gd name="T21" fmla="*/ 155 h 186"/>
                <a:gd name="T22" fmla="*/ 64 w 186"/>
                <a:gd name="T23" fmla="*/ 182 h 186"/>
                <a:gd name="T24" fmla="*/ 71 w 186"/>
                <a:gd name="T25" fmla="*/ 185 h 186"/>
                <a:gd name="T26" fmla="*/ 116 w 186"/>
                <a:gd name="T27" fmla="*/ 185 h 186"/>
                <a:gd name="T28" fmla="*/ 123 w 186"/>
                <a:gd name="T29" fmla="*/ 182 h 186"/>
                <a:gd name="T30" fmla="*/ 97 w 186"/>
                <a:gd name="T31" fmla="*/ 155 h 186"/>
                <a:gd name="T32" fmla="*/ 169 w 186"/>
                <a:gd name="T33" fmla="*/ 144 h 186"/>
                <a:gd name="T34" fmla="*/ 178 w 186"/>
                <a:gd name="T35" fmla="*/ 34 h 186"/>
                <a:gd name="T36" fmla="*/ 186 w 186"/>
                <a:gd name="T37" fmla="*/ 17 h 186"/>
                <a:gd name="T38" fmla="*/ 169 w 186"/>
                <a:gd name="T39" fmla="*/ 135 h 186"/>
                <a:gd name="T40" fmla="*/ 17 w 186"/>
                <a:gd name="T41" fmla="*/ 34 h 186"/>
                <a:gd name="T42" fmla="*/ 169 w 186"/>
                <a:gd name="T43" fmla="*/ 135 h 186"/>
                <a:gd name="T44" fmla="*/ 9 w 186"/>
                <a:gd name="T45" fmla="*/ 26 h 186"/>
                <a:gd name="T46" fmla="*/ 178 w 186"/>
                <a:gd name="T47" fmla="*/ 17 h 186"/>
                <a:gd name="T48" fmla="*/ 38 w 186"/>
                <a:gd name="T49" fmla="*/ 119 h 186"/>
                <a:gd name="T50" fmla="*/ 152 w 186"/>
                <a:gd name="T51" fmla="*/ 114 h 186"/>
                <a:gd name="T52" fmla="*/ 151 w 186"/>
                <a:gd name="T53" fmla="*/ 112 h 186"/>
                <a:gd name="T54" fmla="*/ 126 w 186"/>
                <a:gd name="T55" fmla="*/ 78 h 186"/>
                <a:gd name="T56" fmla="*/ 120 w 186"/>
                <a:gd name="T57" fmla="*/ 78 h 186"/>
                <a:gd name="T58" fmla="*/ 75 w 186"/>
                <a:gd name="T59" fmla="*/ 61 h 186"/>
                <a:gd name="T60" fmla="*/ 69 w 186"/>
                <a:gd name="T61" fmla="*/ 61 h 186"/>
                <a:gd name="T62" fmla="*/ 35 w 186"/>
                <a:gd name="T63" fmla="*/ 112 h 186"/>
                <a:gd name="T64" fmla="*/ 34 w 186"/>
                <a:gd name="T65" fmla="*/ 114 h 186"/>
                <a:gd name="T66" fmla="*/ 73 w 186"/>
                <a:gd name="T67" fmla="*/ 70 h 186"/>
                <a:gd name="T68" fmla="*/ 106 w 186"/>
                <a:gd name="T69" fmla="*/ 102 h 186"/>
                <a:gd name="T70" fmla="*/ 122 w 186"/>
                <a:gd name="T71" fmla="*/ 87 h 186"/>
                <a:gd name="T72" fmla="*/ 46 w 186"/>
                <a:gd name="T73" fmla="*/ 11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6" h="186">
                  <a:moveTo>
                    <a:pt x="140" y="68"/>
                  </a:moveTo>
                  <a:cubicBezTo>
                    <a:pt x="147" y="68"/>
                    <a:pt x="152" y="62"/>
                    <a:pt x="152" y="55"/>
                  </a:cubicBezTo>
                  <a:cubicBezTo>
                    <a:pt x="152" y="48"/>
                    <a:pt x="147" y="43"/>
                    <a:pt x="140" y="43"/>
                  </a:cubicBezTo>
                  <a:cubicBezTo>
                    <a:pt x="133" y="43"/>
                    <a:pt x="127" y="48"/>
                    <a:pt x="127" y="55"/>
                  </a:cubicBezTo>
                  <a:cubicBezTo>
                    <a:pt x="127" y="62"/>
                    <a:pt x="133" y="68"/>
                    <a:pt x="140" y="68"/>
                  </a:cubicBezTo>
                  <a:close/>
                  <a:moveTo>
                    <a:pt x="140" y="51"/>
                  </a:moveTo>
                  <a:cubicBezTo>
                    <a:pt x="142" y="51"/>
                    <a:pt x="144" y="53"/>
                    <a:pt x="144" y="55"/>
                  </a:cubicBezTo>
                  <a:cubicBezTo>
                    <a:pt x="144" y="58"/>
                    <a:pt x="142" y="60"/>
                    <a:pt x="140" y="60"/>
                  </a:cubicBezTo>
                  <a:cubicBezTo>
                    <a:pt x="137" y="60"/>
                    <a:pt x="135" y="58"/>
                    <a:pt x="135" y="55"/>
                  </a:cubicBezTo>
                  <a:cubicBezTo>
                    <a:pt x="135" y="53"/>
                    <a:pt x="137" y="51"/>
                    <a:pt x="140" y="51"/>
                  </a:cubicBezTo>
                  <a:close/>
                  <a:moveTo>
                    <a:pt x="178" y="9"/>
                  </a:moveTo>
                  <a:cubicBezTo>
                    <a:pt x="102" y="9"/>
                    <a:pt x="102" y="9"/>
                    <a:pt x="102" y="9"/>
                  </a:cubicBezTo>
                  <a:cubicBezTo>
                    <a:pt x="102" y="4"/>
                    <a:pt x="98" y="0"/>
                    <a:pt x="93" y="0"/>
                  </a:cubicBezTo>
                  <a:cubicBezTo>
                    <a:pt x="89" y="0"/>
                    <a:pt x="85" y="4"/>
                    <a:pt x="85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4" y="9"/>
                    <a:pt x="0" y="13"/>
                    <a:pt x="0" y="1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9" y="140"/>
                    <a:pt x="13" y="144"/>
                    <a:pt x="17" y="144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65" y="179"/>
                    <a:pt x="65" y="179"/>
                    <a:pt x="65" y="179"/>
                  </a:cubicBezTo>
                  <a:cubicBezTo>
                    <a:pt x="64" y="180"/>
                    <a:pt x="64" y="181"/>
                    <a:pt x="64" y="182"/>
                  </a:cubicBezTo>
                  <a:cubicBezTo>
                    <a:pt x="64" y="184"/>
                    <a:pt x="66" y="186"/>
                    <a:pt x="68" y="186"/>
                  </a:cubicBezTo>
                  <a:cubicBezTo>
                    <a:pt x="69" y="186"/>
                    <a:pt x="70" y="186"/>
                    <a:pt x="71" y="185"/>
                  </a:cubicBezTo>
                  <a:cubicBezTo>
                    <a:pt x="93" y="163"/>
                    <a:pt x="93" y="163"/>
                    <a:pt x="93" y="163"/>
                  </a:cubicBezTo>
                  <a:cubicBezTo>
                    <a:pt x="116" y="185"/>
                    <a:pt x="116" y="185"/>
                    <a:pt x="116" y="185"/>
                  </a:cubicBezTo>
                  <a:cubicBezTo>
                    <a:pt x="116" y="186"/>
                    <a:pt x="117" y="186"/>
                    <a:pt x="119" y="186"/>
                  </a:cubicBezTo>
                  <a:cubicBezTo>
                    <a:pt x="121" y="186"/>
                    <a:pt x="123" y="184"/>
                    <a:pt x="123" y="182"/>
                  </a:cubicBezTo>
                  <a:cubicBezTo>
                    <a:pt x="123" y="181"/>
                    <a:pt x="122" y="180"/>
                    <a:pt x="122" y="179"/>
                  </a:cubicBezTo>
                  <a:cubicBezTo>
                    <a:pt x="97" y="155"/>
                    <a:pt x="97" y="155"/>
                    <a:pt x="97" y="155"/>
                  </a:cubicBezTo>
                  <a:cubicBezTo>
                    <a:pt x="97" y="144"/>
                    <a:pt x="97" y="144"/>
                    <a:pt x="97" y="144"/>
                  </a:cubicBezTo>
                  <a:cubicBezTo>
                    <a:pt x="169" y="144"/>
                    <a:pt x="169" y="144"/>
                    <a:pt x="169" y="144"/>
                  </a:cubicBezTo>
                  <a:cubicBezTo>
                    <a:pt x="174" y="144"/>
                    <a:pt x="178" y="140"/>
                    <a:pt x="178" y="135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82" y="34"/>
                    <a:pt x="186" y="30"/>
                    <a:pt x="186" y="26"/>
                  </a:cubicBezTo>
                  <a:cubicBezTo>
                    <a:pt x="186" y="17"/>
                    <a:pt x="186" y="17"/>
                    <a:pt x="186" y="17"/>
                  </a:cubicBezTo>
                  <a:cubicBezTo>
                    <a:pt x="186" y="13"/>
                    <a:pt x="182" y="9"/>
                    <a:pt x="178" y="9"/>
                  </a:cubicBezTo>
                  <a:close/>
                  <a:moveTo>
                    <a:pt x="169" y="135"/>
                  </a:moveTo>
                  <a:cubicBezTo>
                    <a:pt x="17" y="135"/>
                    <a:pt x="17" y="135"/>
                    <a:pt x="17" y="135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9" y="34"/>
                    <a:pt x="169" y="34"/>
                    <a:pt x="169" y="34"/>
                  </a:cubicBezTo>
                  <a:lnTo>
                    <a:pt x="169" y="135"/>
                  </a:lnTo>
                  <a:close/>
                  <a:moveTo>
                    <a:pt x="178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78" y="17"/>
                    <a:pt x="178" y="17"/>
                    <a:pt x="178" y="17"/>
                  </a:cubicBezTo>
                  <a:lnTo>
                    <a:pt x="178" y="26"/>
                  </a:lnTo>
                  <a:close/>
                  <a:moveTo>
                    <a:pt x="38" y="119"/>
                  </a:moveTo>
                  <a:cubicBezTo>
                    <a:pt x="148" y="119"/>
                    <a:pt x="148" y="119"/>
                    <a:pt x="148" y="119"/>
                  </a:cubicBezTo>
                  <a:cubicBezTo>
                    <a:pt x="150" y="119"/>
                    <a:pt x="152" y="117"/>
                    <a:pt x="152" y="114"/>
                  </a:cubicBezTo>
                  <a:cubicBezTo>
                    <a:pt x="152" y="113"/>
                    <a:pt x="152" y="113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5" y="77"/>
                    <a:pt x="124" y="76"/>
                    <a:pt x="123" y="76"/>
                  </a:cubicBezTo>
                  <a:cubicBezTo>
                    <a:pt x="122" y="76"/>
                    <a:pt x="121" y="77"/>
                    <a:pt x="120" y="78"/>
                  </a:cubicBezTo>
                  <a:cubicBezTo>
                    <a:pt x="106" y="92"/>
                    <a:pt x="106" y="92"/>
                    <a:pt x="106" y="92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4" y="60"/>
                    <a:pt x="73" y="60"/>
                    <a:pt x="72" y="60"/>
                  </a:cubicBezTo>
                  <a:cubicBezTo>
                    <a:pt x="71" y="60"/>
                    <a:pt x="69" y="60"/>
                    <a:pt x="69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4" y="113"/>
                    <a:pt x="34" y="114"/>
                    <a:pt x="34" y="114"/>
                  </a:cubicBezTo>
                  <a:cubicBezTo>
                    <a:pt x="34" y="117"/>
                    <a:pt x="36" y="119"/>
                    <a:pt x="38" y="119"/>
                  </a:cubicBezTo>
                  <a:close/>
                  <a:moveTo>
                    <a:pt x="73" y="70"/>
                  </a:moveTo>
                  <a:cubicBezTo>
                    <a:pt x="103" y="101"/>
                    <a:pt x="103" y="101"/>
                    <a:pt x="103" y="101"/>
                  </a:cubicBezTo>
                  <a:cubicBezTo>
                    <a:pt x="104" y="101"/>
                    <a:pt x="105" y="102"/>
                    <a:pt x="106" y="102"/>
                  </a:cubicBezTo>
                  <a:cubicBezTo>
                    <a:pt x="107" y="102"/>
                    <a:pt x="108" y="101"/>
                    <a:pt x="109" y="101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46" y="110"/>
                    <a:pt x="46" y="110"/>
                    <a:pt x="46" y="110"/>
                  </a:cubicBezTo>
                  <a:lnTo>
                    <a:pt x="73" y="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grpSp>
          <p:nvGrpSpPr>
            <p:cNvPr id="9" name="Group 75"/>
            <p:cNvGrpSpPr/>
            <p:nvPr/>
          </p:nvGrpSpPr>
          <p:grpSpPr>
            <a:xfrm>
              <a:off x="1556449" y="3508314"/>
              <a:ext cx="2824004" cy="882999"/>
              <a:chOff x="1556449" y="3417079"/>
              <a:chExt cx="2178681" cy="882999"/>
            </a:xfrm>
          </p:grpSpPr>
          <p:sp>
            <p:nvSpPr>
              <p:cNvPr id="10" name="TextBox 76"/>
              <p:cNvSpPr txBox="1"/>
              <p:nvPr/>
            </p:nvSpPr>
            <p:spPr>
              <a:xfrm>
                <a:off x="1556449" y="3601745"/>
                <a:ext cx="2178681" cy="69833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marL="171450" marR="0" lvl="0" indent="-17145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1" name="Rectangle 77"/>
              <p:cNvSpPr/>
              <p:nvPr/>
            </p:nvSpPr>
            <p:spPr>
              <a:xfrm>
                <a:off x="1556449" y="3417079"/>
                <a:ext cx="2178681" cy="184666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55"/>
          <p:cNvGrpSpPr/>
          <p:nvPr/>
        </p:nvGrpSpPr>
        <p:grpSpPr>
          <a:xfrm>
            <a:off x="1423312" y="3627521"/>
            <a:ext cx="2133762" cy="1594625"/>
            <a:chOff x="1854436" y="3994615"/>
            <a:chExt cx="2133762" cy="1594625"/>
          </a:xfrm>
        </p:grpSpPr>
        <p:grpSp>
          <p:nvGrpSpPr>
            <p:cNvPr id="31" name="Group 54"/>
            <p:cNvGrpSpPr/>
            <p:nvPr/>
          </p:nvGrpSpPr>
          <p:grpSpPr>
            <a:xfrm>
              <a:off x="1854436" y="3994615"/>
              <a:ext cx="2133762" cy="1594625"/>
              <a:chOff x="1854436" y="3994615"/>
              <a:chExt cx="2133762" cy="1594625"/>
            </a:xfrm>
            <a:solidFill>
              <a:schemeClr val="bg1">
                <a:lumMod val="65000"/>
              </a:schemeClr>
            </a:solidFill>
          </p:grpSpPr>
          <p:sp>
            <p:nvSpPr>
              <p:cNvPr id="33" name="Freeform: Shape 10"/>
              <p:cNvSpPr/>
              <p:nvPr/>
            </p:nvSpPr>
            <p:spPr bwMode="auto">
              <a:xfrm>
                <a:off x="1854436" y="3994615"/>
                <a:ext cx="118572" cy="15946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9" y="0"/>
                  </a:cxn>
                  <a:cxn ang="0">
                    <a:pos x="185" y="2"/>
                  </a:cxn>
                  <a:cxn ang="0">
                    <a:pos x="186" y="7"/>
                  </a:cxn>
                  <a:cxn ang="0">
                    <a:pos x="185" y="13"/>
                  </a:cxn>
                  <a:cxn ang="0">
                    <a:pos x="179" y="15"/>
                  </a:cxn>
                  <a:cxn ang="0">
                    <a:pos x="114" y="15"/>
                  </a:cxn>
                  <a:cxn ang="0">
                    <a:pos x="114" y="935"/>
                  </a:cxn>
                  <a:cxn ang="0">
                    <a:pos x="179" y="935"/>
                  </a:cxn>
                  <a:cxn ang="0">
                    <a:pos x="183" y="936"/>
                  </a:cxn>
                  <a:cxn ang="0">
                    <a:pos x="185" y="943"/>
                  </a:cxn>
                  <a:cxn ang="0">
                    <a:pos x="179" y="953"/>
                  </a:cxn>
                  <a:cxn ang="0">
                    <a:pos x="0" y="953"/>
                  </a:cxn>
                  <a:cxn ang="0">
                    <a:pos x="0" y="0"/>
                  </a:cxn>
                </a:cxnLst>
                <a:rect l="0" t="0" r="r" b="b"/>
                <a:pathLst>
                  <a:path w="186" h="953">
                    <a:moveTo>
                      <a:pt x="0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182" y="0"/>
                      <a:pt x="183" y="1"/>
                      <a:pt x="185" y="2"/>
                    </a:cubicBezTo>
                    <a:cubicBezTo>
                      <a:pt x="186" y="3"/>
                      <a:pt x="186" y="5"/>
                      <a:pt x="186" y="7"/>
                    </a:cubicBezTo>
                    <a:cubicBezTo>
                      <a:pt x="186" y="10"/>
                      <a:pt x="186" y="12"/>
                      <a:pt x="185" y="13"/>
                    </a:cubicBezTo>
                    <a:cubicBezTo>
                      <a:pt x="183" y="15"/>
                      <a:pt x="182" y="15"/>
                      <a:pt x="179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935"/>
                      <a:pt x="114" y="935"/>
                      <a:pt x="114" y="935"/>
                    </a:cubicBezTo>
                    <a:cubicBezTo>
                      <a:pt x="179" y="935"/>
                      <a:pt x="179" y="935"/>
                      <a:pt x="179" y="935"/>
                    </a:cubicBezTo>
                    <a:cubicBezTo>
                      <a:pt x="183" y="936"/>
                      <a:pt x="183" y="936"/>
                      <a:pt x="183" y="936"/>
                    </a:cubicBezTo>
                    <a:cubicBezTo>
                      <a:pt x="184" y="938"/>
                      <a:pt x="185" y="940"/>
                      <a:pt x="185" y="943"/>
                    </a:cubicBezTo>
                    <a:cubicBezTo>
                      <a:pt x="185" y="947"/>
                      <a:pt x="183" y="950"/>
                      <a:pt x="179" y="953"/>
                    </a:cubicBezTo>
                    <a:cubicBezTo>
                      <a:pt x="0" y="953"/>
                      <a:pt x="0" y="953"/>
                      <a:pt x="0" y="95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11"/>
              <p:cNvSpPr/>
              <p:nvPr/>
            </p:nvSpPr>
            <p:spPr bwMode="auto">
              <a:xfrm>
                <a:off x="3867140" y="3994615"/>
                <a:ext cx="121058" cy="1594625"/>
              </a:xfrm>
              <a:custGeom>
                <a:avLst/>
                <a:gdLst/>
                <a:ahLst/>
                <a:cxnLst>
                  <a:cxn ang="0">
                    <a:pos x="77" y="15"/>
                  </a:cxn>
                  <a:cxn ang="0">
                    <a:pos x="8" y="15"/>
                  </a:cxn>
                  <a:cxn ang="0">
                    <a:pos x="4" y="8"/>
                  </a:cxn>
                  <a:cxn ang="0">
                    <a:pos x="8" y="0"/>
                  </a:cxn>
                  <a:cxn ang="0">
                    <a:pos x="190" y="0"/>
                  </a:cxn>
                  <a:cxn ang="0">
                    <a:pos x="190" y="953"/>
                  </a:cxn>
                  <a:cxn ang="0">
                    <a:pos x="8" y="953"/>
                  </a:cxn>
                  <a:cxn ang="0">
                    <a:pos x="2" y="950"/>
                  </a:cxn>
                  <a:cxn ang="0">
                    <a:pos x="0" y="944"/>
                  </a:cxn>
                  <a:cxn ang="0">
                    <a:pos x="2" y="937"/>
                  </a:cxn>
                  <a:cxn ang="0">
                    <a:pos x="8" y="935"/>
                  </a:cxn>
                  <a:cxn ang="0">
                    <a:pos x="77" y="935"/>
                  </a:cxn>
                  <a:cxn ang="0">
                    <a:pos x="77" y="15"/>
                  </a:cxn>
                </a:cxnLst>
                <a:rect l="0" t="0" r="r" b="b"/>
                <a:pathLst>
                  <a:path w="190" h="953">
                    <a:moveTo>
                      <a:pt x="77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6" y="13"/>
                      <a:pt x="4" y="10"/>
                      <a:pt x="4" y="8"/>
                    </a:cubicBezTo>
                    <a:cubicBezTo>
                      <a:pt x="4" y="5"/>
                      <a:pt x="6" y="2"/>
                      <a:pt x="8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53"/>
                      <a:pt x="190" y="953"/>
                      <a:pt x="190" y="953"/>
                    </a:cubicBezTo>
                    <a:cubicBezTo>
                      <a:pt x="8" y="953"/>
                      <a:pt x="8" y="953"/>
                      <a:pt x="8" y="953"/>
                    </a:cubicBezTo>
                    <a:cubicBezTo>
                      <a:pt x="6" y="953"/>
                      <a:pt x="4" y="952"/>
                      <a:pt x="2" y="950"/>
                    </a:cubicBezTo>
                    <a:cubicBezTo>
                      <a:pt x="1" y="949"/>
                      <a:pt x="0" y="947"/>
                      <a:pt x="0" y="944"/>
                    </a:cubicBezTo>
                    <a:cubicBezTo>
                      <a:pt x="0" y="941"/>
                      <a:pt x="1" y="939"/>
                      <a:pt x="2" y="937"/>
                    </a:cubicBezTo>
                    <a:cubicBezTo>
                      <a:pt x="4" y="935"/>
                      <a:pt x="6" y="935"/>
                      <a:pt x="8" y="935"/>
                    </a:cubicBezTo>
                    <a:cubicBezTo>
                      <a:pt x="77" y="935"/>
                      <a:pt x="77" y="935"/>
                      <a:pt x="77" y="935"/>
                    </a:cubicBezTo>
                    <a:lnTo>
                      <a:pt x="77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32" name="Rectangle 53"/>
            <p:cNvSpPr/>
            <p:nvPr/>
          </p:nvSpPr>
          <p:spPr>
            <a:xfrm>
              <a:off x="1943987" y="4330262"/>
              <a:ext cx="1954661" cy="923330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 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（建议使用主题字体）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如需更改请在（设置形状格式）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菜单下（文本选项）中调整</a:t>
              </a: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2" name="Group 66"/>
          <p:cNvGrpSpPr/>
          <p:nvPr/>
        </p:nvGrpSpPr>
        <p:grpSpPr>
          <a:xfrm>
            <a:off x="3860440" y="3627521"/>
            <a:ext cx="2133762" cy="1594625"/>
            <a:chOff x="1854436" y="3994615"/>
            <a:chExt cx="2133762" cy="1594625"/>
          </a:xfrm>
        </p:grpSpPr>
        <p:grpSp>
          <p:nvGrpSpPr>
            <p:cNvPr id="27" name="Group 67"/>
            <p:cNvGrpSpPr/>
            <p:nvPr/>
          </p:nvGrpSpPr>
          <p:grpSpPr>
            <a:xfrm>
              <a:off x="1854436" y="3994615"/>
              <a:ext cx="2133762" cy="1594625"/>
              <a:chOff x="1854436" y="3994615"/>
              <a:chExt cx="2133762" cy="1594625"/>
            </a:xfrm>
            <a:solidFill>
              <a:schemeClr val="bg1">
                <a:lumMod val="65000"/>
              </a:schemeClr>
            </a:solidFill>
          </p:grpSpPr>
          <p:sp>
            <p:nvSpPr>
              <p:cNvPr id="29" name="Freeform: Shape 69"/>
              <p:cNvSpPr/>
              <p:nvPr/>
            </p:nvSpPr>
            <p:spPr bwMode="auto">
              <a:xfrm>
                <a:off x="1854436" y="3994615"/>
                <a:ext cx="118572" cy="15946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9" y="0"/>
                  </a:cxn>
                  <a:cxn ang="0">
                    <a:pos x="185" y="2"/>
                  </a:cxn>
                  <a:cxn ang="0">
                    <a:pos x="186" y="7"/>
                  </a:cxn>
                  <a:cxn ang="0">
                    <a:pos x="185" y="13"/>
                  </a:cxn>
                  <a:cxn ang="0">
                    <a:pos x="179" y="15"/>
                  </a:cxn>
                  <a:cxn ang="0">
                    <a:pos x="114" y="15"/>
                  </a:cxn>
                  <a:cxn ang="0">
                    <a:pos x="114" y="935"/>
                  </a:cxn>
                  <a:cxn ang="0">
                    <a:pos x="179" y="935"/>
                  </a:cxn>
                  <a:cxn ang="0">
                    <a:pos x="183" y="936"/>
                  </a:cxn>
                  <a:cxn ang="0">
                    <a:pos x="185" y="943"/>
                  </a:cxn>
                  <a:cxn ang="0">
                    <a:pos x="179" y="953"/>
                  </a:cxn>
                  <a:cxn ang="0">
                    <a:pos x="0" y="953"/>
                  </a:cxn>
                  <a:cxn ang="0">
                    <a:pos x="0" y="0"/>
                  </a:cxn>
                </a:cxnLst>
                <a:rect l="0" t="0" r="r" b="b"/>
                <a:pathLst>
                  <a:path w="186" h="953">
                    <a:moveTo>
                      <a:pt x="0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182" y="0"/>
                      <a:pt x="183" y="1"/>
                      <a:pt x="185" y="2"/>
                    </a:cubicBezTo>
                    <a:cubicBezTo>
                      <a:pt x="186" y="3"/>
                      <a:pt x="186" y="5"/>
                      <a:pt x="186" y="7"/>
                    </a:cubicBezTo>
                    <a:cubicBezTo>
                      <a:pt x="186" y="10"/>
                      <a:pt x="186" y="12"/>
                      <a:pt x="185" y="13"/>
                    </a:cubicBezTo>
                    <a:cubicBezTo>
                      <a:pt x="183" y="15"/>
                      <a:pt x="182" y="15"/>
                      <a:pt x="179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935"/>
                      <a:pt x="114" y="935"/>
                      <a:pt x="114" y="935"/>
                    </a:cubicBezTo>
                    <a:cubicBezTo>
                      <a:pt x="179" y="935"/>
                      <a:pt x="179" y="935"/>
                      <a:pt x="179" y="935"/>
                    </a:cubicBezTo>
                    <a:cubicBezTo>
                      <a:pt x="183" y="936"/>
                      <a:pt x="183" y="936"/>
                      <a:pt x="183" y="936"/>
                    </a:cubicBezTo>
                    <a:cubicBezTo>
                      <a:pt x="184" y="938"/>
                      <a:pt x="185" y="940"/>
                      <a:pt x="185" y="943"/>
                    </a:cubicBezTo>
                    <a:cubicBezTo>
                      <a:pt x="185" y="947"/>
                      <a:pt x="183" y="950"/>
                      <a:pt x="179" y="953"/>
                    </a:cubicBezTo>
                    <a:cubicBezTo>
                      <a:pt x="0" y="953"/>
                      <a:pt x="0" y="953"/>
                      <a:pt x="0" y="95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70"/>
              <p:cNvSpPr/>
              <p:nvPr/>
            </p:nvSpPr>
            <p:spPr bwMode="auto">
              <a:xfrm>
                <a:off x="3867140" y="3994615"/>
                <a:ext cx="121058" cy="1594625"/>
              </a:xfrm>
              <a:custGeom>
                <a:avLst/>
                <a:gdLst/>
                <a:ahLst/>
                <a:cxnLst>
                  <a:cxn ang="0">
                    <a:pos x="77" y="15"/>
                  </a:cxn>
                  <a:cxn ang="0">
                    <a:pos x="8" y="15"/>
                  </a:cxn>
                  <a:cxn ang="0">
                    <a:pos x="4" y="8"/>
                  </a:cxn>
                  <a:cxn ang="0">
                    <a:pos x="8" y="0"/>
                  </a:cxn>
                  <a:cxn ang="0">
                    <a:pos x="190" y="0"/>
                  </a:cxn>
                  <a:cxn ang="0">
                    <a:pos x="190" y="953"/>
                  </a:cxn>
                  <a:cxn ang="0">
                    <a:pos x="8" y="953"/>
                  </a:cxn>
                  <a:cxn ang="0">
                    <a:pos x="2" y="950"/>
                  </a:cxn>
                  <a:cxn ang="0">
                    <a:pos x="0" y="944"/>
                  </a:cxn>
                  <a:cxn ang="0">
                    <a:pos x="2" y="937"/>
                  </a:cxn>
                  <a:cxn ang="0">
                    <a:pos x="8" y="935"/>
                  </a:cxn>
                  <a:cxn ang="0">
                    <a:pos x="77" y="935"/>
                  </a:cxn>
                  <a:cxn ang="0">
                    <a:pos x="77" y="15"/>
                  </a:cxn>
                </a:cxnLst>
                <a:rect l="0" t="0" r="r" b="b"/>
                <a:pathLst>
                  <a:path w="190" h="953">
                    <a:moveTo>
                      <a:pt x="77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6" y="13"/>
                      <a:pt x="4" y="10"/>
                      <a:pt x="4" y="8"/>
                    </a:cubicBezTo>
                    <a:cubicBezTo>
                      <a:pt x="4" y="5"/>
                      <a:pt x="6" y="2"/>
                      <a:pt x="8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53"/>
                      <a:pt x="190" y="953"/>
                      <a:pt x="190" y="953"/>
                    </a:cubicBezTo>
                    <a:cubicBezTo>
                      <a:pt x="8" y="953"/>
                      <a:pt x="8" y="953"/>
                      <a:pt x="8" y="953"/>
                    </a:cubicBezTo>
                    <a:cubicBezTo>
                      <a:pt x="6" y="953"/>
                      <a:pt x="4" y="952"/>
                      <a:pt x="2" y="950"/>
                    </a:cubicBezTo>
                    <a:cubicBezTo>
                      <a:pt x="1" y="949"/>
                      <a:pt x="0" y="947"/>
                      <a:pt x="0" y="944"/>
                    </a:cubicBezTo>
                    <a:cubicBezTo>
                      <a:pt x="0" y="941"/>
                      <a:pt x="1" y="939"/>
                      <a:pt x="2" y="937"/>
                    </a:cubicBezTo>
                    <a:cubicBezTo>
                      <a:pt x="4" y="935"/>
                      <a:pt x="6" y="935"/>
                      <a:pt x="8" y="935"/>
                    </a:cubicBezTo>
                    <a:cubicBezTo>
                      <a:pt x="77" y="935"/>
                      <a:pt x="77" y="935"/>
                      <a:pt x="77" y="935"/>
                    </a:cubicBezTo>
                    <a:lnTo>
                      <a:pt x="77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28" name="Rectangle 68"/>
            <p:cNvSpPr/>
            <p:nvPr/>
          </p:nvSpPr>
          <p:spPr>
            <a:xfrm>
              <a:off x="1943987" y="4330262"/>
              <a:ext cx="1954661" cy="923330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 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（建议使用主题字体）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如需更改请在（设置形状格式）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菜单下（文本选项）中调整</a:t>
              </a: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3" name="Group 71"/>
          <p:cNvGrpSpPr/>
          <p:nvPr/>
        </p:nvGrpSpPr>
        <p:grpSpPr>
          <a:xfrm>
            <a:off x="6362295" y="3627521"/>
            <a:ext cx="2133762" cy="1594625"/>
            <a:chOff x="1854436" y="3994615"/>
            <a:chExt cx="2133762" cy="1594625"/>
          </a:xfrm>
        </p:grpSpPr>
        <p:grpSp>
          <p:nvGrpSpPr>
            <p:cNvPr id="23" name="Group 72"/>
            <p:cNvGrpSpPr/>
            <p:nvPr/>
          </p:nvGrpSpPr>
          <p:grpSpPr>
            <a:xfrm>
              <a:off x="1854436" y="3994615"/>
              <a:ext cx="2133762" cy="1594625"/>
              <a:chOff x="1854436" y="3994615"/>
              <a:chExt cx="2133762" cy="1594625"/>
            </a:xfrm>
            <a:solidFill>
              <a:schemeClr val="bg1">
                <a:lumMod val="65000"/>
              </a:schemeClr>
            </a:solidFill>
          </p:grpSpPr>
          <p:sp>
            <p:nvSpPr>
              <p:cNvPr id="25" name="Freeform: Shape 74"/>
              <p:cNvSpPr/>
              <p:nvPr/>
            </p:nvSpPr>
            <p:spPr bwMode="auto">
              <a:xfrm>
                <a:off x="1854436" y="3994615"/>
                <a:ext cx="118572" cy="15946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9" y="0"/>
                  </a:cxn>
                  <a:cxn ang="0">
                    <a:pos x="185" y="2"/>
                  </a:cxn>
                  <a:cxn ang="0">
                    <a:pos x="186" y="7"/>
                  </a:cxn>
                  <a:cxn ang="0">
                    <a:pos x="185" y="13"/>
                  </a:cxn>
                  <a:cxn ang="0">
                    <a:pos x="179" y="15"/>
                  </a:cxn>
                  <a:cxn ang="0">
                    <a:pos x="114" y="15"/>
                  </a:cxn>
                  <a:cxn ang="0">
                    <a:pos x="114" y="935"/>
                  </a:cxn>
                  <a:cxn ang="0">
                    <a:pos x="179" y="935"/>
                  </a:cxn>
                  <a:cxn ang="0">
                    <a:pos x="183" y="936"/>
                  </a:cxn>
                  <a:cxn ang="0">
                    <a:pos x="185" y="943"/>
                  </a:cxn>
                  <a:cxn ang="0">
                    <a:pos x="179" y="953"/>
                  </a:cxn>
                  <a:cxn ang="0">
                    <a:pos x="0" y="953"/>
                  </a:cxn>
                  <a:cxn ang="0">
                    <a:pos x="0" y="0"/>
                  </a:cxn>
                </a:cxnLst>
                <a:rect l="0" t="0" r="r" b="b"/>
                <a:pathLst>
                  <a:path w="186" h="953">
                    <a:moveTo>
                      <a:pt x="0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182" y="0"/>
                      <a:pt x="183" y="1"/>
                      <a:pt x="185" y="2"/>
                    </a:cubicBezTo>
                    <a:cubicBezTo>
                      <a:pt x="186" y="3"/>
                      <a:pt x="186" y="5"/>
                      <a:pt x="186" y="7"/>
                    </a:cubicBezTo>
                    <a:cubicBezTo>
                      <a:pt x="186" y="10"/>
                      <a:pt x="186" y="12"/>
                      <a:pt x="185" y="13"/>
                    </a:cubicBezTo>
                    <a:cubicBezTo>
                      <a:pt x="183" y="15"/>
                      <a:pt x="182" y="15"/>
                      <a:pt x="179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935"/>
                      <a:pt x="114" y="935"/>
                      <a:pt x="114" y="935"/>
                    </a:cubicBezTo>
                    <a:cubicBezTo>
                      <a:pt x="179" y="935"/>
                      <a:pt x="179" y="935"/>
                      <a:pt x="179" y="935"/>
                    </a:cubicBezTo>
                    <a:cubicBezTo>
                      <a:pt x="183" y="936"/>
                      <a:pt x="183" y="936"/>
                      <a:pt x="183" y="936"/>
                    </a:cubicBezTo>
                    <a:cubicBezTo>
                      <a:pt x="184" y="938"/>
                      <a:pt x="185" y="940"/>
                      <a:pt x="185" y="943"/>
                    </a:cubicBezTo>
                    <a:cubicBezTo>
                      <a:pt x="185" y="947"/>
                      <a:pt x="183" y="950"/>
                      <a:pt x="179" y="953"/>
                    </a:cubicBezTo>
                    <a:cubicBezTo>
                      <a:pt x="0" y="953"/>
                      <a:pt x="0" y="953"/>
                      <a:pt x="0" y="95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75"/>
              <p:cNvSpPr/>
              <p:nvPr/>
            </p:nvSpPr>
            <p:spPr bwMode="auto">
              <a:xfrm>
                <a:off x="3867140" y="3994615"/>
                <a:ext cx="121058" cy="1594625"/>
              </a:xfrm>
              <a:custGeom>
                <a:avLst/>
                <a:gdLst/>
                <a:ahLst/>
                <a:cxnLst>
                  <a:cxn ang="0">
                    <a:pos x="77" y="15"/>
                  </a:cxn>
                  <a:cxn ang="0">
                    <a:pos x="8" y="15"/>
                  </a:cxn>
                  <a:cxn ang="0">
                    <a:pos x="4" y="8"/>
                  </a:cxn>
                  <a:cxn ang="0">
                    <a:pos x="8" y="0"/>
                  </a:cxn>
                  <a:cxn ang="0">
                    <a:pos x="190" y="0"/>
                  </a:cxn>
                  <a:cxn ang="0">
                    <a:pos x="190" y="953"/>
                  </a:cxn>
                  <a:cxn ang="0">
                    <a:pos x="8" y="953"/>
                  </a:cxn>
                  <a:cxn ang="0">
                    <a:pos x="2" y="950"/>
                  </a:cxn>
                  <a:cxn ang="0">
                    <a:pos x="0" y="944"/>
                  </a:cxn>
                  <a:cxn ang="0">
                    <a:pos x="2" y="937"/>
                  </a:cxn>
                  <a:cxn ang="0">
                    <a:pos x="8" y="935"/>
                  </a:cxn>
                  <a:cxn ang="0">
                    <a:pos x="77" y="935"/>
                  </a:cxn>
                  <a:cxn ang="0">
                    <a:pos x="77" y="15"/>
                  </a:cxn>
                </a:cxnLst>
                <a:rect l="0" t="0" r="r" b="b"/>
                <a:pathLst>
                  <a:path w="190" h="953">
                    <a:moveTo>
                      <a:pt x="77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6" y="13"/>
                      <a:pt x="4" y="10"/>
                      <a:pt x="4" y="8"/>
                    </a:cubicBezTo>
                    <a:cubicBezTo>
                      <a:pt x="4" y="5"/>
                      <a:pt x="6" y="2"/>
                      <a:pt x="8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53"/>
                      <a:pt x="190" y="953"/>
                      <a:pt x="190" y="953"/>
                    </a:cubicBezTo>
                    <a:cubicBezTo>
                      <a:pt x="8" y="953"/>
                      <a:pt x="8" y="953"/>
                      <a:pt x="8" y="953"/>
                    </a:cubicBezTo>
                    <a:cubicBezTo>
                      <a:pt x="6" y="953"/>
                      <a:pt x="4" y="952"/>
                      <a:pt x="2" y="950"/>
                    </a:cubicBezTo>
                    <a:cubicBezTo>
                      <a:pt x="1" y="949"/>
                      <a:pt x="0" y="947"/>
                      <a:pt x="0" y="944"/>
                    </a:cubicBezTo>
                    <a:cubicBezTo>
                      <a:pt x="0" y="941"/>
                      <a:pt x="1" y="939"/>
                      <a:pt x="2" y="937"/>
                    </a:cubicBezTo>
                    <a:cubicBezTo>
                      <a:pt x="4" y="935"/>
                      <a:pt x="6" y="935"/>
                      <a:pt x="8" y="935"/>
                    </a:cubicBezTo>
                    <a:cubicBezTo>
                      <a:pt x="77" y="935"/>
                      <a:pt x="77" y="935"/>
                      <a:pt x="77" y="935"/>
                    </a:cubicBezTo>
                    <a:lnTo>
                      <a:pt x="77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24" name="Rectangle 73"/>
            <p:cNvSpPr/>
            <p:nvPr/>
          </p:nvSpPr>
          <p:spPr>
            <a:xfrm>
              <a:off x="1943987" y="4330262"/>
              <a:ext cx="1954661" cy="923330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 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（建议使用主题字体）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如需更改请在（设置形状格式）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菜单下（文本选项）中调整</a:t>
              </a: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4" name="Group 76"/>
          <p:cNvGrpSpPr/>
          <p:nvPr/>
        </p:nvGrpSpPr>
        <p:grpSpPr>
          <a:xfrm>
            <a:off x="8903094" y="3627521"/>
            <a:ext cx="2133762" cy="1594625"/>
            <a:chOff x="1854436" y="3994615"/>
            <a:chExt cx="2133762" cy="1594625"/>
          </a:xfrm>
        </p:grpSpPr>
        <p:grpSp>
          <p:nvGrpSpPr>
            <p:cNvPr id="19" name="Group 77"/>
            <p:cNvGrpSpPr/>
            <p:nvPr/>
          </p:nvGrpSpPr>
          <p:grpSpPr>
            <a:xfrm>
              <a:off x="1854436" y="3994615"/>
              <a:ext cx="2133762" cy="1594625"/>
              <a:chOff x="1854436" y="3994615"/>
              <a:chExt cx="2133762" cy="1594625"/>
            </a:xfrm>
            <a:solidFill>
              <a:schemeClr val="bg1">
                <a:lumMod val="65000"/>
              </a:schemeClr>
            </a:solidFill>
          </p:grpSpPr>
          <p:sp>
            <p:nvSpPr>
              <p:cNvPr id="21" name="Freeform: Shape 79"/>
              <p:cNvSpPr/>
              <p:nvPr/>
            </p:nvSpPr>
            <p:spPr bwMode="auto">
              <a:xfrm>
                <a:off x="1854436" y="3994615"/>
                <a:ext cx="118572" cy="15946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9" y="0"/>
                  </a:cxn>
                  <a:cxn ang="0">
                    <a:pos x="185" y="2"/>
                  </a:cxn>
                  <a:cxn ang="0">
                    <a:pos x="186" y="7"/>
                  </a:cxn>
                  <a:cxn ang="0">
                    <a:pos x="185" y="13"/>
                  </a:cxn>
                  <a:cxn ang="0">
                    <a:pos x="179" y="15"/>
                  </a:cxn>
                  <a:cxn ang="0">
                    <a:pos x="114" y="15"/>
                  </a:cxn>
                  <a:cxn ang="0">
                    <a:pos x="114" y="935"/>
                  </a:cxn>
                  <a:cxn ang="0">
                    <a:pos x="179" y="935"/>
                  </a:cxn>
                  <a:cxn ang="0">
                    <a:pos x="183" y="936"/>
                  </a:cxn>
                  <a:cxn ang="0">
                    <a:pos x="185" y="943"/>
                  </a:cxn>
                  <a:cxn ang="0">
                    <a:pos x="179" y="953"/>
                  </a:cxn>
                  <a:cxn ang="0">
                    <a:pos x="0" y="953"/>
                  </a:cxn>
                  <a:cxn ang="0">
                    <a:pos x="0" y="0"/>
                  </a:cxn>
                </a:cxnLst>
                <a:rect l="0" t="0" r="r" b="b"/>
                <a:pathLst>
                  <a:path w="186" h="953">
                    <a:moveTo>
                      <a:pt x="0" y="0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182" y="0"/>
                      <a:pt x="183" y="1"/>
                      <a:pt x="185" y="2"/>
                    </a:cubicBezTo>
                    <a:cubicBezTo>
                      <a:pt x="186" y="3"/>
                      <a:pt x="186" y="5"/>
                      <a:pt x="186" y="7"/>
                    </a:cubicBezTo>
                    <a:cubicBezTo>
                      <a:pt x="186" y="10"/>
                      <a:pt x="186" y="12"/>
                      <a:pt x="185" y="13"/>
                    </a:cubicBezTo>
                    <a:cubicBezTo>
                      <a:pt x="183" y="15"/>
                      <a:pt x="182" y="15"/>
                      <a:pt x="179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935"/>
                      <a:pt x="114" y="935"/>
                      <a:pt x="114" y="935"/>
                    </a:cubicBezTo>
                    <a:cubicBezTo>
                      <a:pt x="179" y="935"/>
                      <a:pt x="179" y="935"/>
                      <a:pt x="179" y="935"/>
                    </a:cubicBezTo>
                    <a:cubicBezTo>
                      <a:pt x="183" y="936"/>
                      <a:pt x="183" y="936"/>
                      <a:pt x="183" y="936"/>
                    </a:cubicBezTo>
                    <a:cubicBezTo>
                      <a:pt x="184" y="938"/>
                      <a:pt x="185" y="940"/>
                      <a:pt x="185" y="943"/>
                    </a:cubicBezTo>
                    <a:cubicBezTo>
                      <a:pt x="185" y="947"/>
                      <a:pt x="183" y="950"/>
                      <a:pt x="179" y="953"/>
                    </a:cubicBezTo>
                    <a:cubicBezTo>
                      <a:pt x="0" y="953"/>
                      <a:pt x="0" y="953"/>
                      <a:pt x="0" y="95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80"/>
              <p:cNvSpPr/>
              <p:nvPr/>
            </p:nvSpPr>
            <p:spPr bwMode="auto">
              <a:xfrm>
                <a:off x="3867140" y="3994615"/>
                <a:ext cx="121058" cy="1594625"/>
              </a:xfrm>
              <a:custGeom>
                <a:avLst/>
                <a:gdLst/>
                <a:ahLst/>
                <a:cxnLst>
                  <a:cxn ang="0">
                    <a:pos x="77" y="15"/>
                  </a:cxn>
                  <a:cxn ang="0">
                    <a:pos x="8" y="15"/>
                  </a:cxn>
                  <a:cxn ang="0">
                    <a:pos x="4" y="8"/>
                  </a:cxn>
                  <a:cxn ang="0">
                    <a:pos x="8" y="0"/>
                  </a:cxn>
                  <a:cxn ang="0">
                    <a:pos x="190" y="0"/>
                  </a:cxn>
                  <a:cxn ang="0">
                    <a:pos x="190" y="953"/>
                  </a:cxn>
                  <a:cxn ang="0">
                    <a:pos x="8" y="953"/>
                  </a:cxn>
                  <a:cxn ang="0">
                    <a:pos x="2" y="950"/>
                  </a:cxn>
                  <a:cxn ang="0">
                    <a:pos x="0" y="944"/>
                  </a:cxn>
                  <a:cxn ang="0">
                    <a:pos x="2" y="937"/>
                  </a:cxn>
                  <a:cxn ang="0">
                    <a:pos x="8" y="935"/>
                  </a:cxn>
                  <a:cxn ang="0">
                    <a:pos x="77" y="935"/>
                  </a:cxn>
                  <a:cxn ang="0">
                    <a:pos x="77" y="15"/>
                  </a:cxn>
                </a:cxnLst>
                <a:rect l="0" t="0" r="r" b="b"/>
                <a:pathLst>
                  <a:path w="190" h="953">
                    <a:moveTo>
                      <a:pt x="77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6" y="13"/>
                      <a:pt x="4" y="10"/>
                      <a:pt x="4" y="8"/>
                    </a:cubicBezTo>
                    <a:cubicBezTo>
                      <a:pt x="4" y="5"/>
                      <a:pt x="6" y="2"/>
                      <a:pt x="8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953"/>
                      <a:pt x="190" y="953"/>
                      <a:pt x="190" y="953"/>
                    </a:cubicBezTo>
                    <a:cubicBezTo>
                      <a:pt x="8" y="953"/>
                      <a:pt x="8" y="953"/>
                      <a:pt x="8" y="953"/>
                    </a:cubicBezTo>
                    <a:cubicBezTo>
                      <a:pt x="6" y="953"/>
                      <a:pt x="4" y="952"/>
                      <a:pt x="2" y="950"/>
                    </a:cubicBezTo>
                    <a:cubicBezTo>
                      <a:pt x="1" y="949"/>
                      <a:pt x="0" y="947"/>
                      <a:pt x="0" y="944"/>
                    </a:cubicBezTo>
                    <a:cubicBezTo>
                      <a:pt x="0" y="941"/>
                      <a:pt x="1" y="939"/>
                      <a:pt x="2" y="937"/>
                    </a:cubicBezTo>
                    <a:cubicBezTo>
                      <a:pt x="4" y="935"/>
                      <a:pt x="6" y="935"/>
                      <a:pt x="8" y="935"/>
                    </a:cubicBezTo>
                    <a:cubicBezTo>
                      <a:pt x="77" y="935"/>
                      <a:pt x="77" y="935"/>
                      <a:pt x="77" y="935"/>
                    </a:cubicBezTo>
                    <a:lnTo>
                      <a:pt x="77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20" name="Rectangle 78"/>
            <p:cNvSpPr/>
            <p:nvPr/>
          </p:nvSpPr>
          <p:spPr>
            <a:xfrm>
              <a:off x="1943987" y="4330262"/>
              <a:ext cx="1954661" cy="923330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 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（建议使用主题字体）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如需更改请在（设置形状格式）</a:t>
              </a:r>
              <a:b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菜单下（文本选项）中调整</a:t>
              </a:r>
              <a:endPara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92582" y="2096656"/>
            <a:ext cx="8675003" cy="1195217"/>
            <a:chOff x="1892582" y="2096656"/>
            <a:chExt cx="8675003" cy="1195217"/>
          </a:xfrm>
        </p:grpSpPr>
        <p:grpSp>
          <p:nvGrpSpPr>
            <p:cNvPr id="4" name="Group 33"/>
            <p:cNvGrpSpPr/>
            <p:nvPr/>
          </p:nvGrpSpPr>
          <p:grpSpPr>
            <a:xfrm>
              <a:off x="3020234" y="2510595"/>
              <a:ext cx="1345579" cy="235779"/>
              <a:chOff x="2390074" y="2410519"/>
              <a:chExt cx="778576" cy="140794"/>
            </a:xfrm>
          </p:grpSpPr>
          <p:cxnSp>
            <p:nvCxnSpPr>
              <p:cNvPr id="43" name="Straight Connector 34"/>
              <p:cNvCxnSpPr/>
              <p:nvPr/>
            </p:nvCxnSpPr>
            <p:spPr>
              <a:xfrm>
                <a:off x="2390074" y="2480916"/>
                <a:ext cx="77857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4" name="Group 35"/>
              <p:cNvGrpSpPr/>
              <p:nvPr/>
            </p:nvGrpSpPr>
            <p:grpSpPr>
              <a:xfrm>
                <a:off x="2708965" y="2410519"/>
                <a:ext cx="140794" cy="140794"/>
                <a:chOff x="2669921" y="2608230"/>
                <a:chExt cx="251552" cy="251552"/>
              </a:xfrm>
            </p:grpSpPr>
            <p:sp>
              <p:nvSpPr>
                <p:cNvPr id="45" name="Oval 36"/>
                <p:cNvSpPr/>
                <p:nvPr/>
              </p:nvSpPr>
              <p:spPr>
                <a:xfrm>
                  <a:off x="2669921" y="2608230"/>
                  <a:ext cx="251552" cy="25155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Isosceles Triangle 37"/>
                <p:cNvSpPr/>
                <p:nvPr/>
              </p:nvSpPr>
              <p:spPr>
                <a:xfrm rot="5400000">
                  <a:off x="2736500" y="2669289"/>
                  <a:ext cx="150145" cy="129435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" name="Group 56"/>
            <p:cNvGrpSpPr/>
            <p:nvPr/>
          </p:nvGrpSpPr>
          <p:grpSpPr>
            <a:xfrm>
              <a:off x="5534433" y="2510595"/>
              <a:ext cx="1345579" cy="235779"/>
              <a:chOff x="2390074" y="2410519"/>
              <a:chExt cx="778576" cy="140794"/>
            </a:xfrm>
          </p:grpSpPr>
          <p:cxnSp>
            <p:nvCxnSpPr>
              <p:cNvPr id="39" name="Straight Connector 57"/>
              <p:cNvCxnSpPr/>
              <p:nvPr/>
            </p:nvCxnSpPr>
            <p:spPr>
              <a:xfrm>
                <a:off x="2390074" y="2480916"/>
                <a:ext cx="77857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oup 58"/>
              <p:cNvGrpSpPr/>
              <p:nvPr/>
            </p:nvGrpSpPr>
            <p:grpSpPr>
              <a:xfrm>
                <a:off x="2708965" y="2410519"/>
                <a:ext cx="140794" cy="140794"/>
                <a:chOff x="2669921" y="2608230"/>
                <a:chExt cx="251552" cy="251552"/>
              </a:xfrm>
            </p:grpSpPr>
            <p:sp>
              <p:nvSpPr>
                <p:cNvPr id="41" name="Oval 59"/>
                <p:cNvSpPr/>
                <p:nvPr/>
              </p:nvSpPr>
              <p:spPr>
                <a:xfrm>
                  <a:off x="2669921" y="2608230"/>
                  <a:ext cx="251552" cy="25155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Isosceles Triangle 60"/>
                <p:cNvSpPr/>
                <p:nvPr/>
              </p:nvSpPr>
              <p:spPr>
                <a:xfrm rot="5400000">
                  <a:off x="2736500" y="2669289"/>
                  <a:ext cx="150145" cy="129435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" name="Group 61"/>
            <p:cNvGrpSpPr/>
            <p:nvPr/>
          </p:nvGrpSpPr>
          <p:grpSpPr>
            <a:xfrm>
              <a:off x="8026786" y="2510595"/>
              <a:ext cx="1345579" cy="235779"/>
              <a:chOff x="2390074" y="2410519"/>
              <a:chExt cx="778576" cy="140794"/>
            </a:xfrm>
          </p:grpSpPr>
          <p:cxnSp>
            <p:nvCxnSpPr>
              <p:cNvPr id="35" name="Straight Connector 62"/>
              <p:cNvCxnSpPr/>
              <p:nvPr/>
            </p:nvCxnSpPr>
            <p:spPr>
              <a:xfrm>
                <a:off x="2390074" y="2480916"/>
                <a:ext cx="77857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Group 63"/>
              <p:cNvGrpSpPr/>
              <p:nvPr/>
            </p:nvGrpSpPr>
            <p:grpSpPr>
              <a:xfrm>
                <a:off x="2708965" y="2410519"/>
                <a:ext cx="140794" cy="140794"/>
                <a:chOff x="2669921" y="2608230"/>
                <a:chExt cx="251552" cy="251552"/>
              </a:xfrm>
            </p:grpSpPr>
            <p:sp>
              <p:nvSpPr>
                <p:cNvPr id="37" name="Oval 64"/>
                <p:cNvSpPr/>
                <p:nvPr/>
              </p:nvSpPr>
              <p:spPr>
                <a:xfrm>
                  <a:off x="2669921" y="2608230"/>
                  <a:ext cx="251552" cy="25155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Isosceles Triangle 65"/>
                <p:cNvSpPr/>
                <p:nvPr/>
              </p:nvSpPr>
              <p:spPr>
                <a:xfrm rot="5400000">
                  <a:off x="2736500" y="2669289"/>
                  <a:ext cx="150145" cy="129435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" name="Oval 1"/>
            <p:cNvSpPr/>
            <p:nvPr/>
          </p:nvSpPr>
          <p:spPr>
            <a:xfrm>
              <a:off x="1892582" y="2096656"/>
              <a:ext cx="1195221" cy="119521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8" name="Oval 2"/>
            <p:cNvSpPr/>
            <p:nvPr/>
          </p:nvSpPr>
          <p:spPr>
            <a:xfrm>
              <a:off x="6831565" y="2096656"/>
              <a:ext cx="1195221" cy="1195217"/>
            </a:xfrm>
            <a:prstGeom prst="ellipse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9" name="Oval 3"/>
            <p:cNvSpPr/>
            <p:nvPr/>
          </p:nvSpPr>
          <p:spPr>
            <a:xfrm>
              <a:off x="4361271" y="2096656"/>
              <a:ext cx="1195221" cy="119521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0" name="Oval 4"/>
            <p:cNvSpPr/>
            <p:nvPr/>
          </p:nvSpPr>
          <p:spPr>
            <a:xfrm>
              <a:off x="9372364" y="2096656"/>
              <a:ext cx="1195221" cy="1195217"/>
            </a:xfrm>
            <a:prstGeom prst="ellipse">
              <a:avLst/>
            </a:prstGeom>
            <a:solidFill>
              <a:schemeClr val="accent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5" name="Freeform: Shape 81"/>
            <p:cNvSpPr/>
            <p:nvPr/>
          </p:nvSpPr>
          <p:spPr bwMode="auto">
            <a:xfrm>
              <a:off x="9714425" y="2395770"/>
              <a:ext cx="568774" cy="568774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6" name="Freeform: Shape 82"/>
            <p:cNvSpPr/>
            <p:nvPr/>
          </p:nvSpPr>
          <p:spPr bwMode="auto">
            <a:xfrm>
              <a:off x="2189128" y="2395770"/>
              <a:ext cx="568774" cy="568774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7" name="Freeform: Shape 83"/>
            <p:cNvSpPr/>
            <p:nvPr/>
          </p:nvSpPr>
          <p:spPr bwMode="auto">
            <a:xfrm>
              <a:off x="4673285" y="2395770"/>
              <a:ext cx="568774" cy="568774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8" name="Freeform: Shape 84"/>
            <p:cNvSpPr/>
            <p:nvPr/>
          </p:nvSpPr>
          <p:spPr bwMode="auto">
            <a:xfrm>
              <a:off x="7136416" y="2395770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7" b="12547"/>
          <a:stretch>
            <a:fillRect/>
          </a:stretch>
        </p:blipFill>
        <p:spPr/>
      </p:pic>
      <p:sp>
        <p:nvSpPr>
          <p:cNvPr id="28" name="矩形 27"/>
          <p:cNvSpPr/>
          <p:nvPr/>
        </p:nvSpPr>
        <p:spPr>
          <a:xfrm>
            <a:off x="0" y="1150375"/>
            <a:ext cx="12190415" cy="570762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2" r="16682"/>
          <a:stretch>
            <a:fillRect/>
          </a:stretch>
        </p:blipFill>
        <p:spPr>
          <a:ln>
            <a:solidFill>
              <a:schemeClr val="accent1"/>
            </a:solidFill>
          </a:ln>
        </p:spPr>
      </p:pic>
      <p:grpSp>
        <p:nvGrpSpPr>
          <p:cNvPr id="3" name="fbe14f56-cba9-4643-8dd5-7553b17119b7"/>
          <p:cNvGrpSpPr>
            <a:grpSpLocks noChangeAspect="1"/>
          </p:cNvGrpSpPr>
          <p:nvPr/>
        </p:nvGrpSpPr>
        <p:grpSpPr>
          <a:xfrm>
            <a:off x="2168953" y="2394464"/>
            <a:ext cx="8718712" cy="2871472"/>
            <a:chOff x="1215069" y="2394464"/>
            <a:chExt cx="8718712" cy="2871472"/>
          </a:xfrm>
        </p:grpSpPr>
        <p:sp>
          <p:nvSpPr>
            <p:cNvPr id="6" name="椭圆 5"/>
            <p:cNvSpPr/>
            <p:nvPr/>
          </p:nvSpPr>
          <p:spPr>
            <a:xfrm rot="10800000" flipV="1">
              <a:off x="5854686" y="4439104"/>
              <a:ext cx="713374" cy="713374"/>
            </a:xfrm>
            <a:prstGeom prst="ellipse">
              <a:avLst/>
            </a:prstGeom>
            <a:solidFill>
              <a:schemeClr val="accent3"/>
            </a:solidFill>
            <a:ln w="190500">
              <a:solidFill>
                <a:schemeClr val="bg1"/>
              </a:solidFill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de-DE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03</a:t>
              </a:r>
              <a:endPara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rot="10800000" flipV="1">
              <a:off x="3602486" y="4379657"/>
              <a:ext cx="713374" cy="713374"/>
            </a:xfrm>
            <a:prstGeom prst="ellipse">
              <a:avLst/>
            </a:prstGeom>
            <a:solidFill>
              <a:schemeClr val="accent4"/>
            </a:solidFill>
            <a:ln w="190500">
              <a:solidFill>
                <a:schemeClr val="bg1"/>
              </a:solidFill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de-DE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04</a:t>
              </a:r>
              <a:endPara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 rot="10800000" flipV="1">
              <a:off x="5804479" y="2418060"/>
              <a:ext cx="713374" cy="713374"/>
            </a:xfrm>
            <a:prstGeom prst="ellipse">
              <a:avLst/>
            </a:prstGeom>
            <a:solidFill>
              <a:schemeClr val="accent2"/>
            </a:solidFill>
            <a:ln w="190500">
              <a:solidFill>
                <a:schemeClr val="bg1"/>
              </a:solidFill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de-DE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02</a:t>
              </a:r>
              <a:endPara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 rot="10800000" flipV="1">
              <a:off x="3651553" y="2394464"/>
              <a:ext cx="713374" cy="713374"/>
            </a:xfrm>
            <a:prstGeom prst="ellipse">
              <a:avLst/>
            </a:prstGeom>
            <a:solidFill>
              <a:schemeClr val="accent1"/>
            </a:solidFill>
            <a:ln w="190500">
              <a:solidFill>
                <a:schemeClr val="bg1"/>
              </a:solidFill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de-DE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01</a:t>
              </a:r>
              <a:endPara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215069" y="2562020"/>
              <a:ext cx="2212935" cy="684807"/>
              <a:chOff x="624623" y="2255476"/>
              <a:chExt cx="2212935" cy="684807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741623" y="2322125"/>
                <a:ext cx="95935" cy="9593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624623" y="2255476"/>
                <a:ext cx="2013707" cy="214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6" name="文本框 26"/>
              <p:cNvSpPr txBox="1"/>
              <p:nvPr/>
            </p:nvSpPr>
            <p:spPr>
              <a:xfrm>
                <a:off x="624623" y="2562020"/>
                <a:ext cx="2013707" cy="3782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215069" y="4581127"/>
              <a:ext cx="2136397" cy="684809"/>
              <a:chOff x="701161" y="4581127"/>
              <a:chExt cx="2136397" cy="68480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2741623" y="4640409"/>
                <a:ext cx="95935" cy="95935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2" name="文本框 27"/>
              <p:cNvSpPr txBox="1"/>
              <p:nvPr/>
            </p:nvSpPr>
            <p:spPr>
              <a:xfrm>
                <a:off x="701161" y="4581127"/>
                <a:ext cx="1966188" cy="214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3" name="文本框 28"/>
              <p:cNvSpPr txBox="1"/>
              <p:nvPr/>
            </p:nvSpPr>
            <p:spPr>
              <a:xfrm>
                <a:off x="701161" y="4887673"/>
                <a:ext cx="1966188" cy="3782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747197" y="2562020"/>
              <a:ext cx="3186584" cy="684807"/>
              <a:chOff x="7404154" y="2255476"/>
              <a:chExt cx="3186584" cy="684807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7404154" y="2322125"/>
                <a:ext cx="95935" cy="95935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9" name="文本框 34"/>
              <p:cNvSpPr txBox="1"/>
              <p:nvPr/>
            </p:nvSpPr>
            <p:spPr>
              <a:xfrm>
                <a:off x="7627407" y="2255476"/>
                <a:ext cx="2963331" cy="214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A757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0" name="文本框 36"/>
              <p:cNvSpPr txBox="1"/>
              <p:nvPr/>
            </p:nvSpPr>
            <p:spPr>
              <a:xfrm>
                <a:off x="7627408" y="2562020"/>
                <a:ext cx="2262450" cy="3782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50000"/>
                      </a:scheme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50000"/>
                      </a:scheme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50000"/>
                      </a:scheme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6747196" y="4578367"/>
              <a:ext cx="3186585" cy="684807"/>
              <a:chOff x="7404153" y="4581129"/>
              <a:chExt cx="3186585" cy="684807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7404153" y="4640409"/>
                <a:ext cx="95935" cy="95935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6" name="文本框 38"/>
              <p:cNvSpPr txBox="1"/>
              <p:nvPr/>
            </p:nvSpPr>
            <p:spPr>
              <a:xfrm>
                <a:off x="7627407" y="4581129"/>
                <a:ext cx="2963331" cy="2146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7" name="文本框 41"/>
              <p:cNvSpPr txBox="1"/>
              <p:nvPr/>
            </p:nvSpPr>
            <p:spPr>
              <a:xfrm>
                <a:off x="7627408" y="4887673"/>
                <a:ext cx="2262450" cy="3782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4">
                        <a:lumMod val="50000"/>
                      </a:scheme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4">
                        <a:lumMod val="50000"/>
                      </a:scheme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chemeClr val="accent4">
                        <a:lumMod val="50000"/>
                      </a:scheme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32" name="文本框 31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96497" y="1785076"/>
            <a:ext cx="3392734" cy="3153472"/>
            <a:chOff x="1296497" y="1785076"/>
            <a:chExt cx="3392734" cy="3153472"/>
          </a:xfrm>
        </p:grpSpPr>
        <p:sp>
          <p:nvSpPr>
            <p:cNvPr id="4" name="Oval 39"/>
            <p:cNvSpPr/>
            <p:nvPr/>
          </p:nvSpPr>
          <p:spPr>
            <a:xfrm>
              <a:off x="2170466" y="1785076"/>
              <a:ext cx="1653571" cy="1653564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5" name="Oval 43"/>
            <p:cNvSpPr/>
            <p:nvPr/>
          </p:nvSpPr>
          <p:spPr>
            <a:xfrm>
              <a:off x="1296497" y="3284984"/>
              <a:ext cx="1653571" cy="1653564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6" name="Oval 47"/>
            <p:cNvSpPr/>
            <p:nvPr/>
          </p:nvSpPr>
          <p:spPr>
            <a:xfrm>
              <a:off x="3035660" y="3284984"/>
              <a:ext cx="1653571" cy="165356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7" name="Oval 49"/>
            <p:cNvSpPr/>
            <p:nvPr/>
          </p:nvSpPr>
          <p:spPr>
            <a:xfrm>
              <a:off x="2145620" y="2806128"/>
              <a:ext cx="1706228" cy="1706220"/>
            </a:xfrm>
            <a:prstGeom prst="ellipse">
              <a:avLst/>
            </a:prstGeom>
            <a:solidFill>
              <a:schemeClr val="tx2"/>
            </a:solidFill>
            <a:ln w="57150">
              <a:solidFill>
                <a:schemeClr val="tx2">
                  <a:lumMod val="20000"/>
                  <a:lumOff val="80000"/>
                </a:schemeClr>
              </a:solidFill>
            </a:ln>
          </p:spPr>
          <p:txBody>
            <a:bodyPr vert="horz" wrap="square" lIns="0" tIns="0" rIns="0" bIns="72000" anchor="b" anchorCtr="1" compatLnSpc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 （建议使用主题字体）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TextBox 54"/>
            <p:cNvSpPr txBox="1"/>
            <p:nvPr/>
          </p:nvSpPr>
          <p:spPr>
            <a:xfrm>
              <a:off x="2195308" y="3202131"/>
              <a:ext cx="1603884" cy="18466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9" name="Freeform: Shape 67"/>
            <p:cNvSpPr/>
            <p:nvPr/>
          </p:nvSpPr>
          <p:spPr bwMode="auto">
            <a:xfrm>
              <a:off x="2772413" y="2155090"/>
              <a:ext cx="428516" cy="428516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0" name="Freeform: Shape 95"/>
            <p:cNvSpPr/>
            <p:nvPr/>
          </p:nvSpPr>
          <p:spPr bwMode="auto">
            <a:xfrm>
              <a:off x="1698298" y="4107823"/>
              <a:ext cx="404526" cy="404526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1" name="Freeform: Shape 96"/>
            <p:cNvSpPr/>
            <p:nvPr/>
          </p:nvSpPr>
          <p:spPr bwMode="auto">
            <a:xfrm>
              <a:off x="3976412" y="4071976"/>
              <a:ext cx="427966" cy="427966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563394" y="1703252"/>
            <a:ext cx="5393147" cy="909236"/>
            <a:chOff x="5563394" y="1703252"/>
            <a:chExt cx="5393147" cy="909236"/>
          </a:xfrm>
        </p:grpSpPr>
        <p:sp>
          <p:nvSpPr>
            <p:cNvPr id="12" name="Rectangle: Rounded Corners 45"/>
            <p:cNvSpPr/>
            <p:nvPr/>
          </p:nvSpPr>
          <p:spPr>
            <a:xfrm>
              <a:off x="5563395" y="1703252"/>
              <a:ext cx="5393146" cy="33714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540000" tIns="45720" rIns="91440" bIns="45720" anchor="ctr" anchorCtr="0" forceAA="0" compatLnSpc="1">
              <a:normAutofit fontScale="850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3" name="TextBox 53"/>
            <p:cNvSpPr txBox="1"/>
            <p:nvPr/>
          </p:nvSpPr>
          <p:spPr bwMode="auto">
            <a:xfrm>
              <a:off x="5563394" y="2095423"/>
              <a:ext cx="4710577" cy="517065"/>
            </a:xfrm>
            <a:prstGeom prst="rect">
              <a:avLst/>
            </a:prstGeom>
          </p:spPr>
          <p:txBody>
            <a:bodyPr wrap="square" lIns="540000" tIns="0" rIns="0" bIns="0" anchor="t" anchorCtr="0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 （建议使用主题字体）</a:t>
              </a:r>
              <a:b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如需更改请在（设置形状格式）菜单下（文本选项）中调整</a:t>
              </a: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71864" y="3101497"/>
            <a:ext cx="5112569" cy="909236"/>
            <a:chOff x="4871864" y="3101497"/>
            <a:chExt cx="5112569" cy="909236"/>
          </a:xfrm>
        </p:grpSpPr>
        <p:sp>
          <p:nvSpPr>
            <p:cNvPr id="14" name="Rectangle: Rounded Corners 57"/>
            <p:cNvSpPr/>
            <p:nvPr/>
          </p:nvSpPr>
          <p:spPr>
            <a:xfrm>
              <a:off x="4871865" y="3101497"/>
              <a:ext cx="5112568" cy="33714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540000" tIns="45720" rIns="91440" bIns="45720" anchor="ctr" anchorCtr="0" forceAA="0" compatLnSpc="1">
              <a:normAutofit fontScale="850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5" name="TextBox 93"/>
            <p:cNvSpPr txBox="1"/>
            <p:nvPr/>
          </p:nvSpPr>
          <p:spPr bwMode="auto">
            <a:xfrm>
              <a:off x="4871864" y="3493668"/>
              <a:ext cx="4710577" cy="517065"/>
            </a:xfrm>
            <a:prstGeom prst="rect">
              <a:avLst/>
            </a:prstGeom>
          </p:spPr>
          <p:txBody>
            <a:bodyPr wrap="square" lIns="540000" tIns="0" rIns="0" bIns="0" anchor="t" anchorCtr="0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 （建议使用主题字体）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如需更改请在（设置形状格式）菜单下（文本选项）中调整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63394" y="4512348"/>
            <a:ext cx="5393147" cy="909236"/>
            <a:chOff x="5563394" y="4512348"/>
            <a:chExt cx="5393147" cy="909236"/>
          </a:xfrm>
        </p:grpSpPr>
        <p:sp>
          <p:nvSpPr>
            <p:cNvPr id="16" name="Rectangle: Rounded Corners 104"/>
            <p:cNvSpPr/>
            <p:nvPr/>
          </p:nvSpPr>
          <p:spPr>
            <a:xfrm>
              <a:off x="5563395" y="4512348"/>
              <a:ext cx="5393146" cy="337143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540000" tIns="45720" rIns="91440" bIns="45720" anchor="ctr" anchorCtr="0" forceAA="0" compatLnSpc="1">
              <a:normAutofit fontScale="850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7" name="TextBox 110"/>
            <p:cNvSpPr txBox="1"/>
            <p:nvPr/>
          </p:nvSpPr>
          <p:spPr bwMode="auto">
            <a:xfrm>
              <a:off x="5563394" y="4904519"/>
              <a:ext cx="4710577" cy="517065"/>
            </a:xfrm>
            <a:prstGeom prst="rect">
              <a:avLst/>
            </a:prstGeom>
          </p:spPr>
          <p:txBody>
            <a:bodyPr wrap="square" lIns="540000" tIns="0" rIns="0" bIns="0" anchor="t" anchorCtr="0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 （建议使用主题字体）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如需更改请在（设置形状格式）菜单下（文本选项）中调整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图片占位符 405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3" r="32513"/>
          <a:stretch>
            <a:fillRect/>
          </a:stretch>
        </p:blipFill>
        <p:spPr/>
      </p:pic>
      <p:grpSp>
        <p:nvGrpSpPr>
          <p:cNvPr id="3" name="ab5421eb-e2a2-4058-8db0-5b4bca439a8b"/>
          <p:cNvGrpSpPr>
            <a:grpSpLocks noChangeAspect="1"/>
          </p:cNvGrpSpPr>
          <p:nvPr/>
        </p:nvGrpSpPr>
        <p:grpSpPr>
          <a:xfrm>
            <a:off x="1451686" y="1294761"/>
            <a:ext cx="9928902" cy="4790854"/>
            <a:chOff x="1451686" y="1294761"/>
            <a:chExt cx="9928902" cy="4790854"/>
          </a:xfrm>
        </p:grpSpPr>
        <p:grpSp>
          <p:nvGrpSpPr>
            <p:cNvPr id="5" name="组合 4"/>
            <p:cNvGrpSpPr/>
            <p:nvPr/>
          </p:nvGrpSpPr>
          <p:grpSpPr>
            <a:xfrm>
              <a:off x="6198988" y="2191563"/>
              <a:ext cx="5181600" cy="3262620"/>
              <a:chOff x="914401" y="2083882"/>
              <a:chExt cx="5181600" cy="3262620"/>
            </a:xfrm>
          </p:grpSpPr>
          <p:sp>
            <p:nvSpPr>
              <p:cNvPr id="47" name="任意多边形: 形状 46"/>
              <p:cNvSpPr>
                <a:spLocks noChangeAspect="1"/>
              </p:cNvSpPr>
              <p:nvPr/>
            </p:nvSpPr>
            <p:spPr bwMode="gray">
              <a:xfrm>
                <a:off x="5435756" y="5002822"/>
                <a:ext cx="52820" cy="62352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20" y="11"/>
                  </a:cxn>
                  <a:cxn ang="0">
                    <a:pos x="30" y="7"/>
                  </a:cxn>
                  <a:cxn ang="0">
                    <a:pos x="68" y="32"/>
                  </a:cxn>
                  <a:cxn ang="0">
                    <a:pos x="105" y="36"/>
                  </a:cxn>
                  <a:cxn ang="0">
                    <a:pos x="127" y="23"/>
                  </a:cxn>
                  <a:cxn ang="0">
                    <a:pos x="148" y="22"/>
                  </a:cxn>
                  <a:cxn ang="0">
                    <a:pos x="165" y="13"/>
                  </a:cxn>
                  <a:cxn ang="0">
                    <a:pos x="176" y="7"/>
                  </a:cxn>
                  <a:cxn ang="0">
                    <a:pos x="193" y="22"/>
                  </a:cxn>
                  <a:cxn ang="0">
                    <a:pos x="198" y="54"/>
                  </a:cxn>
                  <a:cxn ang="0">
                    <a:pos x="196" y="85"/>
                  </a:cxn>
                  <a:cxn ang="0">
                    <a:pos x="201" y="109"/>
                  </a:cxn>
                  <a:cxn ang="0">
                    <a:pos x="198" y="112"/>
                  </a:cxn>
                  <a:cxn ang="0">
                    <a:pos x="194" y="94"/>
                  </a:cxn>
                  <a:cxn ang="0">
                    <a:pos x="182" y="119"/>
                  </a:cxn>
                  <a:cxn ang="0">
                    <a:pos x="177" y="135"/>
                  </a:cxn>
                  <a:cxn ang="0">
                    <a:pos x="172" y="157"/>
                  </a:cxn>
                  <a:cxn ang="0">
                    <a:pos x="156" y="155"/>
                  </a:cxn>
                  <a:cxn ang="0">
                    <a:pos x="154" y="167"/>
                  </a:cxn>
                  <a:cxn ang="0">
                    <a:pos x="143" y="179"/>
                  </a:cxn>
                  <a:cxn ang="0">
                    <a:pos x="137" y="184"/>
                  </a:cxn>
                  <a:cxn ang="0">
                    <a:pos x="127" y="187"/>
                  </a:cxn>
                  <a:cxn ang="0">
                    <a:pos x="124" y="206"/>
                  </a:cxn>
                  <a:cxn ang="0">
                    <a:pos x="111" y="216"/>
                  </a:cxn>
                  <a:cxn ang="0">
                    <a:pos x="99" y="209"/>
                  </a:cxn>
                  <a:cxn ang="0">
                    <a:pos x="83" y="208"/>
                  </a:cxn>
                  <a:cxn ang="0">
                    <a:pos x="69" y="201"/>
                  </a:cxn>
                  <a:cxn ang="0">
                    <a:pos x="80" y="193"/>
                  </a:cxn>
                  <a:cxn ang="0">
                    <a:pos x="62" y="188"/>
                  </a:cxn>
                  <a:cxn ang="0">
                    <a:pos x="41" y="157"/>
                  </a:cxn>
                  <a:cxn ang="0">
                    <a:pos x="25" y="107"/>
                  </a:cxn>
                  <a:cxn ang="0">
                    <a:pos x="45" y="118"/>
                  </a:cxn>
                  <a:cxn ang="0">
                    <a:pos x="25" y="92"/>
                  </a:cxn>
                  <a:cxn ang="0">
                    <a:pos x="2" y="24"/>
                  </a:cxn>
                </a:cxnLst>
                <a:rect l="0" t="0" r="r" b="b"/>
                <a:pathLst>
                  <a:path w="201" h="216">
                    <a:moveTo>
                      <a:pt x="2" y="0"/>
                    </a:moveTo>
                    <a:lnTo>
                      <a:pt x="4" y="4"/>
                    </a:lnTo>
                    <a:lnTo>
                      <a:pt x="13" y="6"/>
                    </a:lnTo>
                    <a:lnTo>
                      <a:pt x="20" y="11"/>
                    </a:lnTo>
                    <a:lnTo>
                      <a:pt x="26" y="7"/>
                    </a:lnTo>
                    <a:lnTo>
                      <a:pt x="30" y="7"/>
                    </a:lnTo>
                    <a:lnTo>
                      <a:pt x="43" y="13"/>
                    </a:lnTo>
                    <a:lnTo>
                      <a:pt x="68" y="32"/>
                    </a:lnTo>
                    <a:lnTo>
                      <a:pt x="100" y="36"/>
                    </a:lnTo>
                    <a:lnTo>
                      <a:pt x="105" y="36"/>
                    </a:lnTo>
                    <a:lnTo>
                      <a:pt x="116" y="28"/>
                    </a:lnTo>
                    <a:lnTo>
                      <a:pt x="127" y="23"/>
                    </a:lnTo>
                    <a:lnTo>
                      <a:pt x="137" y="24"/>
                    </a:lnTo>
                    <a:lnTo>
                      <a:pt x="148" y="22"/>
                    </a:lnTo>
                    <a:lnTo>
                      <a:pt x="159" y="11"/>
                    </a:lnTo>
                    <a:lnTo>
                      <a:pt x="165" y="13"/>
                    </a:lnTo>
                    <a:lnTo>
                      <a:pt x="172" y="16"/>
                    </a:lnTo>
                    <a:lnTo>
                      <a:pt x="176" y="7"/>
                    </a:lnTo>
                    <a:lnTo>
                      <a:pt x="185" y="11"/>
                    </a:lnTo>
                    <a:lnTo>
                      <a:pt x="193" y="22"/>
                    </a:lnTo>
                    <a:lnTo>
                      <a:pt x="197" y="44"/>
                    </a:lnTo>
                    <a:lnTo>
                      <a:pt x="198" y="54"/>
                    </a:lnTo>
                    <a:lnTo>
                      <a:pt x="196" y="65"/>
                    </a:lnTo>
                    <a:lnTo>
                      <a:pt x="196" y="85"/>
                    </a:lnTo>
                    <a:lnTo>
                      <a:pt x="198" y="103"/>
                    </a:lnTo>
                    <a:lnTo>
                      <a:pt x="201" y="109"/>
                    </a:lnTo>
                    <a:lnTo>
                      <a:pt x="198" y="122"/>
                    </a:lnTo>
                    <a:lnTo>
                      <a:pt x="198" y="112"/>
                    </a:lnTo>
                    <a:lnTo>
                      <a:pt x="197" y="102"/>
                    </a:lnTo>
                    <a:lnTo>
                      <a:pt x="194" y="94"/>
                    </a:lnTo>
                    <a:lnTo>
                      <a:pt x="192" y="101"/>
                    </a:lnTo>
                    <a:lnTo>
                      <a:pt x="182" y="119"/>
                    </a:lnTo>
                    <a:lnTo>
                      <a:pt x="182" y="134"/>
                    </a:lnTo>
                    <a:lnTo>
                      <a:pt x="177" y="135"/>
                    </a:lnTo>
                    <a:lnTo>
                      <a:pt x="177" y="153"/>
                    </a:lnTo>
                    <a:lnTo>
                      <a:pt x="172" y="157"/>
                    </a:lnTo>
                    <a:lnTo>
                      <a:pt x="166" y="157"/>
                    </a:lnTo>
                    <a:lnTo>
                      <a:pt x="156" y="155"/>
                    </a:lnTo>
                    <a:lnTo>
                      <a:pt x="154" y="158"/>
                    </a:lnTo>
                    <a:lnTo>
                      <a:pt x="154" y="167"/>
                    </a:lnTo>
                    <a:lnTo>
                      <a:pt x="150" y="176"/>
                    </a:lnTo>
                    <a:lnTo>
                      <a:pt x="143" y="179"/>
                    </a:lnTo>
                    <a:lnTo>
                      <a:pt x="140" y="190"/>
                    </a:lnTo>
                    <a:lnTo>
                      <a:pt x="137" y="184"/>
                    </a:lnTo>
                    <a:lnTo>
                      <a:pt x="131" y="182"/>
                    </a:lnTo>
                    <a:lnTo>
                      <a:pt x="127" y="187"/>
                    </a:lnTo>
                    <a:lnTo>
                      <a:pt x="124" y="198"/>
                    </a:lnTo>
                    <a:lnTo>
                      <a:pt x="124" y="206"/>
                    </a:lnTo>
                    <a:lnTo>
                      <a:pt x="117" y="215"/>
                    </a:lnTo>
                    <a:lnTo>
                      <a:pt x="111" y="216"/>
                    </a:lnTo>
                    <a:lnTo>
                      <a:pt x="105" y="211"/>
                    </a:lnTo>
                    <a:lnTo>
                      <a:pt x="99" y="209"/>
                    </a:lnTo>
                    <a:lnTo>
                      <a:pt x="94" y="212"/>
                    </a:lnTo>
                    <a:lnTo>
                      <a:pt x="83" y="208"/>
                    </a:lnTo>
                    <a:lnTo>
                      <a:pt x="73" y="208"/>
                    </a:lnTo>
                    <a:lnTo>
                      <a:pt x="69" y="201"/>
                    </a:lnTo>
                    <a:lnTo>
                      <a:pt x="77" y="200"/>
                    </a:lnTo>
                    <a:lnTo>
                      <a:pt x="80" y="193"/>
                    </a:lnTo>
                    <a:lnTo>
                      <a:pt x="70" y="193"/>
                    </a:lnTo>
                    <a:lnTo>
                      <a:pt x="62" y="188"/>
                    </a:lnTo>
                    <a:lnTo>
                      <a:pt x="49" y="165"/>
                    </a:lnTo>
                    <a:lnTo>
                      <a:pt x="41" y="157"/>
                    </a:lnTo>
                    <a:lnTo>
                      <a:pt x="37" y="151"/>
                    </a:lnTo>
                    <a:lnTo>
                      <a:pt x="25" y="107"/>
                    </a:lnTo>
                    <a:lnTo>
                      <a:pt x="37" y="129"/>
                    </a:lnTo>
                    <a:lnTo>
                      <a:pt x="45" y="118"/>
                    </a:lnTo>
                    <a:lnTo>
                      <a:pt x="37" y="113"/>
                    </a:lnTo>
                    <a:lnTo>
                      <a:pt x="25" y="92"/>
                    </a:lnTo>
                    <a:lnTo>
                      <a:pt x="0" y="39"/>
                    </a:lnTo>
                    <a:lnTo>
                      <a:pt x="2" y="2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8" name="任意多边形: 形状 47"/>
              <p:cNvSpPr>
                <a:spLocks noChangeAspect="1"/>
              </p:cNvSpPr>
              <p:nvPr/>
            </p:nvSpPr>
            <p:spPr bwMode="gray">
              <a:xfrm>
                <a:off x="4977546" y="4467761"/>
                <a:ext cx="586297" cy="503161"/>
              </a:xfrm>
              <a:custGeom>
                <a:avLst/>
                <a:gdLst/>
                <a:ahLst/>
                <a:cxnLst>
                  <a:cxn ang="0">
                    <a:pos x="80" y="633"/>
                  </a:cxn>
                  <a:cxn ang="0">
                    <a:pos x="198" y="560"/>
                  </a:cxn>
                  <a:cxn ang="0">
                    <a:pos x="357" y="522"/>
                  </a:cxn>
                  <a:cxn ang="0">
                    <a:pos x="497" y="418"/>
                  </a:cxn>
                  <a:cxn ang="0">
                    <a:pos x="533" y="330"/>
                  </a:cxn>
                  <a:cxn ang="0">
                    <a:pos x="566" y="326"/>
                  </a:cxn>
                  <a:cxn ang="0">
                    <a:pos x="634" y="262"/>
                  </a:cxn>
                  <a:cxn ang="0">
                    <a:pos x="688" y="222"/>
                  </a:cxn>
                  <a:cxn ang="0">
                    <a:pos x="739" y="187"/>
                  </a:cxn>
                  <a:cxn ang="0">
                    <a:pos x="818" y="257"/>
                  </a:cxn>
                  <a:cxn ang="0">
                    <a:pos x="898" y="254"/>
                  </a:cxn>
                  <a:cxn ang="0">
                    <a:pos x="921" y="160"/>
                  </a:cxn>
                  <a:cxn ang="0">
                    <a:pos x="974" y="108"/>
                  </a:cxn>
                  <a:cxn ang="0">
                    <a:pos x="1045" y="48"/>
                  </a:cxn>
                  <a:cxn ang="0">
                    <a:pos x="1044" y="29"/>
                  </a:cxn>
                  <a:cxn ang="0">
                    <a:pos x="1116" y="65"/>
                  </a:cxn>
                  <a:cxn ang="0">
                    <a:pos x="1205" y="90"/>
                  </a:cxn>
                  <a:cxn ang="0">
                    <a:pos x="1264" y="90"/>
                  </a:cxn>
                  <a:cxn ang="0">
                    <a:pos x="1279" y="118"/>
                  </a:cxn>
                  <a:cxn ang="0">
                    <a:pos x="1243" y="165"/>
                  </a:cxn>
                  <a:cxn ang="0">
                    <a:pos x="1269" y="264"/>
                  </a:cxn>
                  <a:cxn ang="0">
                    <a:pos x="1384" y="339"/>
                  </a:cxn>
                  <a:cxn ang="0">
                    <a:pos x="1553" y="270"/>
                  </a:cxn>
                  <a:cxn ang="0">
                    <a:pos x="1575" y="72"/>
                  </a:cxn>
                  <a:cxn ang="0">
                    <a:pos x="1623" y="17"/>
                  </a:cxn>
                  <a:cxn ang="0">
                    <a:pos x="1667" y="171"/>
                  </a:cxn>
                  <a:cxn ang="0">
                    <a:pos x="1761" y="252"/>
                  </a:cxn>
                  <a:cxn ang="0">
                    <a:pos x="1806" y="416"/>
                  </a:cxn>
                  <a:cxn ang="0">
                    <a:pos x="1851" y="485"/>
                  </a:cxn>
                  <a:cxn ang="0">
                    <a:pos x="1954" y="540"/>
                  </a:cxn>
                  <a:cxn ang="0">
                    <a:pos x="1994" y="645"/>
                  </a:cxn>
                  <a:cxn ang="0">
                    <a:pos x="2054" y="661"/>
                  </a:cxn>
                  <a:cxn ang="0">
                    <a:pos x="2132" y="791"/>
                  </a:cxn>
                  <a:cxn ang="0">
                    <a:pos x="2191" y="911"/>
                  </a:cxn>
                  <a:cxn ang="0">
                    <a:pos x="2206" y="1090"/>
                  </a:cxn>
                  <a:cxn ang="0">
                    <a:pos x="2158" y="1285"/>
                  </a:cxn>
                  <a:cxn ang="0">
                    <a:pos x="2089" y="1365"/>
                  </a:cxn>
                  <a:cxn ang="0">
                    <a:pos x="2034" y="1506"/>
                  </a:cxn>
                  <a:cxn ang="0">
                    <a:pos x="2008" y="1625"/>
                  </a:cxn>
                  <a:cxn ang="0">
                    <a:pos x="1823" y="1705"/>
                  </a:cxn>
                  <a:cxn ang="0">
                    <a:pos x="1785" y="1704"/>
                  </a:cxn>
                  <a:cxn ang="0">
                    <a:pos x="1715" y="1661"/>
                  </a:cxn>
                  <a:cxn ang="0">
                    <a:pos x="1572" y="1674"/>
                  </a:cxn>
                  <a:cxn ang="0">
                    <a:pos x="1453" y="1530"/>
                  </a:cxn>
                  <a:cxn ang="0">
                    <a:pos x="1376" y="1406"/>
                  </a:cxn>
                  <a:cxn ang="0">
                    <a:pos x="1330" y="1443"/>
                  </a:cxn>
                  <a:cxn ang="0">
                    <a:pos x="1358" y="1317"/>
                  </a:cxn>
                  <a:cxn ang="0">
                    <a:pos x="1302" y="1370"/>
                  </a:cxn>
                  <a:cxn ang="0">
                    <a:pos x="1220" y="1433"/>
                  </a:cxn>
                  <a:cxn ang="0">
                    <a:pos x="1177" y="1335"/>
                  </a:cxn>
                  <a:cxn ang="0">
                    <a:pos x="1062" y="1253"/>
                  </a:cxn>
                  <a:cxn ang="0">
                    <a:pos x="779" y="1270"/>
                  </a:cxn>
                  <a:cxn ang="0">
                    <a:pos x="587" y="1354"/>
                  </a:cxn>
                  <a:cxn ang="0">
                    <a:pos x="419" y="1379"/>
                  </a:cxn>
                  <a:cxn ang="0">
                    <a:pos x="271" y="1452"/>
                  </a:cxn>
                  <a:cxn ang="0">
                    <a:pos x="130" y="1405"/>
                  </a:cxn>
                  <a:cxn ang="0">
                    <a:pos x="142" y="1286"/>
                  </a:cxn>
                  <a:cxn ang="0">
                    <a:pos x="66" y="1024"/>
                  </a:cxn>
                  <a:cxn ang="0">
                    <a:pos x="12" y="897"/>
                  </a:cxn>
                  <a:cxn ang="0">
                    <a:pos x="35" y="884"/>
                  </a:cxn>
                  <a:cxn ang="0">
                    <a:pos x="8" y="758"/>
                  </a:cxn>
                </a:cxnLst>
                <a:rect l="0" t="0" r="r" b="b"/>
                <a:pathLst>
                  <a:path w="2217" h="1736">
                    <a:moveTo>
                      <a:pt x="43" y="634"/>
                    </a:moveTo>
                    <a:lnTo>
                      <a:pt x="49" y="629"/>
                    </a:lnTo>
                    <a:lnTo>
                      <a:pt x="48" y="645"/>
                    </a:lnTo>
                    <a:lnTo>
                      <a:pt x="48" y="647"/>
                    </a:lnTo>
                    <a:lnTo>
                      <a:pt x="45" y="651"/>
                    </a:lnTo>
                    <a:lnTo>
                      <a:pt x="44" y="656"/>
                    </a:lnTo>
                    <a:lnTo>
                      <a:pt x="48" y="658"/>
                    </a:lnTo>
                    <a:lnTo>
                      <a:pt x="46" y="666"/>
                    </a:lnTo>
                    <a:lnTo>
                      <a:pt x="45" y="671"/>
                    </a:lnTo>
                    <a:lnTo>
                      <a:pt x="50" y="673"/>
                    </a:lnTo>
                    <a:lnTo>
                      <a:pt x="59" y="666"/>
                    </a:lnTo>
                    <a:lnTo>
                      <a:pt x="62" y="652"/>
                    </a:lnTo>
                    <a:lnTo>
                      <a:pt x="72" y="636"/>
                    </a:lnTo>
                    <a:lnTo>
                      <a:pt x="80" y="633"/>
                    </a:lnTo>
                    <a:lnTo>
                      <a:pt x="87" y="628"/>
                    </a:lnTo>
                    <a:lnTo>
                      <a:pt x="94" y="626"/>
                    </a:lnTo>
                    <a:lnTo>
                      <a:pt x="102" y="620"/>
                    </a:lnTo>
                    <a:lnTo>
                      <a:pt x="120" y="617"/>
                    </a:lnTo>
                    <a:lnTo>
                      <a:pt x="125" y="608"/>
                    </a:lnTo>
                    <a:lnTo>
                      <a:pt x="132" y="601"/>
                    </a:lnTo>
                    <a:lnTo>
                      <a:pt x="140" y="596"/>
                    </a:lnTo>
                    <a:lnTo>
                      <a:pt x="146" y="586"/>
                    </a:lnTo>
                    <a:lnTo>
                      <a:pt x="161" y="580"/>
                    </a:lnTo>
                    <a:lnTo>
                      <a:pt x="167" y="575"/>
                    </a:lnTo>
                    <a:lnTo>
                      <a:pt x="174" y="571"/>
                    </a:lnTo>
                    <a:lnTo>
                      <a:pt x="191" y="559"/>
                    </a:lnTo>
                    <a:lnTo>
                      <a:pt x="195" y="558"/>
                    </a:lnTo>
                    <a:lnTo>
                      <a:pt x="198" y="560"/>
                    </a:lnTo>
                    <a:lnTo>
                      <a:pt x="214" y="561"/>
                    </a:lnTo>
                    <a:lnTo>
                      <a:pt x="222" y="564"/>
                    </a:lnTo>
                    <a:lnTo>
                      <a:pt x="232" y="565"/>
                    </a:lnTo>
                    <a:lnTo>
                      <a:pt x="241" y="564"/>
                    </a:lnTo>
                    <a:lnTo>
                      <a:pt x="249" y="561"/>
                    </a:lnTo>
                    <a:lnTo>
                      <a:pt x="260" y="553"/>
                    </a:lnTo>
                    <a:lnTo>
                      <a:pt x="270" y="547"/>
                    </a:lnTo>
                    <a:lnTo>
                      <a:pt x="280" y="544"/>
                    </a:lnTo>
                    <a:lnTo>
                      <a:pt x="291" y="544"/>
                    </a:lnTo>
                    <a:lnTo>
                      <a:pt x="301" y="542"/>
                    </a:lnTo>
                    <a:lnTo>
                      <a:pt x="322" y="522"/>
                    </a:lnTo>
                    <a:lnTo>
                      <a:pt x="335" y="522"/>
                    </a:lnTo>
                    <a:lnTo>
                      <a:pt x="345" y="527"/>
                    </a:lnTo>
                    <a:lnTo>
                      <a:pt x="357" y="522"/>
                    </a:lnTo>
                    <a:lnTo>
                      <a:pt x="370" y="522"/>
                    </a:lnTo>
                    <a:lnTo>
                      <a:pt x="378" y="520"/>
                    </a:lnTo>
                    <a:lnTo>
                      <a:pt x="388" y="515"/>
                    </a:lnTo>
                    <a:lnTo>
                      <a:pt x="413" y="510"/>
                    </a:lnTo>
                    <a:lnTo>
                      <a:pt x="424" y="504"/>
                    </a:lnTo>
                    <a:lnTo>
                      <a:pt x="432" y="499"/>
                    </a:lnTo>
                    <a:lnTo>
                      <a:pt x="454" y="478"/>
                    </a:lnTo>
                    <a:lnTo>
                      <a:pt x="458" y="470"/>
                    </a:lnTo>
                    <a:lnTo>
                      <a:pt x="459" y="461"/>
                    </a:lnTo>
                    <a:lnTo>
                      <a:pt x="467" y="450"/>
                    </a:lnTo>
                    <a:lnTo>
                      <a:pt x="469" y="445"/>
                    </a:lnTo>
                    <a:lnTo>
                      <a:pt x="469" y="439"/>
                    </a:lnTo>
                    <a:lnTo>
                      <a:pt x="476" y="440"/>
                    </a:lnTo>
                    <a:lnTo>
                      <a:pt x="497" y="418"/>
                    </a:lnTo>
                    <a:lnTo>
                      <a:pt x="500" y="413"/>
                    </a:lnTo>
                    <a:lnTo>
                      <a:pt x="497" y="410"/>
                    </a:lnTo>
                    <a:lnTo>
                      <a:pt x="490" y="381"/>
                    </a:lnTo>
                    <a:lnTo>
                      <a:pt x="491" y="369"/>
                    </a:lnTo>
                    <a:lnTo>
                      <a:pt x="499" y="355"/>
                    </a:lnTo>
                    <a:lnTo>
                      <a:pt x="502" y="353"/>
                    </a:lnTo>
                    <a:lnTo>
                      <a:pt x="508" y="353"/>
                    </a:lnTo>
                    <a:lnTo>
                      <a:pt x="512" y="345"/>
                    </a:lnTo>
                    <a:lnTo>
                      <a:pt x="521" y="338"/>
                    </a:lnTo>
                    <a:lnTo>
                      <a:pt x="524" y="338"/>
                    </a:lnTo>
                    <a:lnTo>
                      <a:pt x="523" y="333"/>
                    </a:lnTo>
                    <a:lnTo>
                      <a:pt x="528" y="322"/>
                    </a:lnTo>
                    <a:lnTo>
                      <a:pt x="530" y="321"/>
                    </a:lnTo>
                    <a:lnTo>
                      <a:pt x="533" y="330"/>
                    </a:lnTo>
                    <a:lnTo>
                      <a:pt x="537" y="337"/>
                    </a:lnTo>
                    <a:lnTo>
                      <a:pt x="543" y="353"/>
                    </a:lnTo>
                    <a:lnTo>
                      <a:pt x="549" y="365"/>
                    </a:lnTo>
                    <a:lnTo>
                      <a:pt x="555" y="372"/>
                    </a:lnTo>
                    <a:lnTo>
                      <a:pt x="560" y="381"/>
                    </a:lnTo>
                    <a:lnTo>
                      <a:pt x="564" y="386"/>
                    </a:lnTo>
                    <a:lnTo>
                      <a:pt x="569" y="375"/>
                    </a:lnTo>
                    <a:lnTo>
                      <a:pt x="569" y="360"/>
                    </a:lnTo>
                    <a:lnTo>
                      <a:pt x="571" y="360"/>
                    </a:lnTo>
                    <a:lnTo>
                      <a:pt x="578" y="359"/>
                    </a:lnTo>
                    <a:lnTo>
                      <a:pt x="576" y="346"/>
                    </a:lnTo>
                    <a:lnTo>
                      <a:pt x="570" y="335"/>
                    </a:lnTo>
                    <a:lnTo>
                      <a:pt x="564" y="330"/>
                    </a:lnTo>
                    <a:lnTo>
                      <a:pt x="566" y="326"/>
                    </a:lnTo>
                    <a:lnTo>
                      <a:pt x="565" y="310"/>
                    </a:lnTo>
                    <a:lnTo>
                      <a:pt x="570" y="305"/>
                    </a:lnTo>
                    <a:lnTo>
                      <a:pt x="580" y="310"/>
                    </a:lnTo>
                    <a:lnTo>
                      <a:pt x="588" y="308"/>
                    </a:lnTo>
                    <a:lnTo>
                      <a:pt x="601" y="324"/>
                    </a:lnTo>
                    <a:lnTo>
                      <a:pt x="618" y="327"/>
                    </a:lnTo>
                    <a:lnTo>
                      <a:pt x="619" y="319"/>
                    </a:lnTo>
                    <a:lnTo>
                      <a:pt x="610" y="316"/>
                    </a:lnTo>
                    <a:lnTo>
                      <a:pt x="613" y="303"/>
                    </a:lnTo>
                    <a:lnTo>
                      <a:pt x="623" y="294"/>
                    </a:lnTo>
                    <a:lnTo>
                      <a:pt x="625" y="287"/>
                    </a:lnTo>
                    <a:lnTo>
                      <a:pt x="620" y="270"/>
                    </a:lnTo>
                    <a:lnTo>
                      <a:pt x="625" y="264"/>
                    </a:lnTo>
                    <a:lnTo>
                      <a:pt x="634" y="262"/>
                    </a:lnTo>
                    <a:lnTo>
                      <a:pt x="645" y="268"/>
                    </a:lnTo>
                    <a:lnTo>
                      <a:pt x="647" y="265"/>
                    </a:lnTo>
                    <a:lnTo>
                      <a:pt x="641" y="253"/>
                    </a:lnTo>
                    <a:lnTo>
                      <a:pt x="642" y="247"/>
                    </a:lnTo>
                    <a:lnTo>
                      <a:pt x="646" y="242"/>
                    </a:lnTo>
                    <a:lnTo>
                      <a:pt x="663" y="248"/>
                    </a:lnTo>
                    <a:lnTo>
                      <a:pt x="663" y="243"/>
                    </a:lnTo>
                    <a:lnTo>
                      <a:pt x="657" y="233"/>
                    </a:lnTo>
                    <a:lnTo>
                      <a:pt x="657" y="221"/>
                    </a:lnTo>
                    <a:lnTo>
                      <a:pt x="666" y="217"/>
                    </a:lnTo>
                    <a:lnTo>
                      <a:pt x="671" y="217"/>
                    </a:lnTo>
                    <a:lnTo>
                      <a:pt x="677" y="215"/>
                    </a:lnTo>
                    <a:lnTo>
                      <a:pt x="687" y="214"/>
                    </a:lnTo>
                    <a:lnTo>
                      <a:pt x="688" y="222"/>
                    </a:lnTo>
                    <a:lnTo>
                      <a:pt x="693" y="220"/>
                    </a:lnTo>
                    <a:lnTo>
                      <a:pt x="700" y="214"/>
                    </a:lnTo>
                    <a:lnTo>
                      <a:pt x="705" y="201"/>
                    </a:lnTo>
                    <a:lnTo>
                      <a:pt x="705" y="197"/>
                    </a:lnTo>
                    <a:lnTo>
                      <a:pt x="699" y="189"/>
                    </a:lnTo>
                    <a:lnTo>
                      <a:pt x="702" y="183"/>
                    </a:lnTo>
                    <a:lnTo>
                      <a:pt x="707" y="189"/>
                    </a:lnTo>
                    <a:lnTo>
                      <a:pt x="709" y="198"/>
                    </a:lnTo>
                    <a:lnTo>
                      <a:pt x="715" y="194"/>
                    </a:lnTo>
                    <a:lnTo>
                      <a:pt x="718" y="188"/>
                    </a:lnTo>
                    <a:lnTo>
                      <a:pt x="721" y="189"/>
                    </a:lnTo>
                    <a:lnTo>
                      <a:pt x="722" y="194"/>
                    </a:lnTo>
                    <a:lnTo>
                      <a:pt x="728" y="193"/>
                    </a:lnTo>
                    <a:lnTo>
                      <a:pt x="739" y="187"/>
                    </a:lnTo>
                    <a:lnTo>
                      <a:pt x="743" y="183"/>
                    </a:lnTo>
                    <a:lnTo>
                      <a:pt x="741" y="176"/>
                    </a:lnTo>
                    <a:lnTo>
                      <a:pt x="749" y="174"/>
                    </a:lnTo>
                    <a:lnTo>
                      <a:pt x="753" y="177"/>
                    </a:lnTo>
                    <a:lnTo>
                      <a:pt x="761" y="181"/>
                    </a:lnTo>
                    <a:lnTo>
                      <a:pt x="770" y="181"/>
                    </a:lnTo>
                    <a:lnTo>
                      <a:pt x="780" y="187"/>
                    </a:lnTo>
                    <a:lnTo>
                      <a:pt x="788" y="193"/>
                    </a:lnTo>
                    <a:lnTo>
                      <a:pt x="804" y="215"/>
                    </a:lnTo>
                    <a:lnTo>
                      <a:pt x="818" y="226"/>
                    </a:lnTo>
                    <a:lnTo>
                      <a:pt x="814" y="242"/>
                    </a:lnTo>
                    <a:lnTo>
                      <a:pt x="814" y="253"/>
                    </a:lnTo>
                    <a:lnTo>
                      <a:pt x="815" y="255"/>
                    </a:lnTo>
                    <a:lnTo>
                      <a:pt x="818" y="257"/>
                    </a:lnTo>
                    <a:lnTo>
                      <a:pt x="819" y="254"/>
                    </a:lnTo>
                    <a:lnTo>
                      <a:pt x="822" y="247"/>
                    </a:lnTo>
                    <a:lnTo>
                      <a:pt x="820" y="243"/>
                    </a:lnTo>
                    <a:lnTo>
                      <a:pt x="825" y="238"/>
                    </a:lnTo>
                    <a:lnTo>
                      <a:pt x="829" y="240"/>
                    </a:lnTo>
                    <a:lnTo>
                      <a:pt x="830" y="237"/>
                    </a:lnTo>
                    <a:lnTo>
                      <a:pt x="836" y="240"/>
                    </a:lnTo>
                    <a:lnTo>
                      <a:pt x="836" y="232"/>
                    </a:lnTo>
                    <a:lnTo>
                      <a:pt x="839" y="231"/>
                    </a:lnTo>
                    <a:lnTo>
                      <a:pt x="849" y="233"/>
                    </a:lnTo>
                    <a:lnTo>
                      <a:pt x="862" y="233"/>
                    </a:lnTo>
                    <a:lnTo>
                      <a:pt x="873" y="232"/>
                    </a:lnTo>
                    <a:lnTo>
                      <a:pt x="881" y="236"/>
                    </a:lnTo>
                    <a:lnTo>
                      <a:pt x="898" y="254"/>
                    </a:lnTo>
                    <a:lnTo>
                      <a:pt x="903" y="253"/>
                    </a:lnTo>
                    <a:lnTo>
                      <a:pt x="903" y="249"/>
                    </a:lnTo>
                    <a:lnTo>
                      <a:pt x="899" y="237"/>
                    </a:lnTo>
                    <a:lnTo>
                      <a:pt x="906" y="233"/>
                    </a:lnTo>
                    <a:lnTo>
                      <a:pt x="908" y="232"/>
                    </a:lnTo>
                    <a:lnTo>
                      <a:pt x="894" y="217"/>
                    </a:lnTo>
                    <a:lnTo>
                      <a:pt x="886" y="205"/>
                    </a:lnTo>
                    <a:lnTo>
                      <a:pt x="890" y="189"/>
                    </a:lnTo>
                    <a:lnTo>
                      <a:pt x="893" y="192"/>
                    </a:lnTo>
                    <a:lnTo>
                      <a:pt x="898" y="189"/>
                    </a:lnTo>
                    <a:lnTo>
                      <a:pt x="909" y="172"/>
                    </a:lnTo>
                    <a:lnTo>
                      <a:pt x="909" y="165"/>
                    </a:lnTo>
                    <a:lnTo>
                      <a:pt x="914" y="158"/>
                    </a:lnTo>
                    <a:lnTo>
                      <a:pt x="921" y="160"/>
                    </a:lnTo>
                    <a:lnTo>
                      <a:pt x="931" y="160"/>
                    </a:lnTo>
                    <a:lnTo>
                      <a:pt x="937" y="154"/>
                    </a:lnTo>
                    <a:lnTo>
                      <a:pt x="936" y="141"/>
                    </a:lnTo>
                    <a:lnTo>
                      <a:pt x="929" y="141"/>
                    </a:lnTo>
                    <a:lnTo>
                      <a:pt x="930" y="135"/>
                    </a:lnTo>
                    <a:lnTo>
                      <a:pt x="931" y="125"/>
                    </a:lnTo>
                    <a:lnTo>
                      <a:pt x="935" y="115"/>
                    </a:lnTo>
                    <a:lnTo>
                      <a:pt x="944" y="113"/>
                    </a:lnTo>
                    <a:lnTo>
                      <a:pt x="953" y="109"/>
                    </a:lnTo>
                    <a:lnTo>
                      <a:pt x="954" y="102"/>
                    </a:lnTo>
                    <a:lnTo>
                      <a:pt x="962" y="103"/>
                    </a:lnTo>
                    <a:lnTo>
                      <a:pt x="969" y="108"/>
                    </a:lnTo>
                    <a:lnTo>
                      <a:pt x="973" y="115"/>
                    </a:lnTo>
                    <a:lnTo>
                      <a:pt x="974" y="108"/>
                    </a:lnTo>
                    <a:lnTo>
                      <a:pt x="968" y="98"/>
                    </a:lnTo>
                    <a:lnTo>
                      <a:pt x="971" y="96"/>
                    </a:lnTo>
                    <a:lnTo>
                      <a:pt x="978" y="88"/>
                    </a:lnTo>
                    <a:lnTo>
                      <a:pt x="991" y="92"/>
                    </a:lnTo>
                    <a:lnTo>
                      <a:pt x="992" y="87"/>
                    </a:lnTo>
                    <a:lnTo>
                      <a:pt x="1003" y="90"/>
                    </a:lnTo>
                    <a:lnTo>
                      <a:pt x="1016" y="88"/>
                    </a:lnTo>
                    <a:lnTo>
                      <a:pt x="1026" y="91"/>
                    </a:lnTo>
                    <a:lnTo>
                      <a:pt x="1034" y="91"/>
                    </a:lnTo>
                    <a:lnTo>
                      <a:pt x="1054" y="85"/>
                    </a:lnTo>
                    <a:lnTo>
                      <a:pt x="1062" y="79"/>
                    </a:lnTo>
                    <a:lnTo>
                      <a:pt x="1062" y="55"/>
                    </a:lnTo>
                    <a:lnTo>
                      <a:pt x="1056" y="49"/>
                    </a:lnTo>
                    <a:lnTo>
                      <a:pt x="1045" y="48"/>
                    </a:lnTo>
                    <a:lnTo>
                      <a:pt x="1038" y="49"/>
                    </a:lnTo>
                    <a:lnTo>
                      <a:pt x="1030" y="44"/>
                    </a:lnTo>
                    <a:lnTo>
                      <a:pt x="1026" y="38"/>
                    </a:lnTo>
                    <a:lnTo>
                      <a:pt x="1017" y="34"/>
                    </a:lnTo>
                    <a:lnTo>
                      <a:pt x="1017" y="33"/>
                    </a:lnTo>
                    <a:lnTo>
                      <a:pt x="1021" y="32"/>
                    </a:lnTo>
                    <a:lnTo>
                      <a:pt x="1024" y="34"/>
                    </a:lnTo>
                    <a:lnTo>
                      <a:pt x="1027" y="29"/>
                    </a:lnTo>
                    <a:lnTo>
                      <a:pt x="1029" y="27"/>
                    </a:lnTo>
                    <a:lnTo>
                      <a:pt x="1032" y="31"/>
                    </a:lnTo>
                    <a:lnTo>
                      <a:pt x="1035" y="45"/>
                    </a:lnTo>
                    <a:lnTo>
                      <a:pt x="1039" y="38"/>
                    </a:lnTo>
                    <a:lnTo>
                      <a:pt x="1039" y="29"/>
                    </a:lnTo>
                    <a:lnTo>
                      <a:pt x="1044" y="29"/>
                    </a:lnTo>
                    <a:lnTo>
                      <a:pt x="1046" y="33"/>
                    </a:lnTo>
                    <a:lnTo>
                      <a:pt x="1051" y="32"/>
                    </a:lnTo>
                    <a:lnTo>
                      <a:pt x="1055" y="38"/>
                    </a:lnTo>
                    <a:lnTo>
                      <a:pt x="1059" y="43"/>
                    </a:lnTo>
                    <a:lnTo>
                      <a:pt x="1067" y="49"/>
                    </a:lnTo>
                    <a:lnTo>
                      <a:pt x="1070" y="42"/>
                    </a:lnTo>
                    <a:lnTo>
                      <a:pt x="1075" y="41"/>
                    </a:lnTo>
                    <a:lnTo>
                      <a:pt x="1080" y="44"/>
                    </a:lnTo>
                    <a:lnTo>
                      <a:pt x="1082" y="50"/>
                    </a:lnTo>
                    <a:lnTo>
                      <a:pt x="1089" y="58"/>
                    </a:lnTo>
                    <a:lnTo>
                      <a:pt x="1104" y="61"/>
                    </a:lnTo>
                    <a:lnTo>
                      <a:pt x="1108" y="61"/>
                    </a:lnTo>
                    <a:lnTo>
                      <a:pt x="1113" y="63"/>
                    </a:lnTo>
                    <a:lnTo>
                      <a:pt x="1116" y="65"/>
                    </a:lnTo>
                    <a:lnTo>
                      <a:pt x="1123" y="60"/>
                    </a:lnTo>
                    <a:lnTo>
                      <a:pt x="1126" y="59"/>
                    </a:lnTo>
                    <a:lnTo>
                      <a:pt x="1126" y="66"/>
                    </a:lnTo>
                    <a:lnTo>
                      <a:pt x="1131" y="69"/>
                    </a:lnTo>
                    <a:lnTo>
                      <a:pt x="1141" y="69"/>
                    </a:lnTo>
                    <a:lnTo>
                      <a:pt x="1151" y="76"/>
                    </a:lnTo>
                    <a:lnTo>
                      <a:pt x="1159" y="75"/>
                    </a:lnTo>
                    <a:lnTo>
                      <a:pt x="1167" y="79"/>
                    </a:lnTo>
                    <a:lnTo>
                      <a:pt x="1177" y="74"/>
                    </a:lnTo>
                    <a:lnTo>
                      <a:pt x="1179" y="74"/>
                    </a:lnTo>
                    <a:lnTo>
                      <a:pt x="1184" y="81"/>
                    </a:lnTo>
                    <a:lnTo>
                      <a:pt x="1195" y="81"/>
                    </a:lnTo>
                    <a:lnTo>
                      <a:pt x="1200" y="84"/>
                    </a:lnTo>
                    <a:lnTo>
                      <a:pt x="1205" y="90"/>
                    </a:lnTo>
                    <a:lnTo>
                      <a:pt x="1216" y="79"/>
                    </a:lnTo>
                    <a:lnTo>
                      <a:pt x="1221" y="76"/>
                    </a:lnTo>
                    <a:lnTo>
                      <a:pt x="1225" y="75"/>
                    </a:lnTo>
                    <a:lnTo>
                      <a:pt x="1234" y="76"/>
                    </a:lnTo>
                    <a:lnTo>
                      <a:pt x="1244" y="71"/>
                    </a:lnTo>
                    <a:lnTo>
                      <a:pt x="1238" y="82"/>
                    </a:lnTo>
                    <a:lnTo>
                      <a:pt x="1241" y="85"/>
                    </a:lnTo>
                    <a:lnTo>
                      <a:pt x="1243" y="86"/>
                    </a:lnTo>
                    <a:lnTo>
                      <a:pt x="1248" y="81"/>
                    </a:lnTo>
                    <a:lnTo>
                      <a:pt x="1249" y="85"/>
                    </a:lnTo>
                    <a:lnTo>
                      <a:pt x="1248" y="101"/>
                    </a:lnTo>
                    <a:lnTo>
                      <a:pt x="1249" y="104"/>
                    </a:lnTo>
                    <a:lnTo>
                      <a:pt x="1259" y="101"/>
                    </a:lnTo>
                    <a:lnTo>
                      <a:pt x="1264" y="90"/>
                    </a:lnTo>
                    <a:lnTo>
                      <a:pt x="1263" y="88"/>
                    </a:lnTo>
                    <a:lnTo>
                      <a:pt x="1264" y="79"/>
                    </a:lnTo>
                    <a:lnTo>
                      <a:pt x="1274" y="70"/>
                    </a:lnTo>
                    <a:lnTo>
                      <a:pt x="1276" y="72"/>
                    </a:lnTo>
                    <a:lnTo>
                      <a:pt x="1279" y="77"/>
                    </a:lnTo>
                    <a:lnTo>
                      <a:pt x="1280" y="92"/>
                    </a:lnTo>
                    <a:lnTo>
                      <a:pt x="1288" y="87"/>
                    </a:lnTo>
                    <a:lnTo>
                      <a:pt x="1295" y="87"/>
                    </a:lnTo>
                    <a:lnTo>
                      <a:pt x="1299" y="91"/>
                    </a:lnTo>
                    <a:lnTo>
                      <a:pt x="1297" y="96"/>
                    </a:lnTo>
                    <a:lnTo>
                      <a:pt x="1293" y="106"/>
                    </a:lnTo>
                    <a:lnTo>
                      <a:pt x="1287" y="115"/>
                    </a:lnTo>
                    <a:lnTo>
                      <a:pt x="1284" y="119"/>
                    </a:lnTo>
                    <a:lnTo>
                      <a:pt x="1279" y="118"/>
                    </a:lnTo>
                    <a:lnTo>
                      <a:pt x="1277" y="122"/>
                    </a:lnTo>
                    <a:lnTo>
                      <a:pt x="1284" y="130"/>
                    </a:lnTo>
                    <a:lnTo>
                      <a:pt x="1276" y="141"/>
                    </a:lnTo>
                    <a:lnTo>
                      <a:pt x="1272" y="144"/>
                    </a:lnTo>
                    <a:lnTo>
                      <a:pt x="1264" y="141"/>
                    </a:lnTo>
                    <a:lnTo>
                      <a:pt x="1263" y="136"/>
                    </a:lnTo>
                    <a:lnTo>
                      <a:pt x="1258" y="142"/>
                    </a:lnTo>
                    <a:lnTo>
                      <a:pt x="1259" y="151"/>
                    </a:lnTo>
                    <a:lnTo>
                      <a:pt x="1261" y="156"/>
                    </a:lnTo>
                    <a:lnTo>
                      <a:pt x="1258" y="152"/>
                    </a:lnTo>
                    <a:lnTo>
                      <a:pt x="1253" y="145"/>
                    </a:lnTo>
                    <a:lnTo>
                      <a:pt x="1248" y="144"/>
                    </a:lnTo>
                    <a:lnTo>
                      <a:pt x="1247" y="156"/>
                    </a:lnTo>
                    <a:lnTo>
                      <a:pt x="1243" y="165"/>
                    </a:lnTo>
                    <a:lnTo>
                      <a:pt x="1243" y="171"/>
                    </a:lnTo>
                    <a:lnTo>
                      <a:pt x="1253" y="168"/>
                    </a:lnTo>
                    <a:lnTo>
                      <a:pt x="1248" y="187"/>
                    </a:lnTo>
                    <a:lnTo>
                      <a:pt x="1248" y="190"/>
                    </a:lnTo>
                    <a:lnTo>
                      <a:pt x="1238" y="210"/>
                    </a:lnTo>
                    <a:lnTo>
                      <a:pt x="1234" y="221"/>
                    </a:lnTo>
                    <a:lnTo>
                      <a:pt x="1232" y="225"/>
                    </a:lnTo>
                    <a:lnTo>
                      <a:pt x="1228" y="231"/>
                    </a:lnTo>
                    <a:lnTo>
                      <a:pt x="1228" y="242"/>
                    </a:lnTo>
                    <a:lnTo>
                      <a:pt x="1234" y="246"/>
                    </a:lnTo>
                    <a:lnTo>
                      <a:pt x="1238" y="252"/>
                    </a:lnTo>
                    <a:lnTo>
                      <a:pt x="1245" y="251"/>
                    </a:lnTo>
                    <a:lnTo>
                      <a:pt x="1254" y="258"/>
                    </a:lnTo>
                    <a:lnTo>
                      <a:pt x="1269" y="264"/>
                    </a:lnTo>
                    <a:lnTo>
                      <a:pt x="1271" y="274"/>
                    </a:lnTo>
                    <a:lnTo>
                      <a:pt x="1275" y="283"/>
                    </a:lnTo>
                    <a:lnTo>
                      <a:pt x="1275" y="297"/>
                    </a:lnTo>
                    <a:lnTo>
                      <a:pt x="1285" y="290"/>
                    </a:lnTo>
                    <a:lnTo>
                      <a:pt x="1307" y="296"/>
                    </a:lnTo>
                    <a:lnTo>
                      <a:pt x="1320" y="295"/>
                    </a:lnTo>
                    <a:lnTo>
                      <a:pt x="1324" y="302"/>
                    </a:lnTo>
                    <a:lnTo>
                      <a:pt x="1335" y="308"/>
                    </a:lnTo>
                    <a:lnTo>
                      <a:pt x="1345" y="313"/>
                    </a:lnTo>
                    <a:lnTo>
                      <a:pt x="1355" y="319"/>
                    </a:lnTo>
                    <a:lnTo>
                      <a:pt x="1361" y="327"/>
                    </a:lnTo>
                    <a:lnTo>
                      <a:pt x="1370" y="334"/>
                    </a:lnTo>
                    <a:lnTo>
                      <a:pt x="1377" y="335"/>
                    </a:lnTo>
                    <a:lnTo>
                      <a:pt x="1384" y="339"/>
                    </a:lnTo>
                    <a:lnTo>
                      <a:pt x="1411" y="346"/>
                    </a:lnTo>
                    <a:lnTo>
                      <a:pt x="1421" y="354"/>
                    </a:lnTo>
                    <a:lnTo>
                      <a:pt x="1425" y="365"/>
                    </a:lnTo>
                    <a:lnTo>
                      <a:pt x="1430" y="371"/>
                    </a:lnTo>
                    <a:lnTo>
                      <a:pt x="1460" y="392"/>
                    </a:lnTo>
                    <a:lnTo>
                      <a:pt x="1475" y="398"/>
                    </a:lnTo>
                    <a:lnTo>
                      <a:pt x="1487" y="394"/>
                    </a:lnTo>
                    <a:lnTo>
                      <a:pt x="1498" y="389"/>
                    </a:lnTo>
                    <a:lnTo>
                      <a:pt x="1516" y="384"/>
                    </a:lnTo>
                    <a:lnTo>
                      <a:pt x="1521" y="377"/>
                    </a:lnTo>
                    <a:lnTo>
                      <a:pt x="1524" y="356"/>
                    </a:lnTo>
                    <a:lnTo>
                      <a:pt x="1537" y="333"/>
                    </a:lnTo>
                    <a:lnTo>
                      <a:pt x="1548" y="287"/>
                    </a:lnTo>
                    <a:lnTo>
                      <a:pt x="1553" y="270"/>
                    </a:lnTo>
                    <a:lnTo>
                      <a:pt x="1557" y="258"/>
                    </a:lnTo>
                    <a:lnTo>
                      <a:pt x="1560" y="246"/>
                    </a:lnTo>
                    <a:lnTo>
                      <a:pt x="1559" y="231"/>
                    </a:lnTo>
                    <a:lnTo>
                      <a:pt x="1553" y="213"/>
                    </a:lnTo>
                    <a:lnTo>
                      <a:pt x="1555" y="197"/>
                    </a:lnTo>
                    <a:lnTo>
                      <a:pt x="1553" y="165"/>
                    </a:lnTo>
                    <a:lnTo>
                      <a:pt x="1561" y="145"/>
                    </a:lnTo>
                    <a:lnTo>
                      <a:pt x="1560" y="128"/>
                    </a:lnTo>
                    <a:lnTo>
                      <a:pt x="1565" y="118"/>
                    </a:lnTo>
                    <a:lnTo>
                      <a:pt x="1566" y="108"/>
                    </a:lnTo>
                    <a:lnTo>
                      <a:pt x="1559" y="106"/>
                    </a:lnTo>
                    <a:lnTo>
                      <a:pt x="1560" y="95"/>
                    </a:lnTo>
                    <a:lnTo>
                      <a:pt x="1564" y="76"/>
                    </a:lnTo>
                    <a:lnTo>
                      <a:pt x="1575" y="72"/>
                    </a:lnTo>
                    <a:lnTo>
                      <a:pt x="1578" y="64"/>
                    </a:lnTo>
                    <a:lnTo>
                      <a:pt x="1583" y="45"/>
                    </a:lnTo>
                    <a:lnTo>
                      <a:pt x="1596" y="29"/>
                    </a:lnTo>
                    <a:lnTo>
                      <a:pt x="1596" y="16"/>
                    </a:lnTo>
                    <a:lnTo>
                      <a:pt x="1596" y="15"/>
                    </a:lnTo>
                    <a:lnTo>
                      <a:pt x="1599" y="11"/>
                    </a:lnTo>
                    <a:lnTo>
                      <a:pt x="1604" y="10"/>
                    </a:lnTo>
                    <a:lnTo>
                      <a:pt x="1613" y="5"/>
                    </a:lnTo>
                    <a:lnTo>
                      <a:pt x="1616" y="0"/>
                    </a:lnTo>
                    <a:lnTo>
                      <a:pt x="1623" y="2"/>
                    </a:lnTo>
                    <a:lnTo>
                      <a:pt x="1623" y="7"/>
                    </a:lnTo>
                    <a:lnTo>
                      <a:pt x="1624" y="16"/>
                    </a:lnTo>
                    <a:lnTo>
                      <a:pt x="1623" y="16"/>
                    </a:lnTo>
                    <a:lnTo>
                      <a:pt x="1623" y="17"/>
                    </a:lnTo>
                    <a:lnTo>
                      <a:pt x="1625" y="31"/>
                    </a:lnTo>
                    <a:lnTo>
                      <a:pt x="1625" y="58"/>
                    </a:lnTo>
                    <a:lnTo>
                      <a:pt x="1629" y="68"/>
                    </a:lnTo>
                    <a:lnTo>
                      <a:pt x="1639" y="68"/>
                    </a:lnTo>
                    <a:lnTo>
                      <a:pt x="1641" y="74"/>
                    </a:lnTo>
                    <a:lnTo>
                      <a:pt x="1640" y="88"/>
                    </a:lnTo>
                    <a:lnTo>
                      <a:pt x="1646" y="93"/>
                    </a:lnTo>
                    <a:lnTo>
                      <a:pt x="1650" y="103"/>
                    </a:lnTo>
                    <a:lnTo>
                      <a:pt x="1655" y="107"/>
                    </a:lnTo>
                    <a:lnTo>
                      <a:pt x="1656" y="122"/>
                    </a:lnTo>
                    <a:lnTo>
                      <a:pt x="1661" y="124"/>
                    </a:lnTo>
                    <a:lnTo>
                      <a:pt x="1663" y="139"/>
                    </a:lnTo>
                    <a:lnTo>
                      <a:pt x="1667" y="151"/>
                    </a:lnTo>
                    <a:lnTo>
                      <a:pt x="1667" y="171"/>
                    </a:lnTo>
                    <a:lnTo>
                      <a:pt x="1670" y="179"/>
                    </a:lnTo>
                    <a:lnTo>
                      <a:pt x="1672" y="189"/>
                    </a:lnTo>
                    <a:lnTo>
                      <a:pt x="1677" y="199"/>
                    </a:lnTo>
                    <a:lnTo>
                      <a:pt x="1684" y="208"/>
                    </a:lnTo>
                    <a:lnTo>
                      <a:pt x="1693" y="211"/>
                    </a:lnTo>
                    <a:lnTo>
                      <a:pt x="1705" y="200"/>
                    </a:lnTo>
                    <a:lnTo>
                      <a:pt x="1715" y="198"/>
                    </a:lnTo>
                    <a:lnTo>
                      <a:pt x="1723" y="199"/>
                    </a:lnTo>
                    <a:lnTo>
                      <a:pt x="1729" y="215"/>
                    </a:lnTo>
                    <a:lnTo>
                      <a:pt x="1739" y="219"/>
                    </a:lnTo>
                    <a:lnTo>
                      <a:pt x="1747" y="228"/>
                    </a:lnTo>
                    <a:lnTo>
                      <a:pt x="1755" y="232"/>
                    </a:lnTo>
                    <a:lnTo>
                      <a:pt x="1764" y="242"/>
                    </a:lnTo>
                    <a:lnTo>
                      <a:pt x="1761" y="252"/>
                    </a:lnTo>
                    <a:lnTo>
                      <a:pt x="1764" y="258"/>
                    </a:lnTo>
                    <a:lnTo>
                      <a:pt x="1763" y="276"/>
                    </a:lnTo>
                    <a:lnTo>
                      <a:pt x="1766" y="286"/>
                    </a:lnTo>
                    <a:lnTo>
                      <a:pt x="1766" y="295"/>
                    </a:lnTo>
                    <a:lnTo>
                      <a:pt x="1771" y="303"/>
                    </a:lnTo>
                    <a:lnTo>
                      <a:pt x="1771" y="319"/>
                    </a:lnTo>
                    <a:lnTo>
                      <a:pt x="1775" y="332"/>
                    </a:lnTo>
                    <a:lnTo>
                      <a:pt x="1787" y="349"/>
                    </a:lnTo>
                    <a:lnTo>
                      <a:pt x="1796" y="349"/>
                    </a:lnTo>
                    <a:lnTo>
                      <a:pt x="1797" y="361"/>
                    </a:lnTo>
                    <a:lnTo>
                      <a:pt x="1804" y="381"/>
                    </a:lnTo>
                    <a:lnTo>
                      <a:pt x="1807" y="393"/>
                    </a:lnTo>
                    <a:lnTo>
                      <a:pt x="1808" y="409"/>
                    </a:lnTo>
                    <a:lnTo>
                      <a:pt x="1806" y="416"/>
                    </a:lnTo>
                    <a:lnTo>
                      <a:pt x="1806" y="426"/>
                    </a:lnTo>
                    <a:lnTo>
                      <a:pt x="1808" y="437"/>
                    </a:lnTo>
                    <a:lnTo>
                      <a:pt x="1814" y="443"/>
                    </a:lnTo>
                    <a:lnTo>
                      <a:pt x="1819" y="445"/>
                    </a:lnTo>
                    <a:lnTo>
                      <a:pt x="1818" y="448"/>
                    </a:lnTo>
                    <a:lnTo>
                      <a:pt x="1822" y="445"/>
                    </a:lnTo>
                    <a:lnTo>
                      <a:pt x="1822" y="447"/>
                    </a:lnTo>
                    <a:lnTo>
                      <a:pt x="1819" y="452"/>
                    </a:lnTo>
                    <a:lnTo>
                      <a:pt x="1820" y="454"/>
                    </a:lnTo>
                    <a:lnTo>
                      <a:pt x="1820" y="461"/>
                    </a:lnTo>
                    <a:lnTo>
                      <a:pt x="1824" y="470"/>
                    </a:lnTo>
                    <a:lnTo>
                      <a:pt x="1838" y="475"/>
                    </a:lnTo>
                    <a:lnTo>
                      <a:pt x="1841" y="480"/>
                    </a:lnTo>
                    <a:lnTo>
                      <a:pt x="1851" y="485"/>
                    </a:lnTo>
                    <a:lnTo>
                      <a:pt x="1871" y="490"/>
                    </a:lnTo>
                    <a:lnTo>
                      <a:pt x="1874" y="489"/>
                    </a:lnTo>
                    <a:lnTo>
                      <a:pt x="1881" y="485"/>
                    </a:lnTo>
                    <a:lnTo>
                      <a:pt x="1884" y="502"/>
                    </a:lnTo>
                    <a:lnTo>
                      <a:pt x="1888" y="511"/>
                    </a:lnTo>
                    <a:lnTo>
                      <a:pt x="1893" y="515"/>
                    </a:lnTo>
                    <a:lnTo>
                      <a:pt x="1903" y="512"/>
                    </a:lnTo>
                    <a:lnTo>
                      <a:pt x="1911" y="517"/>
                    </a:lnTo>
                    <a:lnTo>
                      <a:pt x="1920" y="518"/>
                    </a:lnTo>
                    <a:lnTo>
                      <a:pt x="1925" y="527"/>
                    </a:lnTo>
                    <a:lnTo>
                      <a:pt x="1931" y="533"/>
                    </a:lnTo>
                    <a:lnTo>
                      <a:pt x="1937" y="529"/>
                    </a:lnTo>
                    <a:lnTo>
                      <a:pt x="1942" y="533"/>
                    </a:lnTo>
                    <a:lnTo>
                      <a:pt x="1954" y="540"/>
                    </a:lnTo>
                    <a:lnTo>
                      <a:pt x="1958" y="545"/>
                    </a:lnTo>
                    <a:lnTo>
                      <a:pt x="1960" y="556"/>
                    </a:lnTo>
                    <a:lnTo>
                      <a:pt x="1953" y="554"/>
                    </a:lnTo>
                    <a:lnTo>
                      <a:pt x="1952" y="566"/>
                    </a:lnTo>
                    <a:lnTo>
                      <a:pt x="1958" y="572"/>
                    </a:lnTo>
                    <a:lnTo>
                      <a:pt x="1968" y="574"/>
                    </a:lnTo>
                    <a:lnTo>
                      <a:pt x="1970" y="580"/>
                    </a:lnTo>
                    <a:lnTo>
                      <a:pt x="1978" y="588"/>
                    </a:lnTo>
                    <a:lnTo>
                      <a:pt x="1980" y="597"/>
                    </a:lnTo>
                    <a:lnTo>
                      <a:pt x="1983" y="603"/>
                    </a:lnTo>
                    <a:lnTo>
                      <a:pt x="1985" y="610"/>
                    </a:lnTo>
                    <a:lnTo>
                      <a:pt x="1992" y="612"/>
                    </a:lnTo>
                    <a:lnTo>
                      <a:pt x="1994" y="619"/>
                    </a:lnTo>
                    <a:lnTo>
                      <a:pt x="1994" y="645"/>
                    </a:lnTo>
                    <a:lnTo>
                      <a:pt x="1996" y="651"/>
                    </a:lnTo>
                    <a:lnTo>
                      <a:pt x="1997" y="658"/>
                    </a:lnTo>
                    <a:lnTo>
                      <a:pt x="2002" y="662"/>
                    </a:lnTo>
                    <a:lnTo>
                      <a:pt x="2005" y="671"/>
                    </a:lnTo>
                    <a:lnTo>
                      <a:pt x="2007" y="672"/>
                    </a:lnTo>
                    <a:lnTo>
                      <a:pt x="2011" y="669"/>
                    </a:lnTo>
                    <a:lnTo>
                      <a:pt x="2017" y="669"/>
                    </a:lnTo>
                    <a:lnTo>
                      <a:pt x="2017" y="655"/>
                    </a:lnTo>
                    <a:lnTo>
                      <a:pt x="2023" y="650"/>
                    </a:lnTo>
                    <a:lnTo>
                      <a:pt x="2027" y="660"/>
                    </a:lnTo>
                    <a:lnTo>
                      <a:pt x="2032" y="665"/>
                    </a:lnTo>
                    <a:lnTo>
                      <a:pt x="2043" y="669"/>
                    </a:lnTo>
                    <a:lnTo>
                      <a:pt x="2051" y="676"/>
                    </a:lnTo>
                    <a:lnTo>
                      <a:pt x="2054" y="661"/>
                    </a:lnTo>
                    <a:lnTo>
                      <a:pt x="2057" y="665"/>
                    </a:lnTo>
                    <a:lnTo>
                      <a:pt x="2059" y="671"/>
                    </a:lnTo>
                    <a:lnTo>
                      <a:pt x="2061" y="674"/>
                    </a:lnTo>
                    <a:lnTo>
                      <a:pt x="2065" y="690"/>
                    </a:lnTo>
                    <a:lnTo>
                      <a:pt x="2065" y="720"/>
                    </a:lnTo>
                    <a:lnTo>
                      <a:pt x="2068" y="733"/>
                    </a:lnTo>
                    <a:lnTo>
                      <a:pt x="2077" y="739"/>
                    </a:lnTo>
                    <a:lnTo>
                      <a:pt x="2083" y="748"/>
                    </a:lnTo>
                    <a:lnTo>
                      <a:pt x="2098" y="760"/>
                    </a:lnTo>
                    <a:lnTo>
                      <a:pt x="2110" y="760"/>
                    </a:lnTo>
                    <a:lnTo>
                      <a:pt x="2118" y="766"/>
                    </a:lnTo>
                    <a:lnTo>
                      <a:pt x="2124" y="774"/>
                    </a:lnTo>
                    <a:lnTo>
                      <a:pt x="2130" y="785"/>
                    </a:lnTo>
                    <a:lnTo>
                      <a:pt x="2132" y="791"/>
                    </a:lnTo>
                    <a:lnTo>
                      <a:pt x="2141" y="800"/>
                    </a:lnTo>
                    <a:lnTo>
                      <a:pt x="2151" y="802"/>
                    </a:lnTo>
                    <a:lnTo>
                      <a:pt x="2151" y="806"/>
                    </a:lnTo>
                    <a:lnTo>
                      <a:pt x="2163" y="824"/>
                    </a:lnTo>
                    <a:lnTo>
                      <a:pt x="2162" y="830"/>
                    </a:lnTo>
                    <a:lnTo>
                      <a:pt x="2173" y="835"/>
                    </a:lnTo>
                    <a:lnTo>
                      <a:pt x="2177" y="844"/>
                    </a:lnTo>
                    <a:lnTo>
                      <a:pt x="2178" y="862"/>
                    </a:lnTo>
                    <a:lnTo>
                      <a:pt x="2184" y="872"/>
                    </a:lnTo>
                    <a:lnTo>
                      <a:pt x="2186" y="876"/>
                    </a:lnTo>
                    <a:lnTo>
                      <a:pt x="2190" y="871"/>
                    </a:lnTo>
                    <a:lnTo>
                      <a:pt x="2191" y="886"/>
                    </a:lnTo>
                    <a:lnTo>
                      <a:pt x="2189" y="900"/>
                    </a:lnTo>
                    <a:lnTo>
                      <a:pt x="2191" y="911"/>
                    </a:lnTo>
                    <a:lnTo>
                      <a:pt x="2194" y="938"/>
                    </a:lnTo>
                    <a:lnTo>
                      <a:pt x="2197" y="948"/>
                    </a:lnTo>
                    <a:lnTo>
                      <a:pt x="2193" y="945"/>
                    </a:lnTo>
                    <a:lnTo>
                      <a:pt x="2191" y="952"/>
                    </a:lnTo>
                    <a:lnTo>
                      <a:pt x="2193" y="956"/>
                    </a:lnTo>
                    <a:lnTo>
                      <a:pt x="2194" y="963"/>
                    </a:lnTo>
                    <a:lnTo>
                      <a:pt x="2197" y="967"/>
                    </a:lnTo>
                    <a:lnTo>
                      <a:pt x="2200" y="979"/>
                    </a:lnTo>
                    <a:lnTo>
                      <a:pt x="2207" y="995"/>
                    </a:lnTo>
                    <a:lnTo>
                      <a:pt x="2216" y="1023"/>
                    </a:lnTo>
                    <a:lnTo>
                      <a:pt x="2217" y="1050"/>
                    </a:lnTo>
                    <a:lnTo>
                      <a:pt x="2215" y="1066"/>
                    </a:lnTo>
                    <a:lnTo>
                      <a:pt x="2211" y="1074"/>
                    </a:lnTo>
                    <a:lnTo>
                      <a:pt x="2206" y="1090"/>
                    </a:lnTo>
                    <a:lnTo>
                      <a:pt x="2204" y="1110"/>
                    </a:lnTo>
                    <a:lnTo>
                      <a:pt x="2199" y="1142"/>
                    </a:lnTo>
                    <a:lnTo>
                      <a:pt x="2196" y="1145"/>
                    </a:lnTo>
                    <a:lnTo>
                      <a:pt x="2189" y="1164"/>
                    </a:lnTo>
                    <a:lnTo>
                      <a:pt x="2188" y="1182"/>
                    </a:lnTo>
                    <a:lnTo>
                      <a:pt x="2190" y="1201"/>
                    </a:lnTo>
                    <a:lnTo>
                      <a:pt x="2186" y="1207"/>
                    </a:lnTo>
                    <a:lnTo>
                      <a:pt x="2186" y="1214"/>
                    </a:lnTo>
                    <a:lnTo>
                      <a:pt x="2172" y="1252"/>
                    </a:lnTo>
                    <a:lnTo>
                      <a:pt x="2167" y="1258"/>
                    </a:lnTo>
                    <a:lnTo>
                      <a:pt x="2162" y="1266"/>
                    </a:lnTo>
                    <a:lnTo>
                      <a:pt x="2156" y="1273"/>
                    </a:lnTo>
                    <a:lnTo>
                      <a:pt x="2156" y="1280"/>
                    </a:lnTo>
                    <a:lnTo>
                      <a:pt x="2158" y="1285"/>
                    </a:lnTo>
                    <a:lnTo>
                      <a:pt x="2153" y="1291"/>
                    </a:lnTo>
                    <a:lnTo>
                      <a:pt x="2145" y="1302"/>
                    </a:lnTo>
                    <a:lnTo>
                      <a:pt x="2137" y="1302"/>
                    </a:lnTo>
                    <a:lnTo>
                      <a:pt x="2135" y="1306"/>
                    </a:lnTo>
                    <a:lnTo>
                      <a:pt x="2141" y="1308"/>
                    </a:lnTo>
                    <a:lnTo>
                      <a:pt x="2130" y="1312"/>
                    </a:lnTo>
                    <a:lnTo>
                      <a:pt x="2123" y="1316"/>
                    </a:lnTo>
                    <a:lnTo>
                      <a:pt x="2120" y="1323"/>
                    </a:lnTo>
                    <a:lnTo>
                      <a:pt x="2114" y="1331"/>
                    </a:lnTo>
                    <a:lnTo>
                      <a:pt x="2108" y="1346"/>
                    </a:lnTo>
                    <a:lnTo>
                      <a:pt x="2100" y="1357"/>
                    </a:lnTo>
                    <a:lnTo>
                      <a:pt x="2094" y="1359"/>
                    </a:lnTo>
                    <a:lnTo>
                      <a:pt x="2091" y="1360"/>
                    </a:lnTo>
                    <a:lnTo>
                      <a:pt x="2089" y="1365"/>
                    </a:lnTo>
                    <a:lnTo>
                      <a:pt x="2097" y="1367"/>
                    </a:lnTo>
                    <a:lnTo>
                      <a:pt x="2096" y="1379"/>
                    </a:lnTo>
                    <a:lnTo>
                      <a:pt x="2091" y="1392"/>
                    </a:lnTo>
                    <a:lnTo>
                      <a:pt x="2088" y="1392"/>
                    </a:lnTo>
                    <a:lnTo>
                      <a:pt x="2087" y="1400"/>
                    </a:lnTo>
                    <a:lnTo>
                      <a:pt x="2078" y="1411"/>
                    </a:lnTo>
                    <a:lnTo>
                      <a:pt x="2065" y="1458"/>
                    </a:lnTo>
                    <a:lnTo>
                      <a:pt x="2065" y="1468"/>
                    </a:lnTo>
                    <a:lnTo>
                      <a:pt x="2056" y="1462"/>
                    </a:lnTo>
                    <a:lnTo>
                      <a:pt x="2049" y="1481"/>
                    </a:lnTo>
                    <a:lnTo>
                      <a:pt x="2044" y="1487"/>
                    </a:lnTo>
                    <a:lnTo>
                      <a:pt x="2041" y="1497"/>
                    </a:lnTo>
                    <a:lnTo>
                      <a:pt x="2038" y="1500"/>
                    </a:lnTo>
                    <a:lnTo>
                      <a:pt x="2034" y="1506"/>
                    </a:lnTo>
                    <a:lnTo>
                      <a:pt x="2033" y="1521"/>
                    </a:lnTo>
                    <a:lnTo>
                      <a:pt x="2029" y="1538"/>
                    </a:lnTo>
                    <a:lnTo>
                      <a:pt x="2033" y="1546"/>
                    </a:lnTo>
                    <a:lnTo>
                      <a:pt x="2030" y="1550"/>
                    </a:lnTo>
                    <a:lnTo>
                      <a:pt x="2029" y="1562"/>
                    </a:lnTo>
                    <a:lnTo>
                      <a:pt x="2023" y="1577"/>
                    </a:lnTo>
                    <a:lnTo>
                      <a:pt x="2021" y="1587"/>
                    </a:lnTo>
                    <a:lnTo>
                      <a:pt x="2021" y="1593"/>
                    </a:lnTo>
                    <a:lnTo>
                      <a:pt x="2024" y="1603"/>
                    </a:lnTo>
                    <a:lnTo>
                      <a:pt x="2024" y="1613"/>
                    </a:lnTo>
                    <a:lnTo>
                      <a:pt x="2023" y="1621"/>
                    </a:lnTo>
                    <a:lnTo>
                      <a:pt x="2021" y="1629"/>
                    </a:lnTo>
                    <a:lnTo>
                      <a:pt x="2012" y="1624"/>
                    </a:lnTo>
                    <a:lnTo>
                      <a:pt x="2008" y="1625"/>
                    </a:lnTo>
                    <a:lnTo>
                      <a:pt x="2007" y="1637"/>
                    </a:lnTo>
                    <a:lnTo>
                      <a:pt x="1987" y="1643"/>
                    </a:lnTo>
                    <a:lnTo>
                      <a:pt x="1932" y="1645"/>
                    </a:lnTo>
                    <a:lnTo>
                      <a:pt x="1920" y="1648"/>
                    </a:lnTo>
                    <a:lnTo>
                      <a:pt x="1898" y="1661"/>
                    </a:lnTo>
                    <a:lnTo>
                      <a:pt x="1888" y="1669"/>
                    </a:lnTo>
                    <a:lnTo>
                      <a:pt x="1874" y="1678"/>
                    </a:lnTo>
                    <a:lnTo>
                      <a:pt x="1868" y="1685"/>
                    </a:lnTo>
                    <a:lnTo>
                      <a:pt x="1866" y="1691"/>
                    </a:lnTo>
                    <a:lnTo>
                      <a:pt x="1854" y="1699"/>
                    </a:lnTo>
                    <a:lnTo>
                      <a:pt x="1847" y="1705"/>
                    </a:lnTo>
                    <a:lnTo>
                      <a:pt x="1844" y="1701"/>
                    </a:lnTo>
                    <a:lnTo>
                      <a:pt x="1830" y="1705"/>
                    </a:lnTo>
                    <a:lnTo>
                      <a:pt x="1823" y="1705"/>
                    </a:lnTo>
                    <a:lnTo>
                      <a:pt x="1819" y="1706"/>
                    </a:lnTo>
                    <a:lnTo>
                      <a:pt x="1818" y="1715"/>
                    </a:lnTo>
                    <a:lnTo>
                      <a:pt x="1822" y="1720"/>
                    </a:lnTo>
                    <a:lnTo>
                      <a:pt x="1825" y="1713"/>
                    </a:lnTo>
                    <a:lnTo>
                      <a:pt x="1831" y="1709"/>
                    </a:lnTo>
                    <a:lnTo>
                      <a:pt x="1836" y="1709"/>
                    </a:lnTo>
                    <a:lnTo>
                      <a:pt x="1833" y="1720"/>
                    </a:lnTo>
                    <a:lnTo>
                      <a:pt x="1831" y="1729"/>
                    </a:lnTo>
                    <a:lnTo>
                      <a:pt x="1826" y="1736"/>
                    </a:lnTo>
                    <a:lnTo>
                      <a:pt x="1813" y="1717"/>
                    </a:lnTo>
                    <a:lnTo>
                      <a:pt x="1808" y="1717"/>
                    </a:lnTo>
                    <a:lnTo>
                      <a:pt x="1799" y="1713"/>
                    </a:lnTo>
                    <a:lnTo>
                      <a:pt x="1796" y="1704"/>
                    </a:lnTo>
                    <a:lnTo>
                      <a:pt x="1785" y="1704"/>
                    </a:lnTo>
                    <a:lnTo>
                      <a:pt x="1777" y="1696"/>
                    </a:lnTo>
                    <a:lnTo>
                      <a:pt x="1776" y="1690"/>
                    </a:lnTo>
                    <a:lnTo>
                      <a:pt x="1779" y="1679"/>
                    </a:lnTo>
                    <a:lnTo>
                      <a:pt x="1772" y="1673"/>
                    </a:lnTo>
                    <a:lnTo>
                      <a:pt x="1760" y="1682"/>
                    </a:lnTo>
                    <a:lnTo>
                      <a:pt x="1750" y="1685"/>
                    </a:lnTo>
                    <a:lnTo>
                      <a:pt x="1739" y="1682"/>
                    </a:lnTo>
                    <a:lnTo>
                      <a:pt x="1736" y="1675"/>
                    </a:lnTo>
                    <a:lnTo>
                      <a:pt x="1749" y="1675"/>
                    </a:lnTo>
                    <a:lnTo>
                      <a:pt x="1752" y="1666"/>
                    </a:lnTo>
                    <a:lnTo>
                      <a:pt x="1750" y="1652"/>
                    </a:lnTo>
                    <a:lnTo>
                      <a:pt x="1741" y="1647"/>
                    </a:lnTo>
                    <a:lnTo>
                      <a:pt x="1725" y="1659"/>
                    </a:lnTo>
                    <a:lnTo>
                      <a:pt x="1715" y="1661"/>
                    </a:lnTo>
                    <a:lnTo>
                      <a:pt x="1728" y="1669"/>
                    </a:lnTo>
                    <a:lnTo>
                      <a:pt x="1729" y="1672"/>
                    </a:lnTo>
                    <a:lnTo>
                      <a:pt x="1721" y="1673"/>
                    </a:lnTo>
                    <a:lnTo>
                      <a:pt x="1710" y="1678"/>
                    </a:lnTo>
                    <a:lnTo>
                      <a:pt x="1699" y="1686"/>
                    </a:lnTo>
                    <a:lnTo>
                      <a:pt x="1690" y="1701"/>
                    </a:lnTo>
                    <a:lnTo>
                      <a:pt x="1672" y="1710"/>
                    </a:lnTo>
                    <a:lnTo>
                      <a:pt x="1658" y="1713"/>
                    </a:lnTo>
                    <a:lnTo>
                      <a:pt x="1655" y="1709"/>
                    </a:lnTo>
                    <a:lnTo>
                      <a:pt x="1635" y="1699"/>
                    </a:lnTo>
                    <a:lnTo>
                      <a:pt x="1616" y="1686"/>
                    </a:lnTo>
                    <a:lnTo>
                      <a:pt x="1607" y="1683"/>
                    </a:lnTo>
                    <a:lnTo>
                      <a:pt x="1593" y="1682"/>
                    </a:lnTo>
                    <a:lnTo>
                      <a:pt x="1572" y="1674"/>
                    </a:lnTo>
                    <a:lnTo>
                      <a:pt x="1564" y="1675"/>
                    </a:lnTo>
                    <a:lnTo>
                      <a:pt x="1555" y="1682"/>
                    </a:lnTo>
                    <a:lnTo>
                      <a:pt x="1548" y="1671"/>
                    </a:lnTo>
                    <a:lnTo>
                      <a:pt x="1529" y="1659"/>
                    </a:lnTo>
                    <a:lnTo>
                      <a:pt x="1511" y="1658"/>
                    </a:lnTo>
                    <a:lnTo>
                      <a:pt x="1496" y="1650"/>
                    </a:lnTo>
                    <a:lnTo>
                      <a:pt x="1486" y="1639"/>
                    </a:lnTo>
                    <a:lnTo>
                      <a:pt x="1481" y="1625"/>
                    </a:lnTo>
                    <a:lnTo>
                      <a:pt x="1470" y="1618"/>
                    </a:lnTo>
                    <a:lnTo>
                      <a:pt x="1458" y="1588"/>
                    </a:lnTo>
                    <a:lnTo>
                      <a:pt x="1457" y="1582"/>
                    </a:lnTo>
                    <a:lnTo>
                      <a:pt x="1462" y="1572"/>
                    </a:lnTo>
                    <a:lnTo>
                      <a:pt x="1463" y="1559"/>
                    </a:lnTo>
                    <a:lnTo>
                      <a:pt x="1453" y="1530"/>
                    </a:lnTo>
                    <a:lnTo>
                      <a:pt x="1430" y="1500"/>
                    </a:lnTo>
                    <a:lnTo>
                      <a:pt x="1437" y="1483"/>
                    </a:lnTo>
                    <a:lnTo>
                      <a:pt x="1436" y="1480"/>
                    </a:lnTo>
                    <a:lnTo>
                      <a:pt x="1421" y="1481"/>
                    </a:lnTo>
                    <a:lnTo>
                      <a:pt x="1406" y="1490"/>
                    </a:lnTo>
                    <a:lnTo>
                      <a:pt x="1389" y="1496"/>
                    </a:lnTo>
                    <a:lnTo>
                      <a:pt x="1379" y="1497"/>
                    </a:lnTo>
                    <a:lnTo>
                      <a:pt x="1372" y="1495"/>
                    </a:lnTo>
                    <a:lnTo>
                      <a:pt x="1379" y="1484"/>
                    </a:lnTo>
                    <a:lnTo>
                      <a:pt x="1387" y="1468"/>
                    </a:lnTo>
                    <a:lnTo>
                      <a:pt x="1390" y="1453"/>
                    </a:lnTo>
                    <a:lnTo>
                      <a:pt x="1390" y="1436"/>
                    </a:lnTo>
                    <a:lnTo>
                      <a:pt x="1384" y="1419"/>
                    </a:lnTo>
                    <a:lnTo>
                      <a:pt x="1376" y="1406"/>
                    </a:lnTo>
                    <a:lnTo>
                      <a:pt x="1368" y="1400"/>
                    </a:lnTo>
                    <a:lnTo>
                      <a:pt x="1356" y="1424"/>
                    </a:lnTo>
                    <a:lnTo>
                      <a:pt x="1356" y="1436"/>
                    </a:lnTo>
                    <a:lnTo>
                      <a:pt x="1352" y="1448"/>
                    </a:lnTo>
                    <a:lnTo>
                      <a:pt x="1350" y="1460"/>
                    </a:lnTo>
                    <a:lnTo>
                      <a:pt x="1349" y="1463"/>
                    </a:lnTo>
                    <a:lnTo>
                      <a:pt x="1340" y="1462"/>
                    </a:lnTo>
                    <a:lnTo>
                      <a:pt x="1329" y="1467"/>
                    </a:lnTo>
                    <a:lnTo>
                      <a:pt x="1317" y="1467"/>
                    </a:lnTo>
                    <a:lnTo>
                      <a:pt x="1307" y="1473"/>
                    </a:lnTo>
                    <a:lnTo>
                      <a:pt x="1301" y="1467"/>
                    </a:lnTo>
                    <a:lnTo>
                      <a:pt x="1306" y="1448"/>
                    </a:lnTo>
                    <a:lnTo>
                      <a:pt x="1319" y="1449"/>
                    </a:lnTo>
                    <a:lnTo>
                      <a:pt x="1330" y="1443"/>
                    </a:lnTo>
                    <a:lnTo>
                      <a:pt x="1334" y="1429"/>
                    </a:lnTo>
                    <a:lnTo>
                      <a:pt x="1335" y="1417"/>
                    </a:lnTo>
                    <a:lnTo>
                      <a:pt x="1333" y="1415"/>
                    </a:lnTo>
                    <a:lnTo>
                      <a:pt x="1333" y="1411"/>
                    </a:lnTo>
                    <a:lnTo>
                      <a:pt x="1334" y="1405"/>
                    </a:lnTo>
                    <a:lnTo>
                      <a:pt x="1334" y="1397"/>
                    </a:lnTo>
                    <a:lnTo>
                      <a:pt x="1339" y="1384"/>
                    </a:lnTo>
                    <a:lnTo>
                      <a:pt x="1345" y="1368"/>
                    </a:lnTo>
                    <a:lnTo>
                      <a:pt x="1351" y="1365"/>
                    </a:lnTo>
                    <a:lnTo>
                      <a:pt x="1357" y="1355"/>
                    </a:lnTo>
                    <a:lnTo>
                      <a:pt x="1357" y="1330"/>
                    </a:lnTo>
                    <a:lnTo>
                      <a:pt x="1363" y="1331"/>
                    </a:lnTo>
                    <a:lnTo>
                      <a:pt x="1362" y="1324"/>
                    </a:lnTo>
                    <a:lnTo>
                      <a:pt x="1358" y="1317"/>
                    </a:lnTo>
                    <a:lnTo>
                      <a:pt x="1358" y="1307"/>
                    </a:lnTo>
                    <a:lnTo>
                      <a:pt x="1355" y="1304"/>
                    </a:lnTo>
                    <a:lnTo>
                      <a:pt x="1355" y="1293"/>
                    </a:lnTo>
                    <a:lnTo>
                      <a:pt x="1350" y="1288"/>
                    </a:lnTo>
                    <a:lnTo>
                      <a:pt x="1347" y="1297"/>
                    </a:lnTo>
                    <a:lnTo>
                      <a:pt x="1347" y="1317"/>
                    </a:lnTo>
                    <a:lnTo>
                      <a:pt x="1342" y="1318"/>
                    </a:lnTo>
                    <a:lnTo>
                      <a:pt x="1335" y="1330"/>
                    </a:lnTo>
                    <a:lnTo>
                      <a:pt x="1330" y="1341"/>
                    </a:lnTo>
                    <a:lnTo>
                      <a:pt x="1324" y="1354"/>
                    </a:lnTo>
                    <a:lnTo>
                      <a:pt x="1323" y="1360"/>
                    </a:lnTo>
                    <a:lnTo>
                      <a:pt x="1318" y="1368"/>
                    </a:lnTo>
                    <a:lnTo>
                      <a:pt x="1307" y="1367"/>
                    </a:lnTo>
                    <a:lnTo>
                      <a:pt x="1302" y="1370"/>
                    </a:lnTo>
                    <a:lnTo>
                      <a:pt x="1301" y="1374"/>
                    </a:lnTo>
                    <a:lnTo>
                      <a:pt x="1287" y="1382"/>
                    </a:lnTo>
                    <a:lnTo>
                      <a:pt x="1282" y="1388"/>
                    </a:lnTo>
                    <a:lnTo>
                      <a:pt x="1275" y="1390"/>
                    </a:lnTo>
                    <a:lnTo>
                      <a:pt x="1269" y="1405"/>
                    </a:lnTo>
                    <a:lnTo>
                      <a:pt x="1259" y="1417"/>
                    </a:lnTo>
                    <a:lnTo>
                      <a:pt x="1249" y="1425"/>
                    </a:lnTo>
                    <a:lnTo>
                      <a:pt x="1245" y="1437"/>
                    </a:lnTo>
                    <a:lnTo>
                      <a:pt x="1252" y="1437"/>
                    </a:lnTo>
                    <a:lnTo>
                      <a:pt x="1252" y="1454"/>
                    </a:lnTo>
                    <a:lnTo>
                      <a:pt x="1245" y="1449"/>
                    </a:lnTo>
                    <a:lnTo>
                      <a:pt x="1238" y="1452"/>
                    </a:lnTo>
                    <a:lnTo>
                      <a:pt x="1229" y="1440"/>
                    </a:lnTo>
                    <a:lnTo>
                      <a:pt x="1220" y="1433"/>
                    </a:lnTo>
                    <a:lnTo>
                      <a:pt x="1214" y="1427"/>
                    </a:lnTo>
                    <a:lnTo>
                      <a:pt x="1205" y="1426"/>
                    </a:lnTo>
                    <a:lnTo>
                      <a:pt x="1205" y="1416"/>
                    </a:lnTo>
                    <a:lnTo>
                      <a:pt x="1221" y="1427"/>
                    </a:lnTo>
                    <a:lnTo>
                      <a:pt x="1222" y="1419"/>
                    </a:lnTo>
                    <a:lnTo>
                      <a:pt x="1220" y="1405"/>
                    </a:lnTo>
                    <a:lnTo>
                      <a:pt x="1214" y="1398"/>
                    </a:lnTo>
                    <a:lnTo>
                      <a:pt x="1211" y="1383"/>
                    </a:lnTo>
                    <a:lnTo>
                      <a:pt x="1204" y="1372"/>
                    </a:lnTo>
                    <a:lnTo>
                      <a:pt x="1195" y="1365"/>
                    </a:lnTo>
                    <a:lnTo>
                      <a:pt x="1190" y="1347"/>
                    </a:lnTo>
                    <a:lnTo>
                      <a:pt x="1186" y="1343"/>
                    </a:lnTo>
                    <a:lnTo>
                      <a:pt x="1183" y="1334"/>
                    </a:lnTo>
                    <a:lnTo>
                      <a:pt x="1177" y="1335"/>
                    </a:lnTo>
                    <a:lnTo>
                      <a:pt x="1166" y="1330"/>
                    </a:lnTo>
                    <a:lnTo>
                      <a:pt x="1156" y="1324"/>
                    </a:lnTo>
                    <a:lnTo>
                      <a:pt x="1150" y="1316"/>
                    </a:lnTo>
                    <a:lnTo>
                      <a:pt x="1150" y="1306"/>
                    </a:lnTo>
                    <a:lnTo>
                      <a:pt x="1155" y="1306"/>
                    </a:lnTo>
                    <a:lnTo>
                      <a:pt x="1156" y="1292"/>
                    </a:lnTo>
                    <a:lnTo>
                      <a:pt x="1135" y="1286"/>
                    </a:lnTo>
                    <a:lnTo>
                      <a:pt x="1114" y="1265"/>
                    </a:lnTo>
                    <a:lnTo>
                      <a:pt x="1108" y="1263"/>
                    </a:lnTo>
                    <a:lnTo>
                      <a:pt x="1110" y="1270"/>
                    </a:lnTo>
                    <a:lnTo>
                      <a:pt x="1100" y="1269"/>
                    </a:lnTo>
                    <a:lnTo>
                      <a:pt x="1091" y="1263"/>
                    </a:lnTo>
                    <a:lnTo>
                      <a:pt x="1069" y="1252"/>
                    </a:lnTo>
                    <a:lnTo>
                      <a:pt x="1062" y="1253"/>
                    </a:lnTo>
                    <a:lnTo>
                      <a:pt x="1054" y="1259"/>
                    </a:lnTo>
                    <a:lnTo>
                      <a:pt x="1051" y="1258"/>
                    </a:lnTo>
                    <a:lnTo>
                      <a:pt x="1045" y="1255"/>
                    </a:lnTo>
                    <a:lnTo>
                      <a:pt x="1017" y="1231"/>
                    </a:lnTo>
                    <a:lnTo>
                      <a:pt x="1006" y="1227"/>
                    </a:lnTo>
                    <a:lnTo>
                      <a:pt x="995" y="1226"/>
                    </a:lnTo>
                    <a:lnTo>
                      <a:pt x="974" y="1225"/>
                    </a:lnTo>
                    <a:lnTo>
                      <a:pt x="941" y="1230"/>
                    </a:lnTo>
                    <a:lnTo>
                      <a:pt x="899" y="1228"/>
                    </a:lnTo>
                    <a:lnTo>
                      <a:pt x="881" y="1228"/>
                    </a:lnTo>
                    <a:lnTo>
                      <a:pt x="840" y="1248"/>
                    </a:lnTo>
                    <a:lnTo>
                      <a:pt x="820" y="1261"/>
                    </a:lnTo>
                    <a:lnTo>
                      <a:pt x="795" y="1263"/>
                    </a:lnTo>
                    <a:lnTo>
                      <a:pt x="779" y="1270"/>
                    </a:lnTo>
                    <a:lnTo>
                      <a:pt x="758" y="1274"/>
                    </a:lnTo>
                    <a:lnTo>
                      <a:pt x="722" y="1273"/>
                    </a:lnTo>
                    <a:lnTo>
                      <a:pt x="710" y="1270"/>
                    </a:lnTo>
                    <a:lnTo>
                      <a:pt x="695" y="1274"/>
                    </a:lnTo>
                    <a:lnTo>
                      <a:pt x="685" y="1282"/>
                    </a:lnTo>
                    <a:lnTo>
                      <a:pt x="658" y="1297"/>
                    </a:lnTo>
                    <a:lnTo>
                      <a:pt x="642" y="1302"/>
                    </a:lnTo>
                    <a:lnTo>
                      <a:pt x="634" y="1309"/>
                    </a:lnTo>
                    <a:lnTo>
                      <a:pt x="625" y="1313"/>
                    </a:lnTo>
                    <a:lnTo>
                      <a:pt x="614" y="1314"/>
                    </a:lnTo>
                    <a:lnTo>
                      <a:pt x="602" y="1320"/>
                    </a:lnTo>
                    <a:lnTo>
                      <a:pt x="596" y="1333"/>
                    </a:lnTo>
                    <a:lnTo>
                      <a:pt x="592" y="1349"/>
                    </a:lnTo>
                    <a:lnTo>
                      <a:pt x="587" y="1354"/>
                    </a:lnTo>
                    <a:lnTo>
                      <a:pt x="581" y="1363"/>
                    </a:lnTo>
                    <a:lnTo>
                      <a:pt x="577" y="1372"/>
                    </a:lnTo>
                    <a:lnTo>
                      <a:pt x="558" y="1377"/>
                    </a:lnTo>
                    <a:lnTo>
                      <a:pt x="549" y="1377"/>
                    </a:lnTo>
                    <a:lnTo>
                      <a:pt x="539" y="1373"/>
                    </a:lnTo>
                    <a:lnTo>
                      <a:pt x="518" y="1376"/>
                    </a:lnTo>
                    <a:lnTo>
                      <a:pt x="496" y="1382"/>
                    </a:lnTo>
                    <a:lnTo>
                      <a:pt x="491" y="1374"/>
                    </a:lnTo>
                    <a:lnTo>
                      <a:pt x="486" y="1372"/>
                    </a:lnTo>
                    <a:lnTo>
                      <a:pt x="480" y="1374"/>
                    </a:lnTo>
                    <a:lnTo>
                      <a:pt x="464" y="1376"/>
                    </a:lnTo>
                    <a:lnTo>
                      <a:pt x="447" y="1372"/>
                    </a:lnTo>
                    <a:lnTo>
                      <a:pt x="435" y="1372"/>
                    </a:lnTo>
                    <a:lnTo>
                      <a:pt x="419" y="1379"/>
                    </a:lnTo>
                    <a:lnTo>
                      <a:pt x="376" y="1378"/>
                    </a:lnTo>
                    <a:lnTo>
                      <a:pt x="365" y="1383"/>
                    </a:lnTo>
                    <a:lnTo>
                      <a:pt x="355" y="1392"/>
                    </a:lnTo>
                    <a:lnTo>
                      <a:pt x="350" y="1399"/>
                    </a:lnTo>
                    <a:lnTo>
                      <a:pt x="352" y="1404"/>
                    </a:lnTo>
                    <a:lnTo>
                      <a:pt x="350" y="1405"/>
                    </a:lnTo>
                    <a:lnTo>
                      <a:pt x="344" y="1411"/>
                    </a:lnTo>
                    <a:lnTo>
                      <a:pt x="333" y="1414"/>
                    </a:lnTo>
                    <a:lnTo>
                      <a:pt x="316" y="1416"/>
                    </a:lnTo>
                    <a:lnTo>
                      <a:pt x="301" y="1426"/>
                    </a:lnTo>
                    <a:lnTo>
                      <a:pt x="292" y="1436"/>
                    </a:lnTo>
                    <a:lnTo>
                      <a:pt x="287" y="1443"/>
                    </a:lnTo>
                    <a:lnTo>
                      <a:pt x="280" y="1449"/>
                    </a:lnTo>
                    <a:lnTo>
                      <a:pt x="271" y="1452"/>
                    </a:lnTo>
                    <a:lnTo>
                      <a:pt x="261" y="1447"/>
                    </a:lnTo>
                    <a:lnTo>
                      <a:pt x="260" y="1458"/>
                    </a:lnTo>
                    <a:lnTo>
                      <a:pt x="253" y="1454"/>
                    </a:lnTo>
                    <a:lnTo>
                      <a:pt x="244" y="1458"/>
                    </a:lnTo>
                    <a:lnTo>
                      <a:pt x="238" y="1451"/>
                    </a:lnTo>
                    <a:lnTo>
                      <a:pt x="205" y="1453"/>
                    </a:lnTo>
                    <a:lnTo>
                      <a:pt x="190" y="1451"/>
                    </a:lnTo>
                    <a:lnTo>
                      <a:pt x="183" y="1443"/>
                    </a:lnTo>
                    <a:lnTo>
                      <a:pt x="174" y="1440"/>
                    </a:lnTo>
                    <a:lnTo>
                      <a:pt x="174" y="1441"/>
                    </a:lnTo>
                    <a:lnTo>
                      <a:pt x="163" y="1440"/>
                    </a:lnTo>
                    <a:lnTo>
                      <a:pt x="148" y="1424"/>
                    </a:lnTo>
                    <a:lnTo>
                      <a:pt x="141" y="1415"/>
                    </a:lnTo>
                    <a:lnTo>
                      <a:pt x="130" y="1405"/>
                    </a:lnTo>
                    <a:lnTo>
                      <a:pt x="120" y="1402"/>
                    </a:lnTo>
                    <a:lnTo>
                      <a:pt x="108" y="1399"/>
                    </a:lnTo>
                    <a:lnTo>
                      <a:pt x="105" y="1370"/>
                    </a:lnTo>
                    <a:lnTo>
                      <a:pt x="107" y="1357"/>
                    </a:lnTo>
                    <a:lnTo>
                      <a:pt x="107" y="1356"/>
                    </a:lnTo>
                    <a:lnTo>
                      <a:pt x="117" y="1360"/>
                    </a:lnTo>
                    <a:lnTo>
                      <a:pt x="125" y="1359"/>
                    </a:lnTo>
                    <a:lnTo>
                      <a:pt x="136" y="1343"/>
                    </a:lnTo>
                    <a:lnTo>
                      <a:pt x="142" y="1328"/>
                    </a:lnTo>
                    <a:lnTo>
                      <a:pt x="142" y="1318"/>
                    </a:lnTo>
                    <a:lnTo>
                      <a:pt x="137" y="1306"/>
                    </a:lnTo>
                    <a:lnTo>
                      <a:pt x="137" y="1291"/>
                    </a:lnTo>
                    <a:lnTo>
                      <a:pt x="139" y="1297"/>
                    </a:lnTo>
                    <a:lnTo>
                      <a:pt x="142" y="1286"/>
                    </a:lnTo>
                    <a:lnTo>
                      <a:pt x="141" y="1265"/>
                    </a:lnTo>
                    <a:lnTo>
                      <a:pt x="144" y="1248"/>
                    </a:lnTo>
                    <a:lnTo>
                      <a:pt x="141" y="1234"/>
                    </a:lnTo>
                    <a:lnTo>
                      <a:pt x="124" y="1196"/>
                    </a:lnTo>
                    <a:lnTo>
                      <a:pt x="121" y="1185"/>
                    </a:lnTo>
                    <a:lnTo>
                      <a:pt x="117" y="1178"/>
                    </a:lnTo>
                    <a:lnTo>
                      <a:pt x="109" y="1168"/>
                    </a:lnTo>
                    <a:lnTo>
                      <a:pt x="103" y="1150"/>
                    </a:lnTo>
                    <a:lnTo>
                      <a:pt x="98" y="1124"/>
                    </a:lnTo>
                    <a:lnTo>
                      <a:pt x="98" y="1092"/>
                    </a:lnTo>
                    <a:lnTo>
                      <a:pt x="94" y="1081"/>
                    </a:lnTo>
                    <a:lnTo>
                      <a:pt x="78" y="1053"/>
                    </a:lnTo>
                    <a:lnTo>
                      <a:pt x="76" y="1039"/>
                    </a:lnTo>
                    <a:lnTo>
                      <a:pt x="66" y="1024"/>
                    </a:lnTo>
                    <a:lnTo>
                      <a:pt x="54" y="1004"/>
                    </a:lnTo>
                    <a:lnTo>
                      <a:pt x="54" y="983"/>
                    </a:lnTo>
                    <a:lnTo>
                      <a:pt x="46" y="965"/>
                    </a:lnTo>
                    <a:lnTo>
                      <a:pt x="40" y="945"/>
                    </a:lnTo>
                    <a:lnTo>
                      <a:pt x="29" y="938"/>
                    </a:lnTo>
                    <a:lnTo>
                      <a:pt x="19" y="927"/>
                    </a:lnTo>
                    <a:lnTo>
                      <a:pt x="13" y="919"/>
                    </a:lnTo>
                    <a:lnTo>
                      <a:pt x="11" y="909"/>
                    </a:lnTo>
                    <a:lnTo>
                      <a:pt x="5" y="905"/>
                    </a:lnTo>
                    <a:lnTo>
                      <a:pt x="0" y="895"/>
                    </a:lnTo>
                    <a:lnTo>
                      <a:pt x="1" y="889"/>
                    </a:lnTo>
                    <a:lnTo>
                      <a:pt x="3" y="894"/>
                    </a:lnTo>
                    <a:lnTo>
                      <a:pt x="8" y="895"/>
                    </a:lnTo>
                    <a:lnTo>
                      <a:pt x="12" y="897"/>
                    </a:lnTo>
                    <a:lnTo>
                      <a:pt x="15" y="904"/>
                    </a:lnTo>
                    <a:lnTo>
                      <a:pt x="16" y="914"/>
                    </a:lnTo>
                    <a:lnTo>
                      <a:pt x="21" y="911"/>
                    </a:lnTo>
                    <a:lnTo>
                      <a:pt x="23" y="918"/>
                    </a:lnTo>
                    <a:lnTo>
                      <a:pt x="31" y="919"/>
                    </a:lnTo>
                    <a:lnTo>
                      <a:pt x="35" y="913"/>
                    </a:lnTo>
                    <a:lnTo>
                      <a:pt x="34" y="904"/>
                    </a:lnTo>
                    <a:lnTo>
                      <a:pt x="26" y="895"/>
                    </a:lnTo>
                    <a:lnTo>
                      <a:pt x="13" y="866"/>
                    </a:lnTo>
                    <a:lnTo>
                      <a:pt x="13" y="856"/>
                    </a:lnTo>
                    <a:lnTo>
                      <a:pt x="17" y="860"/>
                    </a:lnTo>
                    <a:lnTo>
                      <a:pt x="22" y="871"/>
                    </a:lnTo>
                    <a:lnTo>
                      <a:pt x="27" y="894"/>
                    </a:lnTo>
                    <a:lnTo>
                      <a:pt x="35" y="884"/>
                    </a:lnTo>
                    <a:lnTo>
                      <a:pt x="38" y="893"/>
                    </a:lnTo>
                    <a:lnTo>
                      <a:pt x="39" y="904"/>
                    </a:lnTo>
                    <a:lnTo>
                      <a:pt x="46" y="905"/>
                    </a:lnTo>
                    <a:lnTo>
                      <a:pt x="51" y="898"/>
                    </a:lnTo>
                    <a:lnTo>
                      <a:pt x="54" y="886"/>
                    </a:lnTo>
                    <a:lnTo>
                      <a:pt x="53" y="867"/>
                    </a:lnTo>
                    <a:lnTo>
                      <a:pt x="45" y="860"/>
                    </a:lnTo>
                    <a:lnTo>
                      <a:pt x="39" y="848"/>
                    </a:lnTo>
                    <a:lnTo>
                      <a:pt x="37" y="851"/>
                    </a:lnTo>
                    <a:lnTo>
                      <a:pt x="38" y="844"/>
                    </a:lnTo>
                    <a:lnTo>
                      <a:pt x="31" y="832"/>
                    </a:lnTo>
                    <a:lnTo>
                      <a:pt x="23" y="814"/>
                    </a:lnTo>
                    <a:lnTo>
                      <a:pt x="8" y="787"/>
                    </a:lnTo>
                    <a:lnTo>
                      <a:pt x="8" y="758"/>
                    </a:lnTo>
                    <a:lnTo>
                      <a:pt x="13" y="748"/>
                    </a:lnTo>
                    <a:lnTo>
                      <a:pt x="28" y="733"/>
                    </a:lnTo>
                    <a:lnTo>
                      <a:pt x="29" y="725"/>
                    </a:lnTo>
                    <a:lnTo>
                      <a:pt x="28" y="716"/>
                    </a:lnTo>
                    <a:lnTo>
                      <a:pt x="29" y="695"/>
                    </a:lnTo>
                    <a:lnTo>
                      <a:pt x="22" y="683"/>
                    </a:lnTo>
                    <a:lnTo>
                      <a:pt x="27" y="661"/>
                    </a:lnTo>
                    <a:lnTo>
                      <a:pt x="33" y="652"/>
                    </a:lnTo>
                    <a:lnTo>
                      <a:pt x="39" y="637"/>
                    </a:lnTo>
                    <a:lnTo>
                      <a:pt x="43" y="634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9" name="任意多边形: 形状 48"/>
              <p:cNvSpPr>
                <a:spLocks noChangeAspect="1"/>
              </p:cNvSpPr>
              <p:nvPr/>
            </p:nvSpPr>
            <p:spPr bwMode="gray">
              <a:xfrm>
                <a:off x="5750033" y="5001372"/>
                <a:ext cx="112242" cy="133403"/>
              </a:xfrm>
              <a:custGeom>
                <a:avLst/>
                <a:gdLst/>
                <a:ahLst/>
                <a:cxnLst>
                  <a:cxn ang="0">
                    <a:pos x="319" y="16"/>
                  </a:cxn>
                  <a:cxn ang="0">
                    <a:pos x="337" y="0"/>
                  </a:cxn>
                  <a:cxn ang="0">
                    <a:pos x="349" y="22"/>
                  </a:cxn>
                  <a:cxn ang="0">
                    <a:pos x="362" y="51"/>
                  </a:cxn>
                  <a:cxn ang="0">
                    <a:pos x="391" y="35"/>
                  </a:cxn>
                  <a:cxn ang="0">
                    <a:pos x="402" y="35"/>
                  </a:cxn>
                  <a:cxn ang="0">
                    <a:pos x="411" y="47"/>
                  </a:cxn>
                  <a:cxn ang="0">
                    <a:pos x="423" y="40"/>
                  </a:cxn>
                  <a:cxn ang="0">
                    <a:pos x="417" y="68"/>
                  </a:cxn>
                  <a:cxn ang="0">
                    <a:pos x="411" y="114"/>
                  </a:cxn>
                  <a:cxn ang="0">
                    <a:pos x="387" y="141"/>
                  </a:cxn>
                  <a:cxn ang="0">
                    <a:pos x="362" y="180"/>
                  </a:cxn>
                  <a:cxn ang="0">
                    <a:pos x="342" y="228"/>
                  </a:cxn>
                  <a:cxn ang="0">
                    <a:pos x="360" y="246"/>
                  </a:cxn>
                  <a:cxn ang="0">
                    <a:pos x="326" y="235"/>
                  </a:cxn>
                  <a:cxn ang="0">
                    <a:pos x="316" y="244"/>
                  </a:cxn>
                  <a:cxn ang="0">
                    <a:pos x="287" y="262"/>
                  </a:cxn>
                  <a:cxn ang="0">
                    <a:pos x="274" y="265"/>
                  </a:cxn>
                  <a:cxn ang="0">
                    <a:pos x="262" y="320"/>
                  </a:cxn>
                  <a:cxn ang="0">
                    <a:pos x="245" y="361"/>
                  </a:cxn>
                  <a:cxn ang="0">
                    <a:pos x="231" y="390"/>
                  </a:cxn>
                  <a:cxn ang="0">
                    <a:pos x="230" y="410"/>
                  </a:cxn>
                  <a:cxn ang="0">
                    <a:pos x="190" y="434"/>
                  </a:cxn>
                  <a:cxn ang="0">
                    <a:pos x="177" y="449"/>
                  </a:cxn>
                  <a:cxn ang="0">
                    <a:pos x="138" y="463"/>
                  </a:cxn>
                  <a:cxn ang="0">
                    <a:pos x="120" y="454"/>
                  </a:cxn>
                  <a:cxn ang="0">
                    <a:pos x="104" y="454"/>
                  </a:cxn>
                  <a:cxn ang="0">
                    <a:pos x="91" y="441"/>
                  </a:cxn>
                  <a:cxn ang="0">
                    <a:pos x="55" y="421"/>
                  </a:cxn>
                  <a:cxn ang="0">
                    <a:pos x="12" y="422"/>
                  </a:cxn>
                  <a:cxn ang="0">
                    <a:pos x="13" y="413"/>
                  </a:cxn>
                  <a:cxn ang="0">
                    <a:pos x="9" y="405"/>
                  </a:cxn>
                  <a:cxn ang="0">
                    <a:pos x="16" y="391"/>
                  </a:cxn>
                  <a:cxn ang="0">
                    <a:pos x="24" y="379"/>
                  </a:cxn>
                  <a:cxn ang="0">
                    <a:pos x="15" y="366"/>
                  </a:cxn>
                  <a:cxn ang="0">
                    <a:pos x="21" y="353"/>
                  </a:cxn>
                  <a:cxn ang="0">
                    <a:pos x="37" y="356"/>
                  </a:cxn>
                  <a:cxn ang="0">
                    <a:pos x="31" y="347"/>
                  </a:cxn>
                  <a:cxn ang="0">
                    <a:pos x="47" y="325"/>
                  </a:cxn>
                  <a:cxn ang="0">
                    <a:pos x="56" y="329"/>
                  </a:cxn>
                  <a:cxn ang="0">
                    <a:pos x="61" y="304"/>
                  </a:cxn>
                  <a:cxn ang="0">
                    <a:pos x="82" y="278"/>
                  </a:cxn>
                  <a:cxn ang="0">
                    <a:pos x="102" y="255"/>
                  </a:cxn>
                  <a:cxn ang="0">
                    <a:pos x="133" y="249"/>
                  </a:cxn>
                  <a:cxn ang="0">
                    <a:pos x="187" y="208"/>
                  </a:cxn>
                  <a:cxn ang="0">
                    <a:pos x="219" y="178"/>
                  </a:cxn>
                  <a:cxn ang="0">
                    <a:pos x="256" y="144"/>
                  </a:cxn>
                  <a:cxn ang="0">
                    <a:pos x="288" y="81"/>
                  </a:cxn>
                  <a:cxn ang="0">
                    <a:pos x="308" y="34"/>
                  </a:cxn>
                </a:cxnLst>
                <a:rect l="0" t="0" r="r" b="b"/>
                <a:pathLst>
                  <a:path w="424" h="463">
                    <a:moveTo>
                      <a:pt x="308" y="34"/>
                    </a:moveTo>
                    <a:lnTo>
                      <a:pt x="310" y="35"/>
                    </a:lnTo>
                    <a:lnTo>
                      <a:pt x="311" y="20"/>
                    </a:lnTo>
                    <a:lnTo>
                      <a:pt x="319" y="16"/>
                    </a:lnTo>
                    <a:lnTo>
                      <a:pt x="327" y="6"/>
                    </a:lnTo>
                    <a:lnTo>
                      <a:pt x="331" y="6"/>
                    </a:lnTo>
                    <a:lnTo>
                      <a:pt x="333" y="2"/>
                    </a:lnTo>
                    <a:lnTo>
                      <a:pt x="337" y="0"/>
                    </a:lnTo>
                    <a:lnTo>
                      <a:pt x="340" y="3"/>
                    </a:lnTo>
                    <a:lnTo>
                      <a:pt x="340" y="14"/>
                    </a:lnTo>
                    <a:lnTo>
                      <a:pt x="343" y="20"/>
                    </a:lnTo>
                    <a:lnTo>
                      <a:pt x="349" y="22"/>
                    </a:lnTo>
                    <a:lnTo>
                      <a:pt x="354" y="22"/>
                    </a:lnTo>
                    <a:lnTo>
                      <a:pt x="358" y="28"/>
                    </a:lnTo>
                    <a:lnTo>
                      <a:pt x="358" y="45"/>
                    </a:lnTo>
                    <a:lnTo>
                      <a:pt x="362" y="51"/>
                    </a:lnTo>
                    <a:lnTo>
                      <a:pt x="368" y="55"/>
                    </a:lnTo>
                    <a:lnTo>
                      <a:pt x="381" y="44"/>
                    </a:lnTo>
                    <a:lnTo>
                      <a:pt x="387" y="41"/>
                    </a:lnTo>
                    <a:lnTo>
                      <a:pt x="391" y="35"/>
                    </a:lnTo>
                    <a:lnTo>
                      <a:pt x="401" y="29"/>
                    </a:lnTo>
                    <a:lnTo>
                      <a:pt x="406" y="28"/>
                    </a:lnTo>
                    <a:lnTo>
                      <a:pt x="407" y="29"/>
                    </a:lnTo>
                    <a:lnTo>
                      <a:pt x="402" y="35"/>
                    </a:lnTo>
                    <a:lnTo>
                      <a:pt x="403" y="36"/>
                    </a:lnTo>
                    <a:lnTo>
                      <a:pt x="405" y="44"/>
                    </a:lnTo>
                    <a:lnTo>
                      <a:pt x="401" y="54"/>
                    </a:lnTo>
                    <a:lnTo>
                      <a:pt x="411" y="47"/>
                    </a:lnTo>
                    <a:lnTo>
                      <a:pt x="408" y="43"/>
                    </a:lnTo>
                    <a:lnTo>
                      <a:pt x="413" y="34"/>
                    </a:lnTo>
                    <a:lnTo>
                      <a:pt x="418" y="33"/>
                    </a:lnTo>
                    <a:lnTo>
                      <a:pt x="423" y="40"/>
                    </a:lnTo>
                    <a:lnTo>
                      <a:pt x="414" y="51"/>
                    </a:lnTo>
                    <a:lnTo>
                      <a:pt x="418" y="51"/>
                    </a:lnTo>
                    <a:lnTo>
                      <a:pt x="422" y="57"/>
                    </a:lnTo>
                    <a:lnTo>
                      <a:pt x="417" y="68"/>
                    </a:lnTo>
                    <a:lnTo>
                      <a:pt x="424" y="87"/>
                    </a:lnTo>
                    <a:lnTo>
                      <a:pt x="422" y="93"/>
                    </a:lnTo>
                    <a:lnTo>
                      <a:pt x="413" y="106"/>
                    </a:lnTo>
                    <a:lnTo>
                      <a:pt x="411" y="114"/>
                    </a:lnTo>
                    <a:lnTo>
                      <a:pt x="405" y="124"/>
                    </a:lnTo>
                    <a:lnTo>
                      <a:pt x="398" y="125"/>
                    </a:lnTo>
                    <a:lnTo>
                      <a:pt x="397" y="129"/>
                    </a:lnTo>
                    <a:lnTo>
                      <a:pt x="387" y="141"/>
                    </a:lnTo>
                    <a:lnTo>
                      <a:pt x="375" y="168"/>
                    </a:lnTo>
                    <a:lnTo>
                      <a:pt x="369" y="174"/>
                    </a:lnTo>
                    <a:lnTo>
                      <a:pt x="365" y="175"/>
                    </a:lnTo>
                    <a:lnTo>
                      <a:pt x="362" y="180"/>
                    </a:lnTo>
                    <a:lnTo>
                      <a:pt x="349" y="189"/>
                    </a:lnTo>
                    <a:lnTo>
                      <a:pt x="347" y="192"/>
                    </a:lnTo>
                    <a:lnTo>
                      <a:pt x="344" y="217"/>
                    </a:lnTo>
                    <a:lnTo>
                      <a:pt x="342" y="228"/>
                    </a:lnTo>
                    <a:lnTo>
                      <a:pt x="352" y="230"/>
                    </a:lnTo>
                    <a:lnTo>
                      <a:pt x="359" y="234"/>
                    </a:lnTo>
                    <a:lnTo>
                      <a:pt x="362" y="243"/>
                    </a:lnTo>
                    <a:lnTo>
                      <a:pt x="360" y="246"/>
                    </a:lnTo>
                    <a:lnTo>
                      <a:pt x="356" y="240"/>
                    </a:lnTo>
                    <a:lnTo>
                      <a:pt x="354" y="246"/>
                    </a:lnTo>
                    <a:lnTo>
                      <a:pt x="333" y="239"/>
                    </a:lnTo>
                    <a:lnTo>
                      <a:pt x="326" y="235"/>
                    </a:lnTo>
                    <a:lnTo>
                      <a:pt x="324" y="237"/>
                    </a:lnTo>
                    <a:lnTo>
                      <a:pt x="324" y="244"/>
                    </a:lnTo>
                    <a:lnTo>
                      <a:pt x="320" y="248"/>
                    </a:lnTo>
                    <a:lnTo>
                      <a:pt x="316" y="244"/>
                    </a:lnTo>
                    <a:lnTo>
                      <a:pt x="313" y="243"/>
                    </a:lnTo>
                    <a:lnTo>
                      <a:pt x="310" y="249"/>
                    </a:lnTo>
                    <a:lnTo>
                      <a:pt x="295" y="256"/>
                    </a:lnTo>
                    <a:lnTo>
                      <a:pt x="287" y="262"/>
                    </a:lnTo>
                    <a:lnTo>
                      <a:pt x="282" y="262"/>
                    </a:lnTo>
                    <a:lnTo>
                      <a:pt x="279" y="256"/>
                    </a:lnTo>
                    <a:lnTo>
                      <a:pt x="274" y="256"/>
                    </a:lnTo>
                    <a:lnTo>
                      <a:pt x="274" y="265"/>
                    </a:lnTo>
                    <a:lnTo>
                      <a:pt x="272" y="277"/>
                    </a:lnTo>
                    <a:lnTo>
                      <a:pt x="265" y="289"/>
                    </a:lnTo>
                    <a:lnTo>
                      <a:pt x="263" y="302"/>
                    </a:lnTo>
                    <a:lnTo>
                      <a:pt x="262" y="320"/>
                    </a:lnTo>
                    <a:lnTo>
                      <a:pt x="256" y="324"/>
                    </a:lnTo>
                    <a:lnTo>
                      <a:pt x="257" y="336"/>
                    </a:lnTo>
                    <a:lnTo>
                      <a:pt x="247" y="347"/>
                    </a:lnTo>
                    <a:lnTo>
                      <a:pt x="245" y="361"/>
                    </a:lnTo>
                    <a:lnTo>
                      <a:pt x="245" y="369"/>
                    </a:lnTo>
                    <a:lnTo>
                      <a:pt x="239" y="379"/>
                    </a:lnTo>
                    <a:lnTo>
                      <a:pt x="233" y="385"/>
                    </a:lnTo>
                    <a:lnTo>
                      <a:pt x="231" y="390"/>
                    </a:lnTo>
                    <a:lnTo>
                      <a:pt x="231" y="398"/>
                    </a:lnTo>
                    <a:lnTo>
                      <a:pt x="228" y="401"/>
                    </a:lnTo>
                    <a:lnTo>
                      <a:pt x="233" y="402"/>
                    </a:lnTo>
                    <a:lnTo>
                      <a:pt x="230" y="410"/>
                    </a:lnTo>
                    <a:lnTo>
                      <a:pt x="223" y="409"/>
                    </a:lnTo>
                    <a:lnTo>
                      <a:pt x="214" y="415"/>
                    </a:lnTo>
                    <a:lnTo>
                      <a:pt x="204" y="428"/>
                    </a:lnTo>
                    <a:lnTo>
                      <a:pt x="190" y="434"/>
                    </a:lnTo>
                    <a:lnTo>
                      <a:pt x="185" y="437"/>
                    </a:lnTo>
                    <a:lnTo>
                      <a:pt x="185" y="441"/>
                    </a:lnTo>
                    <a:lnTo>
                      <a:pt x="180" y="443"/>
                    </a:lnTo>
                    <a:lnTo>
                      <a:pt x="177" y="449"/>
                    </a:lnTo>
                    <a:lnTo>
                      <a:pt x="172" y="453"/>
                    </a:lnTo>
                    <a:lnTo>
                      <a:pt x="153" y="459"/>
                    </a:lnTo>
                    <a:lnTo>
                      <a:pt x="149" y="459"/>
                    </a:lnTo>
                    <a:lnTo>
                      <a:pt x="138" y="463"/>
                    </a:lnTo>
                    <a:lnTo>
                      <a:pt x="132" y="459"/>
                    </a:lnTo>
                    <a:lnTo>
                      <a:pt x="129" y="452"/>
                    </a:lnTo>
                    <a:lnTo>
                      <a:pt x="126" y="450"/>
                    </a:lnTo>
                    <a:lnTo>
                      <a:pt x="120" y="454"/>
                    </a:lnTo>
                    <a:lnTo>
                      <a:pt x="114" y="455"/>
                    </a:lnTo>
                    <a:lnTo>
                      <a:pt x="110" y="454"/>
                    </a:lnTo>
                    <a:lnTo>
                      <a:pt x="110" y="453"/>
                    </a:lnTo>
                    <a:lnTo>
                      <a:pt x="104" y="454"/>
                    </a:lnTo>
                    <a:lnTo>
                      <a:pt x="102" y="449"/>
                    </a:lnTo>
                    <a:lnTo>
                      <a:pt x="102" y="443"/>
                    </a:lnTo>
                    <a:lnTo>
                      <a:pt x="98" y="444"/>
                    </a:lnTo>
                    <a:lnTo>
                      <a:pt x="91" y="441"/>
                    </a:lnTo>
                    <a:lnTo>
                      <a:pt x="73" y="439"/>
                    </a:lnTo>
                    <a:lnTo>
                      <a:pt x="69" y="427"/>
                    </a:lnTo>
                    <a:lnTo>
                      <a:pt x="64" y="422"/>
                    </a:lnTo>
                    <a:lnTo>
                      <a:pt x="55" y="421"/>
                    </a:lnTo>
                    <a:lnTo>
                      <a:pt x="47" y="428"/>
                    </a:lnTo>
                    <a:lnTo>
                      <a:pt x="39" y="429"/>
                    </a:lnTo>
                    <a:lnTo>
                      <a:pt x="18" y="427"/>
                    </a:lnTo>
                    <a:lnTo>
                      <a:pt x="12" y="422"/>
                    </a:lnTo>
                    <a:lnTo>
                      <a:pt x="15" y="415"/>
                    </a:lnTo>
                    <a:lnTo>
                      <a:pt x="20" y="409"/>
                    </a:lnTo>
                    <a:lnTo>
                      <a:pt x="24" y="402"/>
                    </a:lnTo>
                    <a:lnTo>
                      <a:pt x="13" y="413"/>
                    </a:lnTo>
                    <a:lnTo>
                      <a:pt x="9" y="413"/>
                    </a:lnTo>
                    <a:lnTo>
                      <a:pt x="14" y="402"/>
                    </a:lnTo>
                    <a:lnTo>
                      <a:pt x="14" y="401"/>
                    </a:lnTo>
                    <a:lnTo>
                      <a:pt x="9" y="405"/>
                    </a:lnTo>
                    <a:lnTo>
                      <a:pt x="3" y="406"/>
                    </a:lnTo>
                    <a:lnTo>
                      <a:pt x="0" y="400"/>
                    </a:lnTo>
                    <a:lnTo>
                      <a:pt x="4" y="395"/>
                    </a:lnTo>
                    <a:lnTo>
                      <a:pt x="16" y="391"/>
                    </a:lnTo>
                    <a:lnTo>
                      <a:pt x="24" y="385"/>
                    </a:lnTo>
                    <a:lnTo>
                      <a:pt x="21" y="385"/>
                    </a:lnTo>
                    <a:lnTo>
                      <a:pt x="19" y="383"/>
                    </a:lnTo>
                    <a:lnTo>
                      <a:pt x="24" y="379"/>
                    </a:lnTo>
                    <a:lnTo>
                      <a:pt x="26" y="373"/>
                    </a:lnTo>
                    <a:lnTo>
                      <a:pt x="21" y="373"/>
                    </a:lnTo>
                    <a:lnTo>
                      <a:pt x="16" y="372"/>
                    </a:lnTo>
                    <a:lnTo>
                      <a:pt x="15" y="366"/>
                    </a:lnTo>
                    <a:lnTo>
                      <a:pt x="21" y="366"/>
                    </a:lnTo>
                    <a:lnTo>
                      <a:pt x="25" y="361"/>
                    </a:lnTo>
                    <a:lnTo>
                      <a:pt x="21" y="358"/>
                    </a:lnTo>
                    <a:lnTo>
                      <a:pt x="21" y="353"/>
                    </a:lnTo>
                    <a:lnTo>
                      <a:pt x="26" y="353"/>
                    </a:lnTo>
                    <a:lnTo>
                      <a:pt x="29" y="357"/>
                    </a:lnTo>
                    <a:lnTo>
                      <a:pt x="34" y="355"/>
                    </a:lnTo>
                    <a:lnTo>
                      <a:pt x="37" y="356"/>
                    </a:lnTo>
                    <a:lnTo>
                      <a:pt x="40" y="353"/>
                    </a:lnTo>
                    <a:lnTo>
                      <a:pt x="40" y="351"/>
                    </a:lnTo>
                    <a:lnTo>
                      <a:pt x="35" y="351"/>
                    </a:lnTo>
                    <a:lnTo>
                      <a:pt x="31" y="347"/>
                    </a:lnTo>
                    <a:lnTo>
                      <a:pt x="35" y="329"/>
                    </a:lnTo>
                    <a:lnTo>
                      <a:pt x="42" y="323"/>
                    </a:lnTo>
                    <a:lnTo>
                      <a:pt x="45" y="321"/>
                    </a:lnTo>
                    <a:lnTo>
                      <a:pt x="47" y="325"/>
                    </a:lnTo>
                    <a:lnTo>
                      <a:pt x="48" y="331"/>
                    </a:lnTo>
                    <a:lnTo>
                      <a:pt x="51" y="332"/>
                    </a:lnTo>
                    <a:lnTo>
                      <a:pt x="53" y="332"/>
                    </a:lnTo>
                    <a:lnTo>
                      <a:pt x="56" y="329"/>
                    </a:lnTo>
                    <a:lnTo>
                      <a:pt x="53" y="319"/>
                    </a:lnTo>
                    <a:lnTo>
                      <a:pt x="55" y="315"/>
                    </a:lnTo>
                    <a:lnTo>
                      <a:pt x="58" y="314"/>
                    </a:lnTo>
                    <a:lnTo>
                      <a:pt x="61" y="304"/>
                    </a:lnTo>
                    <a:lnTo>
                      <a:pt x="69" y="302"/>
                    </a:lnTo>
                    <a:lnTo>
                      <a:pt x="75" y="296"/>
                    </a:lnTo>
                    <a:lnTo>
                      <a:pt x="77" y="286"/>
                    </a:lnTo>
                    <a:lnTo>
                      <a:pt x="82" y="278"/>
                    </a:lnTo>
                    <a:lnTo>
                      <a:pt x="89" y="275"/>
                    </a:lnTo>
                    <a:lnTo>
                      <a:pt x="93" y="260"/>
                    </a:lnTo>
                    <a:lnTo>
                      <a:pt x="96" y="260"/>
                    </a:lnTo>
                    <a:lnTo>
                      <a:pt x="102" y="255"/>
                    </a:lnTo>
                    <a:lnTo>
                      <a:pt x="109" y="255"/>
                    </a:lnTo>
                    <a:lnTo>
                      <a:pt x="116" y="251"/>
                    </a:lnTo>
                    <a:lnTo>
                      <a:pt x="123" y="251"/>
                    </a:lnTo>
                    <a:lnTo>
                      <a:pt x="133" y="249"/>
                    </a:lnTo>
                    <a:lnTo>
                      <a:pt x="141" y="244"/>
                    </a:lnTo>
                    <a:lnTo>
                      <a:pt x="154" y="232"/>
                    </a:lnTo>
                    <a:lnTo>
                      <a:pt x="169" y="223"/>
                    </a:lnTo>
                    <a:lnTo>
                      <a:pt x="187" y="208"/>
                    </a:lnTo>
                    <a:lnTo>
                      <a:pt x="201" y="200"/>
                    </a:lnTo>
                    <a:lnTo>
                      <a:pt x="202" y="191"/>
                    </a:lnTo>
                    <a:lnTo>
                      <a:pt x="213" y="181"/>
                    </a:lnTo>
                    <a:lnTo>
                      <a:pt x="219" y="178"/>
                    </a:lnTo>
                    <a:lnTo>
                      <a:pt x="225" y="178"/>
                    </a:lnTo>
                    <a:lnTo>
                      <a:pt x="235" y="170"/>
                    </a:lnTo>
                    <a:lnTo>
                      <a:pt x="241" y="164"/>
                    </a:lnTo>
                    <a:lnTo>
                      <a:pt x="256" y="144"/>
                    </a:lnTo>
                    <a:lnTo>
                      <a:pt x="261" y="126"/>
                    </a:lnTo>
                    <a:lnTo>
                      <a:pt x="265" y="105"/>
                    </a:lnTo>
                    <a:lnTo>
                      <a:pt x="270" y="93"/>
                    </a:lnTo>
                    <a:lnTo>
                      <a:pt x="288" y="81"/>
                    </a:lnTo>
                    <a:lnTo>
                      <a:pt x="294" y="78"/>
                    </a:lnTo>
                    <a:lnTo>
                      <a:pt x="298" y="72"/>
                    </a:lnTo>
                    <a:lnTo>
                      <a:pt x="304" y="60"/>
                    </a:lnTo>
                    <a:lnTo>
                      <a:pt x="308" y="34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0" name="任意多边形: 形状 49"/>
              <p:cNvSpPr>
                <a:spLocks noChangeAspect="1"/>
              </p:cNvSpPr>
              <p:nvPr/>
            </p:nvSpPr>
            <p:spPr bwMode="gray">
              <a:xfrm>
                <a:off x="5839826" y="4878119"/>
                <a:ext cx="83191" cy="143554"/>
              </a:xfrm>
              <a:custGeom>
                <a:avLst/>
                <a:gdLst/>
                <a:ahLst/>
                <a:cxnLst>
                  <a:cxn ang="0">
                    <a:pos x="128" y="441"/>
                  </a:cxn>
                  <a:cxn ang="0">
                    <a:pos x="139" y="398"/>
                  </a:cxn>
                  <a:cxn ang="0">
                    <a:pos x="97" y="366"/>
                  </a:cxn>
                  <a:cxn ang="0">
                    <a:pos x="59" y="325"/>
                  </a:cxn>
                  <a:cxn ang="0">
                    <a:pos x="100" y="296"/>
                  </a:cxn>
                  <a:cxn ang="0">
                    <a:pos x="115" y="250"/>
                  </a:cxn>
                  <a:cxn ang="0">
                    <a:pos x="120" y="224"/>
                  </a:cxn>
                  <a:cxn ang="0">
                    <a:pos x="113" y="198"/>
                  </a:cxn>
                  <a:cxn ang="0">
                    <a:pos x="112" y="178"/>
                  </a:cxn>
                  <a:cxn ang="0">
                    <a:pos x="97" y="172"/>
                  </a:cxn>
                  <a:cxn ang="0">
                    <a:pos x="91" y="145"/>
                  </a:cxn>
                  <a:cxn ang="0">
                    <a:pos x="86" y="127"/>
                  </a:cxn>
                  <a:cxn ang="0">
                    <a:pos x="73" y="117"/>
                  </a:cxn>
                  <a:cxn ang="0">
                    <a:pos x="43" y="85"/>
                  </a:cxn>
                  <a:cxn ang="0">
                    <a:pos x="45" y="59"/>
                  </a:cxn>
                  <a:cxn ang="0">
                    <a:pos x="26" y="59"/>
                  </a:cxn>
                  <a:cxn ang="0">
                    <a:pos x="7" y="14"/>
                  </a:cxn>
                  <a:cxn ang="0">
                    <a:pos x="10" y="0"/>
                  </a:cxn>
                  <a:cxn ang="0">
                    <a:pos x="19" y="28"/>
                  </a:cxn>
                  <a:cxn ang="0">
                    <a:pos x="35" y="30"/>
                  </a:cxn>
                  <a:cxn ang="0">
                    <a:pos x="59" y="41"/>
                  </a:cxn>
                  <a:cxn ang="0">
                    <a:pos x="78" y="59"/>
                  </a:cxn>
                  <a:cxn ang="0">
                    <a:pos x="87" y="70"/>
                  </a:cxn>
                  <a:cxn ang="0">
                    <a:pos x="100" y="96"/>
                  </a:cxn>
                  <a:cxn ang="0">
                    <a:pos x="86" y="96"/>
                  </a:cxn>
                  <a:cxn ang="0">
                    <a:pos x="96" y="107"/>
                  </a:cxn>
                  <a:cxn ang="0">
                    <a:pos x="110" y="140"/>
                  </a:cxn>
                  <a:cxn ang="0">
                    <a:pos x="109" y="159"/>
                  </a:cxn>
                  <a:cxn ang="0">
                    <a:pos x="116" y="170"/>
                  </a:cxn>
                  <a:cxn ang="0">
                    <a:pos x="136" y="169"/>
                  </a:cxn>
                  <a:cxn ang="0">
                    <a:pos x="151" y="182"/>
                  </a:cxn>
                  <a:cxn ang="0">
                    <a:pos x="147" y="141"/>
                  </a:cxn>
                  <a:cxn ang="0">
                    <a:pos x="167" y="162"/>
                  </a:cxn>
                  <a:cxn ang="0">
                    <a:pos x="169" y="192"/>
                  </a:cxn>
                  <a:cxn ang="0">
                    <a:pos x="185" y="219"/>
                  </a:cxn>
                  <a:cxn ang="0">
                    <a:pos x="239" y="240"/>
                  </a:cxn>
                  <a:cxn ang="0">
                    <a:pos x="266" y="224"/>
                  </a:cxn>
                  <a:cxn ang="0">
                    <a:pos x="286" y="210"/>
                  </a:cxn>
                  <a:cxn ang="0">
                    <a:pos x="313" y="231"/>
                  </a:cxn>
                  <a:cxn ang="0">
                    <a:pos x="307" y="272"/>
                  </a:cxn>
                  <a:cxn ang="0">
                    <a:pos x="286" y="304"/>
                  </a:cxn>
                  <a:cxn ang="0">
                    <a:pos x="287" y="321"/>
                  </a:cxn>
                  <a:cxn ang="0">
                    <a:pos x="269" y="315"/>
                  </a:cxn>
                  <a:cxn ang="0">
                    <a:pos x="242" y="323"/>
                  </a:cxn>
                  <a:cxn ang="0">
                    <a:pos x="232" y="356"/>
                  </a:cxn>
                  <a:cxn ang="0">
                    <a:pos x="217" y="404"/>
                  </a:cxn>
                  <a:cxn ang="0">
                    <a:pos x="171" y="479"/>
                  </a:cxn>
                  <a:cxn ang="0">
                    <a:pos x="132" y="481"/>
                  </a:cxn>
                </a:cxnLst>
                <a:rect l="0" t="0" r="r" b="b"/>
                <a:pathLst>
                  <a:path w="313" h="495">
                    <a:moveTo>
                      <a:pt x="109" y="469"/>
                    </a:moveTo>
                    <a:lnTo>
                      <a:pt x="118" y="458"/>
                    </a:lnTo>
                    <a:lnTo>
                      <a:pt x="121" y="449"/>
                    </a:lnTo>
                    <a:lnTo>
                      <a:pt x="128" y="441"/>
                    </a:lnTo>
                    <a:lnTo>
                      <a:pt x="134" y="429"/>
                    </a:lnTo>
                    <a:lnTo>
                      <a:pt x="135" y="417"/>
                    </a:lnTo>
                    <a:lnTo>
                      <a:pt x="139" y="407"/>
                    </a:lnTo>
                    <a:lnTo>
                      <a:pt x="139" y="398"/>
                    </a:lnTo>
                    <a:lnTo>
                      <a:pt x="134" y="391"/>
                    </a:lnTo>
                    <a:lnTo>
                      <a:pt x="120" y="375"/>
                    </a:lnTo>
                    <a:lnTo>
                      <a:pt x="108" y="372"/>
                    </a:lnTo>
                    <a:lnTo>
                      <a:pt x="97" y="366"/>
                    </a:lnTo>
                    <a:lnTo>
                      <a:pt x="80" y="350"/>
                    </a:lnTo>
                    <a:lnTo>
                      <a:pt x="67" y="349"/>
                    </a:lnTo>
                    <a:lnTo>
                      <a:pt x="57" y="337"/>
                    </a:lnTo>
                    <a:lnTo>
                      <a:pt x="59" y="325"/>
                    </a:lnTo>
                    <a:lnTo>
                      <a:pt x="69" y="316"/>
                    </a:lnTo>
                    <a:lnTo>
                      <a:pt x="78" y="310"/>
                    </a:lnTo>
                    <a:lnTo>
                      <a:pt x="92" y="306"/>
                    </a:lnTo>
                    <a:lnTo>
                      <a:pt x="100" y="296"/>
                    </a:lnTo>
                    <a:lnTo>
                      <a:pt x="104" y="283"/>
                    </a:lnTo>
                    <a:lnTo>
                      <a:pt x="105" y="261"/>
                    </a:lnTo>
                    <a:lnTo>
                      <a:pt x="109" y="250"/>
                    </a:lnTo>
                    <a:lnTo>
                      <a:pt x="115" y="250"/>
                    </a:lnTo>
                    <a:lnTo>
                      <a:pt x="118" y="247"/>
                    </a:lnTo>
                    <a:lnTo>
                      <a:pt x="118" y="237"/>
                    </a:lnTo>
                    <a:lnTo>
                      <a:pt x="115" y="229"/>
                    </a:lnTo>
                    <a:lnTo>
                      <a:pt x="120" y="224"/>
                    </a:lnTo>
                    <a:lnTo>
                      <a:pt x="118" y="220"/>
                    </a:lnTo>
                    <a:lnTo>
                      <a:pt x="115" y="208"/>
                    </a:lnTo>
                    <a:lnTo>
                      <a:pt x="116" y="196"/>
                    </a:lnTo>
                    <a:lnTo>
                      <a:pt x="113" y="198"/>
                    </a:lnTo>
                    <a:lnTo>
                      <a:pt x="104" y="188"/>
                    </a:lnTo>
                    <a:lnTo>
                      <a:pt x="102" y="182"/>
                    </a:lnTo>
                    <a:lnTo>
                      <a:pt x="108" y="182"/>
                    </a:lnTo>
                    <a:lnTo>
                      <a:pt x="112" y="178"/>
                    </a:lnTo>
                    <a:lnTo>
                      <a:pt x="113" y="175"/>
                    </a:lnTo>
                    <a:lnTo>
                      <a:pt x="112" y="171"/>
                    </a:lnTo>
                    <a:lnTo>
                      <a:pt x="107" y="170"/>
                    </a:lnTo>
                    <a:lnTo>
                      <a:pt x="97" y="172"/>
                    </a:lnTo>
                    <a:lnTo>
                      <a:pt x="86" y="151"/>
                    </a:lnTo>
                    <a:lnTo>
                      <a:pt x="81" y="138"/>
                    </a:lnTo>
                    <a:lnTo>
                      <a:pt x="87" y="148"/>
                    </a:lnTo>
                    <a:lnTo>
                      <a:pt x="91" y="145"/>
                    </a:lnTo>
                    <a:lnTo>
                      <a:pt x="92" y="133"/>
                    </a:lnTo>
                    <a:lnTo>
                      <a:pt x="87" y="133"/>
                    </a:lnTo>
                    <a:lnTo>
                      <a:pt x="83" y="130"/>
                    </a:lnTo>
                    <a:lnTo>
                      <a:pt x="86" y="127"/>
                    </a:lnTo>
                    <a:lnTo>
                      <a:pt x="86" y="117"/>
                    </a:lnTo>
                    <a:lnTo>
                      <a:pt x="82" y="113"/>
                    </a:lnTo>
                    <a:lnTo>
                      <a:pt x="80" y="117"/>
                    </a:lnTo>
                    <a:lnTo>
                      <a:pt x="73" y="117"/>
                    </a:lnTo>
                    <a:lnTo>
                      <a:pt x="72" y="122"/>
                    </a:lnTo>
                    <a:lnTo>
                      <a:pt x="73" y="129"/>
                    </a:lnTo>
                    <a:lnTo>
                      <a:pt x="60" y="107"/>
                    </a:lnTo>
                    <a:lnTo>
                      <a:pt x="43" y="85"/>
                    </a:lnTo>
                    <a:lnTo>
                      <a:pt x="38" y="75"/>
                    </a:lnTo>
                    <a:lnTo>
                      <a:pt x="37" y="71"/>
                    </a:lnTo>
                    <a:lnTo>
                      <a:pt x="42" y="67"/>
                    </a:lnTo>
                    <a:lnTo>
                      <a:pt x="45" y="59"/>
                    </a:lnTo>
                    <a:lnTo>
                      <a:pt x="42" y="57"/>
                    </a:lnTo>
                    <a:lnTo>
                      <a:pt x="40" y="62"/>
                    </a:lnTo>
                    <a:lnTo>
                      <a:pt x="33" y="68"/>
                    </a:lnTo>
                    <a:lnTo>
                      <a:pt x="26" y="59"/>
                    </a:lnTo>
                    <a:lnTo>
                      <a:pt x="22" y="49"/>
                    </a:lnTo>
                    <a:lnTo>
                      <a:pt x="23" y="44"/>
                    </a:lnTo>
                    <a:lnTo>
                      <a:pt x="21" y="35"/>
                    </a:lnTo>
                    <a:lnTo>
                      <a:pt x="7" y="14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8" y="1"/>
                    </a:lnTo>
                    <a:lnTo>
                      <a:pt x="10" y="0"/>
                    </a:lnTo>
                    <a:lnTo>
                      <a:pt x="13" y="1"/>
                    </a:lnTo>
                    <a:lnTo>
                      <a:pt x="13" y="11"/>
                    </a:lnTo>
                    <a:lnTo>
                      <a:pt x="19" y="22"/>
                    </a:lnTo>
                    <a:lnTo>
                      <a:pt x="19" y="28"/>
                    </a:lnTo>
                    <a:lnTo>
                      <a:pt x="24" y="36"/>
                    </a:lnTo>
                    <a:lnTo>
                      <a:pt x="29" y="32"/>
                    </a:lnTo>
                    <a:lnTo>
                      <a:pt x="34" y="27"/>
                    </a:lnTo>
                    <a:lnTo>
                      <a:pt x="35" y="30"/>
                    </a:lnTo>
                    <a:lnTo>
                      <a:pt x="35" y="35"/>
                    </a:lnTo>
                    <a:lnTo>
                      <a:pt x="46" y="35"/>
                    </a:lnTo>
                    <a:lnTo>
                      <a:pt x="51" y="38"/>
                    </a:lnTo>
                    <a:lnTo>
                      <a:pt x="59" y="41"/>
                    </a:lnTo>
                    <a:lnTo>
                      <a:pt x="64" y="40"/>
                    </a:lnTo>
                    <a:lnTo>
                      <a:pt x="73" y="48"/>
                    </a:lnTo>
                    <a:lnTo>
                      <a:pt x="66" y="52"/>
                    </a:lnTo>
                    <a:lnTo>
                      <a:pt x="78" y="59"/>
                    </a:lnTo>
                    <a:lnTo>
                      <a:pt x="80" y="56"/>
                    </a:lnTo>
                    <a:lnTo>
                      <a:pt x="83" y="59"/>
                    </a:lnTo>
                    <a:lnTo>
                      <a:pt x="85" y="64"/>
                    </a:lnTo>
                    <a:lnTo>
                      <a:pt x="87" y="70"/>
                    </a:lnTo>
                    <a:lnTo>
                      <a:pt x="96" y="79"/>
                    </a:lnTo>
                    <a:lnTo>
                      <a:pt x="98" y="83"/>
                    </a:lnTo>
                    <a:lnTo>
                      <a:pt x="98" y="87"/>
                    </a:lnTo>
                    <a:lnTo>
                      <a:pt x="100" y="96"/>
                    </a:lnTo>
                    <a:lnTo>
                      <a:pt x="98" y="94"/>
                    </a:lnTo>
                    <a:lnTo>
                      <a:pt x="89" y="89"/>
                    </a:lnTo>
                    <a:lnTo>
                      <a:pt x="85" y="89"/>
                    </a:lnTo>
                    <a:lnTo>
                      <a:pt x="86" y="96"/>
                    </a:lnTo>
                    <a:lnTo>
                      <a:pt x="87" y="97"/>
                    </a:lnTo>
                    <a:lnTo>
                      <a:pt x="89" y="97"/>
                    </a:lnTo>
                    <a:lnTo>
                      <a:pt x="93" y="100"/>
                    </a:lnTo>
                    <a:lnTo>
                      <a:pt x="96" y="107"/>
                    </a:lnTo>
                    <a:lnTo>
                      <a:pt x="103" y="114"/>
                    </a:lnTo>
                    <a:lnTo>
                      <a:pt x="109" y="126"/>
                    </a:lnTo>
                    <a:lnTo>
                      <a:pt x="116" y="134"/>
                    </a:lnTo>
                    <a:lnTo>
                      <a:pt x="110" y="140"/>
                    </a:lnTo>
                    <a:lnTo>
                      <a:pt x="109" y="148"/>
                    </a:lnTo>
                    <a:lnTo>
                      <a:pt x="113" y="151"/>
                    </a:lnTo>
                    <a:lnTo>
                      <a:pt x="113" y="159"/>
                    </a:lnTo>
                    <a:lnTo>
                      <a:pt x="109" y="159"/>
                    </a:lnTo>
                    <a:lnTo>
                      <a:pt x="105" y="162"/>
                    </a:lnTo>
                    <a:lnTo>
                      <a:pt x="108" y="165"/>
                    </a:lnTo>
                    <a:lnTo>
                      <a:pt x="112" y="165"/>
                    </a:lnTo>
                    <a:lnTo>
                      <a:pt x="116" y="170"/>
                    </a:lnTo>
                    <a:lnTo>
                      <a:pt x="123" y="170"/>
                    </a:lnTo>
                    <a:lnTo>
                      <a:pt x="125" y="167"/>
                    </a:lnTo>
                    <a:lnTo>
                      <a:pt x="132" y="167"/>
                    </a:lnTo>
                    <a:lnTo>
                      <a:pt x="136" y="169"/>
                    </a:lnTo>
                    <a:lnTo>
                      <a:pt x="137" y="177"/>
                    </a:lnTo>
                    <a:lnTo>
                      <a:pt x="140" y="184"/>
                    </a:lnTo>
                    <a:lnTo>
                      <a:pt x="146" y="187"/>
                    </a:lnTo>
                    <a:lnTo>
                      <a:pt x="151" y="182"/>
                    </a:lnTo>
                    <a:lnTo>
                      <a:pt x="150" y="156"/>
                    </a:lnTo>
                    <a:lnTo>
                      <a:pt x="150" y="151"/>
                    </a:lnTo>
                    <a:lnTo>
                      <a:pt x="143" y="141"/>
                    </a:lnTo>
                    <a:lnTo>
                      <a:pt x="147" y="141"/>
                    </a:lnTo>
                    <a:lnTo>
                      <a:pt x="151" y="148"/>
                    </a:lnTo>
                    <a:lnTo>
                      <a:pt x="164" y="151"/>
                    </a:lnTo>
                    <a:lnTo>
                      <a:pt x="164" y="161"/>
                    </a:lnTo>
                    <a:lnTo>
                      <a:pt x="167" y="162"/>
                    </a:lnTo>
                    <a:lnTo>
                      <a:pt x="167" y="171"/>
                    </a:lnTo>
                    <a:lnTo>
                      <a:pt x="169" y="176"/>
                    </a:lnTo>
                    <a:lnTo>
                      <a:pt x="168" y="186"/>
                    </a:lnTo>
                    <a:lnTo>
                      <a:pt x="169" y="192"/>
                    </a:lnTo>
                    <a:lnTo>
                      <a:pt x="173" y="197"/>
                    </a:lnTo>
                    <a:lnTo>
                      <a:pt x="175" y="203"/>
                    </a:lnTo>
                    <a:lnTo>
                      <a:pt x="178" y="213"/>
                    </a:lnTo>
                    <a:lnTo>
                      <a:pt x="185" y="219"/>
                    </a:lnTo>
                    <a:lnTo>
                      <a:pt x="194" y="219"/>
                    </a:lnTo>
                    <a:lnTo>
                      <a:pt x="205" y="227"/>
                    </a:lnTo>
                    <a:lnTo>
                      <a:pt x="232" y="235"/>
                    </a:lnTo>
                    <a:lnTo>
                      <a:pt x="239" y="240"/>
                    </a:lnTo>
                    <a:lnTo>
                      <a:pt x="249" y="241"/>
                    </a:lnTo>
                    <a:lnTo>
                      <a:pt x="254" y="235"/>
                    </a:lnTo>
                    <a:lnTo>
                      <a:pt x="259" y="235"/>
                    </a:lnTo>
                    <a:lnTo>
                      <a:pt x="266" y="224"/>
                    </a:lnTo>
                    <a:lnTo>
                      <a:pt x="271" y="221"/>
                    </a:lnTo>
                    <a:lnTo>
                      <a:pt x="276" y="218"/>
                    </a:lnTo>
                    <a:lnTo>
                      <a:pt x="284" y="213"/>
                    </a:lnTo>
                    <a:lnTo>
                      <a:pt x="286" y="210"/>
                    </a:lnTo>
                    <a:lnTo>
                      <a:pt x="292" y="208"/>
                    </a:lnTo>
                    <a:lnTo>
                      <a:pt x="301" y="210"/>
                    </a:lnTo>
                    <a:lnTo>
                      <a:pt x="313" y="218"/>
                    </a:lnTo>
                    <a:lnTo>
                      <a:pt x="313" y="231"/>
                    </a:lnTo>
                    <a:lnTo>
                      <a:pt x="308" y="246"/>
                    </a:lnTo>
                    <a:lnTo>
                      <a:pt x="308" y="262"/>
                    </a:lnTo>
                    <a:lnTo>
                      <a:pt x="307" y="264"/>
                    </a:lnTo>
                    <a:lnTo>
                      <a:pt x="307" y="272"/>
                    </a:lnTo>
                    <a:lnTo>
                      <a:pt x="304" y="280"/>
                    </a:lnTo>
                    <a:lnTo>
                      <a:pt x="296" y="286"/>
                    </a:lnTo>
                    <a:lnTo>
                      <a:pt x="287" y="290"/>
                    </a:lnTo>
                    <a:lnTo>
                      <a:pt x="286" y="304"/>
                    </a:lnTo>
                    <a:lnTo>
                      <a:pt x="284" y="307"/>
                    </a:lnTo>
                    <a:lnTo>
                      <a:pt x="285" y="316"/>
                    </a:lnTo>
                    <a:lnTo>
                      <a:pt x="287" y="317"/>
                    </a:lnTo>
                    <a:lnTo>
                      <a:pt x="287" y="321"/>
                    </a:lnTo>
                    <a:lnTo>
                      <a:pt x="282" y="328"/>
                    </a:lnTo>
                    <a:lnTo>
                      <a:pt x="280" y="316"/>
                    </a:lnTo>
                    <a:lnTo>
                      <a:pt x="275" y="315"/>
                    </a:lnTo>
                    <a:lnTo>
                      <a:pt x="269" y="315"/>
                    </a:lnTo>
                    <a:lnTo>
                      <a:pt x="261" y="316"/>
                    </a:lnTo>
                    <a:lnTo>
                      <a:pt x="253" y="316"/>
                    </a:lnTo>
                    <a:lnTo>
                      <a:pt x="247" y="318"/>
                    </a:lnTo>
                    <a:lnTo>
                      <a:pt x="242" y="323"/>
                    </a:lnTo>
                    <a:lnTo>
                      <a:pt x="226" y="345"/>
                    </a:lnTo>
                    <a:lnTo>
                      <a:pt x="226" y="349"/>
                    </a:lnTo>
                    <a:lnTo>
                      <a:pt x="228" y="348"/>
                    </a:lnTo>
                    <a:lnTo>
                      <a:pt x="232" y="356"/>
                    </a:lnTo>
                    <a:lnTo>
                      <a:pt x="237" y="360"/>
                    </a:lnTo>
                    <a:lnTo>
                      <a:pt x="236" y="369"/>
                    </a:lnTo>
                    <a:lnTo>
                      <a:pt x="231" y="380"/>
                    </a:lnTo>
                    <a:lnTo>
                      <a:pt x="217" y="404"/>
                    </a:lnTo>
                    <a:lnTo>
                      <a:pt x="215" y="412"/>
                    </a:lnTo>
                    <a:lnTo>
                      <a:pt x="202" y="428"/>
                    </a:lnTo>
                    <a:lnTo>
                      <a:pt x="182" y="463"/>
                    </a:lnTo>
                    <a:lnTo>
                      <a:pt x="171" y="479"/>
                    </a:lnTo>
                    <a:lnTo>
                      <a:pt x="153" y="492"/>
                    </a:lnTo>
                    <a:lnTo>
                      <a:pt x="145" y="495"/>
                    </a:lnTo>
                    <a:lnTo>
                      <a:pt x="137" y="488"/>
                    </a:lnTo>
                    <a:lnTo>
                      <a:pt x="132" y="481"/>
                    </a:lnTo>
                    <a:lnTo>
                      <a:pt x="113" y="482"/>
                    </a:lnTo>
                    <a:lnTo>
                      <a:pt x="109" y="473"/>
                    </a:lnTo>
                    <a:lnTo>
                      <a:pt x="109" y="469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1" name="任意多边形: 形状 50"/>
              <p:cNvSpPr>
                <a:spLocks noChangeAspect="1"/>
              </p:cNvSpPr>
              <p:nvPr/>
            </p:nvSpPr>
            <p:spPr bwMode="gray">
              <a:xfrm>
                <a:off x="5713059" y="4624364"/>
                <a:ext cx="42255" cy="37700"/>
              </a:xfrm>
              <a:custGeom>
                <a:avLst/>
                <a:gdLst/>
                <a:ahLst/>
                <a:cxnLst>
                  <a:cxn ang="0">
                    <a:pos x="60" y="71"/>
                  </a:cxn>
                  <a:cxn ang="0">
                    <a:pos x="39" y="60"/>
                  </a:cxn>
                  <a:cxn ang="0">
                    <a:pos x="27" y="43"/>
                  </a:cxn>
                  <a:cxn ang="0">
                    <a:pos x="21" y="38"/>
                  </a:cxn>
                  <a:cxn ang="0">
                    <a:pos x="16" y="26"/>
                  </a:cxn>
                  <a:cxn ang="0">
                    <a:pos x="6" y="17"/>
                  </a:cxn>
                  <a:cxn ang="0">
                    <a:pos x="6" y="9"/>
                  </a:cxn>
                  <a:cxn ang="0">
                    <a:pos x="0" y="2"/>
                  </a:cxn>
                  <a:cxn ang="0">
                    <a:pos x="6" y="0"/>
                  </a:cxn>
                  <a:cxn ang="0">
                    <a:pos x="14" y="5"/>
                  </a:cxn>
                  <a:cxn ang="0">
                    <a:pos x="19" y="4"/>
                  </a:cxn>
                  <a:cxn ang="0">
                    <a:pos x="33" y="14"/>
                  </a:cxn>
                  <a:cxn ang="0">
                    <a:pos x="40" y="16"/>
                  </a:cxn>
                  <a:cxn ang="0">
                    <a:pos x="41" y="21"/>
                  </a:cxn>
                  <a:cxn ang="0">
                    <a:pos x="45" y="26"/>
                  </a:cxn>
                  <a:cxn ang="0">
                    <a:pos x="51" y="26"/>
                  </a:cxn>
                  <a:cxn ang="0">
                    <a:pos x="59" y="29"/>
                  </a:cxn>
                  <a:cxn ang="0">
                    <a:pos x="67" y="43"/>
                  </a:cxn>
                  <a:cxn ang="0">
                    <a:pos x="72" y="47"/>
                  </a:cxn>
                  <a:cxn ang="0">
                    <a:pos x="75" y="57"/>
                  </a:cxn>
                  <a:cxn ang="0">
                    <a:pos x="78" y="58"/>
                  </a:cxn>
                  <a:cxn ang="0">
                    <a:pos x="82" y="63"/>
                  </a:cxn>
                  <a:cxn ang="0">
                    <a:pos x="89" y="68"/>
                  </a:cxn>
                  <a:cxn ang="0">
                    <a:pos x="94" y="74"/>
                  </a:cxn>
                  <a:cxn ang="0">
                    <a:pos x="98" y="75"/>
                  </a:cxn>
                  <a:cxn ang="0">
                    <a:pos x="100" y="81"/>
                  </a:cxn>
                  <a:cxn ang="0">
                    <a:pos x="109" y="82"/>
                  </a:cxn>
                  <a:cxn ang="0">
                    <a:pos x="123" y="86"/>
                  </a:cxn>
                  <a:cxn ang="0">
                    <a:pos x="141" y="103"/>
                  </a:cxn>
                  <a:cxn ang="0">
                    <a:pos x="143" y="109"/>
                  </a:cxn>
                  <a:cxn ang="0">
                    <a:pos x="150" y="108"/>
                  </a:cxn>
                  <a:cxn ang="0">
                    <a:pos x="157" y="114"/>
                  </a:cxn>
                  <a:cxn ang="0">
                    <a:pos x="159" y="123"/>
                  </a:cxn>
                  <a:cxn ang="0">
                    <a:pos x="158" y="125"/>
                  </a:cxn>
                  <a:cxn ang="0">
                    <a:pos x="153" y="125"/>
                  </a:cxn>
                  <a:cxn ang="0">
                    <a:pos x="152" y="133"/>
                  </a:cxn>
                  <a:cxn ang="0">
                    <a:pos x="150" y="131"/>
                  </a:cxn>
                  <a:cxn ang="0">
                    <a:pos x="147" y="127"/>
                  </a:cxn>
                  <a:cxn ang="0">
                    <a:pos x="141" y="122"/>
                  </a:cxn>
                  <a:cxn ang="0">
                    <a:pos x="138" y="119"/>
                  </a:cxn>
                  <a:cxn ang="0">
                    <a:pos x="130" y="119"/>
                  </a:cxn>
                  <a:cxn ang="0">
                    <a:pos x="124" y="115"/>
                  </a:cxn>
                  <a:cxn ang="0">
                    <a:pos x="116" y="115"/>
                  </a:cxn>
                  <a:cxn ang="0">
                    <a:pos x="114" y="112"/>
                  </a:cxn>
                  <a:cxn ang="0">
                    <a:pos x="113" y="104"/>
                  </a:cxn>
                  <a:cxn ang="0">
                    <a:pos x="108" y="104"/>
                  </a:cxn>
                  <a:cxn ang="0">
                    <a:pos x="104" y="102"/>
                  </a:cxn>
                  <a:cxn ang="0">
                    <a:pos x="99" y="102"/>
                  </a:cxn>
                  <a:cxn ang="0">
                    <a:pos x="98" y="97"/>
                  </a:cxn>
                  <a:cxn ang="0">
                    <a:pos x="93" y="97"/>
                  </a:cxn>
                  <a:cxn ang="0">
                    <a:pos x="91" y="95"/>
                  </a:cxn>
                  <a:cxn ang="0">
                    <a:pos x="84" y="93"/>
                  </a:cxn>
                  <a:cxn ang="0">
                    <a:pos x="77" y="86"/>
                  </a:cxn>
                  <a:cxn ang="0">
                    <a:pos x="71" y="86"/>
                  </a:cxn>
                  <a:cxn ang="0">
                    <a:pos x="66" y="84"/>
                  </a:cxn>
                  <a:cxn ang="0">
                    <a:pos x="65" y="76"/>
                  </a:cxn>
                  <a:cxn ang="0">
                    <a:pos x="60" y="71"/>
                  </a:cxn>
                </a:cxnLst>
                <a:rect l="0" t="0" r="r" b="b"/>
                <a:pathLst>
                  <a:path w="159" h="133">
                    <a:moveTo>
                      <a:pt x="60" y="71"/>
                    </a:moveTo>
                    <a:lnTo>
                      <a:pt x="39" y="60"/>
                    </a:lnTo>
                    <a:lnTo>
                      <a:pt x="27" y="43"/>
                    </a:lnTo>
                    <a:lnTo>
                      <a:pt x="21" y="38"/>
                    </a:lnTo>
                    <a:lnTo>
                      <a:pt x="16" y="26"/>
                    </a:lnTo>
                    <a:lnTo>
                      <a:pt x="6" y="17"/>
                    </a:lnTo>
                    <a:lnTo>
                      <a:pt x="6" y="9"/>
                    </a:lnTo>
                    <a:lnTo>
                      <a:pt x="0" y="2"/>
                    </a:lnTo>
                    <a:lnTo>
                      <a:pt x="6" y="0"/>
                    </a:lnTo>
                    <a:lnTo>
                      <a:pt x="14" y="5"/>
                    </a:lnTo>
                    <a:lnTo>
                      <a:pt x="19" y="4"/>
                    </a:lnTo>
                    <a:lnTo>
                      <a:pt x="33" y="14"/>
                    </a:lnTo>
                    <a:lnTo>
                      <a:pt x="40" y="16"/>
                    </a:lnTo>
                    <a:lnTo>
                      <a:pt x="41" y="21"/>
                    </a:lnTo>
                    <a:lnTo>
                      <a:pt x="45" y="26"/>
                    </a:lnTo>
                    <a:lnTo>
                      <a:pt x="51" y="26"/>
                    </a:lnTo>
                    <a:lnTo>
                      <a:pt x="59" y="29"/>
                    </a:lnTo>
                    <a:lnTo>
                      <a:pt x="67" y="43"/>
                    </a:lnTo>
                    <a:lnTo>
                      <a:pt x="72" y="47"/>
                    </a:lnTo>
                    <a:lnTo>
                      <a:pt x="75" y="57"/>
                    </a:lnTo>
                    <a:lnTo>
                      <a:pt x="78" y="58"/>
                    </a:lnTo>
                    <a:lnTo>
                      <a:pt x="82" y="63"/>
                    </a:lnTo>
                    <a:lnTo>
                      <a:pt x="89" y="68"/>
                    </a:lnTo>
                    <a:lnTo>
                      <a:pt x="94" y="74"/>
                    </a:lnTo>
                    <a:lnTo>
                      <a:pt x="98" y="75"/>
                    </a:lnTo>
                    <a:lnTo>
                      <a:pt x="100" y="81"/>
                    </a:lnTo>
                    <a:lnTo>
                      <a:pt x="109" y="82"/>
                    </a:lnTo>
                    <a:lnTo>
                      <a:pt x="123" y="86"/>
                    </a:lnTo>
                    <a:lnTo>
                      <a:pt x="141" y="103"/>
                    </a:lnTo>
                    <a:lnTo>
                      <a:pt x="143" y="109"/>
                    </a:lnTo>
                    <a:lnTo>
                      <a:pt x="150" y="108"/>
                    </a:lnTo>
                    <a:lnTo>
                      <a:pt x="157" y="114"/>
                    </a:lnTo>
                    <a:lnTo>
                      <a:pt x="159" y="123"/>
                    </a:lnTo>
                    <a:lnTo>
                      <a:pt x="158" y="125"/>
                    </a:lnTo>
                    <a:lnTo>
                      <a:pt x="153" y="125"/>
                    </a:lnTo>
                    <a:lnTo>
                      <a:pt x="152" y="133"/>
                    </a:lnTo>
                    <a:lnTo>
                      <a:pt x="150" y="131"/>
                    </a:lnTo>
                    <a:lnTo>
                      <a:pt x="147" y="127"/>
                    </a:lnTo>
                    <a:lnTo>
                      <a:pt x="141" y="122"/>
                    </a:lnTo>
                    <a:lnTo>
                      <a:pt x="138" y="119"/>
                    </a:lnTo>
                    <a:lnTo>
                      <a:pt x="130" y="119"/>
                    </a:lnTo>
                    <a:lnTo>
                      <a:pt x="124" y="115"/>
                    </a:lnTo>
                    <a:lnTo>
                      <a:pt x="116" y="115"/>
                    </a:lnTo>
                    <a:lnTo>
                      <a:pt x="114" y="112"/>
                    </a:lnTo>
                    <a:lnTo>
                      <a:pt x="113" y="104"/>
                    </a:lnTo>
                    <a:lnTo>
                      <a:pt x="108" y="104"/>
                    </a:lnTo>
                    <a:lnTo>
                      <a:pt x="104" y="102"/>
                    </a:lnTo>
                    <a:lnTo>
                      <a:pt x="99" y="102"/>
                    </a:lnTo>
                    <a:lnTo>
                      <a:pt x="98" y="97"/>
                    </a:lnTo>
                    <a:lnTo>
                      <a:pt x="93" y="97"/>
                    </a:lnTo>
                    <a:lnTo>
                      <a:pt x="91" y="95"/>
                    </a:lnTo>
                    <a:lnTo>
                      <a:pt x="84" y="93"/>
                    </a:lnTo>
                    <a:lnTo>
                      <a:pt x="77" y="86"/>
                    </a:lnTo>
                    <a:lnTo>
                      <a:pt x="71" y="86"/>
                    </a:lnTo>
                    <a:lnTo>
                      <a:pt x="66" y="84"/>
                    </a:lnTo>
                    <a:lnTo>
                      <a:pt x="65" y="76"/>
                    </a:lnTo>
                    <a:lnTo>
                      <a:pt x="60" y="71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2" name="任意多边形: 形状 51"/>
              <p:cNvSpPr>
                <a:spLocks noChangeAspect="1"/>
              </p:cNvSpPr>
              <p:nvPr/>
            </p:nvSpPr>
            <p:spPr bwMode="gray">
              <a:xfrm>
                <a:off x="4342391" y="3536841"/>
                <a:ext cx="159779" cy="84102"/>
              </a:xfrm>
              <a:custGeom>
                <a:avLst/>
                <a:gdLst/>
                <a:ahLst/>
                <a:cxnLst>
                  <a:cxn ang="0">
                    <a:pos x="259" y="238"/>
                  </a:cxn>
                  <a:cxn ang="0">
                    <a:pos x="303" y="218"/>
                  </a:cxn>
                  <a:cxn ang="0">
                    <a:pos x="334" y="201"/>
                  </a:cxn>
                  <a:cxn ang="0">
                    <a:pos x="362" y="217"/>
                  </a:cxn>
                  <a:cxn ang="0">
                    <a:pos x="401" y="204"/>
                  </a:cxn>
                  <a:cxn ang="0">
                    <a:pos x="433" y="170"/>
                  </a:cxn>
                  <a:cxn ang="0">
                    <a:pos x="491" y="159"/>
                  </a:cxn>
                  <a:cxn ang="0">
                    <a:pos x="550" y="112"/>
                  </a:cxn>
                  <a:cxn ang="0">
                    <a:pos x="604" y="79"/>
                  </a:cxn>
                  <a:cxn ang="0">
                    <a:pos x="577" y="56"/>
                  </a:cxn>
                  <a:cxn ang="0">
                    <a:pos x="530" y="34"/>
                  </a:cxn>
                  <a:cxn ang="0">
                    <a:pos x="508" y="27"/>
                  </a:cxn>
                  <a:cxn ang="0">
                    <a:pos x="452" y="24"/>
                  </a:cxn>
                  <a:cxn ang="0">
                    <a:pos x="421" y="18"/>
                  </a:cxn>
                  <a:cxn ang="0">
                    <a:pos x="366" y="20"/>
                  </a:cxn>
                  <a:cxn ang="0">
                    <a:pos x="325" y="23"/>
                  </a:cxn>
                  <a:cxn ang="0">
                    <a:pos x="294" y="18"/>
                  </a:cxn>
                  <a:cxn ang="0">
                    <a:pos x="260" y="4"/>
                  </a:cxn>
                  <a:cxn ang="0">
                    <a:pos x="233" y="18"/>
                  </a:cxn>
                  <a:cxn ang="0">
                    <a:pos x="224" y="48"/>
                  </a:cxn>
                  <a:cxn ang="0">
                    <a:pos x="191" y="45"/>
                  </a:cxn>
                  <a:cxn ang="0">
                    <a:pos x="160" y="34"/>
                  </a:cxn>
                  <a:cxn ang="0">
                    <a:pos x="129" y="32"/>
                  </a:cxn>
                  <a:cxn ang="0">
                    <a:pos x="98" y="36"/>
                  </a:cxn>
                  <a:cxn ang="0">
                    <a:pos x="92" y="58"/>
                  </a:cxn>
                  <a:cxn ang="0">
                    <a:pos x="106" y="79"/>
                  </a:cxn>
                  <a:cxn ang="0">
                    <a:pos x="70" y="109"/>
                  </a:cxn>
                  <a:cxn ang="0">
                    <a:pos x="62" y="129"/>
                  </a:cxn>
                  <a:cxn ang="0">
                    <a:pos x="84" y="144"/>
                  </a:cxn>
                  <a:cxn ang="0">
                    <a:pos x="117" y="147"/>
                  </a:cxn>
                  <a:cxn ang="0">
                    <a:pos x="137" y="131"/>
                  </a:cxn>
                  <a:cxn ang="0">
                    <a:pos x="156" y="154"/>
                  </a:cxn>
                  <a:cxn ang="0">
                    <a:pos x="181" y="169"/>
                  </a:cxn>
                  <a:cxn ang="0">
                    <a:pos x="212" y="175"/>
                  </a:cxn>
                  <a:cxn ang="0">
                    <a:pos x="187" y="195"/>
                  </a:cxn>
                  <a:cxn ang="0">
                    <a:pos x="168" y="202"/>
                  </a:cxn>
                  <a:cxn ang="0">
                    <a:pos x="149" y="213"/>
                  </a:cxn>
                  <a:cxn ang="0">
                    <a:pos x="111" y="215"/>
                  </a:cxn>
                  <a:cxn ang="0">
                    <a:pos x="88" y="224"/>
                  </a:cxn>
                  <a:cxn ang="0">
                    <a:pos x="68" y="236"/>
                  </a:cxn>
                  <a:cxn ang="0">
                    <a:pos x="30" y="229"/>
                  </a:cxn>
                  <a:cxn ang="0">
                    <a:pos x="0" y="236"/>
                  </a:cxn>
                  <a:cxn ang="0">
                    <a:pos x="4" y="267"/>
                  </a:cxn>
                  <a:cxn ang="0">
                    <a:pos x="36" y="268"/>
                  </a:cxn>
                  <a:cxn ang="0">
                    <a:pos x="76" y="267"/>
                  </a:cxn>
                  <a:cxn ang="0">
                    <a:pos x="120" y="265"/>
                  </a:cxn>
                  <a:cxn ang="0">
                    <a:pos x="140" y="287"/>
                  </a:cxn>
                  <a:cxn ang="0">
                    <a:pos x="178" y="281"/>
                  </a:cxn>
                  <a:cxn ang="0">
                    <a:pos x="219" y="278"/>
                  </a:cxn>
                  <a:cxn ang="0">
                    <a:pos x="251" y="267"/>
                  </a:cxn>
                </a:cxnLst>
                <a:rect l="0" t="0" r="r" b="b"/>
                <a:pathLst>
                  <a:path w="604" h="288">
                    <a:moveTo>
                      <a:pt x="251" y="267"/>
                    </a:moveTo>
                    <a:lnTo>
                      <a:pt x="250" y="256"/>
                    </a:lnTo>
                    <a:lnTo>
                      <a:pt x="259" y="238"/>
                    </a:lnTo>
                    <a:lnTo>
                      <a:pt x="291" y="223"/>
                    </a:lnTo>
                    <a:lnTo>
                      <a:pt x="296" y="218"/>
                    </a:lnTo>
                    <a:lnTo>
                      <a:pt x="303" y="218"/>
                    </a:lnTo>
                    <a:lnTo>
                      <a:pt x="309" y="203"/>
                    </a:lnTo>
                    <a:lnTo>
                      <a:pt x="319" y="207"/>
                    </a:lnTo>
                    <a:lnTo>
                      <a:pt x="334" y="201"/>
                    </a:lnTo>
                    <a:lnTo>
                      <a:pt x="345" y="202"/>
                    </a:lnTo>
                    <a:lnTo>
                      <a:pt x="351" y="215"/>
                    </a:lnTo>
                    <a:lnTo>
                      <a:pt x="362" y="217"/>
                    </a:lnTo>
                    <a:lnTo>
                      <a:pt x="378" y="213"/>
                    </a:lnTo>
                    <a:lnTo>
                      <a:pt x="388" y="214"/>
                    </a:lnTo>
                    <a:lnTo>
                      <a:pt x="401" y="204"/>
                    </a:lnTo>
                    <a:lnTo>
                      <a:pt x="407" y="186"/>
                    </a:lnTo>
                    <a:lnTo>
                      <a:pt x="416" y="175"/>
                    </a:lnTo>
                    <a:lnTo>
                      <a:pt x="433" y="170"/>
                    </a:lnTo>
                    <a:lnTo>
                      <a:pt x="452" y="169"/>
                    </a:lnTo>
                    <a:lnTo>
                      <a:pt x="479" y="164"/>
                    </a:lnTo>
                    <a:lnTo>
                      <a:pt x="491" y="159"/>
                    </a:lnTo>
                    <a:lnTo>
                      <a:pt x="499" y="145"/>
                    </a:lnTo>
                    <a:lnTo>
                      <a:pt x="514" y="132"/>
                    </a:lnTo>
                    <a:lnTo>
                      <a:pt x="550" y="112"/>
                    </a:lnTo>
                    <a:lnTo>
                      <a:pt x="588" y="100"/>
                    </a:lnTo>
                    <a:lnTo>
                      <a:pt x="598" y="93"/>
                    </a:lnTo>
                    <a:lnTo>
                      <a:pt x="604" y="79"/>
                    </a:lnTo>
                    <a:lnTo>
                      <a:pt x="604" y="69"/>
                    </a:lnTo>
                    <a:lnTo>
                      <a:pt x="597" y="69"/>
                    </a:lnTo>
                    <a:lnTo>
                      <a:pt x="577" y="56"/>
                    </a:lnTo>
                    <a:lnTo>
                      <a:pt x="561" y="53"/>
                    </a:lnTo>
                    <a:lnTo>
                      <a:pt x="546" y="35"/>
                    </a:lnTo>
                    <a:lnTo>
                      <a:pt x="530" y="34"/>
                    </a:lnTo>
                    <a:lnTo>
                      <a:pt x="523" y="31"/>
                    </a:lnTo>
                    <a:lnTo>
                      <a:pt x="514" y="31"/>
                    </a:lnTo>
                    <a:lnTo>
                      <a:pt x="508" y="27"/>
                    </a:lnTo>
                    <a:lnTo>
                      <a:pt x="499" y="26"/>
                    </a:lnTo>
                    <a:lnTo>
                      <a:pt x="475" y="27"/>
                    </a:lnTo>
                    <a:lnTo>
                      <a:pt x="452" y="24"/>
                    </a:lnTo>
                    <a:lnTo>
                      <a:pt x="443" y="24"/>
                    </a:lnTo>
                    <a:lnTo>
                      <a:pt x="428" y="18"/>
                    </a:lnTo>
                    <a:lnTo>
                      <a:pt x="421" y="18"/>
                    </a:lnTo>
                    <a:lnTo>
                      <a:pt x="406" y="24"/>
                    </a:lnTo>
                    <a:lnTo>
                      <a:pt x="374" y="20"/>
                    </a:lnTo>
                    <a:lnTo>
                      <a:pt x="366" y="20"/>
                    </a:lnTo>
                    <a:lnTo>
                      <a:pt x="350" y="24"/>
                    </a:lnTo>
                    <a:lnTo>
                      <a:pt x="334" y="24"/>
                    </a:lnTo>
                    <a:lnTo>
                      <a:pt x="325" y="23"/>
                    </a:lnTo>
                    <a:lnTo>
                      <a:pt x="319" y="18"/>
                    </a:lnTo>
                    <a:lnTo>
                      <a:pt x="310" y="16"/>
                    </a:lnTo>
                    <a:lnTo>
                      <a:pt x="294" y="18"/>
                    </a:lnTo>
                    <a:lnTo>
                      <a:pt x="288" y="12"/>
                    </a:lnTo>
                    <a:lnTo>
                      <a:pt x="267" y="0"/>
                    </a:lnTo>
                    <a:lnTo>
                      <a:pt x="260" y="4"/>
                    </a:lnTo>
                    <a:lnTo>
                      <a:pt x="253" y="5"/>
                    </a:lnTo>
                    <a:lnTo>
                      <a:pt x="245" y="8"/>
                    </a:lnTo>
                    <a:lnTo>
                      <a:pt x="233" y="18"/>
                    </a:lnTo>
                    <a:lnTo>
                      <a:pt x="232" y="26"/>
                    </a:lnTo>
                    <a:lnTo>
                      <a:pt x="227" y="32"/>
                    </a:lnTo>
                    <a:lnTo>
                      <a:pt x="224" y="48"/>
                    </a:lnTo>
                    <a:lnTo>
                      <a:pt x="221" y="56"/>
                    </a:lnTo>
                    <a:lnTo>
                      <a:pt x="205" y="52"/>
                    </a:lnTo>
                    <a:lnTo>
                      <a:pt x="191" y="45"/>
                    </a:lnTo>
                    <a:lnTo>
                      <a:pt x="175" y="40"/>
                    </a:lnTo>
                    <a:lnTo>
                      <a:pt x="169" y="36"/>
                    </a:lnTo>
                    <a:lnTo>
                      <a:pt x="160" y="34"/>
                    </a:lnTo>
                    <a:lnTo>
                      <a:pt x="152" y="34"/>
                    </a:lnTo>
                    <a:lnTo>
                      <a:pt x="137" y="31"/>
                    </a:lnTo>
                    <a:lnTo>
                      <a:pt x="129" y="32"/>
                    </a:lnTo>
                    <a:lnTo>
                      <a:pt x="121" y="30"/>
                    </a:lnTo>
                    <a:lnTo>
                      <a:pt x="105" y="32"/>
                    </a:lnTo>
                    <a:lnTo>
                      <a:pt x="98" y="36"/>
                    </a:lnTo>
                    <a:lnTo>
                      <a:pt x="95" y="43"/>
                    </a:lnTo>
                    <a:lnTo>
                      <a:pt x="97" y="51"/>
                    </a:lnTo>
                    <a:lnTo>
                      <a:pt x="92" y="58"/>
                    </a:lnTo>
                    <a:lnTo>
                      <a:pt x="88" y="66"/>
                    </a:lnTo>
                    <a:lnTo>
                      <a:pt x="105" y="70"/>
                    </a:lnTo>
                    <a:lnTo>
                      <a:pt x="106" y="79"/>
                    </a:lnTo>
                    <a:lnTo>
                      <a:pt x="92" y="85"/>
                    </a:lnTo>
                    <a:lnTo>
                      <a:pt x="82" y="97"/>
                    </a:lnTo>
                    <a:lnTo>
                      <a:pt x="70" y="109"/>
                    </a:lnTo>
                    <a:lnTo>
                      <a:pt x="55" y="118"/>
                    </a:lnTo>
                    <a:lnTo>
                      <a:pt x="54" y="127"/>
                    </a:lnTo>
                    <a:lnTo>
                      <a:pt x="62" y="129"/>
                    </a:lnTo>
                    <a:lnTo>
                      <a:pt x="68" y="134"/>
                    </a:lnTo>
                    <a:lnTo>
                      <a:pt x="76" y="131"/>
                    </a:lnTo>
                    <a:lnTo>
                      <a:pt x="84" y="144"/>
                    </a:lnTo>
                    <a:lnTo>
                      <a:pt x="108" y="154"/>
                    </a:lnTo>
                    <a:lnTo>
                      <a:pt x="115" y="154"/>
                    </a:lnTo>
                    <a:lnTo>
                      <a:pt x="117" y="147"/>
                    </a:lnTo>
                    <a:lnTo>
                      <a:pt x="125" y="142"/>
                    </a:lnTo>
                    <a:lnTo>
                      <a:pt x="130" y="127"/>
                    </a:lnTo>
                    <a:lnTo>
                      <a:pt x="137" y="131"/>
                    </a:lnTo>
                    <a:lnTo>
                      <a:pt x="142" y="137"/>
                    </a:lnTo>
                    <a:lnTo>
                      <a:pt x="142" y="145"/>
                    </a:lnTo>
                    <a:lnTo>
                      <a:pt x="156" y="154"/>
                    </a:lnTo>
                    <a:lnTo>
                      <a:pt x="162" y="159"/>
                    </a:lnTo>
                    <a:lnTo>
                      <a:pt x="170" y="159"/>
                    </a:lnTo>
                    <a:lnTo>
                      <a:pt x="181" y="169"/>
                    </a:lnTo>
                    <a:lnTo>
                      <a:pt x="197" y="174"/>
                    </a:lnTo>
                    <a:lnTo>
                      <a:pt x="205" y="171"/>
                    </a:lnTo>
                    <a:lnTo>
                      <a:pt x="212" y="175"/>
                    </a:lnTo>
                    <a:lnTo>
                      <a:pt x="207" y="182"/>
                    </a:lnTo>
                    <a:lnTo>
                      <a:pt x="191" y="186"/>
                    </a:lnTo>
                    <a:lnTo>
                      <a:pt x="187" y="195"/>
                    </a:lnTo>
                    <a:lnTo>
                      <a:pt x="181" y="198"/>
                    </a:lnTo>
                    <a:lnTo>
                      <a:pt x="173" y="196"/>
                    </a:lnTo>
                    <a:lnTo>
                      <a:pt x="168" y="202"/>
                    </a:lnTo>
                    <a:lnTo>
                      <a:pt x="160" y="202"/>
                    </a:lnTo>
                    <a:lnTo>
                      <a:pt x="153" y="206"/>
                    </a:lnTo>
                    <a:lnTo>
                      <a:pt x="149" y="213"/>
                    </a:lnTo>
                    <a:lnTo>
                      <a:pt x="143" y="218"/>
                    </a:lnTo>
                    <a:lnTo>
                      <a:pt x="127" y="220"/>
                    </a:lnTo>
                    <a:lnTo>
                      <a:pt x="111" y="215"/>
                    </a:lnTo>
                    <a:lnTo>
                      <a:pt x="104" y="214"/>
                    </a:lnTo>
                    <a:lnTo>
                      <a:pt x="92" y="215"/>
                    </a:lnTo>
                    <a:lnTo>
                      <a:pt x="88" y="224"/>
                    </a:lnTo>
                    <a:lnTo>
                      <a:pt x="81" y="226"/>
                    </a:lnTo>
                    <a:lnTo>
                      <a:pt x="76" y="234"/>
                    </a:lnTo>
                    <a:lnTo>
                      <a:pt x="68" y="236"/>
                    </a:lnTo>
                    <a:lnTo>
                      <a:pt x="55" y="228"/>
                    </a:lnTo>
                    <a:lnTo>
                      <a:pt x="46" y="226"/>
                    </a:lnTo>
                    <a:lnTo>
                      <a:pt x="30" y="229"/>
                    </a:lnTo>
                    <a:lnTo>
                      <a:pt x="22" y="226"/>
                    </a:lnTo>
                    <a:lnTo>
                      <a:pt x="15" y="231"/>
                    </a:lnTo>
                    <a:lnTo>
                      <a:pt x="0" y="236"/>
                    </a:lnTo>
                    <a:lnTo>
                      <a:pt x="0" y="245"/>
                    </a:lnTo>
                    <a:lnTo>
                      <a:pt x="0" y="261"/>
                    </a:lnTo>
                    <a:lnTo>
                      <a:pt x="4" y="267"/>
                    </a:lnTo>
                    <a:lnTo>
                      <a:pt x="13" y="267"/>
                    </a:lnTo>
                    <a:lnTo>
                      <a:pt x="20" y="265"/>
                    </a:lnTo>
                    <a:lnTo>
                      <a:pt x="36" y="268"/>
                    </a:lnTo>
                    <a:lnTo>
                      <a:pt x="60" y="265"/>
                    </a:lnTo>
                    <a:lnTo>
                      <a:pt x="68" y="265"/>
                    </a:lnTo>
                    <a:lnTo>
                      <a:pt x="76" y="267"/>
                    </a:lnTo>
                    <a:lnTo>
                      <a:pt x="81" y="273"/>
                    </a:lnTo>
                    <a:lnTo>
                      <a:pt x="89" y="274"/>
                    </a:lnTo>
                    <a:lnTo>
                      <a:pt x="120" y="265"/>
                    </a:lnTo>
                    <a:lnTo>
                      <a:pt x="127" y="269"/>
                    </a:lnTo>
                    <a:lnTo>
                      <a:pt x="135" y="271"/>
                    </a:lnTo>
                    <a:lnTo>
                      <a:pt x="140" y="287"/>
                    </a:lnTo>
                    <a:lnTo>
                      <a:pt x="156" y="285"/>
                    </a:lnTo>
                    <a:lnTo>
                      <a:pt x="163" y="288"/>
                    </a:lnTo>
                    <a:lnTo>
                      <a:pt x="178" y="281"/>
                    </a:lnTo>
                    <a:lnTo>
                      <a:pt x="194" y="278"/>
                    </a:lnTo>
                    <a:lnTo>
                      <a:pt x="210" y="281"/>
                    </a:lnTo>
                    <a:lnTo>
                      <a:pt x="219" y="278"/>
                    </a:lnTo>
                    <a:lnTo>
                      <a:pt x="229" y="279"/>
                    </a:lnTo>
                    <a:lnTo>
                      <a:pt x="232" y="265"/>
                    </a:lnTo>
                    <a:lnTo>
                      <a:pt x="251" y="267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3" name="任意多边形: 形状 52"/>
              <p:cNvSpPr>
                <a:spLocks noChangeAspect="1"/>
              </p:cNvSpPr>
              <p:nvPr/>
            </p:nvSpPr>
            <p:spPr bwMode="gray">
              <a:xfrm>
                <a:off x="4315981" y="3583242"/>
                <a:ext cx="109601" cy="89902"/>
              </a:xfrm>
              <a:custGeom>
                <a:avLst/>
                <a:gdLst/>
                <a:ahLst/>
                <a:cxnLst>
                  <a:cxn ang="0">
                    <a:pos x="45" y="286"/>
                  </a:cxn>
                  <a:cxn ang="0">
                    <a:pos x="72" y="273"/>
                  </a:cxn>
                  <a:cxn ang="0">
                    <a:pos x="89" y="269"/>
                  </a:cxn>
                  <a:cxn ang="0">
                    <a:pos x="112" y="274"/>
                  </a:cxn>
                  <a:cxn ang="0">
                    <a:pos x="118" y="246"/>
                  </a:cxn>
                  <a:cxn ang="0">
                    <a:pos x="145" y="252"/>
                  </a:cxn>
                  <a:cxn ang="0">
                    <a:pos x="160" y="238"/>
                  </a:cxn>
                  <a:cxn ang="0">
                    <a:pos x="176" y="198"/>
                  </a:cxn>
                  <a:cxn ang="0">
                    <a:pos x="190" y="190"/>
                  </a:cxn>
                  <a:cxn ang="0">
                    <a:pos x="217" y="207"/>
                  </a:cxn>
                  <a:cxn ang="0">
                    <a:pos x="219" y="225"/>
                  </a:cxn>
                  <a:cxn ang="0">
                    <a:pos x="230" y="231"/>
                  </a:cxn>
                  <a:cxn ang="0">
                    <a:pos x="226" y="254"/>
                  </a:cxn>
                  <a:cxn ang="0">
                    <a:pos x="224" y="287"/>
                  </a:cxn>
                  <a:cxn ang="0">
                    <a:pos x="241" y="312"/>
                  </a:cxn>
                  <a:cxn ang="0">
                    <a:pos x="293" y="286"/>
                  </a:cxn>
                  <a:cxn ang="0">
                    <a:pos x="307" y="271"/>
                  </a:cxn>
                  <a:cxn ang="0">
                    <a:pos x="334" y="257"/>
                  </a:cxn>
                  <a:cxn ang="0">
                    <a:pos x="350" y="260"/>
                  </a:cxn>
                  <a:cxn ang="0">
                    <a:pos x="364" y="266"/>
                  </a:cxn>
                  <a:cxn ang="0">
                    <a:pos x="390" y="260"/>
                  </a:cxn>
                  <a:cxn ang="0">
                    <a:pos x="411" y="268"/>
                  </a:cxn>
                  <a:cxn ang="0">
                    <a:pos x="417" y="273"/>
                  </a:cxn>
                  <a:cxn ang="0">
                    <a:pos x="400" y="182"/>
                  </a:cxn>
                  <a:cxn ang="0">
                    <a:pos x="346" y="162"/>
                  </a:cxn>
                  <a:cxn ang="0">
                    <a:pos x="333" y="120"/>
                  </a:cxn>
                  <a:cxn ang="0">
                    <a:pos x="282" y="122"/>
                  </a:cxn>
                  <a:cxn ang="0">
                    <a:pos x="239" y="112"/>
                  </a:cxn>
                  <a:cxn ang="0">
                    <a:pos x="185" y="114"/>
                  </a:cxn>
                  <a:cxn ang="0">
                    <a:pos x="140" y="109"/>
                  </a:cxn>
                  <a:cxn ang="0">
                    <a:pos x="104" y="102"/>
                  </a:cxn>
                  <a:cxn ang="0">
                    <a:pos x="126" y="67"/>
                  </a:cxn>
                  <a:cxn ang="0">
                    <a:pos x="172" y="77"/>
                  </a:cxn>
                  <a:cxn ang="0">
                    <a:pos x="196" y="56"/>
                  </a:cxn>
                  <a:cxn ang="0">
                    <a:pos x="172" y="54"/>
                  </a:cxn>
                  <a:cxn ang="0">
                    <a:pos x="185" y="22"/>
                  </a:cxn>
                  <a:cxn ang="0">
                    <a:pos x="170" y="0"/>
                  </a:cxn>
                  <a:cxn ang="0">
                    <a:pos x="132" y="27"/>
                  </a:cxn>
                  <a:cxn ang="0">
                    <a:pos x="108" y="36"/>
                  </a:cxn>
                  <a:cxn ang="0">
                    <a:pos x="105" y="63"/>
                  </a:cxn>
                  <a:cxn ang="0">
                    <a:pos x="75" y="82"/>
                  </a:cxn>
                  <a:cxn ang="0">
                    <a:pos x="32" y="107"/>
                  </a:cxn>
                  <a:cxn ang="0">
                    <a:pos x="6" y="112"/>
                  </a:cxn>
                  <a:cxn ang="0">
                    <a:pos x="14" y="136"/>
                  </a:cxn>
                  <a:cxn ang="0">
                    <a:pos x="40" y="149"/>
                  </a:cxn>
                  <a:cxn ang="0">
                    <a:pos x="41" y="187"/>
                  </a:cxn>
                  <a:cxn ang="0">
                    <a:pos x="52" y="212"/>
                  </a:cxn>
                  <a:cxn ang="0">
                    <a:pos x="29" y="239"/>
                  </a:cxn>
                  <a:cxn ang="0">
                    <a:pos x="19" y="269"/>
                  </a:cxn>
                </a:cxnLst>
                <a:rect l="0" t="0" r="r" b="b"/>
                <a:pathLst>
                  <a:path w="417" h="312">
                    <a:moveTo>
                      <a:pt x="19" y="269"/>
                    </a:moveTo>
                    <a:lnTo>
                      <a:pt x="24" y="274"/>
                    </a:lnTo>
                    <a:lnTo>
                      <a:pt x="37" y="289"/>
                    </a:lnTo>
                    <a:lnTo>
                      <a:pt x="45" y="286"/>
                    </a:lnTo>
                    <a:lnTo>
                      <a:pt x="52" y="286"/>
                    </a:lnTo>
                    <a:lnTo>
                      <a:pt x="53" y="281"/>
                    </a:lnTo>
                    <a:lnTo>
                      <a:pt x="67" y="274"/>
                    </a:lnTo>
                    <a:lnTo>
                      <a:pt x="72" y="273"/>
                    </a:lnTo>
                    <a:lnTo>
                      <a:pt x="76" y="274"/>
                    </a:lnTo>
                    <a:lnTo>
                      <a:pt x="79" y="270"/>
                    </a:lnTo>
                    <a:lnTo>
                      <a:pt x="85" y="268"/>
                    </a:lnTo>
                    <a:lnTo>
                      <a:pt x="89" y="269"/>
                    </a:lnTo>
                    <a:lnTo>
                      <a:pt x="94" y="274"/>
                    </a:lnTo>
                    <a:lnTo>
                      <a:pt x="107" y="279"/>
                    </a:lnTo>
                    <a:lnTo>
                      <a:pt x="111" y="276"/>
                    </a:lnTo>
                    <a:lnTo>
                      <a:pt x="112" y="274"/>
                    </a:lnTo>
                    <a:lnTo>
                      <a:pt x="112" y="269"/>
                    </a:lnTo>
                    <a:lnTo>
                      <a:pt x="110" y="265"/>
                    </a:lnTo>
                    <a:lnTo>
                      <a:pt x="110" y="258"/>
                    </a:lnTo>
                    <a:lnTo>
                      <a:pt x="118" y="246"/>
                    </a:lnTo>
                    <a:lnTo>
                      <a:pt x="123" y="246"/>
                    </a:lnTo>
                    <a:lnTo>
                      <a:pt x="129" y="248"/>
                    </a:lnTo>
                    <a:lnTo>
                      <a:pt x="138" y="246"/>
                    </a:lnTo>
                    <a:lnTo>
                      <a:pt x="145" y="252"/>
                    </a:lnTo>
                    <a:lnTo>
                      <a:pt x="149" y="252"/>
                    </a:lnTo>
                    <a:lnTo>
                      <a:pt x="153" y="250"/>
                    </a:lnTo>
                    <a:lnTo>
                      <a:pt x="159" y="243"/>
                    </a:lnTo>
                    <a:lnTo>
                      <a:pt x="160" y="238"/>
                    </a:lnTo>
                    <a:lnTo>
                      <a:pt x="155" y="232"/>
                    </a:lnTo>
                    <a:lnTo>
                      <a:pt x="155" y="227"/>
                    </a:lnTo>
                    <a:lnTo>
                      <a:pt x="165" y="214"/>
                    </a:lnTo>
                    <a:lnTo>
                      <a:pt x="176" y="198"/>
                    </a:lnTo>
                    <a:lnTo>
                      <a:pt x="178" y="195"/>
                    </a:lnTo>
                    <a:lnTo>
                      <a:pt x="182" y="190"/>
                    </a:lnTo>
                    <a:lnTo>
                      <a:pt x="183" y="189"/>
                    </a:lnTo>
                    <a:lnTo>
                      <a:pt x="190" y="190"/>
                    </a:lnTo>
                    <a:lnTo>
                      <a:pt x="194" y="187"/>
                    </a:lnTo>
                    <a:lnTo>
                      <a:pt x="204" y="189"/>
                    </a:lnTo>
                    <a:lnTo>
                      <a:pt x="217" y="201"/>
                    </a:lnTo>
                    <a:lnTo>
                      <a:pt x="217" y="207"/>
                    </a:lnTo>
                    <a:lnTo>
                      <a:pt x="213" y="215"/>
                    </a:lnTo>
                    <a:lnTo>
                      <a:pt x="213" y="220"/>
                    </a:lnTo>
                    <a:lnTo>
                      <a:pt x="214" y="222"/>
                    </a:lnTo>
                    <a:lnTo>
                      <a:pt x="219" y="225"/>
                    </a:lnTo>
                    <a:lnTo>
                      <a:pt x="225" y="223"/>
                    </a:lnTo>
                    <a:lnTo>
                      <a:pt x="229" y="225"/>
                    </a:lnTo>
                    <a:lnTo>
                      <a:pt x="229" y="227"/>
                    </a:lnTo>
                    <a:lnTo>
                      <a:pt x="230" y="231"/>
                    </a:lnTo>
                    <a:lnTo>
                      <a:pt x="228" y="233"/>
                    </a:lnTo>
                    <a:lnTo>
                      <a:pt x="226" y="238"/>
                    </a:lnTo>
                    <a:lnTo>
                      <a:pt x="228" y="249"/>
                    </a:lnTo>
                    <a:lnTo>
                      <a:pt x="226" y="254"/>
                    </a:lnTo>
                    <a:lnTo>
                      <a:pt x="224" y="259"/>
                    </a:lnTo>
                    <a:lnTo>
                      <a:pt x="224" y="269"/>
                    </a:lnTo>
                    <a:lnTo>
                      <a:pt x="221" y="278"/>
                    </a:lnTo>
                    <a:lnTo>
                      <a:pt x="224" y="287"/>
                    </a:lnTo>
                    <a:lnTo>
                      <a:pt x="230" y="298"/>
                    </a:lnTo>
                    <a:lnTo>
                      <a:pt x="235" y="309"/>
                    </a:lnTo>
                    <a:lnTo>
                      <a:pt x="236" y="311"/>
                    </a:lnTo>
                    <a:lnTo>
                      <a:pt x="241" y="312"/>
                    </a:lnTo>
                    <a:lnTo>
                      <a:pt x="246" y="309"/>
                    </a:lnTo>
                    <a:lnTo>
                      <a:pt x="258" y="302"/>
                    </a:lnTo>
                    <a:lnTo>
                      <a:pt x="272" y="292"/>
                    </a:lnTo>
                    <a:lnTo>
                      <a:pt x="293" y="286"/>
                    </a:lnTo>
                    <a:lnTo>
                      <a:pt x="295" y="285"/>
                    </a:lnTo>
                    <a:lnTo>
                      <a:pt x="299" y="278"/>
                    </a:lnTo>
                    <a:lnTo>
                      <a:pt x="306" y="274"/>
                    </a:lnTo>
                    <a:lnTo>
                      <a:pt x="307" y="271"/>
                    </a:lnTo>
                    <a:lnTo>
                      <a:pt x="312" y="270"/>
                    </a:lnTo>
                    <a:lnTo>
                      <a:pt x="322" y="263"/>
                    </a:lnTo>
                    <a:lnTo>
                      <a:pt x="327" y="262"/>
                    </a:lnTo>
                    <a:lnTo>
                      <a:pt x="334" y="257"/>
                    </a:lnTo>
                    <a:lnTo>
                      <a:pt x="339" y="257"/>
                    </a:lnTo>
                    <a:lnTo>
                      <a:pt x="343" y="259"/>
                    </a:lnTo>
                    <a:lnTo>
                      <a:pt x="346" y="260"/>
                    </a:lnTo>
                    <a:lnTo>
                      <a:pt x="350" y="260"/>
                    </a:lnTo>
                    <a:lnTo>
                      <a:pt x="352" y="270"/>
                    </a:lnTo>
                    <a:lnTo>
                      <a:pt x="354" y="274"/>
                    </a:lnTo>
                    <a:lnTo>
                      <a:pt x="357" y="273"/>
                    </a:lnTo>
                    <a:lnTo>
                      <a:pt x="364" y="266"/>
                    </a:lnTo>
                    <a:lnTo>
                      <a:pt x="364" y="268"/>
                    </a:lnTo>
                    <a:lnTo>
                      <a:pt x="366" y="268"/>
                    </a:lnTo>
                    <a:lnTo>
                      <a:pt x="379" y="263"/>
                    </a:lnTo>
                    <a:lnTo>
                      <a:pt x="390" y="260"/>
                    </a:lnTo>
                    <a:lnTo>
                      <a:pt x="396" y="260"/>
                    </a:lnTo>
                    <a:lnTo>
                      <a:pt x="401" y="264"/>
                    </a:lnTo>
                    <a:lnTo>
                      <a:pt x="409" y="264"/>
                    </a:lnTo>
                    <a:lnTo>
                      <a:pt x="411" y="268"/>
                    </a:lnTo>
                    <a:lnTo>
                      <a:pt x="411" y="270"/>
                    </a:lnTo>
                    <a:lnTo>
                      <a:pt x="406" y="271"/>
                    </a:lnTo>
                    <a:lnTo>
                      <a:pt x="414" y="274"/>
                    </a:lnTo>
                    <a:lnTo>
                      <a:pt x="417" y="273"/>
                    </a:lnTo>
                    <a:lnTo>
                      <a:pt x="417" y="237"/>
                    </a:lnTo>
                    <a:lnTo>
                      <a:pt x="407" y="212"/>
                    </a:lnTo>
                    <a:lnTo>
                      <a:pt x="407" y="193"/>
                    </a:lnTo>
                    <a:lnTo>
                      <a:pt x="400" y="182"/>
                    </a:lnTo>
                    <a:lnTo>
                      <a:pt x="381" y="180"/>
                    </a:lnTo>
                    <a:lnTo>
                      <a:pt x="361" y="187"/>
                    </a:lnTo>
                    <a:lnTo>
                      <a:pt x="350" y="179"/>
                    </a:lnTo>
                    <a:lnTo>
                      <a:pt x="346" y="162"/>
                    </a:lnTo>
                    <a:lnTo>
                      <a:pt x="344" y="142"/>
                    </a:lnTo>
                    <a:lnTo>
                      <a:pt x="355" y="108"/>
                    </a:lnTo>
                    <a:lnTo>
                      <a:pt x="336" y="106"/>
                    </a:lnTo>
                    <a:lnTo>
                      <a:pt x="333" y="120"/>
                    </a:lnTo>
                    <a:lnTo>
                      <a:pt x="323" y="119"/>
                    </a:lnTo>
                    <a:lnTo>
                      <a:pt x="314" y="122"/>
                    </a:lnTo>
                    <a:lnTo>
                      <a:pt x="298" y="119"/>
                    </a:lnTo>
                    <a:lnTo>
                      <a:pt x="282" y="122"/>
                    </a:lnTo>
                    <a:lnTo>
                      <a:pt x="267" y="129"/>
                    </a:lnTo>
                    <a:lnTo>
                      <a:pt x="260" y="126"/>
                    </a:lnTo>
                    <a:lnTo>
                      <a:pt x="244" y="128"/>
                    </a:lnTo>
                    <a:lnTo>
                      <a:pt x="239" y="112"/>
                    </a:lnTo>
                    <a:lnTo>
                      <a:pt x="231" y="110"/>
                    </a:lnTo>
                    <a:lnTo>
                      <a:pt x="224" y="106"/>
                    </a:lnTo>
                    <a:lnTo>
                      <a:pt x="193" y="115"/>
                    </a:lnTo>
                    <a:lnTo>
                      <a:pt x="185" y="114"/>
                    </a:lnTo>
                    <a:lnTo>
                      <a:pt x="180" y="108"/>
                    </a:lnTo>
                    <a:lnTo>
                      <a:pt x="172" y="106"/>
                    </a:lnTo>
                    <a:lnTo>
                      <a:pt x="164" y="106"/>
                    </a:lnTo>
                    <a:lnTo>
                      <a:pt x="140" y="109"/>
                    </a:lnTo>
                    <a:lnTo>
                      <a:pt x="124" y="106"/>
                    </a:lnTo>
                    <a:lnTo>
                      <a:pt x="117" y="108"/>
                    </a:lnTo>
                    <a:lnTo>
                      <a:pt x="108" y="108"/>
                    </a:lnTo>
                    <a:lnTo>
                      <a:pt x="104" y="102"/>
                    </a:lnTo>
                    <a:lnTo>
                      <a:pt x="104" y="86"/>
                    </a:lnTo>
                    <a:lnTo>
                      <a:pt x="104" y="77"/>
                    </a:lnTo>
                    <a:lnTo>
                      <a:pt x="119" y="72"/>
                    </a:lnTo>
                    <a:lnTo>
                      <a:pt x="126" y="67"/>
                    </a:lnTo>
                    <a:lnTo>
                      <a:pt x="134" y="70"/>
                    </a:lnTo>
                    <a:lnTo>
                      <a:pt x="150" y="67"/>
                    </a:lnTo>
                    <a:lnTo>
                      <a:pt x="159" y="69"/>
                    </a:lnTo>
                    <a:lnTo>
                      <a:pt x="172" y="77"/>
                    </a:lnTo>
                    <a:lnTo>
                      <a:pt x="180" y="75"/>
                    </a:lnTo>
                    <a:lnTo>
                      <a:pt x="185" y="67"/>
                    </a:lnTo>
                    <a:lnTo>
                      <a:pt x="192" y="65"/>
                    </a:lnTo>
                    <a:lnTo>
                      <a:pt x="196" y="56"/>
                    </a:lnTo>
                    <a:lnTo>
                      <a:pt x="192" y="56"/>
                    </a:lnTo>
                    <a:lnTo>
                      <a:pt x="185" y="60"/>
                    </a:lnTo>
                    <a:lnTo>
                      <a:pt x="176" y="61"/>
                    </a:lnTo>
                    <a:lnTo>
                      <a:pt x="172" y="54"/>
                    </a:lnTo>
                    <a:lnTo>
                      <a:pt x="167" y="38"/>
                    </a:lnTo>
                    <a:lnTo>
                      <a:pt x="174" y="33"/>
                    </a:lnTo>
                    <a:lnTo>
                      <a:pt x="181" y="29"/>
                    </a:lnTo>
                    <a:lnTo>
                      <a:pt x="185" y="22"/>
                    </a:lnTo>
                    <a:lnTo>
                      <a:pt x="183" y="15"/>
                    </a:lnTo>
                    <a:lnTo>
                      <a:pt x="178" y="9"/>
                    </a:lnTo>
                    <a:lnTo>
                      <a:pt x="177" y="0"/>
                    </a:lnTo>
                    <a:lnTo>
                      <a:pt x="170" y="0"/>
                    </a:lnTo>
                    <a:lnTo>
                      <a:pt x="164" y="5"/>
                    </a:lnTo>
                    <a:lnTo>
                      <a:pt x="160" y="12"/>
                    </a:lnTo>
                    <a:lnTo>
                      <a:pt x="145" y="20"/>
                    </a:lnTo>
                    <a:lnTo>
                      <a:pt x="132" y="27"/>
                    </a:lnTo>
                    <a:lnTo>
                      <a:pt x="123" y="28"/>
                    </a:lnTo>
                    <a:lnTo>
                      <a:pt x="117" y="23"/>
                    </a:lnTo>
                    <a:lnTo>
                      <a:pt x="110" y="27"/>
                    </a:lnTo>
                    <a:lnTo>
                      <a:pt x="108" y="36"/>
                    </a:lnTo>
                    <a:lnTo>
                      <a:pt x="102" y="40"/>
                    </a:lnTo>
                    <a:lnTo>
                      <a:pt x="107" y="47"/>
                    </a:lnTo>
                    <a:lnTo>
                      <a:pt x="107" y="55"/>
                    </a:lnTo>
                    <a:lnTo>
                      <a:pt x="105" y="63"/>
                    </a:lnTo>
                    <a:lnTo>
                      <a:pt x="99" y="67"/>
                    </a:lnTo>
                    <a:lnTo>
                      <a:pt x="83" y="70"/>
                    </a:lnTo>
                    <a:lnTo>
                      <a:pt x="75" y="75"/>
                    </a:lnTo>
                    <a:lnTo>
                      <a:pt x="75" y="82"/>
                    </a:lnTo>
                    <a:lnTo>
                      <a:pt x="63" y="104"/>
                    </a:lnTo>
                    <a:lnTo>
                      <a:pt x="56" y="107"/>
                    </a:lnTo>
                    <a:lnTo>
                      <a:pt x="40" y="108"/>
                    </a:lnTo>
                    <a:lnTo>
                      <a:pt x="32" y="107"/>
                    </a:lnTo>
                    <a:lnTo>
                      <a:pt x="26" y="101"/>
                    </a:lnTo>
                    <a:lnTo>
                      <a:pt x="18" y="102"/>
                    </a:lnTo>
                    <a:lnTo>
                      <a:pt x="10" y="106"/>
                    </a:lnTo>
                    <a:lnTo>
                      <a:pt x="6" y="112"/>
                    </a:lnTo>
                    <a:lnTo>
                      <a:pt x="8" y="120"/>
                    </a:lnTo>
                    <a:lnTo>
                      <a:pt x="0" y="125"/>
                    </a:lnTo>
                    <a:lnTo>
                      <a:pt x="6" y="131"/>
                    </a:lnTo>
                    <a:lnTo>
                      <a:pt x="14" y="136"/>
                    </a:lnTo>
                    <a:lnTo>
                      <a:pt x="16" y="144"/>
                    </a:lnTo>
                    <a:lnTo>
                      <a:pt x="25" y="145"/>
                    </a:lnTo>
                    <a:lnTo>
                      <a:pt x="34" y="144"/>
                    </a:lnTo>
                    <a:lnTo>
                      <a:pt x="40" y="149"/>
                    </a:lnTo>
                    <a:lnTo>
                      <a:pt x="42" y="156"/>
                    </a:lnTo>
                    <a:lnTo>
                      <a:pt x="41" y="165"/>
                    </a:lnTo>
                    <a:lnTo>
                      <a:pt x="37" y="171"/>
                    </a:lnTo>
                    <a:lnTo>
                      <a:pt x="41" y="187"/>
                    </a:lnTo>
                    <a:lnTo>
                      <a:pt x="46" y="194"/>
                    </a:lnTo>
                    <a:lnTo>
                      <a:pt x="53" y="199"/>
                    </a:lnTo>
                    <a:lnTo>
                      <a:pt x="54" y="205"/>
                    </a:lnTo>
                    <a:lnTo>
                      <a:pt x="52" y="212"/>
                    </a:lnTo>
                    <a:lnTo>
                      <a:pt x="47" y="217"/>
                    </a:lnTo>
                    <a:lnTo>
                      <a:pt x="40" y="222"/>
                    </a:lnTo>
                    <a:lnTo>
                      <a:pt x="37" y="228"/>
                    </a:lnTo>
                    <a:lnTo>
                      <a:pt x="29" y="239"/>
                    </a:lnTo>
                    <a:lnTo>
                      <a:pt x="22" y="253"/>
                    </a:lnTo>
                    <a:lnTo>
                      <a:pt x="24" y="259"/>
                    </a:lnTo>
                    <a:lnTo>
                      <a:pt x="24" y="266"/>
                    </a:lnTo>
                    <a:lnTo>
                      <a:pt x="19" y="269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4" name="任意多边形: 形状 53"/>
              <p:cNvSpPr>
                <a:spLocks noChangeAspect="1"/>
              </p:cNvSpPr>
              <p:nvPr/>
            </p:nvSpPr>
            <p:spPr bwMode="gray">
              <a:xfrm>
                <a:off x="4367480" y="3602093"/>
                <a:ext cx="3962" cy="5801"/>
              </a:xfrm>
              <a:custGeom>
                <a:avLst/>
                <a:gdLst/>
                <a:ahLst/>
                <a:cxnLst>
                  <a:cxn ang="0">
                    <a:pos x="16" y="19"/>
                  </a:cxn>
                  <a:cxn ang="0">
                    <a:pos x="14" y="12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1" y="13"/>
                  </a:cxn>
                  <a:cxn ang="0">
                    <a:pos x="3" y="21"/>
                  </a:cxn>
                  <a:cxn ang="0">
                    <a:pos x="12" y="22"/>
                  </a:cxn>
                  <a:cxn ang="0">
                    <a:pos x="16" y="19"/>
                  </a:cxn>
                </a:cxnLst>
                <a:rect l="0" t="0" r="r" b="b"/>
                <a:pathLst>
                  <a:path w="16" h="22">
                    <a:moveTo>
                      <a:pt x="16" y="19"/>
                    </a:moveTo>
                    <a:lnTo>
                      <a:pt x="14" y="12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1" y="13"/>
                    </a:lnTo>
                    <a:lnTo>
                      <a:pt x="3" y="21"/>
                    </a:lnTo>
                    <a:lnTo>
                      <a:pt x="12" y="22"/>
                    </a:lnTo>
                    <a:lnTo>
                      <a:pt x="16" y="19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5" name="任意多边形: 形状 54"/>
              <p:cNvSpPr>
                <a:spLocks noChangeAspect="1"/>
              </p:cNvSpPr>
              <p:nvPr/>
            </p:nvSpPr>
            <p:spPr bwMode="gray">
              <a:xfrm>
                <a:off x="4376724" y="3604993"/>
                <a:ext cx="3962" cy="2900"/>
              </a:xfrm>
              <a:custGeom>
                <a:avLst/>
                <a:gdLst/>
                <a:ahLst/>
                <a:cxnLst>
                  <a:cxn ang="0">
                    <a:pos x="15" y="4"/>
                  </a:cxn>
                  <a:cxn ang="0">
                    <a:pos x="7" y="0"/>
                  </a:cxn>
                  <a:cxn ang="0">
                    <a:pos x="0" y="3"/>
                  </a:cxn>
                  <a:cxn ang="0">
                    <a:pos x="6" y="9"/>
                  </a:cxn>
                  <a:cxn ang="0">
                    <a:pos x="14" y="6"/>
                  </a:cxn>
                  <a:cxn ang="0">
                    <a:pos x="15" y="4"/>
                  </a:cxn>
                </a:cxnLst>
                <a:rect l="0" t="0" r="r" b="b"/>
                <a:pathLst>
                  <a:path w="15" h="9">
                    <a:moveTo>
                      <a:pt x="15" y="4"/>
                    </a:moveTo>
                    <a:lnTo>
                      <a:pt x="7" y="0"/>
                    </a:lnTo>
                    <a:lnTo>
                      <a:pt x="0" y="3"/>
                    </a:lnTo>
                    <a:lnTo>
                      <a:pt x="6" y="9"/>
                    </a:lnTo>
                    <a:lnTo>
                      <a:pt x="14" y="6"/>
                    </a:lnTo>
                    <a:lnTo>
                      <a:pt x="15" y="4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6" name="任意多边形: 形状 55"/>
              <p:cNvSpPr>
                <a:spLocks noChangeAspect="1"/>
              </p:cNvSpPr>
              <p:nvPr/>
            </p:nvSpPr>
            <p:spPr bwMode="gray">
              <a:xfrm>
                <a:off x="4360878" y="3607893"/>
                <a:ext cx="2641" cy="2900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8" y="0"/>
                  </a:cxn>
                  <a:cxn ang="0">
                    <a:pos x="0" y="1"/>
                  </a:cxn>
                  <a:cxn ang="0">
                    <a:pos x="2" y="8"/>
                  </a:cxn>
                  <a:cxn ang="0">
                    <a:pos x="11" y="8"/>
                  </a:cxn>
                  <a:cxn ang="0">
                    <a:pos x="12" y="6"/>
                  </a:cxn>
                </a:cxnLst>
                <a:rect l="0" t="0" r="r" b="b"/>
                <a:pathLst>
                  <a:path w="12" h="8">
                    <a:moveTo>
                      <a:pt x="12" y="6"/>
                    </a:moveTo>
                    <a:lnTo>
                      <a:pt x="8" y="0"/>
                    </a:lnTo>
                    <a:lnTo>
                      <a:pt x="0" y="1"/>
                    </a:lnTo>
                    <a:lnTo>
                      <a:pt x="2" y="8"/>
                    </a:lnTo>
                    <a:lnTo>
                      <a:pt x="11" y="8"/>
                    </a:lnTo>
                    <a:lnTo>
                      <a:pt x="12" y="6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7" name="任意多边形: 形状 56"/>
              <p:cNvSpPr>
                <a:spLocks noChangeAspect="1"/>
              </p:cNvSpPr>
              <p:nvPr/>
            </p:nvSpPr>
            <p:spPr bwMode="gray">
              <a:xfrm>
                <a:off x="4215624" y="3636894"/>
                <a:ext cx="208637" cy="174004"/>
              </a:xfrm>
              <a:custGeom>
                <a:avLst/>
                <a:gdLst/>
                <a:ahLst/>
                <a:cxnLst>
                  <a:cxn ang="0">
                    <a:pos x="65" y="487"/>
                  </a:cxn>
                  <a:cxn ang="0">
                    <a:pos x="14" y="447"/>
                  </a:cxn>
                  <a:cxn ang="0">
                    <a:pos x="3" y="371"/>
                  </a:cxn>
                  <a:cxn ang="0">
                    <a:pos x="0" y="299"/>
                  </a:cxn>
                  <a:cxn ang="0">
                    <a:pos x="40" y="223"/>
                  </a:cxn>
                  <a:cxn ang="0">
                    <a:pos x="57" y="206"/>
                  </a:cxn>
                  <a:cxn ang="0">
                    <a:pos x="98" y="221"/>
                  </a:cxn>
                  <a:cxn ang="0">
                    <a:pos x="139" y="210"/>
                  </a:cxn>
                  <a:cxn ang="0">
                    <a:pos x="146" y="184"/>
                  </a:cxn>
                  <a:cxn ang="0">
                    <a:pos x="186" y="168"/>
                  </a:cxn>
                  <a:cxn ang="0">
                    <a:pos x="224" y="142"/>
                  </a:cxn>
                  <a:cxn ang="0">
                    <a:pos x="235" y="95"/>
                  </a:cxn>
                  <a:cxn ang="0">
                    <a:pos x="259" y="83"/>
                  </a:cxn>
                  <a:cxn ang="0">
                    <a:pos x="283" y="65"/>
                  </a:cxn>
                  <a:cxn ang="0">
                    <a:pos x="331" y="77"/>
                  </a:cxn>
                  <a:cxn ang="0">
                    <a:pos x="396" y="82"/>
                  </a:cxn>
                  <a:cxn ang="0">
                    <a:pos x="430" y="94"/>
                  </a:cxn>
                  <a:cxn ang="0">
                    <a:pos x="462" y="81"/>
                  </a:cxn>
                  <a:cxn ang="0">
                    <a:pos x="489" y="87"/>
                  </a:cxn>
                  <a:cxn ang="0">
                    <a:pos x="500" y="59"/>
                  </a:cxn>
                  <a:cxn ang="0">
                    <a:pos x="528" y="63"/>
                  </a:cxn>
                  <a:cxn ang="0">
                    <a:pos x="542" y="27"/>
                  </a:cxn>
                  <a:cxn ang="0">
                    <a:pos x="567" y="3"/>
                  </a:cxn>
                  <a:cxn ang="0">
                    <a:pos x="590" y="28"/>
                  </a:cxn>
                  <a:cxn ang="0">
                    <a:pos x="606" y="38"/>
                  </a:cxn>
                  <a:cxn ang="0">
                    <a:pos x="605" y="62"/>
                  </a:cxn>
                  <a:cxn ang="0">
                    <a:pos x="601" y="100"/>
                  </a:cxn>
                  <a:cxn ang="0">
                    <a:pos x="623" y="122"/>
                  </a:cxn>
                  <a:cxn ang="0">
                    <a:pos x="676" y="92"/>
                  </a:cxn>
                  <a:cxn ang="0">
                    <a:pos x="704" y="75"/>
                  </a:cxn>
                  <a:cxn ang="0">
                    <a:pos x="727" y="73"/>
                  </a:cxn>
                  <a:cxn ang="0">
                    <a:pos x="741" y="81"/>
                  </a:cxn>
                  <a:cxn ang="0">
                    <a:pos x="778" y="77"/>
                  </a:cxn>
                  <a:cxn ang="0">
                    <a:pos x="785" y="84"/>
                  </a:cxn>
                  <a:cxn ang="0">
                    <a:pos x="768" y="94"/>
                  </a:cxn>
                  <a:cxn ang="0">
                    <a:pos x="759" y="108"/>
                  </a:cxn>
                  <a:cxn ang="0">
                    <a:pos x="725" y="109"/>
                  </a:cxn>
                  <a:cxn ang="0">
                    <a:pos x="665" y="114"/>
                  </a:cxn>
                  <a:cxn ang="0">
                    <a:pos x="638" y="129"/>
                  </a:cxn>
                  <a:cxn ang="0">
                    <a:pos x="622" y="141"/>
                  </a:cxn>
                  <a:cxn ang="0">
                    <a:pos x="594" y="158"/>
                  </a:cxn>
                  <a:cxn ang="0">
                    <a:pos x="605" y="183"/>
                  </a:cxn>
                  <a:cxn ang="0">
                    <a:pos x="608" y="218"/>
                  </a:cxn>
                  <a:cxn ang="0">
                    <a:pos x="592" y="249"/>
                  </a:cxn>
                  <a:cxn ang="0">
                    <a:pos x="582" y="277"/>
                  </a:cxn>
                  <a:cxn ang="0">
                    <a:pos x="569" y="304"/>
                  </a:cxn>
                  <a:cxn ang="0">
                    <a:pos x="520" y="302"/>
                  </a:cxn>
                  <a:cxn ang="0">
                    <a:pos x="535" y="336"/>
                  </a:cxn>
                  <a:cxn ang="0">
                    <a:pos x="517" y="361"/>
                  </a:cxn>
                  <a:cxn ang="0">
                    <a:pos x="489" y="384"/>
                  </a:cxn>
                  <a:cxn ang="0">
                    <a:pos x="481" y="404"/>
                  </a:cxn>
                  <a:cxn ang="0">
                    <a:pos x="463" y="460"/>
                  </a:cxn>
                  <a:cxn ang="0">
                    <a:pos x="444" y="445"/>
                  </a:cxn>
                  <a:cxn ang="0">
                    <a:pos x="425" y="448"/>
                  </a:cxn>
                  <a:cxn ang="0">
                    <a:pos x="391" y="468"/>
                  </a:cxn>
                  <a:cxn ang="0">
                    <a:pos x="390" y="479"/>
                  </a:cxn>
                  <a:cxn ang="0">
                    <a:pos x="352" y="476"/>
                  </a:cxn>
                  <a:cxn ang="0">
                    <a:pos x="321" y="520"/>
                  </a:cxn>
                  <a:cxn ang="0">
                    <a:pos x="321" y="566"/>
                  </a:cxn>
                  <a:cxn ang="0">
                    <a:pos x="226" y="587"/>
                  </a:cxn>
                  <a:cxn ang="0">
                    <a:pos x="197" y="599"/>
                  </a:cxn>
                  <a:cxn ang="0">
                    <a:pos x="129" y="594"/>
                  </a:cxn>
                  <a:cxn ang="0">
                    <a:pos x="101" y="598"/>
                  </a:cxn>
                </a:cxnLst>
                <a:rect l="0" t="0" r="r" b="b"/>
                <a:pathLst>
                  <a:path w="788" h="599">
                    <a:moveTo>
                      <a:pt x="24" y="572"/>
                    </a:moveTo>
                    <a:lnTo>
                      <a:pt x="36" y="547"/>
                    </a:lnTo>
                    <a:lnTo>
                      <a:pt x="59" y="519"/>
                    </a:lnTo>
                    <a:lnTo>
                      <a:pt x="65" y="502"/>
                    </a:lnTo>
                    <a:lnTo>
                      <a:pt x="65" y="487"/>
                    </a:lnTo>
                    <a:lnTo>
                      <a:pt x="59" y="471"/>
                    </a:lnTo>
                    <a:lnTo>
                      <a:pt x="48" y="461"/>
                    </a:lnTo>
                    <a:lnTo>
                      <a:pt x="36" y="461"/>
                    </a:lnTo>
                    <a:lnTo>
                      <a:pt x="24" y="458"/>
                    </a:lnTo>
                    <a:lnTo>
                      <a:pt x="14" y="447"/>
                    </a:lnTo>
                    <a:lnTo>
                      <a:pt x="12" y="434"/>
                    </a:lnTo>
                    <a:lnTo>
                      <a:pt x="15" y="417"/>
                    </a:lnTo>
                    <a:lnTo>
                      <a:pt x="12" y="399"/>
                    </a:lnTo>
                    <a:lnTo>
                      <a:pt x="6" y="383"/>
                    </a:lnTo>
                    <a:lnTo>
                      <a:pt x="3" y="371"/>
                    </a:lnTo>
                    <a:lnTo>
                      <a:pt x="6" y="353"/>
                    </a:lnTo>
                    <a:lnTo>
                      <a:pt x="15" y="335"/>
                    </a:lnTo>
                    <a:lnTo>
                      <a:pt x="14" y="324"/>
                    </a:lnTo>
                    <a:lnTo>
                      <a:pt x="0" y="319"/>
                    </a:lnTo>
                    <a:lnTo>
                      <a:pt x="0" y="299"/>
                    </a:lnTo>
                    <a:lnTo>
                      <a:pt x="0" y="289"/>
                    </a:lnTo>
                    <a:lnTo>
                      <a:pt x="21" y="281"/>
                    </a:lnTo>
                    <a:lnTo>
                      <a:pt x="21" y="266"/>
                    </a:lnTo>
                    <a:lnTo>
                      <a:pt x="35" y="244"/>
                    </a:lnTo>
                    <a:lnTo>
                      <a:pt x="40" y="223"/>
                    </a:lnTo>
                    <a:lnTo>
                      <a:pt x="40" y="206"/>
                    </a:lnTo>
                    <a:lnTo>
                      <a:pt x="42" y="192"/>
                    </a:lnTo>
                    <a:lnTo>
                      <a:pt x="48" y="196"/>
                    </a:lnTo>
                    <a:lnTo>
                      <a:pt x="54" y="202"/>
                    </a:lnTo>
                    <a:lnTo>
                      <a:pt x="57" y="206"/>
                    </a:lnTo>
                    <a:lnTo>
                      <a:pt x="68" y="208"/>
                    </a:lnTo>
                    <a:lnTo>
                      <a:pt x="80" y="206"/>
                    </a:lnTo>
                    <a:lnTo>
                      <a:pt x="86" y="211"/>
                    </a:lnTo>
                    <a:lnTo>
                      <a:pt x="94" y="215"/>
                    </a:lnTo>
                    <a:lnTo>
                      <a:pt x="98" y="221"/>
                    </a:lnTo>
                    <a:lnTo>
                      <a:pt x="103" y="221"/>
                    </a:lnTo>
                    <a:lnTo>
                      <a:pt x="111" y="219"/>
                    </a:lnTo>
                    <a:lnTo>
                      <a:pt x="124" y="219"/>
                    </a:lnTo>
                    <a:lnTo>
                      <a:pt x="130" y="213"/>
                    </a:lnTo>
                    <a:lnTo>
                      <a:pt x="139" y="210"/>
                    </a:lnTo>
                    <a:lnTo>
                      <a:pt x="143" y="207"/>
                    </a:lnTo>
                    <a:lnTo>
                      <a:pt x="145" y="195"/>
                    </a:lnTo>
                    <a:lnTo>
                      <a:pt x="149" y="194"/>
                    </a:lnTo>
                    <a:lnTo>
                      <a:pt x="153" y="189"/>
                    </a:lnTo>
                    <a:lnTo>
                      <a:pt x="146" y="184"/>
                    </a:lnTo>
                    <a:lnTo>
                      <a:pt x="146" y="178"/>
                    </a:lnTo>
                    <a:lnTo>
                      <a:pt x="154" y="179"/>
                    </a:lnTo>
                    <a:lnTo>
                      <a:pt x="160" y="176"/>
                    </a:lnTo>
                    <a:lnTo>
                      <a:pt x="178" y="173"/>
                    </a:lnTo>
                    <a:lnTo>
                      <a:pt x="186" y="168"/>
                    </a:lnTo>
                    <a:lnTo>
                      <a:pt x="194" y="164"/>
                    </a:lnTo>
                    <a:lnTo>
                      <a:pt x="200" y="158"/>
                    </a:lnTo>
                    <a:lnTo>
                      <a:pt x="208" y="157"/>
                    </a:lnTo>
                    <a:lnTo>
                      <a:pt x="223" y="147"/>
                    </a:lnTo>
                    <a:lnTo>
                      <a:pt x="224" y="142"/>
                    </a:lnTo>
                    <a:lnTo>
                      <a:pt x="224" y="135"/>
                    </a:lnTo>
                    <a:lnTo>
                      <a:pt x="226" y="122"/>
                    </a:lnTo>
                    <a:lnTo>
                      <a:pt x="229" y="119"/>
                    </a:lnTo>
                    <a:lnTo>
                      <a:pt x="235" y="102"/>
                    </a:lnTo>
                    <a:lnTo>
                      <a:pt x="235" y="95"/>
                    </a:lnTo>
                    <a:lnTo>
                      <a:pt x="236" y="93"/>
                    </a:lnTo>
                    <a:lnTo>
                      <a:pt x="240" y="89"/>
                    </a:lnTo>
                    <a:lnTo>
                      <a:pt x="245" y="83"/>
                    </a:lnTo>
                    <a:lnTo>
                      <a:pt x="253" y="82"/>
                    </a:lnTo>
                    <a:lnTo>
                      <a:pt x="259" y="83"/>
                    </a:lnTo>
                    <a:lnTo>
                      <a:pt x="274" y="83"/>
                    </a:lnTo>
                    <a:lnTo>
                      <a:pt x="277" y="82"/>
                    </a:lnTo>
                    <a:lnTo>
                      <a:pt x="279" y="77"/>
                    </a:lnTo>
                    <a:lnTo>
                      <a:pt x="280" y="68"/>
                    </a:lnTo>
                    <a:lnTo>
                      <a:pt x="283" y="65"/>
                    </a:lnTo>
                    <a:lnTo>
                      <a:pt x="288" y="65"/>
                    </a:lnTo>
                    <a:lnTo>
                      <a:pt x="293" y="65"/>
                    </a:lnTo>
                    <a:lnTo>
                      <a:pt x="306" y="73"/>
                    </a:lnTo>
                    <a:lnTo>
                      <a:pt x="316" y="77"/>
                    </a:lnTo>
                    <a:lnTo>
                      <a:pt x="331" y="77"/>
                    </a:lnTo>
                    <a:lnTo>
                      <a:pt x="360" y="76"/>
                    </a:lnTo>
                    <a:lnTo>
                      <a:pt x="366" y="78"/>
                    </a:lnTo>
                    <a:lnTo>
                      <a:pt x="374" y="83"/>
                    </a:lnTo>
                    <a:lnTo>
                      <a:pt x="383" y="81"/>
                    </a:lnTo>
                    <a:lnTo>
                      <a:pt x="396" y="82"/>
                    </a:lnTo>
                    <a:lnTo>
                      <a:pt x="401" y="87"/>
                    </a:lnTo>
                    <a:lnTo>
                      <a:pt x="414" y="102"/>
                    </a:lnTo>
                    <a:lnTo>
                      <a:pt x="422" y="99"/>
                    </a:lnTo>
                    <a:lnTo>
                      <a:pt x="429" y="99"/>
                    </a:lnTo>
                    <a:lnTo>
                      <a:pt x="430" y="94"/>
                    </a:lnTo>
                    <a:lnTo>
                      <a:pt x="444" y="87"/>
                    </a:lnTo>
                    <a:lnTo>
                      <a:pt x="449" y="86"/>
                    </a:lnTo>
                    <a:lnTo>
                      <a:pt x="453" y="87"/>
                    </a:lnTo>
                    <a:lnTo>
                      <a:pt x="456" y="83"/>
                    </a:lnTo>
                    <a:lnTo>
                      <a:pt x="462" y="81"/>
                    </a:lnTo>
                    <a:lnTo>
                      <a:pt x="466" y="82"/>
                    </a:lnTo>
                    <a:lnTo>
                      <a:pt x="471" y="87"/>
                    </a:lnTo>
                    <a:lnTo>
                      <a:pt x="484" y="92"/>
                    </a:lnTo>
                    <a:lnTo>
                      <a:pt x="488" y="89"/>
                    </a:lnTo>
                    <a:lnTo>
                      <a:pt x="489" y="87"/>
                    </a:lnTo>
                    <a:lnTo>
                      <a:pt x="489" y="82"/>
                    </a:lnTo>
                    <a:lnTo>
                      <a:pt x="487" y="78"/>
                    </a:lnTo>
                    <a:lnTo>
                      <a:pt x="485" y="71"/>
                    </a:lnTo>
                    <a:lnTo>
                      <a:pt x="495" y="59"/>
                    </a:lnTo>
                    <a:lnTo>
                      <a:pt x="500" y="59"/>
                    </a:lnTo>
                    <a:lnTo>
                      <a:pt x="506" y="61"/>
                    </a:lnTo>
                    <a:lnTo>
                      <a:pt x="514" y="59"/>
                    </a:lnTo>
                    <a:lnTo>
                      <a:pt x="522" y="65"/>
                    </a:lnTo>
                    <a:lnTo>
                      <a:pt x="526" y="65"/>
                    </a:lnTo>
                    <a:lnTo>
                      <a:pt x="528" y="63"/>
                    </a:lnTo>
                    <a:lnTo>
                      <a:pt x="536" y="56"/>
                    </a:lnTo>
                    <a:lnTo>
                      <a:pt x="537" y="51"/>
                    </a:lnTo>
                    <a:lnTo>
                      <a:pt x="532" y="45"/>
                    </a:lnTo>
                    <a:lnTo>
                      <a:pt x="532" y="40"/>
                    </a:lnTo>
                    <a:lnTo>
                      <a:pt x="542" y="27"/>
                    </a:lnTo>
                    <a:lnTo>
                      <a:pt x="553" y="11"/>
                    </a:lnTo>
                    <a:lnTo>
                      <a:pt x="555" y="9"/>
                    </a:lnTo>
                    <a:lnTo>
                      <a:pt x="559" y="3"/>
                    </a:lnTo>
                    <a:lnTo>
                      <a:pt x="560" y="2"/>
                    </a:lnTo>
                    <a:lnTo>
                      <a:pt x="567" y="3"/>
                    </a:lnTo>
                    <a:lnTo>
                      <a:pt x="571" y="0"/>
                    </a:lnTo>
                    <a:lnTo>
                      <a:pt x="581" y="2"/>
                    </a:lnTo>
                    <a:lnTo>
                      <a:pt x="594" y="14"/>
                    </a:lnTo>
                    <a:lnTo>
                      <a:pt x="594" y="20"/>
                    </a:lnTo>
                    <a:lnTo>
                      <a:pt x="590" y="28"/>
                    </a:lnTo>
                    <a:lnTo>
                      <a:pt x="590" y="33"/>
                    </a:lnTo>
                    <a:lnTo>
                      <a:pt x="591" y="35"/>
                    </a:lnTo>
                    <a:lnTo>
                      <a:pt x="596" y="38"/>
                    </a:lnTo>
                    <a:lnTo>
                      <a:pt x="602" y="36"/>
                    </a:lnTo>
                    <a:lnTo>
                      <a:pt x="606" y="38"/>
                    </a:lnTo>
                    <a:lnTo>
                      <a:pt x="606" y="40"/>
                    </a:lnTo>
                    <a:lnTo>
                      <a:pt x="607" y="44"/>
                    </a:lnTo>
                    <a:lnTo>
                      <a:pt x="605" y="46"/>
                    </a:lnTo>
                    <a:lnTo>
                      <a:pt x="603" y="51"/>
                    </a:lnTo>
                    <a:lnTo>
                      <a:pt x="605" y="62"/>
                    </a:lnTo>
                    <a:lnTo>
                      <a:pt x="603" y="67"/>
                    </a:lnTo>
                    <a:lnTo>
                      <a:pt x="601" y="72"/>
                    </a:lnTo>
                    <a:lnTo>
                      <a:pt x="601" y="82"/>
                    </a:lnTo>
                    <a:lnTo>
                      <a:pt x="598" y="92"/>
                    </a:lnTo>
                    <a:lnTo>
                      <a:pt x="601" y="100"/>
                    </a:lnTo>
                    <a:lnTo>
                      <a:pt x="607" y="111"/>
                    </a:lnTo>
                    <a:lnTo>
                      <a:pt x="612" y="122"/>
                    </a:lnTo>
                    <a:lnTo>
                      <a:pt x="613" y="124"/>
                    </a:lnTo>
                    <a:lnTo>
                      <a:pt x="618" y="125"/>
                    </a:lnTo>
                    <a:lnTo>
                      <a:pt x="623" y="122"/>
                    </a:lnTo>
                    <a:lnTo>
                      <a:pt x="635" y="115"/>
                    </a:lnTo>
                    <a:lnTo>
                      <a:pt x="648" y="105"/>
                    </a:lnTo>
                    <a:lnTo>
                      <a:pt x="670" y="99"/>
                    </a:lnTo>
                    <a:lnTo>
                      <a:pt x="671" y="98"/>
                    </a:lnTo>
                    <a:lnTo>
                      <a:pt x="676" y="92"/>
                    </a:lnTo>
                    <a:lnTo>
                      <a:pt x="683" y="87"/>
                    </a:lnTo>
                    <a:lnTo>
                      <a:pt x="684" y="84"/>
                    </a:lnTo>
                    <a:lnTo>
                      <a:pt x="689" y="83"/>
                    </a:lnTo>
                    <a:lnTo>
                      <a:pt x="699" y="77"/>
                    </a:lnTo>
                    <a:lnTo>
                      <a:pt x="704" y="75"/>
                    </a:lnTo>
                    <a:lnTo>
                      <a:pt x="711" y="70"/>
                    </a:lnTo>
                    <a:lnTo>
                      <a:pt x="716" y="70"/>
                    </a:lnTo>
                    <a:lnTo>
                      <a:pt x="720" y="72"/>
                    </a:lnTo>
                    <a:lnTo>
                      <a:pt x="723" y="73"/>
                    </a:lnTo>
                    <a:lnTo>
                      <a:pt x="727" y="73"/>
                    </a:lnTo>
                    <a:lnTo>
                      <a:pt x="729" y="83"/>
                    </a:lnTo>
                    <a:lnTo>
                      <a:pt x="731" y="87"/>
                    </a:lnTo>
                    <a:lnTo>
                      <a:pt x="734" y="86"/>
                    </a:lnTo>
                    <a:lnTo>
                      <a:pt x="741" y="79"/>
                    </a:lnTo>
                    <a:lnTo>
                      <a:pt x="741" y="81"/>
                    </a:lnTo>
                    <a:lnTo>
                      <a:pt x="743" y="81"/>
                    </a:lnTo>
                    <a:lnTo>
                      <a:pt x="756" y="76"/>
                    </a:lnTo>
                    <a:lnTo>
                      <a:pt x="767" y="75"/>
                    </a:lnTo>
                    <a:lnTo>
                      <a:pt x="773" y="75"/>
                    </a:lnTo>
                    <a:lnTo>
                      <a:pt x="778" y="77"/>
                    </a:lnTo>
                    <a:lnTo>
                      <a:pt x="785" y="77"/>
                    </a:lnTo>
                    <a:lnTo>
                      <a:pt x="788" y="81"/>
                    </a:lnTo>
                    <a:lnTo>
                      <a:pt x="788" y="83"/>
                    </a:lnTo>
                    <a:lnTo>
                      <a:pt x="783" y="84"/>
                    </a:lnTo>
                    <a:lnTo>
                      <a:pt x="785" y="84"/>
                    </a:lnTo>
                    <a:lnTo>
                      <a:pt x="783" y="84"/>
                    </a:lnTo>
                    <a:lnTo>
                      <a:pt x="778" y="83"/>
                    </a:lnTo>
                    <a:lnTo>
                      <a:pt x="774" y="83"/>
                    </a:lnTo>
                    <a:lnTo>
                      <a:pt x="766" y="92"/>
                    </a:lnTo>
                    <a:lnTo>
                      <a:pt x="768" y="94"/>
                    </a:lnTo>
                    <a:lnTo>
                      <a:pt x="774" y="97"/>
                    </a:lnTo>
                    <a:lnTo>
                      <a:pt x="775" y="102"/>
                    </a:lnTo>
                    <a:lnTo>
                      <a:pt x="775" y="106"/>
                    </a:lnTo>
                    <a:lnTo>
                      <a:pt x="764" y="104"/>
                    </a:lnTo>
                    <a:lnTo>
                      <a:pt x="759" y="108"/>
                    </a:lnTo>
                    <a:lnTo>
                      <a:pt x="757" y="108"/>
                    </a:lnTo>
                    <a:lnTo>
                      <a:pt x="751" y="113"/>
                    </a:lnTo>
                    <a:lnTo>
                      <a:pt x="746" y="113"/>
                    </a:lnTo>
                    <a:lnTo>
                      <a:pt x="732" y="108"/>
                    </a:lnTo>
                    <a:lnTo>
                      <a:pt x="725" y="109"/>
                    </a:lnTo>
                    <a:lnTo>
                      <a:pt x="721" y="108"/>
                    </a:lnTo>
                    <a:lnTo>
                      <a:pt x="686" y="110"/>
                    </a:lnTo>
                    <a:lnTo>
                      <a:pt x="682" y="110"/>
                    </a:lnTo>
                    <a:lnTo>
                      <a:pt x="672" y="114"/>
                    </a:lnTo>
                    <a:lnTo>
                      <a:pt x="665" y="114"/>
                    </a:lnTo>
                    <a:lnTo>
                      <a:pt x="656" y="120"/>
                    </a:lnTo>
                    <a:lnTo>
                      <a:pt x="648" y="121"/>
                    </a:lnTo>
                    <a:lnTo>
                      <a:pt x="643" y="124"/>
                    </a:lnTo>
                    <a:lnTo>
                      <a:pt x="639" y="125"/>
                    </a:lnTo>
                    <a:lnTo>
                      <a:pt x="638" y="129"/>
                    </a:lnTo>
                    <a:lnTo>
                      <a:pt x="635" y="131"/>
                    </a:lnTo>
                    <a:lnTo>
                      <a:pt x="625" y="134"/>
                    </a:lnTo>
                    <a:lnTo>
                      <a:pt x="624" y="136"/>
                    </a:lnTo>
                    <a:lnTo>
                      <a:pt x="625" y="140"/>
                    </a:lnTo>
                    <a:lnTo>
                      <a:pt x="622" y="141"/>
                    </a:lnTo>
                    <a:lnTo>
                      <a:pt x="617" y="138"/>
                    </a:lnTo>
                    <a:lnTo>
                      <a:pt x="612" y="138"/>
                    </a:lnTo>
                    <a:lnTo>
                      <a:pt x="611" y="140"/>
                    </a:lnTo>
                    <a:lnTo>
                      <a:pt x="610" y="145"/>
                    </a:lnTo>
                    <a:lnTo>
                      <a:pt x="594" y="158"/>
                    </a:lnTo>
                    <a:lnTo>
                      <a:pt x="590" y="162"/>
                    </a:lnTo>
                    <a:lnTo>
                      <a:pt x="589" y="168"/>
                    </a:lnTo>
                    <a:lnTo>
                      <a:pt x="590" y="170"/>
                    </a:lnTo>
                    <a:lnTo>
                      <a:pt x="598" y="175"/>
                    </a:lnTo>
                    <a:lnTo>
                      <a:pt x="605" y="183"/>
                    </a:lnTo>
                    <a:lnTo>
                      <a:pt x="608" y="196"/>
                    </a:lnTo>
                    <a:lnTo>
                      <a:pt x="612" y="206"/>
                    </a:lnTo>
                    <a:lnTo>
                      <a:pt x="612" y="207"/>
                    </a:lnTo>
                    <a:lnTo>
                      <a:pt x="608" y="216"/>
                    </a:lnTo>
                    <a:lnTo>
                      <a:pt x="608" y="218"/>
                    </a:lnTo>
                    <a:lnTo>
                      <a:pt x="611" y="222"/>
                    </a:lnTo>
                    <a:lnTo>
                      <a:pt x="610" y="228"/>
                    </a:lnTo>
                    <a:lnTo>
                      <a:pt x="606" y="235"/>
                    </a:lnTo>
                    <a:lnTo>
                      <a:pt x="601" y="243"/>
                    </a:lnTo>
                    <a:lnTo>
                      <a:pt x="592" y="249"/>
                    </a:lnTo>
                    <a:lnTo>
                      <a:pt x="585" y="258"/>
                    </a:lnTo>
                    <a:lnTo>
                      <a:pt x="581" y="265"/>
                    </a:lnTo>
                    <a:lnTo>
                      <a:pt x="578" y="269"/>
                    </a:lnTo>
                    <a:lnTo>
                      <a:pt x="578" y="275"/>
                    </a:lnTo>
                    <a:lnTo>
                      <a:pt x="582" y="277"/>
                    </a:lnTo>
                    <a:lnTo>
                      <a:pt x="586" y="280"/>
                    </a:lnTo>
                    <a:lnTo>
                      <a:pt x="582" y="283"/>
                    </a:lnTo>
                    <a:lnTo>
                      <a:pt x="582" y="291"/>
                    </a:lnTo>
                    <a:lnTo>
                      <a:pt x="575" y="301"/>
                    </a:lnTo>
                    <a:lnTo>
                      <a:pt x="569" y="304"/>
                    </a:lnTo>
                    <a:lnTo>
                      <a:pt x="558" y="307"/>
                    </a:lnTo>
                    <a:lnTo>
                      <a:pt x="547" y="305"/>
                    </a:lnTo>
                    <a:lnTo>
                      <a:pt x="528" y="301"/>
                    </a:lnTo>
                    <a:lnTo>
                      <a:pt x="524" y="299"/>
                    </a:lnTo>
                    <a:lnTo>
                      <a:pt x="520" y="302"/>
                    </a:lnTo>
                    <a:lnTo>
                      <a:pt x="517" y="307"/>
                    </a:lnTo>
                    <a:lnTo>
                      <a:pt x="520" y="310"/>
                    </a:lnTo>
                    <a:lnTo>
                      <a:pt x="525" y="320"/>
                    </a:lnTo>
                    <a:lnTo>
                      <a:pt x="530" y="320"/>
                    </a:lnTo>
                    <a:lnTo>
                      <a:pt x="535" y="336"/>
                    </a:lnTo>
                    <a:lnTo>
                      <a:pt x="539" y="341"/>
                    </a:lnTo>
                    <a:lnTo>
                      <a:pt x="539" y="345"/>
                    </a:lnTo>
                    <a:lnTo>
                      <a:pt x="533" y="351"/>
                    </a:lnTo>
                    <a:lnTo>
                      <a:pt x="527" y="353"/>
                    </a:lnTo>
                    <a:lnTo>
                      <a:pt x="517" y="361"/>
                    </a:lnTo>
                    <a:lnTo>
                      <a:pt x="509" y="360"/>
                    </a:lnTo>
                    <a:lnTo>
                      <a:pt x="498" y="363"/>
                    </a:lnTo>
                    <a:lnTo>
                      <a:pt x="496" y="377"/>
                    </a:lnTo>
                    <a:lnTo>
                      <a:pt x="490" y="379"/>
                    </a:lnTo>
                    <a:lnTo>
                      <a:pt x="489" y="384"/>
                    </a:lnTo>
                    <a:lnTo>
                      <a:pt x="490" y="390"/>
                    </a:lnTo>
                    <a:lnTo>
                      <a:pt x="489" y="394"/>
                    </a:lnTo>
                    <a:lnTo>
                      <a:pt x="487" y="394"/>
                    </a:lnTo>
                    <a:lnTo>
                      <a:pt x="483" y="399"/>
                    </a:lnTo>
                    <a:lnTo>
                      <a:pt x="481" y="404"/>
                    </a:lnTo>
                    <a:lnTo>
                      <a:pt x="479" y="407"/>
                    </a:lnTo>
                    <a:lnTo>
                      <a:pt x="481" y="425"/>
                    </a:lnTo>
                    <a:lnTo>
                      <a:pt x="483" y="437"/>
                    </a:lnTo>
                    <a:lnTo>
                      <a:pt x="483" y="439"/>
                    </a:lnTo>
                    <a:lnTo>
                      <a:pt x="463" y="460"/>
                    </a:lnTo>
                    <a:lnTo>
                      <a:pt x="460" y="460"/>
                    </a:lnTo>
                    <a:lnTo>
                      <a:pt x="455" y="458"/>
                    </a:lnTo>
                    <a:lnTo>
                      <a:pt x="452" y="454"/>
                    </a:lnTo>
                    <a:lnTo>
                      <a:pt x="451" y="450"/>
                    </a:lnTo>
                    <a:lnTo>
                      <a:pt x="444" y="445"/>
                    </a:lnTo>
                    <a:lnTo>
                      <a:pt x="440" y="445"/>
                    </a:lnTo>
                    <a:lnTo>
                      <a:pt x="438" y="449"/>
                    </a:lnTo>
                    <a:lnTo>
                      <a:pt x="441" y="450"/>
                    </a:lnTo>
                    <a:lnTo>
                      <a:pt x="441" y="453"/>
                    </a:lnTo>
                    <a:lnTo>
                      <a:pt x="425" y="448"/>
                    </a:lnTo>
                    <a:lnTo>
                      <a:pt x="419" y="448"/>
                    </a:lnTo>
                    <a:lnTo>
                      <a:pt x="414" y="450"/>
                    </a:lnTo>
                    <a:lnTo>
                      <a:pt x="412" y="455"/>
                    </a:lnTo>
                    <a:lnTo>
                      <a:pt x="395" y="464"/>
                    </a:lnTo>
                    <a:lnTo>
                      <a:pt x="391" y="468"/>
                    </a:lnTo>
                    <a:lnTo>
                      <a:pt x="392" y="470"/>
                    </a:lnTo>
                    <a:lnTo>
                      <a:pt x="399" y="473"/>
                    </a:lnTo>
                    <a:lnTo>
                      <a:pt x="399" y="475"/>
                    </a:lnTo>
                    <a:lnTo>
                      <a:pt x="397" y="477"/>
                    </a:lnTo>
                    <a:lnTo>
                      <a:pt x="390" y="479"/>
                    </a:lnTo>
                    <a:lnTo>
                      <a:pt x="377" y="481"/>
                    </a:lnTo>
                    <a:lnTo>
                      <a:pt x="368" y="484"/>
                    </a:lnTo>
                    <a:lnTo>
                      <a:pt x="356" y="482"/>
                    </a:lnTo>
                    <a:lnTo>
                      <a:pt x="356" y="479"/>
                    </a:lnTo>
                    <a:lnTo>
                      <a:pt x="352" y="476"/>
                    </a:lnTo>
                    <a:lnTo>
                      <a:pt x="345" y="480"/>
                    </a:lnTo>
                    <a:lnTo>
                      <a:pt x="339" y="491"/>
                    </a:lnTo>
                    <a:lnTo>
                      <a:pt x="327" y="500"/>
                    </a:lnTo>
                    <a:lnTo>
                      <a:pt x="325" y="506"/>
                    </a:lnTo>
                    <a:lnTo>
                      <a:pt x="321" y="520"/>
                    </a:lnTo>
                    <a:lnTo>
                      <a:pt x="322" y="533"/>
                    </a:lnTo>
                    <a:lnTo>
                      <a:pt x="318" y="552"/>
                    </a:lnTo>
                    <a:lnTo>
                      <a:pt x="318" y="556"/>
                    </a:lnTo>
                    <a:lnTo>
                      <a:pt x="322" y="560"/>
                    </a:lnTo>
                    <a:lnTo>
                      <a:pt x="321" y="566"/>
                    </a:lnTo>
                    <a:lnTo>
                      <a:pt x="313" y="572"/>
                    </a:lnTo>
                    <a:lnTo>
                      <a:pt x="288" y="577"/>
                    </a:lnTo>
                    <a:lnTo>
                      <a:pt x="268" y="584"/>
                    </a:lnTo>
                    <a:lnTo>
                      <a:pt x="252" y="588"/>
                    </a:lnTo>
                    <a:lnTo>
                      <a:pt x="226" y="587"/>
                    </a:lnTo>
                    <a:lnTo>
                      <a:pt x="213" y="587"/>
                    </a:lnTo>
                    <a:lnTo>
                      <a:pt x="207" y="589"/>
                    </a:lnTo>
                    <a:lnTo>
                      <a:pt x="203" y="592"/>
                    </a:lnTo>
                    <a:lnTo>
                      <a:pt x="200" y="597"/>
                    </a:lnTo>
                    <a:lnTo>
                      <a:pt x="197" y="599"/>
                    </a:lnTo>
                    <a:lnTo>
                      <a:pt x="181" y="592"/>
                    </a:lnTo>
                    <a:lnTo>
                      <a:pt x="164" y="592"/>
                    </a:lnTo>
                    <a:lnTo>
                      <a:pt x="149" y="594"/>
                    </a:lnTo>
                    <a:lnTo>
                      <a:pt x="138" y="593"/>
                    </a:lnTo>
                    <a:lnTo>
                      <a:pt x="129" y="594"/>
                    </a:lnTo>
                    <a:lnTo>
                      <a:pt x="119" y="594"/>
                    </a:lnTo>
                    <a:lnTo>
                      <a:pt x="116" y="595"/>
                    </a:lnTo>
                    <a:lnTo>
                      <a:pt x="112" y="598"/>
                    </a:lnTo>
                    <a:lnTo>
                      <a:pt x="108" y="599"/>
                    </a:lnTo>
                    <a:lnTo>
                      <a:pt x="101" y="598"/>
                    </a:lnTo>
                    <a:lnTo>
                      <a:pt x="83" y="588"/>
                    </a:lnTo>
                    <a:lnTo>
                      <a:pt x="24" y="572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8" name="任意多边形: 形状 57"/>
              <p:cNvSpPr>
                <a:spLocks noChangeAspect="1"/>
              </p:cNvSpPr>
              <p:nvPr/>
            </p:nvSpPr>
            <p:spPr bwMode="gray">
              <a:xfrm>
                <a:off x="4720051" y="4208206"/>
                <a:ext cx="157139" cy="182704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35" y="3"/>
                  </a:cxn>
                  <a:cxn ang="0">
                    <a:pos x="62" y="19"/>
                  </a:cxn>
                  <a:cxn ang="0">
                    <a:pos x="100" y="19"/>
                  </a:cxn>
                  <a:cxn ang="0">
                    <a:pos x="130" y="26"/>
                  </a:cxn>
                  <a:cxn ang="0">
                    <a:pos x="151" y="51"/>
                  </a:cxn>
                  <a:cxn ang="0">
                    <a:pos x="168" y="72"/>
                  </a:cxn>
                  <a:cxn ang="0">
                    <a:pos x="196" y="102"/>
                  </a:cxn>
                  <a:cxn ang="0">
                    <a:pos x="251" y="136"/>
                  </a:cxn>
                  <a:cxn ang="0">
                    <a:pos x="277" y="159"/>
                  </a:cxn>
                  <a:cxn ang="0">
                    <a:pos x="302" y="190"/>
                  </a:cxn>
                  <a:cxn ang="0">
                    <a:pos x="311" y="184"/>
                  </a:cxn>
                  <a:cxn ang="0">
                    <a:pos x="338" y="211"/>
                  </a:cxn>
                  <a:cxn ang="0">
                    <a:pos x="355" y="217"/>
                  </a:cxn>
                  <a:cxn ang="0">
                    <a:pos x="382" y="242"/>
                  </a:cxn>
                  <a:cxn ang="0">
                    <a:pos x="391" y="236"/>
                  </a:cxn>
                  <a:cxn ang="0">
                    <a:pos x="423" y="247"/>
                  </a:cxn>
                  <a:cxn ang="0">
                    <a:pos x="431" y="259"/>
                  </a:cxn>
                  <a:cxn ang="0">
                    <a:pos x="425" y="270"/>
                  </a:cxn>
                  <a:cxn ang="0">
                    <a:pos x="417" y="290"/>
                  </a:cxn>
                  <a:cxn ang="0">
                    <a:pos x="430" y="287"/>
                  </a:cxn>
                  <a:cxn ang="0">
                    <a:pos x="453" y="281"/>
                  </a:cxn>
                  <a:cxn ang="0">
                    <a:pos x="467" y="303"/>
                  </a:cxn>
                  <a:cxn ang="0">
                    <a:pos x="463" y="320"/>
                  </a:cxn>
                  <a:cxn ang="0">
                    <a:pos x="450" y="344"/>
                  </a:cxn>
                  <a:cxn ang="0">
                    <a:pos x="474" y="361"/>
                  </a:cxn>
                  <a:cxn ang="0">
                    <a:pos x="490" y="363"/>
                  </a:cxn>
                  <a:cxn ang="0">
                    <a:pos x="509" y="384"/>
                  </a:cxn>
                  <a:cxn ang="0">
                    <a:pos x="510" y="409"/>
                  </a:cxn>
                  <a:cxn ang="0">
                    <a:pos x="532" y="420"/>
                  </a:cxn>
                  <a:cxn ang="0">
                    <a:pos x="542" y="435"/>
                  </a:cxn>
                  <a:cxn ang="0">
                    <a:pos x="570" y="440"/>
                  </a:cxn>
                  <a:cxn ang="0">
                    <a:pos x="584" y="462"/>
                  </a:cxn>
                  <a:cxn ang="0">
                    <a:pos x="591" y="487"/>
                  </a:cxn>
                  <a:cxn ang="0">
                    <a:pos x="587" y="512"/>
                  </a:cxn>
                  <a:cxn ang="0">
                    <a:pos x="582" y="548"/>
                  </a:cxn>
                  <a:cxn ang="0">
                    <a:pos x="581" y="613"/>
                  </a:cxn>
                  <a:cxn ang="0">
                    <a:pos x="563" y="613"/>
                  </a:cxn>
                  <a:cxn ang="0">
                    <a:pos x="549" y="619"/>
                  </a:cxn>
                  <a:cxn ang="0">
                    <a:pos x="516" y="608"/>
                  </a:cxn>
                  <a:cxn ang="0">
                    <a:pos x="508" y="618"/>
                  </a:cxn>
                  <a:cxn ang="0">
                    <a:pos x="478" y="586"/>
                  </a:cxn>
                  <a:cxn ang="0">
                    <a:pos x="455" y="571"/>
                  </a:cxn>
                  <a:cxn ang="0">
                    <a:pos x="409" y="535"/>
                  </a:cxn>
                  <a:cxn ang="0">
                    <a:pos x="388" y="508"/>
                  </a:cxn>
                  <a:cxn ang="0">
                    <a:pos x="363" y="484"/>
                  </a:cxn>
                  <a:cxn ang="0">
                    <a:pos x="312" y="426"/>
                  </a:cxn>
                  <a:cxn ang="0">
                    <a:pos x="286" y="355"/>
                  </a:cxn>
                  <a:cxn ang="0">
                    <a:pos x="264" y="328"/>
                  </a:cxn>
                  <a:cxn ang="0">
                    <a:pos x="232" y="293"/>
                  </a:cxn>
                  <a:cxn ang="0">
                    <a:pos x="221" y="291"/>
                  </a:cxn>
                  <a:cxn ang="0">
                    <a:pos x="205" y="237"/>
                  </a:cxn>
                  <a:cxn ang="0">
                    <a:pos x="191" y="205"/>
                  </a:cxn>
                  <a:cxn ang="0">
                    <a:pos x="151" y="182"/>
                  </a:cxn>
                  <a:cxn ang="0">
                    <a:pos x="123" y="146"/>
                  </a:cxn>
                  <a:cxn ang="0">
                    <a:pos x="105" y="118"/>
                  </a:cxn>
                  <a:cxn ang="0">
                    <a:pos x="76" y="103"/>
                  </a:cxn>
                  <a:cxn ang="0">
                    <a:pos x="51" y="77"/>
                  </a:cxn>
                  <a:cxn ang="0">
                    <a:pos x="12" y="39"/>
                  </a:cxn>
                  <a:cxn ang="0">
                    <a:pos x="0" y="1"/>
                  </a:cxn>
                </a:cxnLst>
                <a:rect l="0" t="0" r="r" b="b"/>
                <a:pathLst>
                  <a:path w="594" h="626">
                    <a:moveTo>
                      <a:pt x="0" y="1"/>
                    </a:moveTo>
                    <a:lnTo>
                      <a:pt x="6" y="1"/>
                    </a:lnTo>
                    <a:lnTo>
                      <a:pt x="10" y="0"/>
                    </a:lnTo>
                    <a:lnTo>
                      <a:pt x="22" y="0"/>
                    </a:lnTo>
                    <a:lnTo>
                      <a:pt x="28" y="1"/>
                    </a:lnTo>
                    <a:lnTo>
                      <a:pt x="35" y="3"/>
                    </a:lnTo>
                    <a:lnTo>
                      <a:pt x="42" y="16"/>
                    </a:lnTo>
                    <a:lnTo>
                      <a:pt x="55" y="17"/>
                    </a:lnTo>
                    <a:lnTo>
                      <a:pt x="62" y="19"/>
                    </a:lnTo>
                    <a:lnTo>
                      <a:pt x="74" y="21"/>
                    </a:lnTo>
                    <a:lnTo>
                      <a:pt x="91" y="18"/>
                    </a:lnTo>
                    <a:lnTo>
                      <a:pt x="100" y="19"/>
                    </a:lnTo>
                    <a:lnTo>
                      <a:pt x="110" y="24"/>
                    </a:lnTo>
                    <a:lnTo>
                      <a:pt x="122" y="23"/>
                    </a:lnTo>
                    <a:lnTo>
                      <a:pt x="130" y="26"/>
                    </a:lnTo>
                    <a:lnTo>
                      <a:pt x="146" y="38"/>
                    </a:lnTo>
                    <a:lnTo>
                      <a:pt x="150" y="45"/>
                    </a:lnTo>
                    <a:lnTo>
                      <a:pt x="151" y="51"/>
                    </a:lnTo>
                    <a:lnTo>
                      <a:pt x="155" y="56"/>
                    </a:lnTo>
                    <a:lnTo>
                      <a:pt x="161" y="60"/>
                    </a:lnTo>
                    <a:lnTo>
                      <a:pt x="168" y="72"/>
                    </a:lnTo>
                    <a:lnTo>
                      <a:pt x="171" y="80"/>
                    </a:lnTo>
                    <a:lnTo>
                      <a:pt x="184" y="89"/>
                    </a:lnTo>
                    <a:lnTo>
                      <a:pt x="196" y="102"/>
                    </a:lnTo>
                    <a:lnTo>
                      <a:pt x="230" y="118"/>
                    </a:lnTo>
                    <a:lnTo>
                      <a:pt x="237" y="125"/>
                    </a:lnTo>
                    <a:lnTo>
                      <a:pt x="251" y="136"/>
                    </a:lnTo>
                    <a:lnTo>
                      <a:pt x="259" y="146"/>
                    </a:lnTo>
                    <a:lnTo>
                      <a:pt x="263" y="157"/>
                    </a:lnTo>
                    <a:lnTo>
                      <a:pt x="277" y="159"/>
                    </a:lnTo>
                    <a:lnTo>
                      <a:pt x="282" y="172"/>
                    </a:lnTo>
                    <a:lnTo>
                      <a:pt x="296" y="187"/>
                    </a:lnTo>
                    <a:lnTo>
                      <a:pt x="302" y="190"/>
                    </a:lnTo>
                    <a:lnTo>
                      <a:pt x="307" y="193"/>
                    </a:lnTo>
                    <a:lnTo>
                      <a:pt x="309" y="189"/>
                    </a:lnTo>
                    <a:lnTo>
                      <a:pt x="311" y="184"/>
                    </a:lnTo>
                    <a:lnTo>
                      <a:pt x="320" y="184"/>
                    </a:lnTo>
                    <a:lnTo>
                      <a:pt x="327" y="189"/>
                    </a:lnTo>
                    <a:lnTo>
                      <a:pt x="338" y="211"/>
                    </a:lnTo>
                    <a:lnTo>
                      <a:pt x="345" y="215"/>
                    </a:lnTo>
                    <a:lnTo>
                      <a:pt x="350" y="216"/>
                    </a:lnTo>
                    <a:lnTo>
                      <a:pt x="355" y="217"/>
                    </a:lnTo>
                    <a:lnTo>
                      <a:pt x="371" y="226"/>
                    </a:lnTo>
                    <a:lnTo>
                      <a:pt x="376" y="231"/>
                    </a:lnTo>
                    <a:lnTo>
                      <a:pt x="382" y="242"/>
                    </a:lnTo>
                    <a:lnTo>
                      <a:pt x="386" y="244"/>
                    </a:lnTo>
                    <a:lnTo>
                      <a:pt x="387" y="233"/>
                    </a:lnTo>
                    <a:lnTo>
                      <a:pt x="391" y="236"/>
                    </a:lnTo>
                    <a:lnTo>
                      <a:pt x="396" y="243"/>
                    </a:lnTo>
                    <a:lnTo>
                      <a:pt x="403" y="248"/>
                    </a:lnTo>
                    <a:lnTo>
                      <a:pt x="423" y="247"/>
                    </a:lnTo>
                    <a:lnTo>
                      <a:pt x="430" y="250"/>
                    </a:lnTo>
                    <a:lnTo>
                      <a:pt x="433" y="254"/>
                    </a:lnTo>
                    <a:lnTo>
                      <a:pt x="431" y="259"/>
                    </a:lnTo>
                    <a:lnTo>
                      <a:pt x="428" y="263"/>
                    </a:lnTo>
                    <a:lnTo>
                      <a:pt x="424" y="263"/>
                    </a:lnTo>
                    <a:lnTo>
                      <a:pt x="425" y="270"/>
                    </a:lnTo>
                    <a:lnTo>
                      <a:pt x="429" y="276"/>
                    </a:lnTo>
                    <a:lnTo>
                      <a:pt x="429" y="282"/>
                    </a:lnTo>
                    <a:lnTo>
                      <a:pt x="417" y="290"/>
                    </a:lnTo>
                    <a:lnTo>
                      <a:pt x="415" y="292"/>
                    </a:lnTo>
                    <a:lnTo>
                      <a:pt x="417" y="293"/>
                    </a:lnTo>
                    <a:lnTo>
                      <a:pt x="430" y="287"/>
                    </a:lnTo>
                    <a:lnTo>
                      <a:pt x="438" y="282"/>
                    </a:lnTo>
                    <a:lnTo>
                      <a:pt x="449" y="279"/>
                    </a:lnTo>
                    <a:lnTo>
                      <a:pt x="453" y="281"/>
                    </a:lnTo>
                    <a:lnTo>
                      <a:pt x="462" y="288"/>
                    </a:lnTo>
                    <a:lnTo>
                      <a:pt x="466" y="297"/>
                    </a:lnTo>
                    <a:lnTo>
                      <a:pt x="467" y="303"/>
                    </a:lnTo>
                    <a:lnTo>
                      <a:pt x="453" y="317"/>
                    </a:lnTo>
                    <a:lnTo>
                      <a:pt x="457" y="319"/>
                    </a:lnTo>
                    <a:lnTo>
                      <a:pt x="463" y="320"/>
                    </a:lnTo>
                    <a:lnTo>
                      <a:pt x="461" y="328"/>
                    </a:lnTo>
                    <a:lnTo>
                      <a:pt x="453" y="334"/>
                    </a:lnTo>
                    <a:lnTo>
                      <a:pt x="450" y="344"/>
                    </a:lnTo>
                    <a:lnTo>
                      <a:pt x="455" y="351"/>
                    </a:lnTo>
                    <a:lnTo>
                      <a:pt x="466" y="357"/>
                    </a:lnTo>
                    <a:lnTo>
                      <a:pt x="474" y="361"/>
                    </a:lnTo>
                    <a:lnTo>
                      <a:pt x="482" y="361"/>
                    </a:lnTo>
                    <a:lnTo>
                      <a:pt x="487" y="365"/>
                    </a:lnTo>
                    <a:lnTo>
                      <a:pt x="490" y="363"/>
                    </a:lnTo>
                    <a:lnTo>
                      <a:pt x="501" y="365"/>
                    </a:lnTo>
                    <a:lnTo>
                      <a:pt x="506" y="376"/>
                    </a:lnTo>
                    <a:lnTo>
                      <a:pt x="509" y="384"/>
                    </a:lnTo>
                    <a:lnTo>
                      <a:pt x="510" y="394"/>
                    </a:lnTo>
                    <a:lnTo>
                      <a:pt x="512" y="401"/>
                    </a:lnTo>
                    <a:lnTo>
                      <a:pt x="510" y="409"/>
                    </a:lnTo>
                    <a:lnTo>
                      <a:pt x="516" y="410"/>
                    </a:lnTo>
                    <a:lnTo>
                      <a:pt x="526" y="414"/>
                    </a:lnTo>
                    <a:lnTo>
                      <a:pt x="532" y="420"/>
                    </a:lnTo>
                    <a:lnTo>
                      <a:pt x="526" y="435"/>
                    </a:lnTo>
                    <a:lnTo>
                      <a:pt x="533" y="436"/>
                    </a:lnTo>
                    <a:lnTo>
                      <a:pt x="542" y="435"/>
                    </a:lnTo>
                    <a:lnTo>
                      <a:pt x="552" y="435"/>
                    </a:lnTo>
                    <a:lnTo>
                      <a:pt x="560" y="436"/>
                    </a:lnTo>
                    <a:lnTo>
                      <a:pt x="570" y="440"/>
                    </a:lnTo>
                    <a:lnTo>
                      <a:pt x="573" y="446"/>
                    </a:lnTo>
                    <a:lnTo>
                      <a:pt x="580" y="454"/>
                    </a:lnTo>
                    <a:lnTo>
                      <a:pt x="584" y="462"/>
                    </a:lnTo>
                    <a:lnTo>
                      <a:pt x="591" y="469"/>
                    </a:lnTo>
                    <a:lnTo>
                      <a:pt x="594" y="478"/>
                    </a:lnTo>
                    <a:lnTo>
                      <a:pt x="591" y="487"/>
                    </a:lnTo>
                    <a:lnTo>
                      <a:pt x="585" y="501"/>
                    </a:lnTo>
                    <a:lnTo>
                      <a:pt x="584" y="510"/>
                    </a:lnTo>
                    <a:lnTo>
                      <a:pt x="587" y="512"/>
                    </a:lnTo>
                    <a:lnTo>
                      <a:pt x="589" y="518"/>
                    </a:lnTo>
                    <a:lnTo>
                      <a:pt x="585" y="530"/>
                    </a:lnTo>
                    <a:lnTo>
                      <a:pt x="582" y="548"/>
                    </a:lnTo>
                    <a:lnTo>
                      <a:pt x="584" y="556"/>
                    </a:lnTo>
                    <a:lnTo>
                      <a:pt x="584" y="594"/>
                    </a:lnTo>
                    <a:lnTo>
                      <a:pt x="581" y="613"/>
                    </a:lnTo>
                    <a:lnTo>
                      <a:pt x="579" y="623"/>
                    </a:lnTo>
                    <a:lnTo>
                      <a:pt x="574" y="623"/>
                    </a:lnTo>
                    <a:lnTo>
                      <a:pt x="563" y="613"/>
                    </a:lnTo>
                    <a:lnTo>
                      <a:pt x="554" y="607"/>
                    </a:lnTo>
                    <a:lnTo>
                      <a:pt x="552" y="610"/>
                    </a:lnTo>
                    <a:lnTo>
                      <a:pt x="549" y="619"/>
                    </a:lnTo>
                    <a:lnTo>
                      <a:pt x="543" y="621"/>
                    </a:lnTo>
                    <a:lnTo>
                      <a:pt x="524" y="607"/>
                    </a:lnTo>
                    <a:lnTo>
                      <a:pt x="516" y="608"/>
                    </a:lnTo>
                    <a:lnTo>
                      <a:pt x="524" y="624"/>
                    </a:lnTo>
                    <a:lnTo>
                      <a:pt x="519" y="626"/>
                    </a:lnTo>
                    <a:lnTo>
                      <a:pt x="508" y="618"/>
                    </a:lnTo>
                    <a:lnTo>
                      <a:pt x="500" y="609"/>
                    </a:lnTo>
                    <a:lnTo>
                      <a:pt x="484" y="596"/>
                    </a:lnTo>
                    <a:lnTo>
                      <a:pt x="478" y="586"/>
                    </a:lnTo>
                    <a:lnTo>
                      <a:pt x="471" y="577"/>
                    </a:lnTo>
                    <a:lnTo>
                      <a:pt x="461" y="572"/>
                    </a:lnTo>
                    <a:lnTo>
                      <a:pt x="455" y="571"/>
                    </a:lnTo>
                    <a:lnTo>
                      <a:pt x="436" y="554"/>
                    </a:lnTo>
                    <a:lnTo>
                      <a:pt x="419" y="543"/>
                    </a:lnTo>
                    <a:lnTo>
                      <a:pt x="409" y="535"/>
                    </a:lnTo>
                    <a:lnTo>
                      <a:pt x="399" y="532"/>
                    </a:lnTo>
                    <a:lnTo>
                      <a:pt x="392" y="522"/>
                    </a:lnTo>
                    <a:lnTo>
                      <a:pt x="388" y="508"/>
                    </a:lnTo>
                    <a:lnTo>
                      <a:pt x="383" y="501"/>
                    </a:lnTo>
                    <a:lnTo>
                      <a:pt x="371" y="495"/>
                    </a:lnTo>
                    <a:lnTo>
                      <a:pt x="363" y="484"/>
                    </a:lnTo>
                    <a:lnTo>
                      <a:pt x="339" y="457"/>
                    </a:lnTo>
                    <a:lnTo>
                      <a:pt x="317" y="433"/>
                    </a:lnTo>
                    <a:lnTo>
                      <a:pt x="312" y="426"/>
                    </a:lnTo>
                    <a:lnTo>
                      <a:pt x="311" y="409"/>
                    </a:lnTo>
                    <a:lnTo>
                      <a:pt x="288" y="366"/>
                    </a:lnTo>
                    <a:lnTo>
                      <a:pt x="286" y="355"/>
                    </a:lnTo>
                    <a:lnTo>
                      <a:pt x="278" y="341"/>
                    </a:lnTo>
                    <a:lnTo>
                      <a:pt x="272" y="336"/>
                    </a:lnTo>
                    <a:lnTo>
                      <a:pt x="264" y="328"/>
                    </a:lnTo>
                    <a:lnTo>
                      <a:pt x="258" y="323"/>
                    </a:lnTo>
                    <a:lnTo>
                      <a:pt x="250" y="306"/>
                    </a:lnTo>
                    <a:lnTo>
                      <a:pt x="232" y="293"/>
                    </a:lnTo>
                    <a:lnTo>
                      <a:pt x="225" y="293"/>
                    </a:lnTo>
                    <a:lnTo>
                      <a:pt x="223" y="292"/>
                    </a:lnTo>
                    <a:lnTo>
                      <a:pt x="221" y="291"/>
                    </a:lnTo>
                    <a:lnTo>
                      <a:pt x="216" y="270"/>
                    </a:lnTo>
                    <a:lnTo>
                      <a:pt x="210" y="248"/>
                    </a:lnTo>
                    <a:lnTo>
                      <a:pt x="205" y="237"/>
                    </a:lnTo>
                    <a:lnTo>
                      <a:pt x="198" y="225"/>
                    </a:lnTo>
                    <a:lnTo>
                      <a:pt x="198" y="215"/>
                    </a:lnTo>
                    <a:lnTo>
                      <a:pt x="191" y="205"/>
                    </a:lnTo>
                    <a:lnTo>
                      <a:pt x="181" y="195"/>
                    </a:lnTo>
                    <a:lnTo>
                      <a:pt x="161" y="185"/>
                    </a:lnTo>
                    <a:lnTo>
                      <a:pt x="151" y="182"/>
                    </a:lnTo>
                    <a:lnTo>
                      <a:pt x="139" y="179"/>
                    </a:lnTo>
                    <a:lnTo>
                      <a:pt x="130" y="148"/>
                    </a:lnTo>
                    <a:lnTo>
                      <a:pt x="123" y="146"/>
                    </a:lnTo>
                    <a:lnTo>
                      <a:pt x="121" y="140"/>
                    </a:lnTo>
                    <a:lnTo>
                      <a:pt x="116" y="136"/>
                    </a:lnTo>
                    <a:lnTo>
                      <a:pt x="105" y="118"/>
                    </a:lnTo>
                    <a:lnTo>
                      <a:pt x="94" y="108"/>
                    </a:lnTo>
                    <a:lnTo>
                      <a:pt x="86" y="103"/>
                    </a:lnTo>
                    <a:lnTo>
                      <a:pt x="76" y="103"/>
                    </a:lnTo>
                    <a:lnTo>
                      <a:pt x="65" y="93"/>
                    </a:lnTo>
                    <a:lnTo>
                      <a:pt x="57" y="83"/>
                    </a:lnTo>
                    <a:lnTo>
                      <a:pt x="51" y="77"/>
                    </a:lnTo>
                    <a:lnTo>
                      <a:pt x="41" y="71"/>
                    </a:lnTo>
                    <a:lnTo>
                      <a:pt x="19" y="46"/>
                    </a:lnTo>
                    <a:lnTo>
                      <a:pt x="12" y="39"/>
                    </a:lnTo>
                    <a:lnTo>
                      <a:pt x="4" y="22"/>
                    </a:lnTo>
                    <a:lnTo>
                      <a:pt x="3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9" name="任意多边形: 形状 58"/>
              <p:cNvSpPr>
                <a:spLocks noChangeAspect="1"/>
              </p:cNvSpPr>
              <p:nvPr/>
            </p:nvSpPr>
            <p:spPr bwMode="gray">
              <a:xfrm>
                <a:off x="4865304" y="4390909"/>
                <a:ext cx="133370" cy="46401"/>
              </a:xfrm>
              <a:custGeom>
                <a:avLst/>
                <a:gdLst/>
                <a:ahLst/>
                <a:cxnLst>
                  <a:cxn ang="0">
                    <a:pos x="364" y="129"/>
                  </a:cxn>
                  <a:cxn ang="0">
                    <a:pos x="334" y="130"/>
                  </a:cxn>
                  <a:cxn ang="0">
                    <a:pos x="326" y="124"/>
                  </a:cxn>
                  <a:cxn ang="0">
                    <a:pos x="314" y="126"/>
                  </a:cxn>
                  <a:cxn ang="0">
                    <a:pos x="288" y="120"/>
                  </a:cxn>
                  <a:cxn ang="0">
                    <a:pos x="272" y="110"/>
                  </a:cxn>
                  <a:cxn ang="0">
                    <a:pos x="257" y="102"/>
                  </a:cxn>
                  <a:cxn ang="0">
                    <a:pos x="231" y="99"/>
                  </a:cxn>
                  <a:cxn ang="0">
                    <a:pos x="212" y="97"/>
                  </a:cxn>
                  <a:cxn ang="0">
                    <a:pos x="203" y="99"/>
                  </a:cxn>
                  <a:cxn ang="0">
                    <a:pos x="191" y="96"/>
                  </a:cxn>
                  <a:cxn ang="0">
                    <a:pos x="181" y="103"/>
                  </a:cxn>
                  <a:cxn ang="0">
                    <a:pos x="142" y="96"/>
                  </a:cxn>
                  <a:cxn ang="0">
                    <a:pos x="116" y="87"/>
                  </a:cxn>
                  <a:cxn ang="0">
                    <a:pos x="85" y="83"/>
                  </a:cxn>
                  <a:cxn ang="0">
                    <a:pos x="67" y="76"/>
                  </a:cxn>
                  <a:cxn ang="0">
                    <a:pos x="72" y="60"/>
                  </a:cxn>
                  <a:cxn ang="0">
                    <a:pos x="62" y="59"/>
                  </a:cxn>
                  <a:cxn ang="0">
                    <a:pos x="24" y="50"/>
                  </a:cxn>
                  <a:cxn ang="0">
                    <a:pos x="6" y="46"/>
                  </a:cxn>
                  <a:cxn ang="0">
                    <a:pos x="3" y="38"/>
                  </a:cxn>
                  <a:cxn ang="0">
                    <a:pos x="9" y="41"/>
                  </a:cxn>
                  <a:cxn ang="0">
                    <a:pos x="20" y="38"/>
                  </a:cxn>
                  <a:cxn ang="0">
                    <a:pos x="29" y="30"/>
                  </a:cxn>
                  <a:cxn ang="0">
                    <a:pos x="36" y="14"/>
                  </a:cxn>
                  <a:cxn ang="0">
                    <a:pos x="53" y="1"/>
                  </a:cxn>
                  <a:cxn ang="0">
                    <a:pos x="102" y="0"/>
                  </a:cxn>
                  <a:cxn ang="0">
                    <a:pos x="119" y="7"/>
                  </a:cxn>
                  <a:cxn ang="0">
                    <a:pos x="132" y="16"/>
                  </a:cxn>
                  <a:cxn ang="0">
                    <a:pos x="154" y="18"/>
                  </a:cxn>
                  <a:cxn ang="0">
                    <a:pos x="177" y="33"/>
                  </a:cxn>
                  <a:cxn ang="0">
                    <a:pos x="196" y="49"/>
                  </a:cxn>
                  <a:cxn ang="0">
                    <a:pos x="228" y="49"/>
                  </a:cxn>
                  <a:cxn ang="0">
                    <a:pos x="261" y="53"/>
                  </a:cxn>
                  <a:cxn ang="0">
                    <a:pos x="279" y="56"/>
                  </a:cxn>
                  <a:cxn ang="0">
                    <a:pos x="295" y="39"/>
                  </a:cxn>
                  <a:cxn ang="0">
                    <a:pos x="304" y="25"/>
                  </a:cxn>
                  <a:cxn ang="0">
                    <a:pos x="317" y="35"/>
                  </a:cxn>
                  <a:cxn ang="0">
                    <a:pos x="333" y="41"/>
                  </a:cxn>
                  <a:cxn ang="0">
                    <a:pos x="347" y="40"/>
                  </a:cxn>
                  <a:cxn ang="0">
                    <a:pos x="358" y="45"/>
                  </a:cxn>
                  <a:cxn ang="0">
                    <a:pos x="373" y="51"/>
                  </a:cxn>
                  <a:cxn ang="0">
                    <a:pos x="397" y="55"/>
                  </a:cxn>
                  <a:cxn ang="0">
                    <a:pos x="412" y="75"/>
                  </a:cxn>
                  <a:cxn ang="0">
                    <a:pos x="424" y="96"/>
                  </a:cxn>
                  <a:cxn ang="0">
                    <a:pos x="456" y="97"/>
                  </a:cxn>
                  <a:cxn ang="0">
                    <a:pos x="481" y="94"/>
                  </a:cxn>
                  <a:cxn ang="0">
                    <a:pos x="499" y="103"/>
                  </a:cxn>
                  <a:cxn ang="0">
                    <a:pos x="497" y="136"/>
                  </a:cxn>
                  <a:cxn ang="0">
                    <a:pos x="503" y="148"/>
                  </a:cxn>
                  <a:cxn ang="0">
                    <a:pos x="502" y="156"/>
                  </a:cxn>
                  <a:cxn ang="0">
                    <a:pos x="462" y="141"/>
                  </a:cxn>
                  <a:cxn ang="0">
                    <a:pos x="433" y="130"/>
                  </a:cxn>
                  <a:cxn ang="0">
                    <a:pos x="392" y="136"/>
                  </a:cxn>
                  <a:cxn ang="0">
                    <a:pos x="374" y="129"/>
                  </a:cxn>
                </a:cxnLst>
                <a:rect l="0" t="0" r="r" b="b"/>
                <a:pathLst>
                  <a:path w="506" h="158">
                    <a:moveTo>
                      <a:pt x="374" y="129"/>
                    </a:moveTo>
                    <a:lnTo>
                      <a:pt x="364" y="129"/>
                    </a:lnTo>
                    <a:lnTo>
                      <a:pt x="353" y="135"/>
                    </a:lnTo>
                    <a:lnTo>
                      <a:pt x="334" y="130"/>
                    </a:lnTo>
                    <a:lnTo>
                      <a:pt x="330" y="127"/>
                    </a:lnTo>
                    <a:lnTo>
                      <a:pt x="326" y="124"/>
                    </a:lnTo>
                    <a:lnTo>
                      <a:pt x="323" y="126"/>
                    </a:lnTo>
                    <a:lnTo>
                      <a:pt x="314" y="126"/>
                    </a:lnTo>
                    <a:lnTo>
                      <a:pt x="304" y="125"/>
                    </a:lnTo>
                    <a:lnTo>
                      <a:pt x="288" y="120"/>
                    </a:lnTo>
                    <a:lnTo>
                      <a:pt x="279" y="115"/>
                    </a:lnTo>
                    <a:lnTo>
                      <a:pt x="272" y="110"/>
                    </a:lnTo>
                    <a:lnTo>
                      <a:pt x="266" y="105"/>
                    </a:lnTo>
                    <a:lnTo>
                      <a:pt x="257" y="102"/>
                    </a:lnTo>
                    <a:lnTo>
                      <a:pt x="242" y="99"/>
                    </a:lnTo>
                    <a:lnTo>
                      <a:pt x="231" y="99"/>
                    </a:lnTo>
                    <a:lnTo>
                      <a:pt x="217" y="96"/>
                    </a:lnTo>
                    <a:lnTo>
                      <a:pt x="212" y="97"/>
                    </a:lnTo>
                    <a:lnTo>
                      <a:pt x="208" y="99"/>
                    </a:lnTo>
                    <a:lnTo>
                      <a:pt x="203" y="99"/>
                    </a:lnTo>
                    <a:lnTo>
                      <a:pt x="201" y="96"/>
                    </a:lnTo>
                    <a:lnTo>
                      <a:pt x="191" y="96"/>
                    </a:lnTo>
                    <a:lnTo>
                      <a:pt x="186" y="100"/>
                    </a:lnTo>
                    <a:lnTo>
                      <a:pt x="181" y="103"/>
                    </a:lnTo>
                    <a:lnTo>
                      <a:pt x="177" y="103"/>
                    </a:lnTo>
                    <a:lnTo>
                      <a:pt x="142" y="96"/>
                    </a:lnTo>
                    <a:lnTo>
                      <a:pt x="129" y="89"/>
                    </a:lnTo>
                    <a:lnTo>
                      <a:pt x="116" y="87"/>
                    </a:lnTo>
                    <a:lnTo>
                      <a:pt x="95" y="86"/>
                    </a:lnTo>
                    <a:lnTo>
                      <a:pt x="85" y="83"/>
                    </a:lnTo>
                    <a:lnTo>
                      <a:pt x="79" y="80"/>
                    </a:lnTo>
                    <a:lnTo>
                      <a:pt x="67" y="76"/>
                    </a:lnTo>
                    <a:lnTo>
                      <a:pt x="63" y="72"/>
                    </a:lnTo>
                    <a:lnTo>
                      <a:pt x="72" y="60"/>
                    </a:lnTo>
                    <a:lnTo>
                      <a:pt x="70" y="59"/>
                    </a:lnTo>
                    <a:lnTo>
                      <a:pt x="62" y="59"/>
                    </a:lnTo>
                    <a:lnTo>
                      <a:pt x="42" y="50"/>
                    </a:lnTo>
                    <a:lnTo>
                      <a:pt x="24" y="50"/>
                    </a:lnTo>
                    <a:lnTo>
                      <a:pt x="18" y="48"/>
                    </a:lnTo>
                    <a:lnTo>
                      <a:pt x="6" y="46"/>
                    </a:lnTo>
                    <a:lnTo>
                      <a:pt x="0" y="40"/>
                    </a:lnTo>
                    <a:lnTo>
                      <a:pt x="3" y="38"/>
                    </a:lnTo>
                    <a:lnTo>
                      <a:pt x="5" y="39"/>
                    </a:lnTo>
                    <a:lnTo>
                      <a:pt x="9" y="41"/>
                    </a:lnTo>
                    <a:lnTo>
                      <a:pt x="15" y="41"/>
                    </a:lnTo>
                    <a:lnTo>
                      <a:pt x="20" y="38"/>
                    </a:lnTo>
                    <a:lnTo>
                      <a:pt x="24" y="30"/>
                    </a:lnTo>
                    <a:lnTo>
                      <a:pt x="29" y="30"/>
                    </a:lnTo>
                    <a:lnTo>
                      <a:pt x="33" y="23"/>
                    </a:lnTo>
                    <a:lnTo>
                      <a:pt x="36" y="14"/>
                    </a:lnTo>
                    <a:lnTo>
                      <a:pt x="41" y="5"/>
                    </a:lnTo>
                    <a:lnTo>
                      <a:pt x="53" y="1"/>
                    </a:lnTo>
                    <a:lnTo>
                      <a:pt x="89" y="7"/>
                    </a:lnTo>
                    <a:lnTo>
                      <a:pt x="102" y="0"/>
                    </a:lnTo>
                    <a:lnTo>
                      <a:pt x="113" y="0"/>
                    </a:lnTo>
                    <a:lnTo>
                      <a:pt x="119" y="7"/>
                    </a:lnTo>
                    <a:lnTo>
                      <a:pt x="122" y="14"/>
                    </a:lnTo>
                    <a:lnTo>
                      <a:pt x="132" y="16"/>
                    </a:lnTo>
                    <a:lnTo>
                      <a:pt x="140" y="14"/>
                    </a:lnTo>
                    <a:lnTo>
                      <a:pt x="154" y="18"/>
                    </a:lnTo>
                    <a:lnTo>
                      <a:pt x="164" y="19"/>
                    </a:lnTo>
                    <a:lnTo>
                      <a:pt x="177" y="33"/>
                    </a:lnTo>
                    <a:lnTo>
                      <a:pt x="186" y="46"/>
                    </a:lnTo>
                    <a:lnTo>
                      <a:pt x="196" y="49"/>
                    </a:lnTo>
                    <a:lnTo>
                      <a:pt x="207" y="48"/>
                    </a:lnTo>
                    <a:lnTo>
                      <a:pt x="228" y="49"/>
                    </a:lnTo>
                    <a:lnTo>
                      <a:pt x="234" y="48"/>
                    </a:lnTo>
                    <a:lnTo>
                      <a:pt x="261" y="53"/>
                    </a:lnTo>
                    <a:lnTo>
                      <a:pt x="271" y="54"/>
                    </a:lnTo>
                    <a:lnTo>
                      <a:pt x="279" y="56"/>
                    </a:lnTo>
                    <a:lnTo>
                      <a:pt x="287" y="54"/>
                    </a:lnTo>
                    <a:lnTo>
                      <a:pt x="295" y="39"/>
                    </a:lnTo>
                    <a:lnTo>
                      <a:pt x="296" y="32"/>
                    </a:lnTo>
                    <a:lnTo>
                      <a:pt x="304" y="25"/>
                    </a:lnTo>
                    <a:lnTo>
                      <a:pt x="311" y="27"/>
                    </a:lnTo>
                    <a:lnTo>
                      <a:pt x="317" y="35"/>
                    </a:lnTo>
                    <a:lnTo>
                      <a:pt x="323" y="41"/>
                    </a:lnTo>
                    <a:lnTo>
                      <a:pt x="333" y="41"/>
                    </a:lnTo>
                    <a:lnTo>
                      <a:pt x="342" y="37"/>
                    </a:lnTo>
                    <a:lnTo>
                      <a:pt x="347" y="40"/>
                    </a:lnTo>
                    <a:lnTo>
                      <a:pt x="353" y="41"/>
                    </a:lnTo>
                    <a:lnTo>
                      <a:pt x="358" y="45"/>
                    </a:lnTo>
                    <a:lnTo>
                      <a:pt x="365" y="46"/>
                    </a:lnTo>
                    <a:lnTo>
                      <a:pt x="373" y="51"/>
                    </a:lnTo>
                    <a:lnTo>
                      <a:pt x="390" y="50"/>
                    </a:lnTo>
                    <a:lnTo>
                      <a:pt x="397" y="55"/>
                    </a:lnTo>
                    <a:lnTo>
                      <a:pt x="404" y="70"/>
                    </a:lnTo>
                    <a:lnTo>
                      <a:pt x="412" y="75"/>
                    </a:lnTo>
                    <a:lnTo>
                      <a:pt x="414" y="91"/>
                    </a:lnTo>
                    <a:lnTo>
                      <a:pt x="424" y="96"/>
                    </a:lnTo>
                    <a:lnTo>
                      <a:pt x="435" y="99"/>
                    </a:lnTo>
                    <a:lnTo>
                      <a:pt x="456" y="97"/>
                    </a:lnTo>
                    <a:lnTo>
                      <a:pt x="467" y="97"/>
                    </a:lnTo>
                    <a:lnTo>
                      <a:pt x="481" y="94"/>
                    </a:lnTo>
                    <a:lnTo>
                      <a:pt x="492" y="97"/>
                    </a:lnTo>
                    <a:lnTo>
                      <a:pt x="499" y="103"/>
                    </a:lnTo>
                    <a:lnTo>
                      <a:pt x="500" y="116"/>
                    </a:lnTo>
                    <a:lnTo>
                      <a:pt x="497" y="136"/>
                    </a:lnTo>
                    <a:lnTo>
                      <a:pt x="499" y="143"/>
                    </a:lnTo>
                    <a:lnTo>
                      <a:pt x="503" y="148"/>
                    </a:lnTo>
                    <a:lnTo>
                      <a:pt x="506" y="158"/>
                    </a:lnTo>
                    <a:lnTo>
                      <a:pt x="502" y="156"/>
                    </a:lnTo>
                    <a:lnTo>
                      <a:pt x="495" y="150"/>
                    </a:lnTo>
                    <a:lnTo>
                      <a:pt x="462" y="141"/>
                    </a:lnTo>
                    <a:lnTo>
                      <a:pt x="446" y="135"/>
                    </a:lnTo>
                    <a:lnTo>
                      <a:pt x="433" y="130"/>
                    </a:lnTo>
                    <a:lnTo>
                      <a:pt x="406" y="138"/>
                    </a:lnTo>
                    <a:lnTo>
                      <a:pt x="392" y="136"/>
                    </a:lnTo>
                    <a:lnTo>
                      <a:pt x="381" y="131"/>
                    </a:lnTo>
                    <a:lnTo>
                      <a:pt x="374" y="129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0" name="任意多边形: 形状 59"/>
              <p:cNvSpPr>
                <a:spLocks noChangeAspect="1"/>
              </p:cNvSpPr>
              <p:nvPr/>
            </p:nvSpPr>
            <p:spPr bwMode="gray">
              <a:xfrm>
                <a:off x="4918124" y="4228506"/>
                <a:ext cx="143934" cy="134853"/>
              </a:xfrm>
              <a:custGeom>
                <a:avLst/>
                <a:gdLst/>
                <a:ahLst/>
                <a:cxnLst>
                  <a:cxn ang="0">
                    <a:pos x="474" y="15"/>
                  </a:cxn>
                  <a:cxn ang="0">
                    <a:pos x="471" y="22"/>
                  </a:cxn>
                  <a:cxn ang="0">
                    <a:pos x="485" y="38"/>
                  </a:cxn>
                  <a:cxn ang="0">
                    <a:pos x="470" y="42"/>
                  </a:cxn>
                  <a:cxn ang="0">
                    <a:pos x="460" y="57"/>
                  </a:cxn>
                  <a:cxn ang="0">
                    <a:pos x="461" y="67"/>
                  </a:cxn>
                  <a:cxn ang="0">
                    <a:pos x="475" y="80"/>
                  </a:cxn>
                  <a:cxn ang="0">
                    <a:pos x="493" y="121"/>
                  </a:cxn>
                  <a:cxn ang="0">
                    <a:pos x="490" y="132"/>
                  </a:cxn>
                  <a:cxn ang="0">
                    <a:pos x="547" y="186"/>
                  </a:cxn>
                  <a:cxn ang="0">
                    <a:pos x="519" y="194"/>
                  </a:cxn>
                  <a:cxn ang="0">
                    <a:pos x="495" y="186"/>
                  </a:cxn>
                  <a:cxn ang="0">
                    <a:pos x="486" y="202"/>
                  </a:cxn>
                  <a:cxn ang="0">
                    <a:pos x="471" y="228"/>
                  </a:cxn>
                  <a:cxn ang="0">
                    <a:pos x="468" y="266"/>
                  </a:cxn>
                  <a:cxn ang="0">
                    <a:pos x="438" y="311"/>
                  </a:cxn>
                  <a:cxn ang="0">
                    <a:pos x="402" y="336"/>
                  </a:cxn>
                  <a:cxn ang="0">
                    <a:pos x="411" y="350"/>
                  </a:cxn>
                  <a:cxn ang="0">
                    <a:pos x="417" y="381"/>
                  </a:cxn>
                  <a:cxn ang="0">
                    <a:pos x="407" y="393"/>
                  </a:cxn>
                  <a:cxn ang="0">
                    <a:pos x="398" y="407"/>
                  </a:cxn>
                  <a:cxn ang="0">
                    <a:pos x="394" y="417"/>
                  </a:cxn>
                  <a:cxn ang="0">
                    <a:pos x="374" y="441"/>
                  </a:cxn>
                  <a:cxn ang="0">
                    <a:pos x="324" y="465"/>
                  </a:cxn>
                  <a:cxn ang="0">
                    <a:pos x="308" y="433"/>
                  </a:cxn>
                  <a:cxn ang="0">
                    <a:pos x="293" y="423"/>
                  </a:cxn>
                  <a:cxn ang="0">
                    <a:pos x="262" y="428"/>
                  </a:cxn>
                  <a:cxn ang="0">
                    <a:pos x="240" y="414"/>
                  </a:cxn>
                  <a:cxn ang="0">
                    <a:pos x="221" y="408"/>
                  </a:cxn>
                  <a:cxn ang="0">
                    <a:pos x="201" y="424"/>
                  </a:cxn>
                  <a:cxn ang="0">
                    <a:pos x="174" y="427"/>
                  </a:cxn>
                  <a:cxn ang="0">
                    <a:pos x="160" y="430"/>
                  </a:cxn>
                  <a:cxn ang="0">
                    <a:pos x="146" y="398"/>
                  </a:cxn>
                  <a:cxn ang="0">
                    <a:pos x="129" y="398"/>
                  </a:cxn>
                  <a:cxn ang="0">
                    <a:pos x="110" y="406"/>
                  </a:cxn>
                  <a:cxn ang="0">
                    <a:pos x="84" y="397"/>
                  </a:cxn>
                  <a:cxn ang="0">
                    <a:pos x="70" y="387"/>
                  </a:cxn>
                  <a:cxn ang="0">
                    <a:pos x="62" y="353"/>
                  </a:cxn>
                  <a:cxn ang="0">
                    <a:pos x="59" y="333"/>
                  </a:cxn>
                  <a:cxn ang="0">
                    <a:pos x="55" y="305"/>
                  </a:cxn>
                  <a:cxn ang="0">
                    <a:pos x="39" y="278"/>
                  </a:cxn>
                  <a:cxn ang="0">
                    <a:pos x="18" y="268"/>
                  </a:cxn>
                  <a:cxn ang="0">
                    <a:pos x="11" y="233"/>
                  </a:cxn>
                  <a:cxn ang="0">
                    <a:pos x="1" y="214"/>
                  </a:cxn>
                  <a:cxn ang="0">
                    <a:pos x="7" y="163"/>
                  </a:cxn>
                  <a:cxn ang="0">
                    <a:pos x="25" y="134"/>
                  </a:cxn>
                  <a:cxn ang="0">
                    <a:pos x="60" y="174"/>
                  </a:cxn>
                  <a:cxn ang="0">
                    <a:pos x="99" y="185"/>
                  </a:cxn>
                  <a:cxn ang="0">
                    <a:pos x="129" y="186"/>
                  </a:cxn>
                  <a:cxn ang="0">
                    <a:pos x="156" y="183"/>
                  </a:cxn>
                  <a:cxn ang="0">
                    <a:pos x="184" y="155"/>
                  </a:cxn>
                  <a:cxn ang="0">
                    <a:pos x="217" y="166"/>
                  </a:cxn>
                  <a:cxn ang="0">
                    <a:pos x="253" y="174"/>
                  </a:cxn>
                  <a:cxn ang="0">
                    <a:pos x="285" y="163"/>
                  </a:cxn>
                  <a:cxn ang="0">
                    <a:pos x="308" y="147"/>
                  </a:cxn>
                  <a:cxn ang="0">
                    <a:pos x="330" y="90"/>
                  </a:cxn>
                  <a:cxn ang="0">
                    <a:pos x="363" y="27"/>
                  </a:cxn>
                  <a:cxn ang="0">
                    <a:pos x="394" y="0"/>
                  </a:cxn>
                  <a:cxn ang="0">
                    <a:pos x="468" y="11"/>
                  </a:cxn>
                </a:cxnLst>
                <a:rect l="0" t="0" r="r" b="b"/>
                <a:pathLst>
                  <a:path w="547" h="467">
                    <a:moveTo>
                      <a:pt x="472" y="11"/>
                    </a:moveTo>
                    <a:lnTo>
                      <a:pt x="475" y="13"/>
                    </a:lnTo>
                    <a:lnTo>
                      <a:pt x="474" y="15"/>
                    </a:lnTo>
                    <a:lnTo>
                      <a:pt x="469" y="18"/>
                    </a:lnTo>
                    <a:lnTo>
                      <a:pt x="464" y="19"/>
                    </a:lnTo>
                    <a:lnTo>
                      <a:pt x="471" y="22"/>
                    </a:lnTo>
                    <a:lnTo>
                      <a:pt x="477" y="27"/>
                    </a:lnTo>
                    <a:lnTo>
                      <a:pt x="485" y="30"/>
                    </a:lnTo>
                    <a:lnTo>
                      <a:pt x="485" y="38"/>
                    </a:lnTo>
                    <a:lnTo>
                      <a:pt x="479" y="41"/>
                    </a:lnTo>
                    <a:lnTo>
                      <a:pt x="471" y="40"/>
                    </a:lnTo>
                    <a:lnTo>
                      <a:pt x="470" y="42"/>
                    </a:lnTo>
                    <a:lnTo>
                      <a:pt x="457" y="43"/>
                    </a:lnTo>
                    <a:lnTo>
                      <a:pt x="453" y="47"/>
                    </a:lnTo>
                    <a:lnTo>
                      <a:pt x="460" y="57"/>
                    </a:lnTo>
                    <a:lnTo>
                      <a:pt x="464" y="59"/>
                    </a:lnTo>
                    <a:lnTo>
                      <a:pt x="465" y="63"/>
                    </a:lnTo>
                    <a:lnTo>
                      <a:pt x="461" y="67"/>
                    </a:lnTo>
                    <a:lnTo>
                      <a:pt x="464" y="70"/>
                    </a:lnTo>
                    <a:lnTo>
                      <a:pt x="470" y="75"/>
                    </a:lnTo>
                    <a:lnTo>
                      <a:pt x="475" y="80"/>
                    </a:lnTo>
                    <a:lnTo>
                      <a:pt x="479" y="88"/>
                    </a:lnTo>
                    <a:lnTo>
                      <a:pt x="496" y="116"/>
                    </a:lnTo>
                    <a:lnTo>
                      <a:pt x="493" y="121"/>
                    </a:lnTo>
                    <a:lnTo>
                      <a:pt x="492" y="124"/>
                    </a:lnTo>
                    <a:lnTo>
                      <a:pt x="490" y="127"/>
                    </a:lnTo>
                    <a:lnTo>
                      <a:pt x="490" y="132"/>
                    </a:lnTo>
                    <a:lnTo>
                      <a:pt x="491" y="137"/>
                    </a:lnTo>
                    <a:lnTo>
                      <a:pt x="541" y="180"/>
                    </a:lnTo>
                    <a:lnTo>
                      <a:pt x="547" y="186"/>
                    </a:lnTo>
                    <a:lnTo>
                      <a:pt x="547" y="191"/>
                    </a:lnTo>
                    <a:lnTo>
                      <a:pt x="538" y="193"/>
                    </a:lnTo>
                    <a:lnTo>
                      <a:pt x="519" y="194"/>
                    </a:lnTo>
                    <a:lnTo>
                      <a:pt x="504" y="191"/>
                    </a:lnTo>
                    <a:lnTo>
                      <a:pt x="496" y="181"/>
                    </a:lnTo>
                    <a:lnTo>
                      <a:pt x="495" y="186"/>
                    </a:lnTo>
                    <a:lnTo>
                      <a:pt x="497" y="194"/>
                    </a:lnTo>
                    <a:lnTo>
                      <a:pt x="496" y="197"/>
                    </a:lnTo>
                    <a:lnTo>
                      <a:pt x="486" y="202"/>
                    </a:lnTo>
                    <a:lnTo>
                      <a:pt x="479" y="212"/>
                    </a:lnTo>
                    <a:lnTo>
                      <a:pt x="474" y="219"/>
                    </a:lnTo>
                    <a:lnTo>
                      <a:pt x="471" y="228"/>
                    </a:lnTo>
                    <a:lnTo>
                      <a:pt x="471" y="240"/>
                    </a:lnTo>
                    <a:lnTo>
                      <a:pt x="468" y="248"/>
                    </a:lnTo>
                    <a:lnTo>
                      <a:pt x="468" y="266"/>
                    </a:lnTo>
                    <a:lnTo>
                      <a:pt x="460" y="276"/>
                    </a:lnTo>
                    <a:lnTo>
                      <a:pt x="447" y="304"/>
                    </a:lnTo>
                    <a:lnTo>
                      <a:pt x="438" y="311"/>
                    </a:lnTo>
                    <a:lnTo>
                      <a:pt x="433" y="309"/>
                    </a:lnTo>
                    <a:lnTo>
                      <a:pt x="427" y="316"/>
                    </a:lnTo>
                    <a:lnTo>
                      <a:pt x="402" y="336"/>
                    </a:lnTo>
                    <a:lnTo>
                      <a:pt x="404" y="339"/>
                    </a:lnTo>
                    <a:lnTo>
                      <a:pt x="410" y="341"/>
                    </a:lnTo>
                    <a:lnTo>
                      <a:pt x="411" y="350"/>
                    </a:lnTo>
                    <a:lnTo>
                      <a:pt x="411" y="358"/>
                    </a:lnTo>
                    <a:lnTo>
                      <a:pt x="422" y="363"/>
                    </a:lnTo>
                    <a:lnTo>
                      <a:pt x="417" y="381"/>
                    </a:lnTo>
                    <a:lnTo>
                      <a:pt x="411" y="377"/>
                    </a:lnTo>
                    <a:lnTo>
                      <a:pt x="409" y="381"/>
                    </a:lnTo>
                    <a:lnTo>
                      <a:pt x="407" y="393"/>
                    </a:lnTo>
                    <a:lnTo>
                      <a:pt x="404" y="401"/>
                    </a:lnTo>
                    <a:lnTo>
                      <a:pt x="399" y="402"/>
                    </a:lnTo>
                    <a:lnTo>
                      <a:pt x="398" y="407"/>
                    </a:lnTo>
                    <a:lnTo>
                      <a:pt x="398" y="412"/>
                    </a:lnTo>
                    <a:lnTo>
                      <a:pt x="396" y="416"/>
                    </a:lnTo>
                    <a:lnTo>
                      <a:pt x="394" y="417"/>
                    </a:lnTo>
                    <a:lnTo>
                      <a:pt x="390" y="420"/>
                    </a:lnTo>
                    <a:lnTo>
                      <a:pt x="387" y="433"/>
                    </a:lnTo>
                    <a:lnTo>
                      <a:pt x="374" y="441"/>
                    </a:lnTo>
                    <a:lnTo>
                      <a:pt x="371" y="441"/>
                    </a:lnTo>
                    <a:lnTo>
                      <a:pt x="361" y="447"/>
                    </a:lnTo>
                    <a:lnTo>
                      <a:pt x="324" y="465"/>
                    </a:lnTo>
                    <a:lnTo>
                      <a:pt x="315" y="467"/>
                    </a:lnTo>
                    <a:lnTo>
                      <a:pt x="310" y="443"/>
                    </a:lnTo>
                    <a:lnTo>
                      <a:pt x="308" y="433"/>
                    </a:lnTo>
                    <a:lnTo>
                      <a:pt x="304" y="430"/>
                    </a:lnTo>
                    <a:lnTo>
                      <a:pt x="301" y="430"/>
                    </a:lnTo>
                    <a:lnTo>
                      <a:pt x="293" y="423"/>
                    </a:lnTo>
                    <a:lnTo>
                      <a:pt x="280" y="423"/>
                    </a:lnTo>
                    <a:lnTo>
                      <a:pt x="271" y="427"/>
                    </a:lnTo>
                    <a:lnTo>
                      <a:pt x="262" y="428"/>
                    </a:lnTo>
                    <a:lnTo>
                      <a:pt x="260" y="423"/>
                    </a:lnTo>
                    <a:lnTo>
                      <a:pt x="259" y="414"/>
                    </a:lnTo>
                    <a:lnTo>
                      <a:pt x="240" y="414"/>
                    </a:lnTo>
                    <a:lnTo>
                      <a:pt x="229" y="407"/>
                    </a:lnTo>
                    <a:lnTo>
                      <a:pt x="223" y="404"/>
                    </a:lnTo>
                    <a:lnTo>
                      <a:pt x="221" y="408"/>
                    </a:lnTo>
                    <a:lnTo>
                      <a:pt x="222" y="413"/>
                    </a:lnTo>
                    <a:lnTo>
                      <a:pt x="213" y="419"/>
                    </a:lnTo>
                    <a:lnTo>
                      <a:pt x="201" y="424"/>
                    </a:lnTo>
                    <a:lnTo>
                      <a:pt x="194" y="425"/>
                    </a:lnTo>
                    <a:lnTo>
                      <a:pt x="183" y="423"/>
                    </a:lnTo>
                    <a:lnTo>
                      <a:pt x="174" y="427"/>
                    </a:lnTo>
                    <a:lnTo>
                      <a:pt x="168" y="428"/>
                    </a:lnTo>
                    <a:lnTo>
                      <a:pt x="163" y="430"/>
                    </a:lnTo>
                    <a:lnTo>
                      <a:pt x="160" y="430"/>
                    </a:lnTo>
                    <a:lnTo>
                      <a:pt x="158" y="412"/>
                    </a:lnTo>
                    <a:lnTo>
                      <a:pt x="151" y="391"/>
                    </a:lnTo>
                    <a:lnTo>
                      <a:pt x="146" y="398"/>
                    </a:lnTo>
                    <a:lnTo>
                      <a:pt x="143" y="401"/>
                    </a:lnTo>
                    <a:lnTo>
                      <a:pt x="133" y="397"/>
                    </a:lnTo>
                    <a:lnTo>
                      <a:pt x="129" y="398"/>
                    </a:lnTo>
                    <a:lnTo>
                      <a:pt x="124" y="403"/>
                    </a:lnTo>
                    <a:lnTo>
                      <a:pt x="119" y="404"/>
                    </a:lnTo>
                    <a:lnTo>
                      <a:pt x="110" y="406"/>
                    </a:lnTo>
                    <a:lnTo>
                      <a:pt x="104" y="403"/>
                    </a:lnTo>
                    <a:lnTo>
                      <a:pt x="94" y="404"/>
                    </a:lnTo>
                    <a:lnTo>
                      <a:pt x="84" y="397"/>
                    </a:lnTo>
                    <a:lnTo>
                      <a:pt x="81" y="400"/>
                    </a:lnTo>
                    <a:lnTo>
                      <a:pt x="73" y="401"/>
                    </a:lnTo>
                    <a:lnTo>
                      <a:pt x="70" y="387"/>
                    </a:lnTo>
                    <a:lnTo>
                      <a:pt x="71" y="377"/>
                    </a:lnTo>
                    <a:lnTo>
                      <a:pt x="67" y="373"/>
                    </a:lnTo>
                    <a:lnTo>
                      <a:pt x="62" y="353"/>
                    </a:lnTo>
                    <a:lnTo>
                      <a:pt x="56" y="341"/>
                    </a:lnTo>
                    <a:lnTo>
                      <a:pt x="56" y="336"/>
                    </a:lnTo>
                    <a:lnTo>
                      <a:pt x="59" y="333"/>
                    </a:lnTo>
                    <a:lnTo>
                      <a:pt x="60" y="325"/>
                    </a:lnTo>
                    <a:lnTo>
                      <a:pt x="57" y="314"/>
                    </a:lnTo>
                    <a:lnTo>
                      <a:pt x="55" y="305"/>
                    </a:lnTo>
                    <a:lnTo>
                      <a:pt x="45" y="288"/>
                    </a:lnTo>
                    <a:lnTo>
                      <a:pt x="43" y="283"/>
                    </a:lnTo>
                    <a:lnTo>
                      <a:pt x="39" y="278"/>
                    </a:lnTo>
                    <a:lnTo>
                      <a:pt x="29" y="274"/>
                    </a:lnTo>
                    <a:lnTo>
                      <a:pt x="23" y="268"/>
                    </a:lnTo>
                    <a:lnTo>
                      <a:pt x="18" y="268"/>
                    </a:lnTo>
                    <a:lnTo>
                      <a:pt x="13" y="264"/>
                    </a:lnTo>
                    <a:lnTo>
                      <a:pt x="12" y="253"/>
                    </a:lnTo>
                    <a:lnTo>
                      <a:pt x="11" y="233"/>
                    </a:lnTo>
                    <a:lnTo>
                      <a:pt x="6" y="223"/>
                    </a:lnTo>
                    <a:lnTo>
                      <a:pt x="2" y="219"/>
                    </a:lnTo>
                    <a:lnTo>
                      <a:pt x="1" y="214"/>
                    </a:lnTo>
                    <a:lnTo>
                      <a:pt x="0" y="196"/>
                    </a:lnTo>
                    <a:lnTo>
                      <a:pt x="1" y="182"/>
                    </a:lnTo>
                    <a:lnTo>
                      <a:pt x="7" y="163"/>
                    </a:lnTo>
                    <a:lnTo>
                      <a:pt x="12" y="154"/>
                    </a:lnTo>
                    <a:lnTo>
                      <a:pt x="19" y="145"/>
                    </a:lnTo>
                    <a:lnTo>
                      <a:pt x="25" y="134"/>
                    </a:lnTo>
                    <a:lnTo>
                      <a:pt x="33" y="129"/>
                    </a:lnTo>
                    <a:lnTo>
                      <a:pt x="33" y="134"/>
                    </a:lnTo>
                    <a:lnTo>
                      <a:pt x="60" y="174"/>
                    </a:lnTo>
                    <a:lnTo>
                      <a:pt x="73" y="185"/>
                    </a:lnTo>
                    <a:lnTo>
                      <a:pt x="87" y="188"/>
                    </a:lnTo>
                    <a:lnTo>
                      <a:pt x="99" y="185"/>
                    </a:lnTo>
                    <a:lnTo>
                      <a:pt x="110" y="183"/>
                    </a:lnTo>
                    <a:lnTo>
                      <a:pt x="120" y="190"/>
                    </a:lnTo>
                    <a:lnTo>
                      <a:pt x="129" y="186"/>
                    </a:lnTo>
                    <a:lnTo>
                      <a:pt x="138" y="186"/>
                    </a:lnTo>
                    <a:lnTo>
                      <a:pt x="148" y="187"/>
                    </a:lnTo>
                    <a:lnTo>
                      <a:pt x="156" y="183"/>
                    </a:lnTo>
                    <a:lnTo>
                      <a:pt x="172" y="165"/>
                    </a:lnTo>
                    <a:lnTo>
                      <a:pt x="179" y="156"/>
                    </a:lnTo>
                    <a:lnTo>
                      <a:pt x="184" y="155"/>
                    </a:lnTo>
                    <a:lnTo>
                      <a:pt x="211" y="156"/>
                    </a:lnTo>
                    <a:lnTo>
                      <a:pt x="216" y="159"/>
                    </a:lnTo>
                    <a:lnTo>
                      <a:pt x="217" y="166"/>
                    </a:lnTo>
                    <a:lnTo>
                      <a:pt x="222" y="166"/>
                    </a:lnTo>
                    <a:lnTo>
                      <a:pt x="243" y="174"/>
                    </a:lnTo>
                    <a:lnTo>
                      <a:pt x="253" y="174"/>
                    </a:lnTo>
                    <a:lnTo>
                      <a:pt x="264" y="167"/>
                    </a:lnTo>
                    <a:lnTo>
                      <a:pt x="273" y="165"/>
                    </a:lnTo>
                    <a:lnTo>
                      <a:pt x="285" y="163"/>
                    </a:lnTo>
                    <a:lnTo>
                      <a:pt x="298" y="159"/>
                    </a:lnTo>
                    <a:lnTo>
                      <a:pt x="304" y="154"/>
                    </a:lnTo>
                    <a:lnTo>
                      <a:pt x="308" y="147"/>
                    </a:lnTo>
                    <a:lnTo>
                      <a:pt x="315" y="135"/>
                    </a:lnTo>
                    <a:lnTo>
                      <a:pt x="324" y="117"/>
                    </a:lnTo>
                    <a:lnTo>
                      <a:pt x="330" y="90"/>
                    </a:lnTo>
                    <a:lnTo>
                      <a:pt x="356" y="61"/>
                    </a:lnTo>
                    <a:lnTo>
                      <a:pt x="361" y="49"/>
                    </a:lnTo>
                    <a:lnTo>
                      <a:pt x="363" y="27"/>
                    </a:lnTo>
                    <a:lnTo>
                      <a:pt x="369" y="10"/>
                    </a:lnTo>
                    <a:lnTo>
                      <a:pt x="375" y="2"/>
                    </a:lnTo>
                    <a:lnTo>
                      <a:pt x="394" y="0"/>
                    </a:lnTo>
                    <a:lnTo>
                      <a:pt x="445" y="2"/>
                    </a:lnTo>
                    <a:lnTo>
                      <a:pt x="454" y="7"/>
                    </a:lnTo>
                    <a:lnTo>
                      <a:pt x="468" y="11"/>
                    </a:lnTo>
                    <a:lnTo>
                      <a:pt x="472" y="11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1" name="任意多边形: 形状 60"/>
              <p:cNvSpPr>
                <a:spLocks noChangeAspect="1"/>
              </p:cNvSpPr>
              <p:nvPr/>
            </p:nvSpPr>
            <p:spPr bwMode="gray">
              <a:xfrm>
                <a:off x="5489896" y="4363358"/>
                <a:ext cx="58101" cy="34801"/>
              </a:xfrm>
              <a:custGeom>
                <a:avLst/>
                <a:gdLst/>
                <a:ahLst/>
                <a:cxnLst>
                  <a:cxn ang="0">
                    <a:pos x="0" y="73"/>
                  </a:cxn>
                  <a:cxn ang="0">
                    <a:pos x="5" y="69"/>
                  </a:cxn>
                  <a:cxn ang="0">
                    <a:pos x="11" y="72"/>
                  </a:cxn>
                  <a:cxn ang="0">
                    <a:pos x="50" y="75"/>
                  </a:cxn>
                  <a:cxn ang="0">
                    <a:pos x="81" y="73"/>
                  </a:cxn>
                  <a:cxn ang="0">
                    <a:pos x="88" y="69"/>
                  </a:cxn>
                  <a:cxn ang="0">
                    <a:pos x="88" y="62"/>
                  </a:cxn>
                  <a:cxn ang="0">
                    <a:pos x="89" y="58"/>
                  </a:cxn>
                  <a:cxn ang="0">
                    <a:pos x="93" y="51"/>
                  </a:cxn>
                  <a:cxn ang="0">
                    <a:pos x="98" y="47"/>
                  </a:cxn>
                  <a:cxn ang="0">
                    <a:pos x="102" y="49"/>
                  </a:cxn>
                  <a:cxn ang="0">
                    <a:pos x="97" y="58"/>
                  </a:cxn>
                  <a:cxn ang="0">
                    <a:pos x="96" y="68"/>
                  </a:cxn>
                  <a:cxn ang="0">
                    <a:pos x="102" y="72"/>
                  </a:cxn>
                  <a:cxn ang="0">
                    <a:pos x="110" y="69"/>
                  </a:cxn>
                  <a:cxn ang="0">
                    <a:pos x="119" y="69"/>
                  </a:cxn>
                  <a:cxn ang="0">
                    <a:pos x="126" y="73"/>
                  </a:cxn>
                  <a:cxn ang="0">
                    <a:pos x="135" y="72"/>
                  </a:cxn>
                  <a:cxn ang="0">
                    <a:pos x="142" y="69"/>
                  </a:cxn>
                  <a:cxn ang="0">
                    <a:pos x="160" y="47"/>
                  </a:cxn>
                  <a:cxn ang="0">
                    <a:pos x="169" y="41"/>
                  </a:cxn>
                  <a:cxn ang="0">
                    <a:pos x="175" y="42"/>
                  </a:cxn>
                  <a:cxn ang="0">
                    <a:pos x="184" y="37"/>
                  </a:cxn>
                  <a:cxn ang="0">
                    <a:pos x="185" y="27"/>
                  </a:cxn>
                  <a:cxn ang="0">
                    <a:pos x="183" y="18"/>
                  </a:cxn>
                  <a:cxn ang="0">
                    <a:pos x="179" y="9"/>
                  </a:cxn>
                  <a:cxn ang="0">
                    <a:pos x="179" y="4"/>
                  </a:cxn>
                  <a:cxn ang="0">
                    <a:pos x="188" y="2"/>
                  </a:cxn>
                  <a:cxn ang="0">
                    <a:pos x="195" y="5"/>
                  </a:cxn>
                  <a:cxn ang="0">
                    <a:pos x="201" y="5"/>
                  </a:cxn>
                  <a:cxn ang="0">
                    <a:pos x="204" y="3"/>
                  </a:cxn>
                  <a:cxn ang="0">
                    <a:pos x="210" y="0"/>
                  </a:cxn>
                  <a:cxn ang="0">
                    <a:pos x="217" y="4"/>
                  </a:cxn>
                  <a:cxn ang="0">
                    <a:pos x="222" y="14"/>
                  </a:cxn>
                  <a:cxn ang="0">
                    <a:pos x="223" y="27"/>
                  </a:cxn>
                  <a:cxn ang="0">
                    <a:pos x="221" y="36"/>
                  </a:cxn>
                  <a:cxn ang="0">
                    <a:pos x="216" y="42"/>
                  </a:cxn>
                  <a:cxn ang="0">
                    <a:pos x="210" y="45"/>
                  </a:cxn>
                  <a:cxn ang="0">
                    <a:pos x="206" y="52"/>
                  </a:cxn>
                  <a:cxn ang="0">
                    <a:pos x="210" y="63"/>
                  </a:cxn>
                  <a:cxn ang="0">
                    <a:pos x="204" y="74"/>
                  </a:cxn>
                  <a:cxn ang="0">
                    <a:pos x="195" y="77"/>
                  </a:cxn>
                  <a:cxn ang="0">
                    <a:pos x="183" y="74"/>
                  </a:cxn>
                  <a:cxn ang="0">
                    <a:pos x="179" y="79"/>
                  </a:cxn>
                  <a:cxn ang="0">
                    <a:pos x="178" y="86"/>
                  </a:cxn>
                  <a:cxn ang="0">
                    <a:pos x="167" y="97"/>
                  </a:cxn>
                  <a:cxn ang="0">
                    <a:pos x="142" y="110"/>
                  </a:cxn>
                  <a:cxn ang="0">
                    <a:pos x="132" y="112"/>
                  </a:cxn>
                  <a:cxn ang="0">
                    <a:pos x="121" y="115"/>
                  </a:cxn>
                  <a:cxn ang="0">
                    <a:pos x="102" y="115"/>
                  </a:cxn>
                  <a:cxn ang="0">
                    <a:pos x="91" y="117"/>
                  </a:cxn>
                  <a:cxn ang="0">
                    <a:pos x="77" y="117"/>
                  </a:cxn>
                  <a:cxn ang="0">
                    <a:pos x="66" y="106"/>
                  </a:cxn>
                  <a:cxn ang="0">
                    <a:pos x="59" y="106"/>
                  </a:cxn>
                  <a:cxn ang="0">
                    <a:pos x="48" y="110"/>
                  </a:cxn>
                  <a:cxn ang="0">
                    <a:pos x="27" y="96"/>
                  </a:cxn>
                  <a:cxn ang="0">
                    <a:pos x="12" y="92"/>
                  </a:cxn>
                  <a:cxn ang="0">
                    <a:pos x="4" y="84"/>
                  </a:cxn>
                  <a:cxn ang="0">
                    <a:pos x="0" y="73"/>
                  </a:cxn>
                </a:cxnLst>
                <a:rect l="0" t="0" r="r" b="b"/>
                <a:pathLst>
                  <a:path w="223" h="117">
                    <a:moveTo>
                      <a:pt x="0" y="73"/>
                    </a:moveTo>
                    <a:lnTo>
                      <a:pt x="5" y="69"/>
                    </a:lnTo>
                    <a:lnTo>
                      <a:pt x="11" y="72"/>
                    </a:lnTo>
                    <a:lnTo>
                      <a:pt x="50" y="75"/>
                    </a:lnTo>
                    <a:lnTo>
                      <a:pt x="81" y="73"/>
                    </a:lnTo>
                    <a:lnTo>
                      <a:pt x="88" y="69"/>
                    </a:lnTo>
                    <a:lnTo>
                      <a:pt x="88" y="62"/>
                    </a:lnTo>
                    <a:lnTo>
                      <a:pt x="89" y="58"/>
                    </a:lnTo>
                    <a:lnTo>
                      <a:pt x="93" y="51"/>
                    </a:lnTo>
                    <a:lnTo>
                      <a:pt x="98" y="47"/>
                    </a:lnTo>
                    <a:lnTo>
                      <a:pt x="102" y="49"/>
                    </a:lnTo>
                    <a:lnTo>
                      <a:pt x="97" y="58"/>
                    </a:lnTo>
                    <a:lnTo>
                      <a:pt x="96" y="68"/>
                    </a:lnTo>
                    <a:lnTo>
                      <a:pt x="102" y="72"/>
                    </a:lnTo>
                    <a:lnTo>
                      <a:pt x="110" y="69"/>
                    </a:lnTo>
                    <a:lnTo>
                      <a:pt x="119" y="69"/>
                    </a:lnTo>
                    <a:lnTo>
                      <a:pt x="126" y="73"/>
                    </a:lnTo>
                    <a:lnTo>
                      <a:pt x="135" y="72"/>
                    </a:lnTo>
                    <a:lnTo>
                      <a:pt x="142" y="69"/>
                    </a:lnTo>
                    <a:lnTo>
                      <a:pt x="160" y="47"/>
                    </a:lnTo>
                    <a:lnTo>
                      <a:pt x="169" y="41"/>
                    </a:lnTo>
                    <a:lnTo>
                      <a:pt x="175" y="42"/>
                    </a:lnTo>
                    <a:lnTo>
                      <a:pt x="184" y="37"/>
                    </a:lnTo>
                    <a:lnTo>
                      <a:pt x="185" y="27"/>
                    </a:lnTo>
                    <a:lnTo>
                      <a:pt x="183" y="18"/>
                    </a:lnTo>
                    <a:lnTo>
                      <a:pt x="179" y="9"/>
                    </a:lnTo>
                    <a:lnTo>
                      <a:pt x="179" y="4"/>
                    </a:lnTo>
                    <a:lnTo>
                      <a:pt x="188" y="2"/>
                    </a:lnTo>
                    <a:lnTo>
                      <a:pt x="195" y="5"/>
                    </a:lnTo>
                    <a:lnTo>
                      <a:pt x="201" y="5"/>
                    </a:lnTo>
                    <a:lnTo>
                      <a:pt x="204" y="3"/>
                    </a:lnTo>
                    <a:lnTo>
                      <a:pt x="210" y="0"/>
                    </a:lnTo>
                    <a:lnTo>
                      <a:pt x="217" y="4"/>
                    </a:lnTo>
                    <a:lnTo>
                      <a:pt x="222" y="14"/>
                    </a:lnTo>
                    <a:lnTo>
                      <a:pt x="223" y="27"/>
                    </a:lnTo>
                    <a:lnTo>
                      <a:pt x="221" y="36"/>
                    </a:lnTo>
                    <a:lnTo>
                      <a:pt x="216" y="42"/>
                    </a:lnTo>
                    <a:lnTo>
                      <a:pt x="210" y="45"/>
                    </a:lnTo>
                    <a:lnTo>
                      <a:pt x="206" y="52"/>
                    </a:lnTo>
                    <a:lnTo>
                      <a:pt x="210" y="63"/>
                    </a:lnTo>
                    <a:lnTo>
                      <a:pt x="204" y="74"/>
                    </a:lnTo>
                    <a:lnTo>
                      <a:pt x="195" y="77"/>
                    </a:lnTo>
                    <a:lnTo>
                      <a:pt x="183" y="74"/>
                    </a:lnTo>
                    <a:lnTo>
                      <a:pt x="179" y="79"/>
                    </a:lnTo>
                    <a:lnTo>
                      <a:pt x="178" y="86"/>
                    </a:lnTo>
                    <a:lnTo>
                      <a:pt x="167" y="97"/>
                    </a:lnTo>
                    <a:lnTo>
                      <a:pt x="142" y="110"/>
                    </a:lnTo>
                    <a:lnTo>
                      <a:pt x="132" y="112"/>
                    </a:lnTo>
                    <a:lnTo>
                      <a:pt x="121" y="115"/>
                    </a:lnTo>
                    <a:lnTo>
                      <a:pt x="102" y="115"/>
                    </a:lnTo>
                    <a:lnTo>
                      <a:pt x="91" y="117"/>
                    </a:lnTo>
                    <a:lnTo>
                      <a:pt x="77" y="117"/>
                    </a:lnTo>
                    <a:lnTo>
                      <a:pt x="66" y="106"/>
                    </a:lnTo>
                    <a:lnTo>
                      <a:pt x="59" y="106"/>
                    </a:lnTo>
                    <a:lnTo>
                      <a:pt x="48" y="110"/>
                    </a:lnTo>
                    <a:lnTo>
                      <a:pt x="27" y="96"/>
                    </a:lnTo>
                    <a:lnTo>
                      <a:pt x="12" y="92"/>
                    </a:lnTo>
                    <a:lnTo>
                      <a:pt x="4" y="84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2" name="任意多边形: 形状 61"/>
              <p:cNvSpPr>
                <a:spLocks noChangeAspect="1"/>
              </p:cNvSpPr>
              <p:nvPr/>
            </p:nvSpPr>
            <p:spPr bwMode="gray">
              <a:xfrm>
                <a:off x="5382936" y="4338709"/>
                <a:ext cx="143934" cy="129053"/>
              </a:xfrm>
              <a:custGeom>
                <a:avLst/>
                <a:gdLst/>
                <a:ahLst/>
                <a:cxnLst>
                  <a:cxn ang="0">
                    <a:pos x="5" y="134"/>
                  </a:cxn>
                  <a:cxn ang="0">
                    <a:pos x="0" y="231"/>
                  </a:cxn>
                  <a:cxn ang="0">
                    <a:pos x="10" y="346"/>
                  </a:cxn>
                  <a:cxn ang="0">
                    <a:pos x="31" y="362"/>
                  </a:cxn>
                  <a:cxn ang="0">
                    <a:pos x="56" y="362"/>
                  </a:cxn>
                  <a:cxn ang="0">
                    <a:pos x="93" y="368"/>
                  </a:cxn>
                  <a:cxn ang="0">
                    <a:pos x="125" y="352"/>
                  </a:cxn>
                  <a:cxn ang="0">
                    <a:pos x="118" y="323"/>
                  </a:cxn>
                  <a:cxn ang="0">
                    <a:pos x="137" y="307"/>
                  </a:cxn>
                  <a:cxn ang="0">
                    <a:pos x="152" y="298"/>
                  </a:cxn>
                  <a:cxn ang="0">
                    <a:pos x="155" y="273"/>
                  </a:cxn>
                  <a:cxn ang="0">
                    <a:pos x="180" y="278"/>
                  </a:cxn>
                  <a:cxn ang="0">
                    <a:pos x="196" y="276"/>
                  </a:cxn>
                  <a:cxn ang="0">
                    <a:pos x="211" y="279"/>
                  </a:cxn>
                  <a:cxn ang="0">
                    <a:pos x="232" y="289"/>
                  </a:cxn>
                  <a:cxn ang="0">
                    <a:pos x="258" y="296"/>
                  </a:cxn>
                  <a:cxn ang="0">
                    <a:pos x="291" y="323"/>
                  </a:cxn>
                  <a:cxn ang="0">
                    <a:pos x="330" y="356"/>
                  </a:cxn>
                  <a:cxn ang="0">
                    <a:pos x="335" y="375"/>
                  </a:cxn>
                  <a:cxn ang="0">
                    <a:pos x="357" y="392"/>
                  </a:cxn>
                  <a:cxn ang="0">
                    <a:pos x="388" y="415"/>
                  </a:cxn>
                  <a:cxn ang="0">
                    <a:pos x="425" y="419"/>
                  </a:cxn>
                  <a:cxn ang="0">
                    <a:pos x="495" y="435"/>
                  </a:cxn>
                  <a:cxn ang="0">
                    <a:pos x="526" y="441"/>
                  </a:cxn>
                  <a:cxn ang="0">
                    <a:pos x="515" y="427"/>
                  </a:cxn>
                  <a:cxn ang="0">
                    <a:pos x="544" y="425"/>
                  </a:cxn>
                  <a:cxn ang="0">
                    <a:pos x="506" y="413"/>
                  </a:cxn>
                  <a:cxn ang="0">
                    <a:pos x="496" y="391"/>
                  </a:cxn>
                  <a:cxn ang="0">
                    <a:pos x="462" y="383"/>
                  </a:cxn>
                  <a:cxn ang="0">
                    <a:pos x="456" y="357"/>
                  </a:cxn>
                  <a:cxn ang="0">
                    <a:pos x="419" y="351"/>
                  </a:cxn>
                  <a:cxn ang="0">
                    <a:pos x="397" y="323"/>
                  </a:cxn>
                  <a:cxn ang="0">
                    <a:pos x="393" y="301"/>
                  </a:cxn>
                  <a:cxn ang="0">
                    <a:pos x="367" y="285"/>
                  </a:cxn>
                  <a:cxn ang="0">
                    <a:pos x="341" y="255"/>
                  </a:cxn>
                  <a:cxn ang="0">
                    <a:pos x="339" y="231"/>
                  </a:cxn>
                  <a:cxn ang="0">
                    <a:pos x="370" y="227"/>
                  </a:cxn>
                  <a:cxn ang="0">
                    <a:pos x="375" y="201"/>
                  </a:cxn>
                  <a:cxn ang="0">
                    <a:pos x="348" y="187"/>
                  </a:cxn>
                  <a:cxn ang="0">
                    <a:pos x="296" y="166"/>
                  </a:cxn>
                  <a:cxn ang="0">
                    <a:pos x="266" y="136"/>
                  </a:cxn>
                  <a:cxn ang="0">
                    <a:pos x="238" y="103"/>
                  </a:cxn>
                  <a:cxn ang="0">
                    <a:pos x="193" y="70"/>
                  </a:cxn>
                  <a:cxn ang="0">
                    <a:pos x="166" y="61"/>
                  </a:cxn>
                  <a:cxn ang="0">
                    <a:pos x="92" y="36"/>
                  </a:cxn>
                  <a:cxn ang="0">
                    <a:pos x="42" y="16"/>
                  </a:cxn>
                  <a:cxn ang="0">
                    <a:pos x="1" y="0"/>
                  </a:cxn>
                </a:cxnLst>
                <a:rect l="0" t="0" r="r" b="b"/>
                <a:pathLst>
                  <a:path w="544" h="446">
                    <a:moveTo>
                      <a:pt x="1" y="0"/>
                    </a:moveTo>
                    <a:lnTo>
                      <a:pt x="0" y="9"/>
                    </a:lnTo>
                    <a:lnTo>
                      <a:pt x="5" y="134"/>
                    </a:lnTo>
                    <a:lnTo>
                      <a:pt x="5" y="206"/>
                    </a:lnTo>
                    <a:lnTo>
                      <a:pt x="1" y="227"/>
                    </a:lnTo>
                    <a:lnTo>
                      <a:pt x="0" y="231"/>
                    </a:lnTo>
                    <a:lnTo>
                      <a:pt x="7" y="248"/>
                    </a:lnTo>
                    <a:lnTo>
                      <a:pt x="7" y="289"/>
                    </a:lnTo>
                    <a:lnTo>
                      <a:pt x="10" y="346"/>
                    </a:lnTo>
                    <a:lnTo>
                      <a:pt x="13" y="360"/>
                    </a:lnTo>
                    <a:lnTo>
                      <a:pt x="26" y="359"/>
                    </a:lnTo>
                    <a:lnTo>
                      <a:pt x="31" y="362"/>
                    </a:lnTo>
                    <a:lnTo>
                      <a:pt x="39" y="365"/>
                    </a:lnTo>
                    <a:lnTo>
                      <a:pt x="48" y="365"/>
                    </a:lnTo>
                    <a:lnTo>
                      <a:pt x="56" y="362"/>
                    </a:lnTo>
                    <a:lnTo>
                      <a:pt x="72" y="362"/>
                    </a:lnTo>
                    <a:lnTo>
                      <a:pt x="77" y="362"/>
                    </a:lnTo>
                    <a:lnTo>
                      <a:pt x="93" y="368"/>
                    </a:lnTo>
                    <a:lnTo>
                      <a:pt x="99" y="366"/>
                    </a:lnTo>
                    <a:lnTo>
                      <a:pt x="114" y="356"/>
                    </a:lnTo>
                    <a:lnTo>
                      <a:pt x="125" y="352"/>
                    </a:lnTo>
                    <a:lnTo>
                      <a:pt x="130" y="346"/>
                    </a:lnTo>
                    <a:lnTo>
                      <a:pt x="124" y="330"/>
                    </a:lnTo>
                    <a:lnTo>
                      <a:pt x="118" y="323"/>
                    </a:lnTo>
                    <a:lnTo>
                      <a:pt x="112" y="317"/>
                    </a:lnTo>
                    <a:lnTo>
                      <a:pt x="131" y="312"/>
                    </a:lnTo>
                    <a:lnTo>
                      <a:pt x="137" y="307"/>
                    </a:lnTo>
                    <a:lnTo>
                      <a:pt x="135" y="302"/>
                    </a:lnTo>
                    <a:lnTo>
                      <a:pt x="140" y="297"/>
                    </a:lnTo>
                    <a:lnTo>
                      <a:pt x="152" y="298"/>
                    </a:lnTo>
                    <a:lnTo>
                      <a:pt x="160" y="296"/>
                    </a:lnTo>
                    <a:lnTo>
                      <a:pt x="157" y="287"/>
                    </a:lnTo>
                    <a:lnTo>
                      <a:pt x="155" y="273"/>
                    </a:lnTo>
                    <a:lnTo>
                      <a:pt x="161" y="278"/>
                    </a:lnTo>
                    <a:lnTo>
                      <a:pt x="173" y="280"/>
                    </a:lnTo>
                    <a:lnTo>
                      <a:pt x="180" y="278"/>
                    </a:lnTo>
                    <a:lnTo>
                      <a:pt x="184" y="273"/>
                    </a:lnTo>
                    <a:lnTo>
                      <a:pt x="189" y="269"/>
                    </a:lnTo>
                    <a:lnTo>
                      <a:pt x="196" y="276"/>
                    </a:lnTo>
                    <a:lnTo>
                      <a:pt x="203" y="273"/>
                    </a:lnTo>
                    <a:lnTo>
                      <a:pt x="210" y="275"/>
                    </a:lnTo>
                    <a:lnTo>
                      <a:pt x="211" y="279"/>
                    </a:lnTo>
                    <a:lnTo>
                      <a:pt x="216" y="282"/>
                    </a:lnTo>
                    <a:lnTo>
                      <a:pt x="223" y="284"/>
                    </a:lnTo>
                    <a:lnTo>
                      <a:pt x="232" y="289"/>
                    </a:lnTo>
                    <a:lnTo>
                      <a:pt x="238" y="290"/>
                    </a:lnTo>
                    <a:lnTo>
                      <a:pt x="247" y="296"/>
                    </a:lnTo>
                    <a:lnTo>
                      <a:pt x="258" y="296"/>
                    </a:lnTo>
                    <a:lnTo>
                      <a:pt x="278" y="302"/>
                    </a:lnTo>
                    <a:lnTo>
                      <a:pt x="289" y="311"/>
                    </a:lnTo>
                    <a:lnTo>
                      <a:pt x="291" y="323"/>
                    </a:lnTo>
                    <a:lnTo>
                      <a:pt x="306" y="341"/>
                    </a:lnTo>
                    <a:lnTo>
                      <a:pt x="312" y="354"/>
                    </a:lnTo>
                    <a:lnTo>
                      <a:pt x="330" y="356"/>
                    </a:lnTo>
                    <a:lnTo>
                      <a:pt x="328" y="365"/>
                    </a:lnTo>
                    <a:lnTo>
                      <a:pt x="329" y="367"/>
                    </a:lnTo>
                    <a:lnTo>
                      <a:pt x="335" y="375"/>
                    </a:lnTo>
                    <a:lnTo>
                      <a:pt x="343" y="378"/>
                    </a:lnTo>
                    <a:lnTo>
                      <a:pt x="350" y="384"/>
                    </a:lnTo>
                    <a:lnTo>
                      <a:pt x="357" y="392"/>
                    </a:lnTo>
                    <a:lnTo>
                      <a:pt x="373" y="410"/>
                    </a:lnTo>
                    <a:lnTo>
                      <a:pt x="378" y="410"/>
                    </a:lnTo>
                    <a:lnTo>
                      <a:pt x="388" y="415"/>
                    </a:lnTo>
                    <a:lnTo>
                      <a:pt x="399" y="416"/>
                    </a:lnTo>
                    <a:lnTo>
                      <a:pt x="408" y="419"/>
                    </a:lnTo>
                    <a:lnTo>
                      <a:pt x="425" y="419"/>
                    </a:lnTo>
                    <a:lnTo>
                      <a:pt x="442" y="424"/>
                    </a:lnTo>
                    <a:lnTo>
                      <a:pt x="494" y="431"/>
                    </a:lnTo>
                    <a:lnTo>
                      <a:pt x="495" y="435"/>
                    </a:lnTo>
                    <a:lnTo>
                      <a:pt x="497" y="441"/>
                    </a:lnTo>
                    <a:lnTo>
                      <a:pt x="512" y="446"/>
                    </a:lnTo>
                    <a:lnTo>
                      <a:pt x="526" y="441"/>
                    </a:lnTo>
                    <a:lnTo>
                      <a:pt x="531" y="435"/>
                    </a:lnTo>
                    <a:lnTo>
                      <a:pt x="522" y="429"/>
                    </a:lnTo>
                    <a:lnTo>
                      <a:pt x="515" y="427"/>
                    </a:lnTo>
                    <a:lnTo>
                      <a:pt x="522" y="426"/>
                    </a:lnTo>
                    <a:lnTo>
                      <a:pt x="533" y="427"/>
                    </a:lnTo>
                    <a:lnTo>
                      <a:pt x="544" y="425"/>
                    </a:lnTo>
                    <a:lnTo>
                      <a:pt x="542" y="420"/>
                    </a:lnTo>
                    <a:lnTo>
                      <a:pt x="517" y="416"/>
                    </a:lnTo>
                    <a:lnTo>
                      <a:pt x="506" y="413"/>
                    </a:lnTo>
                    <a:lnTo>
                      <a:pt x="486" y="402"/>
                    </a:lnTo>
                    <a:lnTo>
                      <a:pt x="489" y="394"/>
                    </a:lnTo>
                    <a:lnTo>
                      <a:pt x="496" y="391"/>
                    </a:lnTo>
                    <a:lnTo>
                      <a:pt x="486" y="386"/>
                    </a:lnTo>
                    <a:lnTo>
                      <a:pt x="473" y="383"/>
                    </a:lnTo>
                    <a:lnTo>
                      <a:pt x="462" y="383"/>
                    </a:lnTo>
                    <a:lnTo>
                      <a:pt x="453" y="377"/>
                    </a:lnTo>
                    <a:lnTo>
                      <a:pt x="454" y="367"/>
                    </a:lnTo>
                    <a:lnTo>
                      <a:pt x="456" y="357"/>
                    </a:lnTo>
                    <a:lnTo>
                      <a:pt x="451" y="354"/>
                    </a:lnTo>
                    <a:lnTo>
                      <a:pt x="426" y="356"/>
                    </a:lnTo>
                    <a:lnTo>
                      <a:pt x="419" y="351"/>
                    </a:lnTo>
                    <a:lnTo>
                      <a:pt x="410" y="336"/>
                    </a:lnTo>
                    <a:lnTo>
                      <a:pt x="403" y="330"/>
                    </a:lnTo>
                    <a:lnTo>
                      <a:pt x="397" y="323"/>
                    </a:lnTo>
                    <a:lnTo>
                      <a:pt x="397" y="309"/>
                    </a:lnTo>
                    <a:lnTo>
                      <a:pt x="395" y="303"/>
                    </a:lnTo>
                    <a:lnTo>
                      <a:pt x="393" y="301"/>
                    </a:lnTo>
                    <a:lnTo>
                      <a:pt x="387" y="300"/>
                    </a:lnTo>
                    <a:lnTo>
                      <a:pt x="383" y="296"/>
                    </a:lnTo>
                    <a:lnTo>
                      <a:pt x="367" y="285"/>
                    </a:lnTo>
                    <a:lnTo>
                      <a:pt x="356" y="271"/>
                    </a:lnTo>
                    <a:lnTo>
                      <a:pt x="348" y="268"/>
                    </a:lnTo>
                    <a:lnTo>
                      <a:pt x="341" y="255"/>
                    </a:lnTo>
                    <a:lnTo>
                      <a:pt x="339" y="244"/>
                    </a:lnTo>
                    <a:lnTo>
                      <a:pt x="334" y="237"/>
                    </a:lnTo>
                    <a:lnTo>
                      <a:pt x="339" y="231"/>
                    </a:lnTo>
                    <a:lnTo>
                      <a:pt x="351" y="231"/>
                    </a:lnTo>
                    <a:lnTo>
                      <a:pt x="362" y="230"/>
                    </a:lnTo>
                    <a:lnTo>
                      <a:pt x="370" y="227"/>
                    </a:lnTo>
                    <a:lnTo>
                      <a:pt x="378" y="227"/>
                    </a:lnTo>
                    <a:lnTo>
                      <a:pt x="379" y="212"/>
                    </a:lnTo>
                    <a:lnTo>
                      <a:pt x="375" y="201"/>
                    </a:lnTo>
                    <a:lnTo>
                      <a:pt x="366" y="193"/>
                    </a:lnTo>
                    <a:lnTo>
                      <a:pt x="356" y="187"/>
                    </a:lnTo>
                    <a:lnTo>
                      <a:pt x="348" y="187"/>
                    </a:lnTo>
                    <a:lnTo>
                      <a:pt x="323" y="182"/>
                    </a:lnTo>
                    <a:lnTo>
                      <a:pt x="314" y="178"/>
                    </a:lnTo>
                    <a:lnTo>
                      <a:pt x="296" y="166"/>
                    </a:lnTo>
                    <a:lnTo>
                      <a:pt x="270" y="160"/>
                    </a:lnTo>
                    <a:lnTo>
                      <a:pt x="266" y="156"/>
                    </a:lnTo>
                    <a:lnTo>
                      <a:pt x="266" y="136"/>
                    </a:lnTo>
                    <a:lnTo>
                      <a:pt x="262" y="124"/>
                    </a:lnTo>
                    <a:lnTo>
                      <a:pt x="250" y="112"/>
                    </a:lnTo>
                    <a:lnTo>
                      <a:pt x="238" y="103"/>
                    </a:lnTo>
                    <a:lnTo>
                      <a:pt x="225" y="97"/>
                    </a:lnTo>
                    <a:lnTo>
                      <a:pt x="201" y="82"/>
                    </a:lnTo>
                    <a:lnTo>
                      <a:pt x="193" y="70"/>
                    </a:lnTo>
                    <a:lnTo>
                      <a:pt x="188" y="65"/>
                    </a:lnTo>
                    <a:lnTo>
                      <a:pt x="177" y="65"/>
                    </a:lnTo>
                    <a:lnTo>
                      <a:pt x="166" y="61"/>
                    </a:lnTo>
                    <a:lnTo>
                      <a:pt x="124" y="43"/>
                    </a:lnTo>
                    <a:lnTo>
                      <a:pt x="102" y="39"/>
                    </a:lnTo>
                    <a:lnTo>
                      <a:pt x="92" y="36"/>
                    </a:lnTo>
                    <a:lnTo>
                      <a:pt x="81" y="33"/>
                    </a:lnTo>
                    <a:lnTo>
                      <a:pt x="63" y="22"/>
                    </a:lnTo>
                    <a:lnTo>
                      <a:pt x="42" y="16"/>
                    </a:lnTo>
                    <a:lnTo>
                      <a:pt x="31" y="10"/>
                    </a:lnTo>
                    <a:lnTo>
                      <a:pt x="16" y="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grpSp>
            <p:nvGrpSpPr>
              <p:cNvPr id="63" name="组合 62"/>
              <p:cNvGrpSpPr>
                <a:grpSpLocks noChangeAspect="1"/>
              </p:cNvGrpSpPr>
              <p:nvPr/>
            </p:nvGrpSpPr>
            <p:grpSpPr bwMode="gray">
              <a:xfrm>
                <a:off x="5038288" y="3997951"/>
                <a:ext cx="134690" cy="211705"/>
                <a:chOff x="3802" y="2280"/>
                <a:chExt cx="102" cy="146"/>
              </a:xfrm>
              <a:solidFill>
                <a:srgbClr val="7F8C8D"/>
              </a:solidFill>
            </p:grpSpPr>
            <p:sp>
              <p:nvSpPr>
                <p:cNvPr id="391" name="任意多边形: 形状 390"/>
                <p:cNvSpPr>
                  <a:spLocks noChangeAspect="1"/>
                </p:cNvSpPr>
                <p:nvPr/>
              </p:nvSpPr>
              <p:spPr bwMode="gray">
                <a:xfrm>
                  <a:off x="3802" y="2362"/>
                  <a:ext cx="25" cy="33"/>
                </a:xfrm>
                <a:custGeom>
                  <a:avLst/>
                  <a:gdLst/>
                  <a:ahLst/>
                  <a:cxnLst>
                    <a:cxn ang="0">
                      <a:pos x="120" y="2"/>
                    </a:cxn>
                    <a:cxn ang="0">
                      <a:pos x="123" y="0"/>
                    </a:cxn>
                    <a:cxn ang="0">
                      <a:pos x="124" y="1"/>
                    </a:cxn>
                    <a:cxn ang="0">
                      <a:pos x="125" y="15"/>
                    </a:cxn>
                    <a:cxn ang="0">
                      <a:pos x="126" y="18"/>
                    </a:cxn>
                    <a:cxn ang="0">
                      <a:pos x="124" y="23"/>
                    </a:cxn>
                    <a:cxn ang="0">
                      <a:pos x="124" y="32"/>
                    </a:cxn>
                    <a:cxn ang="0">
                      <a:pos x="129" y="47"/>
                    </a:cxn>
                    <a:cxn ang="0">
                      <a:pos x="126" y="53"/>
                    </a:cxn>
                    <a:cxn ang="0">
                      <a:pos x="117" y="59"/>
                    </a:cxn>
                    <a:cxn ang="0">
                      <a:pos x="112" y="67"/>
                    </a:cxn>
                    <a:cxn ang="0">
                      <a:pos x="103" y="76"/>
                    </a:cxn>
                    <a:cxn ang="0">
                      <a:pos x="93" y="80"/>
                    </a:cxn>
                    <a:cxn ang="0">
                      <a:pos x="86" y="85"/>
                    </a:cxn>
                    <a:cxn ang="0">
                      <a:pos x="82" y="98"/>
                    </a:cxn>
                    <a:cxn ang="0">
                      <a:pos x="70" y="112"/>
                    </a:cxn>
                    <a:cxn ang="0">
                      <a:pos x="49" y="130"/>
                    </a:cxn>
                    <a:cxn ang="0">
                      <a:pos x="37" y="142"/>
                    </a:cxn>
                    <a:cxn ang="0">
                      <a:pos x="28" y="150"/>
                    </a:cxn>
                    <a:cxn ang="0">
                      <a:pos x="19" y="151"/>
                    </a:cxn>
                    <a:cxn ang="0">
                      <a:pos x="13" y="158"/>
                    </a:cxn>
                    <a:cxn ang="0">
                      <a:pos x="6" y="163"/>
                    </a:cxn>
                    <a:cxn ang="0">
                      <a:pos x="0" y="163"/>
                    </a:cxn>
                    <a:cxn ang="0">
                      <a:pos x="2" y="150"/>
                    </a:cxn>
                    <a:cxn ang="0">
                      <a:pos x="10" y="137"/>
                    </a:cxn>
                    <a:cxn ang="0">
                      <a:pos x="17" y="130"/>
                    </a:cxn>
                    <a:cxn ang="0">
                      <a:pos x="32" y="119"/>
                    </a:cxn>
                    <a:cxn ang="0">
                      <a:pos x="37" y="118"/>
                    </a:cxn>
                    <a:cxn ang="0">
                      <a:pos x="69" y="85"/>
                    </a:cxn>
                    <a:cxn ang="0">
                      <a:pos x="77" y="75"/>
                    </a:cxn>
                    <a:cxn ang="0">
                      <a:pos x="82" y="71"/>
                    </a:cxn>
                    <a:cxn ang="0">
                      <a:pos x="88" y="61"/>
                    </a:cxn>
                    <a:cxn ang="0">
                      <a:pos x="97" y="55"/>
                    </a:cxn>
                    <a:cxn ang="0">
                      <a:pos x="104" y="53"/>
                    </a:cxn>
                    <a:cxn ang="0">
                      <a:pos x="112" y="39"/>
                    </a:cxn>
                    <a:cxn ang="0">
                      <a:pos x="110" y="29"/>
                    </a:cxn>
                    <a:cxn ang="0">
                      <a:pos x="113" y="34"/>
                    </a:cxn>
                    <a:cxn ang="0">
                      <a:pos x="117" y="31"/>
                    </a:cxn>
                    <a:cxn ang="0">
                      <a:pos x="115" y="27"/>
                    </a:cxn>
                    <a:cxn ang="0">
                      <a:pos x="112" y="23"/>
                    </a:cxn>
                    <a:cxn ang="0">
                      <a:pos x="114" y="21"/>
                    </a:cxn>
                    <a:cxn ang="0">
                      <a:pos x="117" y="13"/>
                    </a:cxn>
                    <a:cxn ang="0">
                      <a:pos x="118" y="5"/>
                    </a:cxn>
                    <a:cxn ang="0">
                      <a:pos x="120" y="2"/>
                    </a:cxn>
                  </a:cxnLst>
                  <a:rect l="0" t="0" r="r" b="b"/>
                  <a:pathLst>
                    <a:path w="129" h="163">
                      <a:moveTo>
                        <a:pt x="120" y="2"/>
                      </a:moveTo>
                      <a:lnTo>
                        <a:pt x="123" y="0"/>
                      </a:lnTo>
                      <a:lnTo>
                        <a:pt x="124" y="1"/>
                      </a:lnTo>
                      <a:lnTo>
                        <a:pt x="125" y="15"/>
                      </a:lnTo>
                      <a:lnTo>
                        <a:pt x="126" y="18"/>
                      </a:lnTo>
                      <a:lnTo>
                        <a:pt x="124" y="23"/>
                      </a:lnTo>
                      <a:lnTo>
                        <a:pt x="124" y="32"/>
                      </a:lnTo>
                      <a:lnTo>
                        <a:pt x="129" y="47"/>
                      </a:lnTo>
                      <a:lnTo>
                        <a:pt x="126" y="53"/>
                      </a:lnTo>
                      <a:lnTo>
                        <a:pt x="117" y="59"/>
                      </a:lnTo>
                      <a:lnTo>
                        <a:pt x="112" y="67"/>
                      </a:lnTo>
                      <a:lnTo>
                        <a:pt x="103" y="76"/>
                      </a:lnTo>
                      <a:lnTo>
                        <a:pt x="93" y="80"/>
                      </a:lnTo>
                      <a:lnTo>
                        <a:pt x="86" y="85"/>
                      </a:lnTo>
                      <a:lnTo>
                        <a:pt x="82" y="98"/>
                      </a:lnTo>
                      <a:lnTo>
                        <a:pt x="70" y="112"/>
                      </a:lnTo>
                      <a:lnTo>
                        <a:pt x="49" y="130"/>
                      </a:lnTo>
                      <a:lnTo>
                        <a:pt x="37" y="142"/>
                      </a:lnTo>
                      <a:lnTo>
                        <a:pt x="28" y="150"/>
                      </a:lnTo>
                      <a:lnTo>
                        <a:pt x="19" y="151"/>
                      </a:lnTo>
                      <a:lnTo>
                        <a:pt x="13" y="158"/>
                      </a:lnTo>
                      <a:lnTo>
                        <a:pt x="6" y="163"/>
                      </a:lnTo>
                      <a:lnTo>
                        <a:pt x="0" y="163"/>
                      </a:lnTo>
                      <a:lnTo>
                        <a:pt x="2" y="150"/>
                      </a:lnTo>
                      <a:lnTo>
                        <a:pt x="10" y="137"/>
                      </a:lnTo>
                      <a:lnTo>
                        <a:pt x="17" y="130"/>
                      </a:lnTo>
                      <a:lnTo>
                        <a:pt x="32" y="119"/>
                      </a:lnTo>
                      <a:lnTo>
                        <a:pt x="37" y="118"/>
                      </a:lnTo>
                      <a:lnTo>
                        <a:pt x="69" y="85"/>
                      </a:lnTo>
                      <a:lnTo>
                        <a:pt x="77" y="75"/>
                      </a:lnTo>
                      <a:lnTo>
                        <a:pt x="82" y="71"/>
                      </a:lnTo>
                      <a:lnTo>
                        <a:pt x="88" y="61"/>
                      </a:lnTo>
                      <a:lnTo>
                        <a:pt x="97" y="55"/>
                      </a:lnTo>
                      <a:lnTo>
                        <a:pt x="104" y="53"/>
                      </a:lnTo>
                      <a:lnTo>
                        <a:pt x="112" y="39"/>
                      </a:lnTo>
                      <a:lnTo>
                        <a:pt x="110" y="29"/>
                      </a:lnTo>
                      <a:lnTo>
                        <a:pt x="113" y="34"/>
                      </a:lnTo>
                      <a:lnTo>
                        <a:pt x="117" y="31"/>
                      </a:lnTo>
                      <a:lnTo>
                        <a:pt x="115" y="27"/>
                      </a:lnTo>
                      <a:lnTo>
                        <a:pt x="112" y="23"/>
                      </a:lnTo>
                      <a:lnTo>
                        <a:pt x="114" y="21"/>
                      </a:lnTo>
                      <a:lnTo>
                        <a:pt x="117" y="13"/>
                      </a:lnTo>
                      <a:lnTo>
                        <a:pt x="118" y="5"/>
                      </a:lnTo>
                      <a:lnTo>
                        <a:pt x="12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92" name="任意多边形: 形状 391"/>
                <p:cNvSpPr>
                  <a:spLocks noChangeAspect="1"/>
                </p:cNvSpPr>
                <p:nvPr/>
              </p:nvSpPr>
              <p:spPr bwMode="gray">
                <a:xfrm>
                  <a:off x="3835" y="2339"/>
                  <a:ext cx="14" cy="14"/>
                </a:xfrm>
                <a:custGeom>
                  <a:avLst/>
                  <a:gdLst/>
                  <a:ahLst/>
                  <a:cxnLst>
                    <a:cxn ang="0">
                      <a:pos x="2" y="3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32" y="0"/>
                    </a:cxn>
                    <a:cxn ang="0">
                      <a:pos x="37" y="0"/>
                    </a:cxn>
                    <a:cxn ang="0">
                      <a:pos x="47" y="3"/>
                    </a:cxn>
                    <a:cxn ang="0">
                      <a:pos x="56" y="10"/>
                    </a:cxn>
                    <a:cxn ang="0">
                      <a:pos x="59" y="16"/>
                    </a:cxn>
                    <a:cxn ang="0">
                      <a:pos x="63" y="17"/>
                    </a:cxn>
                    <a:cxn ang="0">
                      <a:pos x="64" y="28"/>
                    </a:cxn>
                    <a:cxn ang="0">
                      <a:pos x="64" y="38"/>
                    </a:cxn>
                    <a:cxn ang="0">
                      <a:pos x="67" y="51"/>
                    </a:cxn>
                    <a:cxn ang="0">
                      <a:pos x="63" y="54"/>
                    </a:cxn>
                    <a:cxn ang="0">
                      <a:pos x="63" y="62"/>
                    </a:cxn>
                    <a:cxn ang="0">
                      <a:pos x="48" y="71"/>
                    </a:cxn>
                    <a:cxn ang="0">
                      <a:pos x="45" y="64"/>
                    </a:cxn>
                    <a:cxn ang="0">
                      <a:pos x="36" y="57"/>
                    </a:cxn>
                    <a:cxn ang="0">
                      <a:pos x="26" y="36"/>
                    </a:cxn>
                    <a:cxn ang="0">
                      <a:pos x="25" y="25"/>
                    </a:cxn>
                    <a:cxn ang="0">
                      <a:pos x="20" y="16"/>
                    </a:cxn>
                    <a:cxn ang="0">
                      <a:pos x="13" y="13"/>
                    </a:cxn>
                    <a:cxn ang="0">
                      <a:pos x="10" y="4"/>
                    </a:cxn>
                    <a:cxn ang="0">
                      <a:pos x="5" y="3"/>
                    </a:cxn>
                    <a:cxn ang="0">
                      <a:pos x="2" y="3"/>
                    </a:cxn>
                  </a:cxnLst>
                  <a:rect l="0" t="0" r="r" b="b"/>
                  <a:pathLst>
                    <a:path w="67" h="71">
                      <a:moveTo>
                        <a:pt x="2" y="3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32" y="0"/>
                      </a:lnTo>
                      <a:lnTo>
                        <a:pt x="37" y="0"/>
                      </a:lnTo>
                      <a:lnTo>
                        <a:pt x="47" y="3"/>
                      </a:lnTo>
                      <a:lnTo>
                        <a:pt x="56" y="10"/>
                      </a:lnTo>
                      <a:lnTo>
                        <a:pt x="59" y="16"/>
                      </a:lnTo>
                      <a:lnTo>
                        <a:pt x="63" y="17"/>
                      </a:lnTo>
                      <a:lnTo>
                        <a:pt x="64" y="28"/>
                      </a:lnTo>
                      <a:lnTo>
                        <a:pt x="64" y="38"/>
                      </a:lnTo>
                      <a:lnTo>
                        <a:pt x="67" y="51"/>
                      </a:lnTo>
                      <a:lnTo>
                        <a:pt x="63" y="54"/>
                      </a:lnTo>
                      <a:lnTo>
                        <a:pt x="63" y="62"/>
                      </a:lnTo>
                      <a:lnTo>
                        <a:pt x="48" y="71"/>
                      </a:lnTo>
                      <a:lnTo>
                        <a:pt x="45" y="64"/>
                      </a:lnTo>
                      <a:lnTo>
                        <a:pt x="36" y="57"/>
                      </a:lnTo>
                      <a:lnTo>
                        <a:pt x="26" y="36"/>
                      </a:lnTo>
                      <a:lnTo>
                        <a:pt x="25" y="25"/>
                      </a:lnTo>
                      <a:lnTo>
                        <a:pt x="20" y="16"/>
                      </a:lnTo>
                      <a:lnTo>
                        <a:pt x="13" y="13"/>
                      </a:lnTo>
                      <a:lnTo>
                        <a:pt x="10" y="4"/>
                      </a:lnTo>
                      <a:lnTo>
                        <a:pt x="5" y="3"/>
                      </a:lnTo>
                      <a:lnTo>
                        <a:pt x="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93" name="任意多边形: 形状 392"/>
                <p:cNvSpPr>
                  <a:spLocks noChangeAspect="1"/>
                </p:cNvSpPr>
                <p:nvPr/>
              </p:nvSpPr>
              <p:spPr bwMode="gray">
                <a:xfrm>
                  <a:off x="3830" y="2280"/>
                  <a:ext cx="47" cy="69"/>
                </a:xfrm>
                <a:custGeom>
                  <a:avLst/>
                  <a:gdLst/>
                  <a:ahLst/>
                  <a:cxnLst>
                    <a:cxn ang="0">
                      <a:pos x="139" y="17"/>
                    </a:cxn>
                    <a:cxn ang="0">
                      <a:pos x="129" y="44"/>
                    </a:cxn>
                    <a:cxn ang="0">
                      <a:pos x="139" y="75"/>
                    </a:cxn>
                    <a:cxn ang="0">
                      <a:pos x="146" y="97"/>
                    </a:cxn>
                    <a:cxn ang="0">
                      <a:pos x="133" y="132"/>
                    </a:cxn>
                    <a:cxn ang="0">
                      <a:pos x="120" y="144"/>
                    </a:cxn>
                    <a:cxn ang="0">
                      <a:pos x="98" y="165"/>
                    </a:cxn>
                    <a:cxn ang="0">
                      <a:pos x="87" y="188"/>
                    </a:cxn>
                    <a:cxn ang="0">
                      <a:pos x="98" y="216"/>
                    </a:cxn>
                    <a:cxn ang="0">
                      <a:pos x="99" y="238"/>
                    </a:cxn>
                    <a:cxn ang="0">
                      <a:pos x="120" y="268"/>
                    </a:cxn>
                    <a:cxn ang="0">
                      <a:pos x="131" y="261"/>
                    </a:cxn>
                    <a:cxn ang="0">
                      <a:pos x="145" y="245"/>
                    </a:cxn>
                    <a:cxn ang="0">
                      <a:pos x="167" y="245"/>
                    </a:cxn>
                    <a:cxn ang="0">
                      <a:pos x="179" y="273"/>
                    </a:cxn>
                    <a:cxn ang="0">
                      <a:pos x="189" y="259"/>
                    </a:cxn>
                    <a:cxn ang="0">
                      <a:pos x="206" y="267"/>
                    </a:cxn>
                    <a:cxn ang="0">
                      <a:pos x="215" y="279"/>
                    </a:cxn>
                    <a:cxn ang="0">
                      <a:pos x="216" y="299"/>
                    </a:cxn>
                    <a:cxn ang="0">
                      <a:pos x="220" y="312"/>
                    </a:cxn>
                    <a:cxn ang="0">
                      <a:pos x="232" y="317"/>
                    </a:cxn>
                    <a:cxn ang="0">
                      <a:pos x="231" y="345"/>
                    </a:cxn>
                    <a:cxn ang="0">
                      <a:pos x="227" y="324"/>
                    </a:cxn>
                    <a:cxn ang="0">
                      <a:pos x="201" y="317"/>
                    </a:cxn>
                    <a:cxn ang="0">
                      <a:pos x="184" y="294"/>
                    </a:cxn>
                    <a:cxn ang="0">
                      <a:pos x="166" y="279"/>
                    </a:cxn>
                    <a:cxn ang="0">
                      <a:pos x="149" y="280"/>
                    </a:cxn>
                    <a:cxn ang="0">
                      <a:pos x="152" y="306"/>
                    </a:cxn>
                    <a:cxn ang="0">
                      <a:pos x="124" y="273"/>
                    </a:cxn>
                    <a:cxn ang="0">
                      <a:pos x="98" y="268"/>
                    </a:cxn>
                    <a:cxn ang="0">
                      <a:pos x="75" y="284"/>
                    </a:cxn>
                    <a:cxn ang="0">
                      <a:pos x="56" y="270"/>
                    </a:cxn>
                    <a:cxn ang="0">
                      <a:pos x="45" y="254"/>
                    </a:cxn>
                    <a:cxn ang="0">
                      <a:pos x="61" y="231"/>
                    </a:cxn>
                    <a:cxn ang="0">
                      <a:pos x="45" y="219"/>
                    </a:cxn>
                    <a:cxn ang="0">
                      <a:pos x="33" y="230"/>
                    </a:cxn>
                    <a:cxn ang="0">
                      <a:pos x="16" y="203"/>
                    </a:cxn>
                    <a:cxn ang="0">
                      <a:pos x="0" y="138"/>
                    </a:cxn>
                    <a:cxn ang="0">
                      <a:pos x="17" y="146"/>
                    </a:cxn>
                    <a:cxn ang="0">
                      <a:pos x="29" y="97"/>
                    </a:cxn>
                    <a:cxn ang="0">
                      <a:pos x="33" y="53"/>
                    </a:cxn>
                    <a:cxn ang="0">
                      <a:pos x="43" y="7"/>
                    </a:cxn>
                    <a:cxn ang="0">
                      <a:pos x="67" y="1"/>
                    </a:cxn>
                    <a:cxn ang="0">
                      <a:pos x="113" y="17"/>
                    </a:cxn>
                    <a:cxn ang="0">
                      <a:pos x="130" y="4"/>
                    </a:cxn>
                  </a:cxnLst>
                  <a:rect l="0" t="0" r="r" b="b"/>
                  <a:pathLst>
                    <a:path w="236" h="345">
                      <a:moveTo>
                        <a:pt x="134" y="10"/>
                      </a:moveTo>
                      <a:lnTo>
                        <a:pt x="137" y="14"/>
                      </a:lnTo>
                      <a:lnTo>
                        <a:pt x="139" y="17"/>
                      </a:lnTo>
                      <a:lnTo>
                        <a:pt x="135" y="22"/>
                      </a:lnTo>
                      <a:lnTo>
                        <a:pt x="130" y="33"/>
                      </a:lnTo>
                      <a:lnTo>
                        <a:pt x="129" y="44"/>
                      </a:lnTo>
                      <a:lnTo>
                        <a:pt x="129" y="66"/>
                      </a:lnTo>
                      <a:lnTo>
                        <a:pt x="134" y="74"/>
                      </a:lnTo>
                      <a:lnTo>
                        <a:pt x="139" y="75"/>
                      </a:lnTo>
                      <a:lnTo>
                        <a:pt x="141" y="81"/>
                      </a:lnTo>
                      <a:lnTo>
                        <a:pt x="146" y="87"/>
                      </a:lnTo>
                      <a:lnTo>
                        <a:pt x="146" y="97"/>
                      </a:lnTo>
                      <a:lnTo>
                        <a:pt x="141" y="109"/>
                      </a:lnTo>
                      <a:lnTo>
                        <a:pt x="135" y="122"/>
                      </a:lnTo>
                      <a:lnTo>
                        <a:pt x="133" y="132"/>
                      </a:lnTo>
                      <a:lnTo>
                        <a:pt x="128" y="143"/>
                      </a:lnTo>
                      <a:lnTo>
                        <a:pt x="121" y="148"/>
                      </a:lnTo>
                      <a:lnTo>
                        <a:pt x="120" y="144"/>
                      </a:lnTo>
                      <a:lnTo>
                        <a:pt x="112" y="150"/>
                      </a:lnTo>
                      <a:lnTo>
                        <a:pt x="104" y="156"/>
                      </a:lnTo>
                      <a:lnTo>
                        <a:pt x="98" y="165"/>
                      </a:lnTo>
                      <a:lnTo>
                        <a:pt x="98" y="175"/>
                      </a:lnTo>
                      <a:lnTo>
                        <a:pt x="94" y="184"/>
                      </a:lnTo>
                      <a:lnTo>
                        <a:pt x="87" y="188"/>
                      </a:lnTo>
                      <a:lnTo>
                        <a:pt x="88" y="198"/>
                      </a:lnTo>
                      <a:lnTo>
                        <a:pt x="93" y="208"/>
                      </a:lnTo>
                      <a:lnTo>
                        <a:pt x="98" y="216"/>
                      </a:lnTo>
                      <a:lnTo>
                        <a:pt x="102" y="222"/>
                      </a:lnTo>
                      <a:lnTo>
                        <a:pt x="99" y="227"/>
                      </a:lnTo>
                      <a:lnTo>
                        <a:pt x="99" y="238"/>
                      </a:lnTo>
                      <a:lnTo>
                        <a:pt x="104" y="247"/>
                      </a:lnTo>
                      <a:lnTo>
                        <a:pt x="106" y="254"/>
                      </a:lnTo>
                      <a:lnTo>
                        <a:pt x="120" y="268"/>
                      </a:lnTo>
                      <a:lnTo>
                        <a:pt x="125" y="268"/>
                      </a:lnTo>
                      <a:lnTo>
                        <a:pt x="134" y="265"/>
                      </a:lnTo>
                      <a:lnTo>
                        <a:pt x="131" y="261"/>
                      </a:lnTo>
                      <a:lnTo>
                        <a:pt x="133" y="251"/>
                      </a:lnTo>
                      <a:lnTo>
                        <a:pt x="136" y="253"/>
                      </a:lnTo>
                      <a:lnTo>
                        <a:pt x="145" y="245"/>
                      </a:lnTo>
                      <a:lnTo>
                        <a:pt x="155" y="247"/>
                      </a:lnTo>
                      <a:lnTo>
                        <a:pt x="160" y="243"/>
                      </a:lnTo>
                      <a:lnTo>
                        <a:pt x="167" y="245"/>
                      </a:lnTo>
                      <a:lnTo>
                        <a:pt x="173" y="252"/>
                      </a:lnTo>
                      <a:lnTo>
                        <a:pt x="178" y="263"/>
                      </a:lnTo>
                      <a:lnTo>
                        <a:pt x="179" y="273"/>
                      </a:lnTo>
                      <a:lnTo>
                        <a:pt x="184" y="276"/>
                      </a:lnTo>
                      <a:lnTo>
                        <a:pt x="190" y="270"/>
                      </a:lnTo>
                      <a:lnTo>
                        <a:pt x="189" y="259"/>
                      </a:lnTo>
                      <a:lnTo>
                        <a:pt x="194" y="262"/>
                      </a:lnTo>
                      <a:lnTo>
                        <a:pt x="198" y="264"/>
                      </a:lnTo>
                      <a:lnTo>
                        <a:pt x="206" y="267"/>
                      </a:lnTo>
                      <a:lnTo>
                        <a:pt x="221" y="273"/>
                      </a:lnTo>
                      <a:lnTo>
                        <a:pt x="223" y="278"/>
                      </a:lnTo>
                      <a:lnTo>
                        <a:pt x="215" y="279"/>
                      </a:lnTo>
                      <a:lnTo>
                        <a:pt x="207" y="285"/>
                      </a:lnTo>
                      <a:lnTo>
                        <a:pt x="209" y="294"/>
                      </a:lnTo>
                      <a:lnTo>
                        <a:pt x="216" y="299"/>
                      </a:lnTo>
                      <a:lnTo>
                        <a:pt x="221" y="301"/>
                      </a:lnTo>
                      <a:lnTo>
                        <a:pt x="219" y="308"/>
                      </a:lnTo>
                      <a:lnTo>
                        <a:pt x="220" y="312"/>
                      </a:lnTo>
                      <a:lnTo>
                        <a:pt x="225" y="312"/>
                      </a:lnTo>
                      <a:lnTo>
                        <a:pt x="226" y="316"/>
                      </a:lnTo>
                      <a:lnTo>
                        <a:pt x="232" y="317"/>
                      </a:lnTo>
                      <a:lnTo>
                        <a:pt x="236" y="321"/>
                      </a:lnTo>
                      <a:lnTo>
                        <a:pt x="236" y="339"/>
                      </a:lnTo>
                      <a:lnTo>
                        <a:pt x="231" y="345"/>
                      </a:lnTo>
                      <a:lnTo>
                        <a:pt x="223" y="338"/>
                      </a:lnTo>
                      <a:lnTo>
                        <a:pt x="221" y="331"/>
                      </a:lnTo>
                      <a:lnTo>
                        <a:pt x="227" y="324"/>
                      </a:lnTo>
                      <a:lnTo>
                        <a:pt x="223" y="324"/>
                      </a:lnTo>
                      <a:lnTo>
                        <a:pt x="211" y="324"/>
                      </a:lnTo>
                      <a:lnTo>
                        <a:pt x="201" y="317"/>
                      </a:lnTo>
                      <a:lnTo>
                        <a:pt x="194" y="315"/>
                      </a:lnTo>
                      <a:lnTo>
                        <a:pt x="190" y="302"/>
                      </a:lnTo>
                      <a:lnTo>
                        <a:pt x="184" y="294"/>
                      </a:lnTo>
                      <a:lnTo>
                        <a:pt x="173" y="289"/>
                      </a:lnTo>
                      <a:lnTo>
                        <a:pt x="168" y="284"/>
                      </a:lnTo>
                      <a:lnTo>
                        <a:pt x="166" y="279"/>
                      </a:lnTo>
                      <a:lnTo>
                        <a:pt x="157" y="270"/>
                      </a:lnTo>
                      <a:lnTo>
                        <a:pt x="147" y="268"/>
                      </a:lnTo>
                      <a:lnTo>
                        <a:pt x="149" y="280"/>
                      </a:lnTo>
                      <a:lnTo>
                        <a:pt x="158" y="302"/>
                      </a:lnTo>
                      <a:lnTo>
                        <a:pt x="158" y="306"/>
                      </a:lnTo>
                      <a:lnTo>
                        <a:pt x="152" y="306"/>
                      </a:lnTo>
                      <a:lnTo>
                        <a:pt x="147" y="294"/>
                      </a:lnTo>
                      <a:lnTo>
                        <a:pt x="137" y="286"/>
                      </a:lnTo>
                      <a:lnTo>
                        <a:pt x="124" y="273"/>
                      </a:lnTo>
                      <a:lnTo>
                        <a:pt x="115" y="268"/>
                      </a:lnTo>
                      <a:lnTo>
                        <a:pt x="109" y="267"/>
                      </a:lnTo>
                      <a:lnTo>
                        <a:pt x="98" y="268"/>
                      </a:lnTo>
                      <a:lnTo>
                        <a:pt x="92" y="278"/>
                      </a:lnTo>
                      <a:lnTo>
                        <a:pt x="85" y="283"/>
                      </a:lnTo>
                      <a:lnTo>
                        <a:pt x="75" y="284"/>
                      </a:lnTo>
                      <a:lnTo>
                        <a:pt x="70" y="278"/>
                      </a:lnTo>
                      <a:lnTo>
                        <a:pt x="63" y="276"/>
                      </a:lnTo>
                      <a:lnTo>
                        <a:pt x="56" y="270"/>
                      </a:lnTo>
                      <a:lnTo>
                        <a:pt x="50" y="274"/>
                      </a:lnTo>
                      <a:lnTo>
                        <a:pt x="47" y="264"/>
                      </a:lnTo>
                      <a:lnTo>
                        <a:pt x="45" y="254"/>
                      </a:lnTo>
                      <a:lnTo>
                        <a:pt x="49" y="247"/>
                      </a:lnTo>
                      <a:lnTo>
                        <a:pt x="56" y="240"/>
                      </a:lnTo>
                      <a:lnTo>
                        <a:pt x="61" y="231"/>
                      </a:lnTo>
                      <a:lnTo>
                        <a:pt x="61" y="225"/>
                      </a:lnTo>
                      <a:lnTo>
                        <a:pt x="55" y="220"/>
                      </a:lnTo>
                      <a:lnTo>
                        <a:pt x="45" y="219"/>
                      </a:lnTo>
                      <a:lnTo>
                        <a:pt x="44" y="233"/>
                      </a:lnTo>
                      <a:lnTo>
                        <a:pt x="42" y="238"/>
                      </a:lnTo>
                      <a:lnTo>
                        <a:pt x="33" y="230"/>
                      </a:lnTo>
                      <a:lnTo>
                        <a:pt x="28" y="219"/>
                      </a:lnTo>
                      <a:lnTo>
                        <a:pt x="21" y="219"/>
                      </a:lnTo>
                      <a:lnTo>
                        <a:pt x="16" y="203"/>
                      </a:lnTo>
                      <a:lnTo>
                        <a:pt x="13" y="188"/>
                      </a:lnTo>
                      <a:lnTo>
                        <a:pt x="2" y="155"/>
                      </a:lnTo>
                      <a:lnTo>
                        <a:pt x="0" y="138"/>
                      </a:lnTo>
                      <a:lnTo>
                        <a:pt x="0" y="134"/>
                      </a:lnTo>
                      <a:lnTo>
                        <a:pt x="8" y="136"/>
                      </a:lnTo>
                      <a:lnTo>
                        <a:pt x="17" y="146"/>
                      </a:lnTo>
                      <a:lnTo>
                        <a:pt x="29" y="143"/>
                      </a:lnTo>
                      <a:lnTo>
                        <a:pt x="28" y="113"/>
                      </a:lnTo>
                      <a:lnTo>
                        <a:pt x="29" y="97"/>
                      </a:lnTo>
                      <a:lnTo>
                        <a:pt x="34" y="82"/>
                      </a:lnTo>
                      <a:lnTo>
                        <a:pt x="34" y="65"/>
                      </a:lnTo>
                      <a:lnTo>
                        <a:pt x="33" y="53"/>
                      </a:lnTo>
                      <a:lnTo>
                        <a:pt x="34" y="41"/>
                      </a:lnTo>
                      <a:lnTo>
                        <a:pt x="38" y="17"/>
                      </a:lnTo>
                      <a:lnTo>
                        <a:pt x="43" y="7"/>
                      </a:lnTo>
                      <a:lnTo>
                        <a:pt x="50" y="0"/>
                      </a:lnTo>
                      <a:lnTo>
                        <a:pt x="56" y="1"/>
                      </a:lnTo>
                      <a:lnTo>
                        <a:pt x="67" y="1"/>
                      </a:lnTo>
                      <a:lnTo>
                        <a:pt x="80" y="4"/>
                      </a:lnTo>
                      <a:lnTo>
                        <a:pt x="102" y="17"/>
                      </a:lnTo>
                      <a:lnTo>
                        <a:pt x="113" y="17"/>
                      </a:lnTo>
                      <a:lnTo>
                        <a:pt x="120" y="15"/>
                      </a:lnTo>
                      <a:lnTo>
                        <a:pt x="123" y="4"/>
                      </a:lnTo>
                      <a:lnTo>
                        <a:pt x="130" y="4"/>
                      </a:lnTo>
                      <a:lnTo>
                        <a:pt x="134" y="1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94" name="任意多边形: 形状 393"/>
                <p:cNvSpPr>
                  <a:spLocks noChangeAspect="1"/>
                </p:cNvSpPr>
                <p:nvPr/>
              </p:nvSpPr>
              <p:spPr bwMode="gray">
                <a:xfrm>
                  <a:off x="3867" y="2349"/>
                  <a:ext cx="9" cy="9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6" y="2"/>
                    </a:cxn>
                    <a:cxn ang="0">
                      <a:pos x="7" y="4"/>
                    </a:cxn>
                    <a:cxn ang="0">
                      <a:pos x="9" y="6"/>
                    </a:cxn>
                    <a:cxn ang="0">
                      <a:pos x="14" y="6"/>
                    </a:cxn>
                    <a:cxn ang="0">
                      <a:pos x="43" y="29"/>
                    </a:cxn>
                    <a:cxn ang="0">
                      <a:pos x="45" y="35"/>
                    </a:cxn>
                    <a:cxn ang="0">
                      <a:pos x="45" y="45"/>
                    </a:cxn>
                    <a:cxn ang="0">
                      <a:pos x="35" y="41"/>
                    </a:cxn>
                    <a:cxn ang="0">
                      <a:pos x="27" y="35"/>
                    </a:cxn>
                    <a:cxn ang="0">
                      <a:pos x="20" y="25"/>
                    </a:cxn>
                    <a:cxn ang="0">
                      <a:pos x="17" y="22"/>
                    </a:cxn>
                    <a:cxn ang="0">
                      <a:pos x="9" y="27"/>
                    </a:cxn>
                    <a:cxn ang="0">
                      <a:pos x="2" y="33"/>
                    </a:cxn>
                    <a:cxn ang="0">
                      <a:pos x="0" y="32"/>
                    </a:cxn>
                    <a:cxn ang="0">
                      <a:pos x="2" y="18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45" h="45">
                      <a:moveTo>
                        <a:pt x="2" y="0"/>
                      </a:moveTo>
                      <a:lnTo>
                        <a:pt x="6" y="2"/>
                      </a:lnTo>
                      <a:lnTo>
                        <a:pt x="7" y="4"/>
                      </a:lnTo>
                      <a:lnTo>
                        <a:pt x="9" y="6"/>
                      </a:lnTo>
                      <a:lnTo>
                        <a:pt x="14" y="6"/>
                      </a:lnTo>
                      <a:lnTo>
                        <a:pt x="43" y="29"/>
                      </a:lnTo>
                      <a:lnTo>
                        <a:pt x="45" y="35"/>
                      </a:lnTo>
                      <a:lnTo>
                        <a:pt x="45" y="45"/>
                      </a:lnTo>
                      <a:lnTo>
                        <a:pt x="35" y="41"/>
                      </a:lnTo>
                      <a:lnTo>
                        <a:pt x="27" y="35"/>
                      </a:lnTo>
                      <a:lnTo>
                        <a:pt x="20" y="25"/>
                      </a:lnTo>
                      <a:lnTo>
                        <a:pt x="17" y="22"/>
                      </a:lnTo>
                      <a:lnTo>
                        <a:pt x="9" y="27"/>
                      </a:lnTo>
                      <a:lnTo>
                        <a:pt x="2" y="33"/>
                      </a:lnTo>
                      <a:lnTo>
                        <a:pt x="0" y="32"/>
                      </a:lnTo>
                      <a:lnTo>
                        <a:pt x="2" y="18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95" name="任意多边形: 形状 394"/>
                <p:cNvSpPr>
                  <a:spLocks noChangeAspect="1"/>
                </p:cNvSpPr>
                <p:nvPr/>
              </p:nvSpPr>
              <p:spPr bwMode="gray">
                <a:xfrm>
                  <a:off x="3879" y="2348"/>
                  <a:ext cx="15" cy="17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3" y="4"/>
                    </a:cxn>
                    <a:cxn ang="0">
                      <a:pos x="26" y="5"/>
                    </a:cxn>
                    <a:cxn ang="0">
                      <a:pos x="38" y="0"/>
                    </a:cxn>
                    <a:cxn ang="0">
                      <a:pos x="44" y="2"/>
                    </a:cxn>
                    <a:cxn ang="0">
                      <a:pos x="51" y="6"/>
                    </a:cxn>
                    <a:cxn ang="0">
                      <a:pos x="55" y="15"/>
                    </a:cxn>
                    <a:cxn ang="0">
                      <a:pos x="64" y="21"/>
                    </a:cxn>
                    <a:cxn ang="0">
                      <a:pos x="64" y="32"/>
                    </a:cxn>
                    <a:cxn ang="0">
                      <a:pos x="62" y="47"/>
                    </a:cxn>
                    <a:cxn ang="0">
                      <a:pos x="64" y="57"/>
                    </a:cxn>
                    <a:cxn ang="0">
                      <a:pos x="72" y="78"/>
                    </a:cxn>
                    <a:cxn ang="0">
                      <a:pos x="77" y="85"/>
                    </a:cxn>
                    <a:cxn ang="0">
                      <a:pos x="62" y="85"/>
                    </a:cxn>
                    <a:cxn ang="0">
                      <a:pos x="51" y="83"/>
                    </a:cxn>
                    <a:cxn ang="0">
                      <a:pos x="48" y="73"/>
                    </a:cxn>
                    <a:cxn ang="0">
                      <a:pos x="42" y="70"/>
                    </a:cxn>
                    <a:cxn ang="0">
                      <a:pos x="34" y="64"/>
                    </a:cxn>
                    <a:cxn ang="0">
                      <a:pos x="34" y="59"/>
                    </a:cxn>
                    <a:cxn ang="0">
                      <a:pos x="37" y="51"/>
                    </a:cxn>
                    <a:cxn ang="0">
                      <a:pos x="35" y="48"/>
                    </a:cxn>
                    <a:cxn ang="0">
                      <a:pos x="19" y="32"/>
                    </a:cxn>
                    <a:cxn ang="0">
                      <a:pos x="13" y="30"/>
                    </a:cxn>
                    <a:cxn ang="0">
                      <a:pos x="6" y="21"/>
                    </a:cxn>
                    <a:cxn ang="0">
                      <a:pos x="0" y="6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77" h="85">
                      <a:moveTo>
                        <a:pt x="0" y="4"/>
                      </a:moveTo>
                      <a:lnTo>
                        <a:pt x="3" y="4"/>
                      </a:lnTo>
                      <a:lnTo>
                        <a:pt x="26" y="5"/>
                      </a:lnTo>
                      <a:lnTo>
                        <a:pt x="38" y="0"/>
                      </a:lnTo>
                      <a:lnTo>
                        <a:pt x="44" y="2"/>
                      </a:lnTo>
                      <a:lnTo>
                        <a:pt x="51" y="6"/>
                      </a:lnTo>
                      <a:lnTo>
                        <a:pt x="55" y="15"/>
                      </a:lnTo>
                      <a:lnTo>
                        <a:pt x="64" y="21"/>
                      </a:lnTo>
                      <a:lnTo>
                        <a:pt x="64" y="32"/>
                      </a:lnTo>
                      <a:lnTo>
                        <a:pt x="62" y="47"/>
                      </a:lnTo>
                      <a:lnTo>
                        <a:pt x="64" y="57"/>
                      </a:lnTo>
                      <a:lnTo>
                        <a:pt x="72" y="78"/>
                      </a:lnTo>
                      <a:lnTo>
                        <a:pt x="77" y="85"/>
                      </a:lnTo>
                      <a:lnTo>
                        <a:pt x="62" y="85"/>
                      </a:lnTo>
                      <a:lnTo>
                        <a:pt x="51" y="83"/>
                      </a:lnTo>
                      <a:lnTo>
                        <a:pt x="48" y="73"/>
                      </a:lnTo>
                      <a:lnTo>
                        <a:pt x="42" y="70"/>
                      </a:lnTo>
                      <a:lnTo>
                        <a:pt x="34" y="64"/>
                      </a:lnTo>
                      <a:lnTo>
                        <a:pt x="34" y="59"/>
                      </a:lnTo>
                      <a:lnTo>
                        <a:pt x="37" y="51"/>
                      </a:lnTo>
                      <a:lnTo>
                        <a:pt x="35" y="48"/>
                      </a:lnTo>
                      <a:lnTo>
                        <a:pt x="19" y="32"/>
                      </a:lnTo>
                      <a:lnTo>
                        <a:pt x="13" y="30"/>
                      </a:lnTo>
                      <a:lnTo>
                        <a:pt x="6" y="21"/>
                      </a:lnTo>
                      <a:lnTo>
                        <a:pt x="0" y="6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96" name="任意多边形: 形状 395"/>
                <p:cNvSpPr>
                  <a:spLocks noChangeAspect="1"/>
                </p:cNvSpPr>
                <p:nvPr/>
              </p:nvSpPr>
              <p:spPr bwMode="gray">
                <a:xfrm>
                  <a:off x="3853" y="2356"/>
                  <a:ext cx="13" cy="17"/>
                </a:xfrm>
                <a:custGeom>
                  <a:avLst/>
                  <a:gdLst/>
                  <a:ahLst/>
                  <a:cxnLst>
                    <a:cxn ang="0">
                      <a:pos x="0" y="1"/>
                    </a:cxn>
                    <a:cxn ang="0">
                      <a:pos x="2" y="0"/>
                    </a:cxn>
                    <a:cxn ang="0">
                      <a:pos x="11" y="2"/>
                    </a:cxn>
                    <a:cxn ang="0">
                      <a:pos x="24" y="11"/>
                    </a:cxn>
                    <a:cxn ang="0">
                      <a:pos x="27" y="17"/>
                    </a:cxn>
                    <a:cxn ang="0">
                      <a:pos x="33" y="18"/>
                    </a:cxn>
                    <a:cxn ang="0">
                      <a:pos x="49" y="18"/>
                    </a:cxn>
                    <a:cxn ang="0">
                      <a:pos x="50" y="22"/>
                    </a:cxn>
                    <a:cxn ang="0">
                      <a:pos x="60" y="19"/>
                    </a:cxn>
                    <a:cxn ang="0">
                      <a:pos x="63" y="21"/>
                    </a:cxn>
                    <a:cxn ang="0">
                      <a:pos x="63" y="33"/>
                    </a:cxn>
                    <a:cxn ang="0">
                      <a:pos x="60" y="44"/>
                    </a:cxn>
                    <a:cxn ang="0">
                      <a:pos x="52" y="49"/>
                    </a:cxn>
                    <a:cxn ang="0">
                      <a:pos x="44" y="59"/>
                    </a:cxn>
                    <a:cxn ang="0">
                      <a:pos x="36" y="65"/>
                    </a:cxn>
                    <a:cxn ang="0">
                      <a:pos x="32" y="67"/>
                    </a:cxn>
                    <a:cxn ang="0">
                      <a:pos x="23" y="68"/>
                    </a:cxn>
                    <a:cxn ang="0">
                      <a:pos x="11" y="73"/>
                    </a:cxn>
                    <a:cxn ang="0">
                      <a:pos x="3" y="83"/>
                    </a:cxn>
                    <a:cxn ang="0">
                      <a:pos x="1" y="71"/>
                    </a:cxn>
                    <a:cxn ang="0">
                      <a:pos x="1" y="59"/>
                    </a:cxn>
                    <a:cxn ang="0">
                      <a:pos x="3" y="45"/>
                    </a:cxn>
                    <a:cxn ang="0">
                      <a:pos x="6" y="17"/>
                    </a:cxn>
                    <a:cxn ang="0">
                      <a:pos x="4" y="11"/>
                    </a:cxn>
                    <a:cxn ang="0">
                      <a:pos x="0" y="6"/>
                    </a:cxn>
                    <a:cxn ang="0">
                      <a:pos x="0" y="1"/>
                    </a:cxn>
                  </a:cxnLst>
                  <a:rect l="0" t="0" r="r" b="b"/>
                  <a:pathLst>
                    <a:path w="63" h="83">
                      <a:moveTo>
                        <a:pt x="0" y="1"/>
                      </a:moveTo>
                      <a:lnTo>
                        <a:pt x="2" y="0"/>
                      </a:lnTo>
                      <a:lnTo>
                        <a:pt x="11" y="2"/>
                      </a:lnTo>
                      <a:lnTo>
                        <a:pt x="24" y="11"/>
                      </a:lnTo>
                      <a:lnTo>
                        <a:pt x="27" y="17"/>
                      </a:lnTo>
                      <a:lnTo>
                        <a:pt x="33" y="18"/>
                      </a:lnTo>
                      <a:lnTo>
                        <a:pt x="49" y="18"/>
                      </a:lnTo>
                      <a:lnTo>
                        <a:pt x="50" y="22"/>
                      </a:lnTo>
                      <a:lnTo>
                        <a:pt x="60" y="19"/>
                      </a:lnTo>
                      <a:lnTo>
                        <a:pt x="63" y="21"/>
                      </a:lnTo>
                      <a:lnTo>
                        <a:pt x="63" y="33"/>
                      </a:lnTo>
                      <a:lnTo>
                        <a:pt x="60" y="44"/>
                      </a:lnTo>
                      <a:lnTo>
                        <a:pt x="52" y="49"/>
                      </a:lnTo>
                      <a:lnTo>
                        <a:pt x="44" y="59"/>
                      </a:lnTo>
                      <a:lnTo>
                        <a:pt x="36" y="65"/>
                      </a:lnTo>
                      <a:lnTo>
                        <a:pt x="32" y="67"/>
                      </a:lnTo>
                      <a:lnTo>
                        <a:pt x="23" y="68"/>
                      </a:lnTo>
                      <a:lnTo>
                        <a:pt x="11" y="73"/>
                      </a:lnTo>
                      <a:lnTo>
                        <a:pt x="3" y="83"/>
                      </a:lnTo>
                      <a:lnTo>
                        <a:pt x="1" y="71"/>
                      </a:lnTo>
                      <a:lnTo>
                        <a:pt x="1" y="59"/>
                      </a:lnTo>
                      <a:lnTo>
                        <a:pt x="3" y="45"/>
                      </a:lnTo>
                      <a:lnTo>
                        <a:pt x="6" y="17"/>
                      </a:lnTo>
                      <a:lnTo>
                        <a:pt x="4" y="11"/>
                      </a:lnTo>
                      <a:lnTo>
                        <a:pt x="0" y="6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97" name="任意多边形: 形状 396"/>
                <p:cNvSpPr>
                  <a:spLocks noChangeAspect="1"/>
                </p:cNvSpPr>
                <p:nvPr/>
              </p:nvSpPr>
              <p:spPr bwMode="gray">
                <a:xfrm>
                  <a:off x="3858" y="2367"/>
                  <a:ext cx="12" cy="21"/>
                </a:xfrm>
                <a:custGeom>
                  <a:avLst/>
                  <a:gdLst/>
                  <a:ahLst/>
                  <a:cxnLst>
                    <a:cxn ang="0">
                      <a:pos x="29" y="8"/>
                    </a:cxn>
                    <a:cxn ang="0">
                      <a:pos x="39" y="0"/>
                    </a:cxn>
                    <a:cxn ang="0">
                      <a:pos x="43" y="1"/>
                    </a:cxn>
                    <a:cxn ang="0">
                      <a:pos x="59" y="5"/>
                    </a:cxn>
                    <a:cxn ang="0">
                      <a:pos x="59" y="14"/>
                    </a:cxn>
                    <a:cxn ang="0">
                      <a:pos x="57" y="25"/>
                    </a:cxn>
                    <a:cxn ang="0">
                      <a:pos x="52" y="30"/>
                    </a:cxn>
                    <a:cxn ang="0">
                      <a:pos x="51" y="41"/>
                    </a:cxn>
                    <a:cxn ang="0">
                      <a:pos x="41" y="62"/>
                    </a:cxn>
                    <a:cxn ang="0">
                      <a:pos x="40" y="75"/>
                    </a:cxn>
                    <a:cxn ang="0">
                      <a:pos x="41" y="83"/>
                    </a:cxn>
                    <a:cxn ang="0">
                      <a:pos x="44" y="90"/>
                    </a:cxn>
                    <a:cxn ang="0">
                      <a:pos x="43" y="101"/>
                    </a:cxn>
                    <a:cxn ang="0">
                      <a:pos x="34" y="107"/>
                    </a:cxn>
                    <a:cxn ang="0">
                      <a:pos x="25" y="97"/>
                    </a:cxn>
                    <a:cxn ang="0">
                      <a:pos x="19" y="89"/>
                    </a:cxn>
                    <a:cxn ang="0">
                      <a:pos x="13" y="86"/>
                    </a:cxn>
                    <a:cxn ang="0">
                      <a:pos x="6" y="79"/>
                    </a:cxn>
                    <a:cxn ang="0">
                      <a:pos x="0" y="69"/>
                    </a:cxn>
                    <a:cxn ang="0">
                      <a:pos x="3" y="57"/>
                    </a:cxn>
                    <a:cxn ang="0">
                      <a:pos x="18" y="51"/>
                    </a:cxn>
                    <a:cxn ang="0">
                      <a:pos x="22" y="42"/>
                    </a:cxn>
                    <a:cxn ang="0">
                      <a:pos x="22" y="25"/>
                    </a:cxn>
                    <a:cxn ang="0">
                      <a:pos x="27" y="10"/>
                    </a:cxn>
                    <a:cxn ang="0">
                      <a:pos x="29" y="8"/>
                    </a:cxn>
                  </a:cxnLst>
                  <a:rect l="0" t="0" r="r" b="b"/>
                  <a:pathLst>
                    <a:path w="59" h="107">
                      <a:moveTo>
                        <a:pt x="29" y="8"/>
                      </a:moveTo>
                      <a:lnTo>
                        <a:pt x="39" y="0"/>
                      </a:lnTo>
                      <a:lnTo>
                        <a:pt x="43" y="1"/>
                      </a:lnTo>
                      <a:lnTo>
                        <a:pt x="59" y="5"/>
                      </a:lnTo>
                      <a:lnTo>
                        <a:pt x="59" y="14"/>
                      </a:lnTo>
                      <a:lnTo>
                        <a:pt x="57" y="25"/>
                      </a:lnTo>
                      <a:lnTo>
                        <a:pt x="52" y="30"/>
                      </a:lnTo>
                      <a:lnTo>
                        <a:pt x="51" y="41"/>
                      </a:lnTo>
                      <a:lnTo>
                        <a:pt x="41" y="62"/>
                      </a:lnTo>
                      <a:lnTo>
                        <a:pt x="40" y="75"/>
                      </a:lnTo>
                      <a:lnTo>
                        <a:pt x="41" y="83"/>
                      </a:lnTo>
                      <a:lnTo>
                        <a:pt x="44" y="90"/>
                      </a:lnTo>
                      <a:lnTo>
                        <a:pt x="43" y="101"/>
                      </a:lnTo>
                      <a:lnTo>
                        <a:pt x="34" y="107"/>
                      </a:lnTo>
                      <a:lnTo>
                        <a:pt x="25" y="97"/>
                      </a:lnTo>
                      <a:lnTo>
                        <a:pt x="19" y="89"/>
                      </a:lnTo>
                      <a:lnTo>
                        <a:pt x="13" y="86"/>
                      </a:lnTo>
                      <a:lnTo>
                        <a:pt x="6" y="79"/>
                      </a:lnTo>
                      <a:lnTo>
                        <a:pt x="0" y="69"/>
                      </a:lnTo>
                      <a:lnTo>
                        <a:pt x="3" y="57"/>
                      </a:lnTo>
                      <a:lnTo>
                        <a:pt x="18" y="51"/>
                      </a:lnTo>
                      <a:lnTo>
                        <a:pt x="22" y="42"/>
                      </a:lnTo>
                      <a:lnTo>
                        <a:pt x="22" y="25"/>
                      </a:lnTo>
                      <a:lnTo>
                        <a:pt x="27" y="10"/>
                      </a:lnTo>
                      <a:lnTo>
                        <a:pt x="29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98" name="任意多边形: 形状 397"/>
                <p:cNvSpPr>
                  <a:spLocks noChangeAspect="1"/>
                </p:cNvSpPr>
                <p:nvPr/>
              </p:nvSpPr>
              <p:spPr bwMode="gray">
                <a:xfrm>
                  <a:off x="3879" y="2361"/>
                  <a:ext cx="10" cy="1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" y="5"/>
                    </a:cxn>
                    <a:cxn ang="0">
                      <a:pos x="6" y="8"/>
                    </a:cxn>
                    <a:cxn ang="0">
                      <a:pos x="11" y="6"/>
                    </a:cxn>
                    <a:cxn ang="0">
                      <a:pos x="16" y="8"/>
                    </a:cxn>
                    <a:cxn ang="0">
                      <a:pos x="29" y="7"/>
                    </a:cxn>
                    <a:cxn ang="0">
                      <a:pos x="37" y="18"/>
                    </a:cxn>
                    <a:cxn ang="0">
                      <a:pos x="38" y="43"/>
                    </a:cxn>
                    <a:cxn ang="0">
                      <a:pos x="43" y="51"/>
                    </a:cxn>
                    <a:cxn ang="0">
                      <a:pos x="48" y="64"/>
                    </a:cxn>
                    <a:cxn ang="0">
                      <a:pos x="51" y="69"/>
                    </a:cxn>
                    <a:cxn ang="0">
                      <a:pos x="44" y="72"/>
                    </a:cxn>
                    <a:cxn ang="0">
                      <a:pos x="38" y="70"/>
                    </a:cxn>
                    <a:cxn ang="0">
                      <a:pos x="37" y="81"/>
                    </a:cxn>
                    <a:cxn ang="0">
                      <a:pos x="29" y="78"/>
                    </a:cxn>
                    <a:cxn ang="0">
                      <a:pos x="26" y="67"/>
                    </a:cxn>
                    <a:cxn ang="0">
                      <a:pos x="26" y="43"/>
                    </a:cxn>
                    <a:cxn ang="0">
                      <a:pos x="19" y="30"/>
                    </a:cxn>
                    <a:cxn ang="0">
                      <a:pos x="8" y="34"/>
                    </a:cxn>
                    <a:cxn ang="0">
                      <a:pos x="6" y="22"/>
                    </a:cxn>
                    <a:cxn ang="0">
                      <a:pos x="3" y="10"/>
                    </a:cxn>
                    <a:cxn ang="0">
                      <a:pos x="1" y="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1" h="81">
                      <a:moveTo>
                        <a:pt x="0" y="0"/>
                      </a:moveTo>
                      <a:lnTo>
                        <a:pt x="2" y="5"/>
                      </a:lnTo>
                      <a:lnTo>
                        <a:pt x="6" y="8"/>
                      </a:lnTo>
                      <a:lnTo>
                        <a:pt x="11" y="6"/>
                      </a:lnTo>
                      <a:lnTo>
                        <a:pt x="16" y="8"/>
                      </a:lnTo>
                      <a:lnTo>
                        <a:pt x="29" y="7"/>
                      </a:lnTo>
                      <a:lnTo>
                        <a:pt x="37" y="18"/>
                      </a:lnTo>
                      <a:lnTo>
                        <a:pt x="38" y="43"/>
                      </a:lnTo>
                      <a:lnTo>
                        <a:pt x="43" y="51"/>
                      </a:lnTo>
                      <a:lnTo>
                        <a:pt x="48" y="64"/>
                      </a:lnTo>
                      <a:lnTo>
                        <a:pt x="51" y="69"/>
                      </a:lnTo>
                      <a:lnTo>
                        <a:pt x="44" y="72"/>
                      </a:lnTo>
                      <a:lnTo>
                        <a:pt x="38" y="70"/>
                      </a:lnTo>
                      <a:lnTo>
                        <a:pt x="37" y="81"/>
                      </a:lnTo>
                      <a:lnTo>
                        <a:pt x="29" y="78"/>
                      </a:lnTo>
                      <a:lnTo>
                        <a:pt x="26" y="67"/>
                      </a:lnTo>
                      <a:lnTo>
                        <a:pt x="26" y="43"/>
                      </a:lnTo>
                      <a:lnTo>
                        <a:pt x="19" y="30"/>
                      </a:lnTo>
                      <a:lnTo>
                        <a:pt x="8" y="34"/>
                      </a:lnTo>
                      <a:lnTo>
                        <a:pt x="6" y="22"/>
                      </a:lnTo>
                      <a:lnTo>
                        <a:pt x="3" y="10"/>
                      </a:lnTo>
                      <a:lnTo>
                        <a:pt x="1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99" name="任意多边形: 形状 398"/>
                <p:cNvSpPr>
                  <a:spLocks noChangeAspect="1"/>
                </p:cNvSpPr>
                <p:nvPr/>
              </p:nvSpPr>
              <p:spPr bwMode="gray">
                <a:xfrm>
                  <a:off x="3869" y="2363"/>
                  <a:ext cx="7" cy="20"/>
                </a:xfrm>
                <a:custGeom>
                  <a:avLst/>
                  <a:gdLst/>
                  <a:ahLst/>
                  <a:cxnLst>
                    <a:cxn ang="0">
                      <a:pos x="35" y="2"/>
                    </a:cxn>
                    <a:cxn ang="0">
                      <a:pos x="37" y="0"/>
                    </a:cxn>
                    <a:cxn ang="0">
                      <a:pos x="38" y="5"/>
                    </a:cxn>
                    <a:cxn ang="0">
                      <a:pos x="37" y="10"/>
                    </a:cxn>
                    <a:cxn ang="0">
                      <a:pos x="37" y="33"/>
                    </a:cxn>
                    <a:cxn ang="0">
                      <a:pos x="36" y="48"/>
                    </a:cxn>
                    <a:cxn ang="0">
                      <a:pos x="24" y="58"/>
                    </a:cxn>
                    <a:cxn ang="0">
                      <a:pos x="15" y="75"/>
                    </a:cxn>
                    <a:cxn ang="0">
                      <a:pos x="10" y="86"/>
                    </a:cxn>
                    <a:cxn ang="0">
                      <a:pos x="6" y="96"/>
                    </a:cxn>
                    <a:cxn ang="0">
                      <a:pos x="3" y="99"/>
                    </a:cxn>
                    <a:cxn ang="0">
                      <a:pos x="0" y="87"/>
                    </a:cxn>
                    <a:cxn ang="0">
                      <a:pos x="0" y="78"/>
                    </a:cxn>
                    <a:cxn ang="0">
                      <a:pos x="8" y="58"/>
                    </a:cxn>
                    <a:cxn ang="0">
                      <a:pos x="17" y="41"/>
                    </a:cxn>
                    <a:cxn ang="0">
                      <a:pos x="26" y="21"/>
                    </a:cxn>
                    <a:cxn ang="0">
                      <a:pos x="31" y="5"/>
                    </a:cxn>
                    <a:cxn ang="0">
                      <a:pos x="35" y="2"/>
                    </a:cxn>
                  </a:cxnLst>
                  <a:rect l="0" t="0" r="r" b="b"/>
                  <a:pathLst>
                    <a:path w="38" h="99">
                      <a:moveTo>
                        <a:pt x="35" y="2"/>
                      </a:moveTo>
                      <a:lnTo>
                        <a:pt x="37" y="0"/>
                      </a:lnTo>
                      <a:lnTo>
                        <a:pt x="38" y="5"/>
                      </a:lnTo>
                      <a:lnTo>
                        <a:pt x="37" y="10"/>
                      </a:lnTo>
                      <a:lnTo>
                        <a:pt x="37" y="33"/>
                      </a:lnTo>
                      <a:lnTo>
                        <a:pt x="36" y="48"/>
                      </a:lnTo>
                      <a:lnTo>
                        <a:pt x="24" y="58"/>
                      </a:lnTo>
                      <a:lnTo>
                        <a:pt x="15" y="75"/>
                      </a:lnTo>
                      <a:lnTo>
                        <a:pt x="10" y="86"/>
                      </a:lnTo>
                      <a:lnTo>
                        <a:pt x="6" y="96"/>
                      </a:lnTo>
                      <a:lnTo>
                        <a:pt x="3" y="99"/>
                      </a:lnTo>
                      <a:lnTo>
                        <a:pt x="0" y="87"/>
                      </a:lnTo>
                      <a:lnTo>
                        <a:pt x="0" y="78"/>
                      </a:lnTo>
                      <a:lnTo>
                        <a:pt x="8" y="58"/>
                      </a:lnTo>
                      <a:lnTo>
                        <a:pt x="17" y="41"/>
                      </a:lnTo>
                      <a:lnTo>
                        <a:pt x="26" y="21"/>
                      </a:lnTo>
                      <a:lnTo>
                        <a:pt x="31" y="5"/>
                      </a:lnTo>
                      <a:lnTo>
                        <a:pt x="35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400" name="任意多边形: 形状 399"/>
                <p:cNvSpPr>
                  <a:spLocks noChangeAspect="1"/>
                </p:cNvSpPr>
                <p:nvPr/>
              </p:nvSpPr>
              <p:spPr bwMode="gray">
                <a:xfrm>
                  <a:off x="3874" y="2375"/>
                  <a:ext cx="8" cy="7"/>
                </a:xfrm>
                <a:custGeom>
                  <a:avLst/>
                  <a:gdLst/>
                  <a:ahLst/>
                  <a:cxnLst>
                    <a:cxn ang="0">
                      <a:pos x="0" y="18"/>
                    </a:cxn>
                    <a:cxn ang="0">
                      <a:pos x="0" y="16"/>
                    </a:cxn>
                    <a:cxn ang="0">
                      <a:pos x="2" y="16"/>
                    </a:cxn>
                    <a:cxn ang="0">
                      <a:pos x="9" y="12"/>
                    </a:cxn>
                    <a:cxn ang="0">
                      <a:pos x="12" y="5"/>
                    </a:cxn>
                    <a:cxn ang="0">
                      <a:pos x="20" y="0"/>
                    </a:cxn>
                    <a:cxn ang="0">
                      <a:pos x="32" y="5"/>
                    </a:cxn>
                    <a:cxn ang="0">
                      <a:pos x="39" y="3"/>
                    </a:cxn>
                    <a:cxn ang="0">
                      <a:pos x="39" y="14"/>
                    </a:cxn>
                    <a:cxn ang="0">
                      <a:pos x="38" y="18"/>
                    </a:cxn>
                    <a:cxn ang="0">
                      <a:pos x="39" y="24"/>
                    </a:cxn>
                    <a:cxn ang="0">
                      <a:pos x="37" y="27"/>
                    </a:cxn>
                    <a:cxn ang="0">
                      <a:pos x="22" y="31"/>
                    </a:cxn>
                    <a:cxn ang="0">
                      <a:pos x="7" y="30"/>
                    </a:cxn>
                    <a:cxn ang="0">
                      <a:pos x="4" y="26"/>
                    </a:cxn>
                    <a:cxn ang="0">
                      <a:pos x="0" y="18"/>
                    </a:cxn>
                  </a:cxnLst>
                  <a:rect l="0" t="0" r="r" b="b"/>
                  <a:pathLst>
                    <a:path w="39" h="31">
                      <a:moveTo>
                        <a:pt x="0" y="18"/>
                      </a:moveTo>
                      <a:lnTo>
                        <a:pt x="0" y="16"/>
                      </a:lnTo>
                      <a:lnTo>
                        <a:pt x="2" y="16"/>
                      </a:lnTo>
                      <a:lnTo>
                        <a:pt x="9" y="12"/>
                      </a:lnTo>
                      <a:lnTo>
                        <a:pt x="12" y="5"/>
                      </a:lnTo>
                      <a:lnTo>
                        <a:pt x="20" y="0"/>
                      </a:lnTo>
                      <a:lnTo>
                        <a:pt x="32" y="5"/>
                      </a:lnTo>
                      <a:lnTo>
                        <a:pt x="39" y="3"/>
                      </a:lnTo>
                      <a:lnTo>
                        <a:pt x="39" y="14"/>
                      </a:lnTo>
                      <a:lnTo>
                        <a:pt x="38" y="18"/>
                      </a:lnTo>
                      <a:lnTo>
                        <a:pt x="39" y="24"/>
                      </a:lnTo>
                      <a:lnTo>
                        <a:pt x="37" y="27"/>
                      </a:lnTo>
                      <a:lnTo>
                        <a:pt x="22" y="31"/>
                      </a:lnTo>
                      <a:lnTo>
                        <a:pt x="7" y="30"/>
                      </a:lnTo>
                      <a:lnTo>
                        <a:pt x="4" y="26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401" name="任意多边形: 形状 400"/>
                <p:cNvSpPr>
                  <a:spLocks noChangeAspect="1"/>
                </p:cNvSpPr>
                <p:nvPr/>
              </p:nvSpPr>
              <p:spPr bwMode="gray">
                <a:xfrm>
                  <a:off x="3853" y="2380"/>
                  <a:ext cx="51" cy="46"/>
                </a:xfrm>
                <a:custGeom>
                  <a:avLst/>
                  <a:gdLst/>
                  <a:ahLst/>
                  <a:cxnLst>
                    <a:cxn ang="0">
                      <a:pos x="190" y="0"/>
                    </a:cxn>
                    <a:cxn ang="0">
                      <a:pos x="207" y="10"/>
                    </a:cxn>
                    <a:cxn ang="0">
                      <a:pos x="224" y="26"/>
                    </a:cxn>
                    <a:cxn ang="0">
                      <a:pos x="233" y="33"/>
                    </a:cxn>
                    <a:cxn ang="0">
                      <a:pos x="240" y="51"/>
                    </a:cxn>
                    <a:cxn ang="0">
                      <a:pos x="242" y="70"/>
                    </a:cxn>
                    <a:cxn ang="0">
                      <a:pos x="246" y="86"/>
                    </a:cxn>
                    <a:cxn ang="0">
                      <a:pos x="250" y="110"/>
                    </a:cxn>
                    <a:cxn ang="0">
                      <a:pos x="254" y="142"/>
                    </a:cxn>
                    <a:cxn ang="0">
                      <a:pos x="243" y="152"/>
                    </a:cxn>
                    <a:cxn ang="0">
                      <a:pos x="238" y="185"/>
                    </a:cxn>
                    <a:cxn ang="0">
                      <a:pos x="227" y="167"/>
                    </a:cxn>
                    <a:cxn ang="0">
                      <a:pos x="221" y="142"/>
                    </a:cxn>
                    <a:cxn ang="0">
                      <a:pos x="212" y="131"/>
                    </a:cxn>
                    <a:cxn ang="0">
                      <a:pos x="192" y="158"/>
                    </a:cxn>
                    <a:cxn ang="0">
                      <a:pos x="197" y="179"/>
                    </a:cxn>
                    <a:cxn ang="0">
                      <a:pos x="206" y="201"/>
                    </a:cxn>
                    <a:cxn ang="0">
                      <a:pos x="194" y="227"/>
                    </a:cxn>
                    <a:cxn ang="0">
                      <a:pos x="184" y="211"/>
                    </a:cxn>
                    <a:cxn ang="0">
                      <a:pos x="174" y="211"/>
                    </a:cxn>
                    <a:cxn ang="0">
                      <a:pos x="156" y="210"/>
                    </a:cxn>
                    <a:cxn ang="0">
                      <a:pos x="125" y="189"/>
                    </a:cxn>
                    <a:cxn ang="0">
                      <a:pos x="119" y="171"/>
                    </a:cxn>
                    <a:cxn ang="0">
                      <a:pos x="113" y="150"/>
                    </a:cxn>
                    <a:cxn ang="0">
                      <a:pos x="125" y="126"/>
                    </a:cxn>
                    <a:cxn ang="0">
                      <a:pos x="105" y="108"/>
                    </a:cxn>
                    <a:cxn ang="0">
                      <a:pos x="89" y="104"/>
                    </a:cxn>
                    <a:cxn ang="0">
                      <a:pos x="81" y="125"/>
                    </a:cxn>
                    <a:cxn ang="0">
                      <a:pos x="68" y="121"/>
                    </a:cxn>
                    <a:cxn ang="0">
                      <a:pos x="55" y="126"/>
                    </a:cxn>
                    <a:cxn ang="0">
                      <a:pos x="50" y="123"/>
                    </a:cxn>
                    <a:cxn ang="0">
                      <a:pos x="39" y="112"/>
                    </a:cxn>
                    <a:cxn ang="0">
                      <a:pos x="16" y="153"/>
                    </a:cxn>
                    <a:cxn ang="0">
                      <a:pos x="3" y="155"/>
                    </a:cxn>
                    <a:cxn ang="0">
                      <a:pos x="7" y="121"/>
                    </a:cxn>
                    <a:cxn ang="0">
                      <a:pos x="22" y="93"/>
                    </a:cxn>
                    <a:cxn ang="0">
                      <a:pos x="56" y="76"/>
                    </a:cxn>
                    <a:cxn ang="0">
                      <a:pos x="73" y="64"/>
                    </a:cxn>
                    <a:cxn ang="0">
                      <a:pos x="99" y="64"/>
                    </a:cxn>
                    <a:cxn ang="0">
                      <a:pos x="98" y="94"/>
                    </a:cxn>
                    <a:cxn ang="0">
                      <a:pos x="127" y="69"/>
                    </a:cxn>
                    <a:cxn ang="0">
                      <a:pos x="146" y="66"/>
                    </a:cxn>
                    <a:cxn ang="0">
                      <a:pos x="153" y="49"/>
                    </a:cxn>
                    <a:cxn ang="0">
                      <a:pos x="169" y="46"/>
                    </a:cxn>
                    <a:cxn ang="0">
                      <a:pos x="189" y="43"/>
                    </a:cxn>
                    <a:cxn ang="0">
                      <a:pos x="194" y="26"/>
                    </a:cxn>
                    <a:cxn ang="0">
                      <a:pos x="191" y="1"/>
                    </a:cxn>
                  </a:cxnLst>
                  <a:rect l="0" t="0" r="r" b="b"/>
                  <a:pathLst>
                    <a:path w="254" h="227">
                      <a:moveTo>
                        <a:pt x="191" y="1"/>
                      </a:moveTo>
                      <a:lnTo>
                        <a:pt x="190" y="0"/>
                      </a:lnTo>
                      <a:lnTo>
                        <a:pt x="200" y="0"/>
                      </a:lnTo>
                      <a:lnTo>
                        <a:pt x="207" y="10"/>
                      </a:lnTo>
                      <a:lnTo>
                        <a:pt x="215" y="13"/>
                      </a:lnTo>
                      <a:lnTo>
                        <a:pt x="224" y="26"/>
                      </a:lnTo>
                      <a:lnTo>
                        <a:pt x="229" y="26"/>
                      </a:lnTo>
                      <a:lnTo>
                        <a:pt x="233" y="33"/>
                      </a:lnTo>
                      <a:lnTo>
                        <a:pt x="240" y="46"/>
                      </a:lnTo>
                      <a:lnTo>
                        <a:pt x="240" y="51"/>
                      </a:lnTo>
                      <a:lnTo>
                        <a:pt x="231" y="64"/>
                      </a:lnTo>
                      <a:lnTo>
                        <a:pt x="242" y="70"/>
                      </a:lnTo>
                      <a:lnTo>
                        <a:pt x="242" y="81"/>
                      </a:lnTo>
                      <a:lnTo>
                        <a:pt x="246" y="86"/>
                      </a:lnTo>
                      <a:lnTo>
                        <a:pt x="248" y="104"/>
                      </a:lnTo>
                      <a:lnTo>
                        <a:pt x="250" y="110"/>
                      </a:lnTo>
                      <a:lnTo>
                        <a:pt x="254" y="124"/>
                      </a:lnTo>
                      <a:lnTo>
                        <a:pt x="254" y="142"/>
                      </a:lnTo>
                      <a:lnTo>
                        <a:pt x="249" y="150"/>
                      </a:lnTo>
                      <a:lnTo>
                        <a:pt x="243" y="152"/>
                      </a:lnTo>
                      <a:lnTo>
                        <a:pt x="238" y="161"/>
                      </a:lnTo>
                      <a:lnTo>
                        <a:pt x="238" y="185"/>
                      </a:lnTo>
                      <a:lnTo>
                        <a:pt x="231" y="179"/>
                      </a:lnTo>
                      <a:lnTo>
                        <a:pt x="227" y="167"/>
                      </a:lnTo>
                      <a:lnTo>
                        <a:pt x="227" y="151"/>
                      </a:lnTo>
                      <a:lnTo>
                        <a:pt x="221" y="142"/>
                      </a:lnTo>
                      <a:lnTo>
                        <a:pt x="217" y="134"/>
                      </a:lnTo>
                      <a:lnTo>
                        <a:pt x="212" y="131"/>
                      </a:lnTo>
                      <a:lnTo>
                        <a:pt x="207" y="135"/>
                      </a:lnTo>
                      <a:lnTo>
                        <a:pt x="192" y="158"/>
                      </a:lnTo>
                      <a:lnTo>
                        <a:pt x="191" y="172"/>
                      </a:lnTo>
                      <a:lnTo>
                        <a:pt x="197" y="179"/>
                      </a:lnTo>
                      <a:lnTo>
                        <a:pt x="202" y="189"/>
                      </a:lnTo>
                      <a:lnTo>
                        <a:pt x="206" y="201"/>
                      </a:lnTo>
                      <a:lnTo>
                        <a:pt x="206" y="207"/>
                      </a:lnTo>
                      <a:lnTo>
                        <a:pt x="194" y="227"/>
                      </a:lnTo>
                      <a:lnTo>
                        <a:pt x="186" y="223"/>
                      </a:lnTo>
                      <a:lnTo>
                        <a:pt x="184" y="211"/>
                      </a:lnTo>
                      <a:lnTo>
                        <a:pt x="183" y="205"/>
                      </a:lnTo>
                      <a:lnTo>
                        <a:pt x="174" y="211"/>
                      </a:lnTo>
                      <a:lnTo>
                        <a:pt x="164" y="212"/>
                      </a:lnTo>
                      <a:lnTo>
                        <a:pt x="156" y="210"/>
                      </a:lnTo>
                      <a:lnTo>
                        <a:pt x="133" y="199"/>
                      </a:lnTo>
                      <a:lnTo>
                        <a:pt x="125" y="189"/>
                      </a:lnTo>
                      <a:lnTo>
                        <a:pt x="120" y="182"/>
                      </a:lnTo>
                      <a:lnTo>
                        <a:pt x="119" y="171"/>
                      </a:lnTo>
                      <a:lnTo>
                        <a:pt x="116" y="162"/>
                      </a:lnTo>
                      <a:lnTo>
                        <a:pt x="113" y="150"/>
                      </a:lnTo>
                      <a:lnTo>
                        <a:pt x="125" y="134"/>
                      </a:lnTo>
                      <a:lnTo>
                        <a:pt x="125" y="126"/>
                      </a:lnTo>
                      <a:lnTo>
                        <a:pt x="116" y="116"/>
                      </a:lnTo>
                      <a:lnTo>
                        <a:pt x="105" y="108"/>
                      </a:lnTo>
                      <a:lnTo>
                        <a:pt x="97" y="104"/>
                      </a:lnTo>
                      <a:lnTo>
                        <a:pt x="89" y="104"/>
                      </a:lnTo>
                      <a:lnTo>
                        <a:pt x="81" y="119"/>
                      </a:lnTo>
                      <a:lnTo>
                        <a:pt x="81" y="125"/>
                      </a:lnTo>
                      <a:lnTo>
                        <a:pt x="73" y="121"/>
                      </a:lnTo>
                      <a:lnTo>
                        <a:pt x="68" y="121"/>
                      </a:lnTo>
                      <a:lnTo>
                        <a:pt x="68" y="114"/>
                      </a:lnTo>
                      <a:lnTo>
                        <a:pt x="55" y="126"/>
                      </a:lnTo>
                      <a:lnTo>
                        <a:pt x="54" y="132"/>
                      </a:lnTo>
                      <a:lnTo>
                        <a:pt x="50" y="123"/>
                      </a:lnTo>
                      <a:lnTo>
                        <a:pt x="47" y="112"/>
                      </a:lnTo>
                      <a:lnTo>
                        <a:pt x="39" y="112"/>
                      </a:lnTo>
                      <a:lnTo>
                        <a:pt x="28" y="124"/>
                      </a:lnTo>
                      <a:lnTo>
                        <a:pt x="16" y="153"/>
                      </a:lnTo>
                      <a:lnTo>
                        <a:pt x="9" y="156"/>
                      </a:lnTo>
                      <a:lnTo>
                        <a:pt x="3" y="155"/>
                      </a:lnTo>
                      <a:lnTo>
                        <a:pt x="0" y="144"/>
                      </a:lnTo>
                      <a:lnTo>
                        <a:pt x="7" y="121"/>
                      </a:lnTo>
                      <a:lnTo>
                        <a:pt x="12" y="104"/>
                      </a:lnTo>
                      <a:lnTo>
                        <a:pt x="22" y="93"/>
                      </a:lnTo>
                      <a:lnTo>
                        <a:pt x="52" y="85"/>
                      </a:lnTo>
                      <a:lnTo>
                        <a:pt x="56" y="76"/>
                      </a:lnTo>
                      <a:lnTo>
                        <a:pt x="63" y="69"/>
                      </a:lnTo>
                      <a:lnTo>
                        <a:pt x="73" y="64"/>
                      </a:lnTo>
                      <a:lnTo>
                        <a:pt x="79" y="56"/>
                      </a:lnTo>
                      <a:lnTo>
                        <a:pt x="99" y="64"/>
                      </a:lnTo>
                      <a:lnTo>
                        <a:pt x="104" y="76"/>
                      </a:lnTo>
                      <a:lnTo>
                        <a:pt x="98" y="94"/>
                      </a:lnTo>
                      <a:lnTo>
                        <a:pt x="120" y="85"/>
                      </a:lnTo>
                      <a:lnTo>
                        <a:pt x="127" y="69"/>
                      </a:lnTo>
                      <a:lnTo>
                        <a:pt x="138" y="64"/>
                      </a:lnTo>
                      <a:lnTo>
                        <a:pt x="146" y="66"/>
                      </a:lnTo>
                      <a:lnTo>
                        <a:pt x="151" y="60"/>
                      </a:lnTo>
                      <a:lnTo>
                        <a:pt x="153" y="49"/>
                      </a:lnTo>
                      <a:lnTo>
                        <a:pt x="158" y="43"/>
                      </a:lnTo>
                      <a:lnTo>
                        <a:pt x="169" y="46"/>
                      </a:lnTo>
                      <a:lnTo>
                        <a:pt x="181" y="40"/>
                      </a:lnTo>
                      <a:lnTo>
                        <a:pt x="189" y="43"/>
                      </a:lnTo>
                      <a:lnTo>
                        <a:pt x="192" y="39"/>
                      </a:lnTo>
                      <a:lnTo>
                        <a:pt x="194" y="26"/>
                      </a:lnTo>
                      <a:lnTo>
                        <a:pt x="191" y="7"/>
                      </a:lnTo>
                      <a:lnTo>
                        <a:pt x="191" y="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4" name="任意多边形: 形状 63"/>
              <p:cNvSpPr>
                <a:spLocks noChangeAspect="1"/>
              </p:cNvSpPr>
              <p:nvPr/>
            </p:nvSpPr>
            <p:spPr bwMode="gray">
              <a:xfrm>
                <a:off x="4990751" y="4216906"/>
                <a:ext cx="19808" cy="17401"/>
              </a:xfrm>
              <a:custGeom>
                <a:avLst/>
                <a:gdLst/>
                <a:ahLst/>
                <a:cxnLst>
                  <a:cxn ang="0">
                    <a:pos x="67" y="9"/>
                  </a:cxn>
                  <a:cxn ang="0">
                    <a:pos x="72" y="14"/>
                  </a:cxn>
                  <a:cxn ang="0">
                    <a:pos x="76" y="21"/>
                  </a:cxn>
                  <a:cxn ang="0">
                    <a:pos x="77" y="26"/>
                  </a:cxn>
                  <a:cxn ang="0">
                    <a:pos x="77" y="32"/>
                  </a:cxn>
                  <a:cxn ang="0">
                    <a:pos x="76" y="37"/>
                  </a:cxn>
                  <a:cxn ang="0">
                    <a:pos x="70" y="37"/>
                  </a:cxn>
                  <a:cxn ang="0">
                    <a:pos x="65" y="35"/>
                  </a:cxn>
                  <a:cxn ang="0">
                    <a:pos x="61" y="27"/>
                  </a:cxn>
                  <a:cxn ang="0">
                    <a:pos x="59" y="20"/>
                  </a:cxn>
                  <a:cxn ang="0">
                    <a:pos x="56" y="16"/>
                  </a:cxn>
                  <a:cxn ang="0">
                    <a:pos x="51" y="16"/>
                  </a:cxn>
                  <a:cxn ang="0">
                    <a:pos x="46" y="19"/>
                  </a:cxn>
                  <a:cxn ang="0">
                    <a:pos x="43" y="24"/>
                  </a:cxn>
                  <a:cxn ang="0">
                    <a:pos x="41" y="48"/>
                  </a:cxn>
                  <a:cxn ang="0">
                    <a:pos x="39" y="56"/>
                  </a:cxn>
                  <a:cxn ang="0">
                    <a:pos x="34" y="58"/>
                  </a:cxn>
                  <a:cxn ang="0">
                    <a:pos x="29" y="57"/>
                  </a:cxn>
                  <a:cxn ang="0">
                    <a:pos x="26" y="53"/>
                  </a:cxn>
                  <a:cxn ang="0">
                    <a:pos x="21" y="48"/>
                  </a:cxn>
                  <a:cxn ang="0">
                    <a:pos x="17" y="42"/>
                  </a:cxn>
                  <a:cxn ang="0">
                    <a:pos x="7" y="31"/>
                  </a:cxn>
                  <a:cxn ang="0">
                    <a:pos x="3" y="29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11" y="22"/>
                  </a:cxn>
                  <a:cxn ang="0">
                    <a:pos x="26" y="21"/>
                  </a:cxn>
                  <a:cxn ang="0">
                    <a:pos x="33" y="16"/>
                  </a:cxn>
                  <a:cxn ang="0">
                    <a:pos x="53" y="0"/>
                  </a:cxn>
                  <a:cxn ang="0">
                    <a:pos x="55" y="8"/>
                  </a:cxn>
                  <a:cxn ang="0">
                    <a:pos x="67" y="9"/>
                  </a:cxn>
                </a:cxnLst>
                <a:rect l="0" t="0" r="r" b="b"/>
                <a:pathLst>
                  <a:path w="77" h="58">
                    <a:moveTo>
                      <a:pt x="67" y="9"/>
                    </a:moveTo>
                    <a:lnTo>
                      <a:pt x="72" y="14"/>
                    </a:lnTo>
                    <a:lnTo>
                      <a:pt x="76" y="21"/>
                    </a:lnTo>
                    <a:lnTo>
                      <a:pt x="77" y="26"/>
                    </a:lnTo>
                    <a:lnTo>
                      <a:pt x="77" y="32"/>
                    </a:lnTo>
                    <a:lnTo>
                      <a:pt x="76" y="37"/>
                    </a:lnTo>
                    <a:lnTo>
                      <a:pt x="70" y="37"/>
                    </a:lnTo>
                    <a:lnTo>
                      <a:pt x="65" y="35"/>
                    </a:lnTo>
                    <a:lnTo>
                      <a:pt x="61" y="27"/>
                    </a:lnTo>
                    <a:lnTo>
                      <a:pt x="59" y="20"/>
                    </a:lnTo>
                    <a:lnTo>
                      <a:pt x="56" y="16"/>
                    </a:lnTo>
                    <a:lnTo>
                      <a:pt x="51" y="16"/>
                    </a:lnTo>
                    <a:lnTo>
                      <a:pt x="46" y="19"/>
                    </a:lnTo>
                    <a:lnTo>
                      <a:pt x="43" y="24"/>
                    </a:lnTo>
                    <a:lnTo>
                      <a:pt x="41" y="48"/>
                    </a:lnTo>
                    <a:lnTo>
                      <a:pt x="39" y="56"/>
                    </a:lnTo>
                    <a:lnTo>
                      <a:pt x="34" y="58"/>
                    </a:lnTo>
                    <a:lnTo>
                      <a:pt x="29" y="57"/>
                    </a:lnTo>
                    <a:lnTo>
                      <a:pt x="26" y="53"/>
                    </a:lnTo>
                    <a:lnTo>
                      <a:pt x="21" y="48"/>
                    </a:lnTo>
                    <a:lnTo>
                      <a:pt x="17" y="42"/>
                    </a:lnTo>
                    <a:lnTo>
                      <a:pt x="7" y="31"/>
                    </a:lnTo>
                    <a:lnTo>
                      <a:pt x="3" y="29"/>
                    </a:lnTo>
                    <a:lnTo>
                      <a:pt x="0" y="27"/>
                    </a:lnTo>
                    <a:lnTo>
                      <a:pt x="2" y="25"/>
                    </a:lnTo>
                    <a:lnTo>
                      <a:pt x="11" y="22"/>
                    </a:lnTo>
                    <a:lnTo>
                      <a:pt x="26" y="21"/>
                    </a:lnTo>
                    <a:lnTo>
                      <a:pt x="33" y="16"/>
                    </a:lnTo>
                    <a:lnTo>
                      <a:pt x="53" y="0"/>
                    </a:lnTo>
                    <a:lnTo>
                      <a:pt x="55" y="8"/>
                    </a:lnTo>
                    <a:lnTo>
                      <a:pt x="67" y="9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5" name="任意多边形: 形状 64"/>
              <p:cNvSpPr>
                <a:spLocks noChangeAspect="1"/>
              </p:cNvSpPr>
              <p:nvPr/>
            </p:nvSpPr>
            <p:spPr bwMode="gray">
              <a:xfrm>
                <a:off x="5021123" y="4348858"/>
                <a:ext cx="3962" cy="13051"/>
              </a:xfrm>
              <a:custGeom>
                <a:avLst/>
                <a:gdLst/>
                <a:ahLst/>
                <a:cxnLst>
                  <a:cxn ang="0">
                    <a:pos x="8" y="1"/>
                  </a:cxn>
                  <a:cxn ang="0">
                    <a:pos x="9" y="0"/>
                  </a:cxn>
                  <a:cxn ang="0">
                    <a:pos x="11" y="10"/>
                  </a:cxn>
                  <a:cxn ang="0">
                    <a:pos x="13" y="26"/>
                  </a:cxn>
                  <a:cxn ang="0">
                    <a:pos x="15" y="33"/>
                  </a:cxn>
                  <a:cxn ang="0">
                    <a:pos x="9" y="41"/>
                  </a:cxn>
                  <a:cxn ang="0">
                    <a:pos x="4" y="42"/>
                  </a:cxn>
                  <a:cxn ang="0">
                    <a:pos x="0" y="27"/>
                  </a:cxn>
                  <a:cxn ang="0">
                    <a:pos x="0" y="13"/>
                  </a:cxn>
                  <a:cxn ang="0">
                    <a:pos x="3" y="4"/>
                  </a:cxn>
                  <a:cxn ang="0">
                    <a:pos x="8" y="0"/>
                  </a:cxn>
                  <a:cxn ang="0">
                    <a:pos x="8" y="1"/>
                  </a:cxn>
                </a:cxnLst>
                <a:rect l="0" t="0" r="r" b="b"/>
                <a:pathLst>
                  <a:path w="15" h="42">
                    <a:moveTo>
                      <a:pt x="8" y="1"/>
                    </a:moveTo>
                    <a:lnTo>
                      <a:pt x="9" y="0"/>
                    </a:lnTo>
                    <a:lnTo>
                      <a:pt x="11" y="10"/>
                    </a:lnTo>
                    <a:lnTo>
                      <a:pt x="13" y="26"/>
                    </a:lnTo>
                    <a:lnTo>
                      <a:pt x="15" y="33"/>
                    </a:lnTo>
                    <a:lnTo>
                      <a:pt x="9" y="41"/>
                    </a:lnTo>
                    <a:lnTo>
                      <a:pt x="4" y="42"/>
                    </a:lnTo>
                    <a:lnTo>
                      <a:pt x="0" y="27"/>
                    </a:lnTo>
                    <a:lnTo>
                      <a:pt x="0" y="13"/>
                    </a:lnTo>
                    <a:lnTo>
                      <a:pt x="3" y="4"/>
                    </a:lnTo>
                    <a:lnTo>
                      <a:pt x="8" y="0"/>
                    </a:ln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6" name="任意多边形: 形状 65"/>
              <p:cNvSpPr>
                <a:spLocks noChangeAspect="1"/>
              </p:cNvSpPr>
              <p:nvPr/>
            </p:nvSpPr>
            <p:spPr bwMode="gray">
              <a:xfrm>
                <a:off x="5146569" y="4430060"/>
                <a:ext cx="35653" cy="17401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2" y="38"/>
                  </a:cxn>
                  <a:cxn ang="0">
                    <a:pos x="11" y="29"/>
                  </a:cxn>
                  <a:cxn ang="0">
                    <a:pos x="18" y="17"/>
                  </a:cxn>
                  <a:cxn ang="0">
                    <a:pos x="27" y="16"/>
                  </a:cxn>
                  <a:cxn ang="0">
                    <a:pos x="55" y="11"/>
                  </a:cxn>
                  <a:cxn ang="0">
                    <a:pos x="61" y="7"/>
                  </a:cxn>
                  <a:cxn ang="0">
                    <a:pos x="71" y="10"/>
                  </a:cxn>
                  <a:cxn ang="0">
                    <a:pos x="98" y="7"/>
                  </a:cxn>
                  <a:cxn ang="0">
                    <a:pos x="109" y="3"/>
                  </a:cxn>
                  <a:cxn ang="0">
                    <a:pos x="118" y="2"/>
                  </a:cxn>
                  <a:cxn ang="0">
                    <a:pos x="124" y="0"/>
                  </a:cxn>
                  <a:cxn ang="0">
                    <a:pos x="132" y="2"/>
                  </a:cxn>
                  <a:cxn ang="0">
                    <a:pos x="133" y="6"/>
                  </a:cxn>
                  <a:cxn ang="0">
                    <a:pos x="129" y="19"/>
                  </a:cxn>
                  <a:cxn ang="0">
                    <a:pos x="113" y="23"/>
                  </a:cxn>
                  <a:cxn ang="0">
                    <a:pos x="88" y="37"/>
                  </a:cxn>
                  <a:cxn ang="0">
                    <a:pos x="73" y="40"/>
                  </a:cxn>
                  <a:cxn ang="0">
                    <a:pos x="61" y="46"/>
                  </a:cxn>
                  <a:cxn ang="0">
                    <a:pos x="39" y="51"/>
                  </a:cxn>
                  <a:cxn ang="0">
                    <a:pos x="23" y="61"/>
                  </a:cxn>
                  <a:cxn ang="0">
                    <a:pos x="18" y="59"/>
                  </a:cxn>
                  <a:cxn ang="0">
                    <a:pos x="0" y="39"/>
                  </a:cxn>
                </a:cxnLst>
                <a:rect l="0" t="0" r="r" b="b"/>
                <a:pathLst>
                  <a:path w="133" h="61">
                    <a:moveTo>
                      <a:pt x="0" y="39"/>
                    </a:moveTo>
                    <a:lnTo>
                      <a:pt x="2" y="38"/>
                    </a:lnTo>
                    <a:lnTo>
                      <a:pt x="11" y="29"/>
                    </a:lnTo>
                    <a:lnTo>
                      <a:pt x="18" y="17"/>
                    </a:lnTo>
                    <a:lnTo>
                      <a:pt x="27" y="16"/>
                    </a:lnTo>
                    <a:lnTo>
                      <a:pt x="55" y="11"/>
                    </a:lnTo>
                    <a:lnTo>
                      <a:pt x="61" y="7"/>
                    </a:lnTo>
                    <a:lnTo>
                      <a:pt x="71" y="10"/>
                    </a:lnTo>
                    <a:lnTo>
                      <a:pt x="98" y="7"/>
                    </a:lnTo>
                    <a:lnTo>
                      <a:pt x="109" y="3"/>
                    </a:lnTo>
                    <a:lnTo>
                      <a:pt x="118" y="2"/>
                    </a:lnTo>
                    <a:lnTo>
                      <a:pt x="124" y="0"/>
                    </a:lnTo>
                    <a:lnTo>
                      <a:pt x="132" y="2"/>
                    </a:lnTo>
                    <a:lnTo>
                      <a:pt x="133" y="6"/>
                    </a:lnTo>
                    <a:lnTo>
                      <a:pt x="129" y="19"/>
                    </a:lnTo>
                    <a:lnTo>
                      <a:pt x="113" y="23"/>
                    </a:lnTo>
                    <a:lnTo>
                      <a:pt x="88" y="37"/>
                    </a:lnTo>
                    <a:lnTo>
                      <a:pt x="73" y="40"/>
                    </a:lnTo>
                    <a:lnTo>
                      <a:pt x="61" y="46"/>
                    </a:lnTo>
                    <a:lnTo>
                      <a:pt x="39" y="51"/>
                    </a:lnTo>
                    <a:lnTo>
                      <a:pt x="23" y="61"/>
                    </a:lnTo>
                    <a:lnTo>
                      <a:pt x="18" y="5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7" name="任意多边形: 形状 66"/>
              <p:cNvSpPr>
                <a:spLocks noChangeAspect="1"/>
              </p:cNvSpPr>
              <p:nvPr/>
            </p:nvSpPr>
            <p:spPr bwMode="gray">
              <a:xfrm>
                <a:off x="5129402" y="4441661"/>
                <a:ext cx="22449" cy="20301"/>
              </a:xfrm>
              <a:custGeom>
                <a:avLst/>
                <a:gdLst/>
                <a:ahLst/>
                <a:cxnLst>
                  <a:cxn ang="0">
                    <a:pos x="85" y="20"/>
                  </a:cxn>
                  <a:cxn ang="0">
                    <a:pos x="85" y="22"/>
                  </a:cxn>
                  <a:cxn ang="0">
                    <a:pos x="80" y="35"/>
                  </a:cxn>
                  <a:cxn ang="0">
                    <a:pos x="69" y="46"/>
                  </a:cxn>
                  <a:cxn ang="0">
                    <a:pos x="63" y="54"/>
                  </a:cxn>
                  <a:cxn ang="0">
                    <a:pos x="54" y="58"/>
                  </a:cxn>
                  <a:cxn ang="0">
                    <a:pos x="49" y="60"/>
                  </a:cxn>
                  <a:cxn ang="0">
                    <a:pos x="40" y="63"/>
                  </a:cxn>
                  <a:cxn ang="0">
                    <a:pos x="31" y="68"/>
                  </a:cxn>
                  <a:cxn ang="0">
                    <a:pos x="21" y="70"/>
                  </a:cxn>
                  <a:cxn ang="0">
                    <a:pos x="15" y="71"/>
                  </a:cxn>
                  <a:cxn ang="0">
                    <a:pos x="5" y="71"/>
                  </a:cxn>
                  <a:cxn ang="0">
                    <a:pos x="0" y="66"/>
                  </a:cxn>
                  <a:cxn ang="0">
                    <a:pos x="8" y="58"/>
                  </a:cxn>
                  <a:cxn ang="0">
                    <a:pos x="9" y="52"/>
                  </a:cxn>
                  <a:cxn ang="0">
                    <a:pos x="6" y="46"/>
                  </a:cxn>
                  <a:cxn ang="0">
                    <a:pos x="8" y="31"/>
                  </a:cxn>
                  <a:cxn ang="0">
                    <a:pos x="15" y="23"/>
                  </a:cxn>
                  <a:cxn ang="0">
                    <a:pos x="22" y="17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8" y="6"/>
                  </a:cxn>
                  <a:cxn ang="0">
                    <a:pos x="53" y="4"/>
                  </a:cxn>
                  <a:cxn ang="0">
                    <a:pos x="62" y="3"/>
                  </a:cxn>
                  <a:cxn ang="0">
                    <a:pos x="67" y="0"/>
                  </a:cxn>
                  <a:cxn ang="0">
                    <a:pos x="85" y="20"/>
                  </a:cxn>
                </a:cxnLst>
                <a:rect l="0" t="0" r="r" b="b"/>
                <a:pathLst>
                  <a:path w="85" h="71">
                    <a:moveTo>
                      <a:pt x="85" y="20"/>
                    </a:moveTo>
                    <a:lnTo>
                      <a:pt x="85" y="22"/>
                    </a:lnTo>
                    <a:lnTo>
                      <a:pt x="80" y="35"/>
                    </a:lnTo>
                    <a:lnTo>
                      <a:pt x="69" y="46"/>
                    </a:lnTo>
                    <a:lnTo>
                      <a:pt x="63" y="54"/>
                    </a:lnTo>
                    <a:lnTo>
                      <a:pt x="54" y="58"/>
                    </a:lnTo>
                    <a:lnTo>
                      <a:pt x="49" y="60"/>
                    </a:lnTo>
                    <a:lnTo>
                      <a:pt x="40" y="63"/>
                    </a:lnTo>
                    <a:lnTo>
                      <a:pt x="31" y="68"/>
                    </a:lnTo>
                    <a:lnTo>
                      <a:pt x="21" y="70"/>
                    </a:lnTo>
                    <a:lnTo>
                      <a:pt x="15" y="71"/>
                    </a:lnTo>
                    <a:lnTo>
                      <a:pt x="5" y="71"/>
                    </a:lnTo>
                    <a:lnTo>
                      <a:pt x="0" y="66"/>
                    </a:lnTo>
                    <a:lnTo>
                      <a:pt x="8" y="58"/>
                    </a:lnTo>
                    <a:lnTo>
                      <a:pt x="9" y="52"/>
                    </a:lnTo>
                    <a:lnTo>
                      <a:pt x="6" y="46"/>
                    </a:lnTo>
                    <a:lnTo>
                      <a:pt x="8" y="31"/>
                    </a:lnTo>
                    <a:lnTo>
                      <a:pt x="15" y="23"/>
                    </a:lnTo>
                    <a:lnTo>
                      <a:pt x="22" y="17"/>
                    </a:lnTo>
                    <a:lnTo>
                      <a:pt x="32" y="15"/>
                    </a:lnTo>
                    <a:lnTo>
                      <a:pt x="41" y="9"/>
                    </a:lnTo>
                    <a:lnTo>
                      <a:pt x="48" y="6"/>
                    </a:lnTo>
                    <a:lnTo>
                      <a:pt x="53" y="4"/>
                    </a:lnTo>
                    <a:lnTo>
                      <a:pt x="62" y="3"/>
                    </a:lnTo>
                    <a:lnTo>
                      <a:pt x="67" y="0"/>
                    </a:lnTo>
                    <a:lnTo>
                      <a:pt x="85" y="2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8" name="任意多边形: 形状 67"/>
              <p:cNvSpPr>
                <a:spLocks noChangeAspect="1"/>
              </p:cNvSpPr>
              <p:nvPr/>
            </p:nvSpPr>
            <p:spPr bwMode="gray">
              <a:xfrm>
                <a:off x="5192786" y="4341609"/>
                <a:ext cx="42255" cy="17401"/>
              </a:xfrm>
              <a:custGeom>
                <a:avLst/>
                <a:gdLst/>
                <a:ahLst/>
                <a:cxnLst>
                  <a:cxn ang="0">
                    <a:pos x="3" y="38"/>
                  </a:cxn>
                  <a:cxn ang="0">
                    <a:pos x="1" y="37"/>
                  </a:cxn>
                  <a:cxn ang="0">
                    <a:pos x="0" y="24"/>
                  </a:cxn>
                  <a:cxn ang="0">
                    <a:pos x="2" y="18"/>
                  </a:cxn>
                  <a:cxn ang="0">
                    <a:pos x="7" y="14"/>
                  </a:cxn>
                  <a:cxn ang="0">
                    <a:pos x="12" y="8"/>
                  </a:cxn>
                  <a:cxn ang="0">
                    <a:pos x="17" y="3"/>
                  </a:cxn>
                  <a:cxn ang="0">
                    <a:pos x="43" y="5"/>
                  </a:cxn>
                  <a:cxn ang="0">
                    <a:pos x="54" y="4"/>
                  </a:cxn>
                  <a:cxn ang="0">
                    <a:pos x="63" y="2"/>
                  </a:cxn>
                  <a:cxn ang="0">
                    <a:pos x="70" y="5"/>
                  </a:cxn>
                  <a:cxn ang="0">
                    <a:pos x="88" y="0"/>
                  </a:cxn>
                  <a:cxn ang="0">
                    <a:pos x="99" y="4"/>
                  </a:cxn>
                  <a:cxn ang="0">
                    <a:pos x="108" y="11"/>
                  </a:cxn>
                  <a:cxn ang="0">
                    <a:pos x="116" y="13"/>
                  </a:cxn>
                  <a:cxn ang="0">
                    <a:pos x="125" y="13"/>
                  </a:cxn>
                  <a:cxn ang="0">
                    <a:pos x="132" y="10"/>
                  </a:cxn>
                  <a:cxn ang="0">
                    <a:pos x="142" y="14"/>
                  </a:cxn>
                  <a:cxn ang="0">
                    <a:pos x="148" y="30"/>
                  </a:cxn>
                  <a:cxn ang="0">
                    <a:pos x="152" y="35"/>
                  </a:cxn>
                  <a:cxn ang="0">
                    <a:pos x="160" y="37"/>
                  </a:cxn>
                  <a:cxn ang="0">
                    <a:pos x="162" y="50"/>
                  </a:cxn>
                  <a:cxn ang="0">
                    <a:pos x="157" y="59"/>
                  </a:cxn>
                  <a:cxn ang="0">
                    <a:pos x="149" y="54"/>
                  </a:cxn>
                  <a:cxn ang="0">
                    <a:pos x="108" y="32"/>
                  </a:cxn>
                  <a:cxn ang="0">
                    <a:pos x="98" y="30"/>
                  </a:cxn>
                  <a:cxn ang="0">
                    <a:pos x="88" y="30"/>
                  </a:cxn>
                  <a:cxn ang="0">
                    <a:pos x="88" y="35"/>
                  </a:cxn>
                  <a:cxn ang="0">
                    <a:pos x="83" y="36"/>
                  </a:cxn>
                  <a:cxn ang="0">
                    <a:pos x="72" y="35"/>
                  </a:cxn>
                  <a:cxn ang="0">
                    <a:pos x="62" y="34"/>
                  </a:cxn>
                  <a:cxn ang="0">
                    <a:pos x="54" y="26"/>
                  </a:cxn>
                  <a:cxn ang="0">
                    <a:pos x="45" y="30"/>
                  </a:cxn>
                  <a:cxn ang="0">
                    <a:pos x="41" y="35"/>
                  </a:cxn>
                  <a:cxn ang="0">
                    <a:pos x="34" y="37"/>
                  </a:cxn>
                  <a:cxn ang="0">
                    <a:pos x="24" y="32"/>
                  </a:cxn>
                  <a:cxn ang="0">
                    <a:pos x="13" y="21"/>
                  </a:cxn>
                  <a:cxn ang="0">
                    <a:pos x="11" y="24"/>
                  </a:cxn>
                  <a:cxn ang="0">
                    <a:pos x="3" y="38"/>
                  </a:cxn>
                </a:cxnLst>
                <a:rect l="0" t="0" r="r" b="b"/>
                <a:pathLst>
                  <a:path w="162" h="59">
                    <a:moveTo>
                      <a:pt x="3" y="38"/>
                    </a:moveTo>
                    <a:lnTo>
                      <a:pt x="1" y="37"/>
                    </a:lnTo>
                    <a:lnTo>
                      <a:pt x="0" y="24"/>
                    </a:lnTo>
                    <a:lnTo>
                      <a:pt x="2" y="18"/>
                    </a:lnTo>
                    <a:lnTo>
                      <a:pt x="7" y="14"/>
                    </a:lnTo>
                    <a:lnTo>
                      <a:pt x="12" y="8"/>
                    </a:lnTo>
                    <a:lnTo>
                      <a:pt x="17" y="3"/>
                    </a:lnTo>
                    <a:lnTo>
                      <a:pt x="43" y="5"/>
                    </a:lnTo>
                    <a:lnTo>
                      <a:pt x="54" y="4"/>
                    </a:lnTo>
                    <a:lnTo>
                      <a:pt x="63" y="2"/>
                    </a:lnTo>
                    <a:lnTo>
                      <a:pt x="70" y="5"/>
                    </a:lnTo>
                    <a:lnTo>
                      <a:pt x="88" y="0"/>
                    </a:lnTo>
                    <a:lnTo>
                      <a:pt x="99" y="4"/>
                    </a:lnTo>
                    <a:lnTo>
                      <a:pt x="108" y="11"/>
                    </a:lnTo>
                    <a:lnTo>
                      <a:pt x="116" y="13"/>
                    </a:lnTo>
                    <a:lnTo>
                      <a:pt x="125" y="13"/>
                    </a:lnTo>
                    <a:lnTo>
                      <a:pt x="132" y="10"/>
                    </a:lnTo>
                    <a:lnTo>
                      <a:pt x="142" y="14"/>
                    </a:lnTo>
                    <a:lnTo>
                      <a:pt x="148" y="30"/>
                    </a:lnTo>
                    <a:lnTo>
                      <a:pt x="152" y="35"/>
                    </a:lnTo>
                    <a:lnTo>
                      <a:pt x="160" y="37"/>
                    </a:lnTo>
                    <a:lnTo>
                      <a:pt x="162" y="50"/>
                    </a:lnTo>
                    <a:lnTo>
                      <a:pt x="157" y="59"/>
                    </a:lnTo>
                    <a:lnTo>
                      <a:pt x="149" y="54"/>
                    </a:lnTo>
                    <a:lnTo>
                      <a:pt x="108" y="32"/>
                    </a:lnTo>
                    <a:lnTo>
                      <a:pt x="98" y="30"/>
                    </a:lnTo>
                    <a:lnTo>
                      <a:pt x="88" y="30"/>
                    </a:lnTo>
                    <a:lnTo>
                      <a:pt x="88" y="35"/>
                    </a:lnTo>
                    <a:lnTo>
                      <a:pt x="83" y="36"/>
                    </a:lnTo>
                    <a:lnTo>
                      <a:pt x="72" y="35"/>
                    </a:lnTo>
                    <a:lnTo>
                      <a:pt x="62" y="34"/>
                    </a:lnTo>
                    <a:lnTo>
                      <a:pt x="54" y="26"/>
                    </a:lnTo>
                    <a:lnTo>
                      <a:pt x="45" y="30"/>
                    </a:lnTo>
                    <a:lnTo>
                      <a:pt x="41" y="35"/>
                    </a:lnTo>
                    <a:lnTo>
                      <a:pt x="34" y="37"/>
                    </a:lnTo>
                    <a:lnTo>
                      <a:pt x="24" y="32"/>
                    </a:lnTo>
                    <a:lnTo>
                      <a:pt x="13" y="21"/>
                    </a:lnTo>
                    <a:lnTo>
                      <a:pt x="11" y="24"/>
                    </a:lnTo>
                    <a:lnTo>
                      <a:pt x="3" y="38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9" name="任意多边形: 形状 68"/>
              <p:cNvSpPr>
                <a:spLocks noChangeAspect="1"/>
              </p:cNvSpPr>
              <p:nvPr/>
            </p:nvSpPr>
            <p:spPr bwMode="gray">
              <a:xfrm>
                <a:off x="5062058" y="4270557"/>
                <a:ext cx="91114" cy="117453"/>
              </a:xfrm>
              <a:custGeom>
                <a:avLst/>
                <a:gdLst/>
                <a:ahLst/>
                <a:cxnLst>
                  <a:cxn ang="0">
                    <a:pos x="141" y="30"/>
                  </a:cxn>
                  <a:cxn ang="0">
                    <a:pos x="163" y="33"/>
                  </a:cxn>
                  <a:cxn ang="0">
                    <a:pos x="184" y="36"/>
                  </a:cxn>
                  <a:cxn ang="0">
                    <a:pos x="205" y="43"/>
                  </a:cxn>
                  <a:cxn ang="0">
                    <a:pos x="229" y="42"/>
                  </a:cxn>
                  <a:cxn ang="0">
                    <a:pos x="288" y="42"/>
                  </a:cxn>
                  <a:cxn ang="0">
                    <a:pos x="325" y="6"/>
                  </a:cxn>
                  <a:cxn ang="0">
                    <a:pos x="344" y="4"/>
                  </a:cxn>
                  <a:cxn ang="0">
                    <a:pos x="339" y="30"/>
                  </a:cxn>
                  <a:cxn ang="0">
                    <a:pos x="303" y="69"/>
                  </a:cxn>
                  <a:cxn ang="0">
                    <a:pos x="268" y="78"/>
                  </a:cxn>
                  <a:cxn ang="0">
                    <a:pos x="218" y="68"/>
                  </a:cxn>
                  <a:cxn ang="0">
                    <a:pos x="164" y="72"/>
                  </a:cxn>
                  <a:cxn ang="0">
                    <a:pos x="145" y="69"/>
                  </a:cxn>
                  <a:cxn ang="0">
                    <a:pos x="121" y="72"/>
                  </a:cxn>
                  <a:cxn ang="0">
                    <a:pos x="87" y="69"/>
                  </a:cxn>
                  <a:cxn ang="0">
                    <a:pos x="67" y="107"/>
                  </a:cxn>
                  <a:cxn ang="0">
                    <a:pos x="86" y="148"/>
                  </a:cxn>
                  <a:cxn ang="0">
                    <a:pos x="124" y="164"/>
                  </a:cxn>
                  <a:cxn ang="0">
                    <a:pos x="151" y="143"/>
                  </a:cxn>
                  <a:cxn ang="0">
                    <a:pos x="172" y="148"/>
                  </a:cxn>
                  <a:cxn ang="0">
                    <a:pos x="215" y="138"/>
                  </a:cxn>
                  <a:cxn ang="0">
                    <a:pos x="244" y="124"/>
                  </a:cxn>
                  <a:cxn ang="0">
                    <a:pos x="243" y="150"/>
                  </a:cxn>
                  <a:cxn ang="0">
                    <a:pos x="198" y="172"/>
                  </a:cxn>
                  <a:cxn ang="0">
                    <a:pos x="166" y="189"/>
                  </a:cxn>
                  <a:cxn ang="0">
                    <a:pos x="137" y="193"/>
                  </a:cxn>
                  <a:cxn ang="0">
                    <a:pos x="180" y="251"/>
                  </a:cxn>
                  <a:cxn ang="0">
                    <a:pos x="196" y="271"/>
                  </a:cxn>
                  <a:cxn ang="0">
                    <a:pos x="184" y="286"/>
                  </a:cxn>
                  <a:cxn ang="0">
                    <a:pos x="202" y="309"/>
                  </a:cxn>
                  <a:cxn ang="0">
                    <a:pos x="216" y="320"/>
                  </a:cxn>
                  <a:cxn ang="0">
                    <a:pos x="211" y="337"/>
                  </a:cxn>
                  <a:cxn ang="0">
                    <a:pos x="175" y="354"/>
                  </a:cxn>
                  <a:cxn ang="0">
                    <a:pos x="146" y="348"/>
                  </a:cxn>
                  <a:cxn ang="0">
                    <a:pos x="143" y="314"/>
                  </a:cxn>
                  <a:cxn ang="0">
                    <a:pos x="113" y="280"/>
                  </a:cxn>
                  <a:cxn ang="0">
                    <a:pos x="119" y="245"/>
                  </a:cxn>
                  <a:cxn ang="0">
                    <a:pos x="92" y="245"/>
                  </a:cxn>
                  <a:cxn ang="0">
                    <a:pos x="83" y="280"/>
                  </a:cxn>
                  <a:cxn ang="0">
                    <a:pos x="86" y="354"/>
                  </a:cxn>
                  <a:cxn ang="0">
                    <a:pos x="85" y="397"/>
                  </a:cxn>
                  <a:cxn ang="0">
                    <a:pos x="55" y="404"/>
                  </a:cxn>
                  <a:cxn ang="0">
                    <a:pos x="27" y="384"/>
                  </a:cxn>
                  <a:cxn ang="0">
                    <a:pos x="43" y="316"/>
                  </a:cxn>
                  <a:cxn ang="0">
                    <a:pos x="22" y="284"/>
                  </a:cxn>
                  <a:cxn ang="0">
                    <a:pos x="0" y="259"/>
                  </a:cxn>
                  <a:cxn ang="0">
                    <a:pos x="18" y="210"/>
                  </a:cxn>
                  <a:cxn ang="0">
                    <a:pos x="37" y="144"/>
                  </a:cxn>
                  <a:cxn ang="0">
                    <a:pos x="51" y="138"/>
                  </a:cxn>
                  <a:cxn ang="0">
                    <a:pos x="45" y="97"/>
                  </a:cxn>
                  <a:cxn ang="0">
                    <a:pos x="55" y="80"/>
                  </a:cxn>
                  <a:cxn ang="0">
                    <a:pos x="73" y="46"/>
                  </a:cxn>
                  <a:cxn ang="0">
                    <a:pos x="93" y="51"/>
                  </a:cxn>
                  <a:cxn ang="0">
                    <a:pos x="110" y="24"/>
                  </a:cxn>
                </a:cxnLst>
                <a:rect l="0" t="0" r="r" b="b"/>
                <a:pathLst>
                  <a:path w="345" h="404">
                    <a:moveTo>
                      <a:pt x="120" y="22"/>
                    </a:moveTo>
                    <a:lnTo>
                      <a:pt x="139" y="24"/>
                    </a:lnTo>
                    <a:lnTo>
                      <a:pt x="141" y="30"/>
                    </a:lnTo>
                    <a:lnTo>
                      <a:pt x="147" y="35"/>
                    </a:lnTo>
                    <a:lnTo>
                      <a:pt x="155" y="36"/>
                    </a:lnTo>
                    <a:lnTo>
                      <a:pt x="163" y="33"/>
                    </a:lnTo>
                    <a:lnTo>
                      <a:pt x="169" y="33"/>
                    </a:lnTo>
                    <a:lnTo>
                      <a:pt x="178" y="35"/>
                    </a:lnTo>
                    <a:lnTo>
                      <a:pt x="184" y="36"/>
                    </a:lnTo>
                    <a:lnTo>
                      <a:pt x="193" y="36"/>
                    </a:lnTo>
                    <a:lnTo>
                      <a:pt x="201" y="38"/>
                    </a:lnTo>
                    <a:lnTo>
                      <a:pt x="205" y="43"/>
                    </a:lnTo>
                    <a:lnTo>
                      <a:pt x="216" y="47"/>
                    </a:lnTo>
                    <a:lnTo>
                      <a:pt x="222" y="46"/>
                    </a:lnTo>
                    <a:lnTo>
                      <a:pt x="229" y="42"/>
                    </a:lnTo>
                    <a:lnTo>
                      <a:pt x="237" y="41"/>
                    </a:lnTo>
                    <a:lnTo>
                      <a:pt x="274" y="46"/>
                    </a:lnTo>
                    <a:lnTo>
                      <a:pt x="288" y="42"/>
                    </a:lnTo>
                    <a:lnTo>
                      <a:pt x="309" y="21"/>
                    </a:lnTo>
                    <a:lnTo>
                      <a:pt x="317" y="16"/>
                    </a:lnTo>
                    <a:lnTo>
                      <a:pt x="325" y="6"/>
                    </a:lnTo>
                    <a:lnTo>
                      <a:pt x="335" y="0"/>
                    </a:lnTo>
                    <a:lnTo>
                      <a:pt x="341" y="2"/>
                    </a:lnTo>
                    <a:lnTo>
                      <a:pt x="344" y="4"/>
                    </a:lnTo>
                    <a:lnTo>
                      <a:pt x="345" y="13"/>
                    </a:lnTo>
                    <a:lnTo>
                      <a:pt x="344" y="20"/>
                    </a:lnTo>
                    <a:lnTo>
                      <a:pt x="339" y="30"/>
                    </a:lnTo>
                    <a:lnTo>
                      <a:pt x="323" y="47"/>
                    </a:lnTo>
                    <a:lnTo>
                      <a:pt x="313" y="60"/>
                    </a:lnTo>
                    <a:lnTo>
                      <a:pt x="303" y="69"/>
                    </a:lnTo>
                    <a:lnTo>
                      <a:pt x="293" y="75"/>
                    </a:lnTo>
                    <a:lnTo>
                      <a:pt x="280" y="75"/>
                    </a:lnTo>
                    <a:lnTo>
                      <a:pt x="268" y="78"/>
                    </a:lnTo>
                    <a:lnTo>
                      <a:pt x="245" y="78"/>
                    </a:lnTo>
                    <a:lnTo>
                      <a:pt x="234" y="70"/>
                    </a:lnTo>
                    <a:lnTo>
                      <a:pt x="218" y="68"/>
                    </a:lnTo>
                    <a:lnTo>
                      <a:pt x="201" y="68"/>
                    </a:lnTo>
                    <a:lnTo>
                      <a:pt x="178" y="69"/>
                    </a:lnTo>
                    <a:lnTo>
                      <a:pt x="164" y="72"/>
                    </a:lnTo>
                    <a:lnTo>
                      <a:pt x="156" y="68"/>
                    </a:lnTo>
                    <a:lnTo>
                      <a:pt x="148" y="68"/>
                    </a:lnTo>
                    <a:lnTo>
                      <a:pt x="145" y="69"/>
                    </a:lnTo>
                    <a:lnTo>
                      <a:pt x="135" y="67"/>
                    </a:lnTo>
                    <a:lnTo>
                      <a:pt x="130" y="68"/>
                    </a:lnTo>
                    <a:lnTo>
                      <a:pt x="121" y="72"/>
                    </a:lnTo>
                    <a:lnTo>
                      <a:pt x="109" y="72"/>
                    </a:lnTo>
                    <a:lnTo>
                      <a:pt x="98" y="69"/>
                    </a:lnTo>
                    <a:lnTo>
                      <a:pt x="87" y="69"/>
                    </a:lnTo>
                    <a:lnTo>
                      <a:pt x="77" y="80"/>
                    </a:lnTo>
                    <a:lnTo>
                      <a:pt x="70" y="94"/>
                    </a:lnTo>
                    <a:lnTo>
                      <a:pt x="67" y="107"/>
                    </a:lnTo>
                    <a:lnTo>
                      <a:pt x="67" y="137"/>
                    </a:lnTo>
                    <a:lnTo>
                      <a:pt x="75" y="144"/>
                    </a:lnTo>
                    <a:lnTo>
                      <a:pt x="86" y="148"/>
                    </a:lnTo>
                    <a:lnTo>
                      <a:pt x="100" y="171"/>
                    </a:lnTo>
                    <a:lnTo>
                      <a:pt x="121" y="170"/>
                    </a:lnTo>
                    <a:lnTo>
                      <a:pt x="124" y="164"/>
                    </a:lnTo>
                    <a:lnTo>
                      <a:pt x="132" y="156"/>
                    </a:lnTo>
                    <a:lnTo>
                      <a:pt x="140" y="146"/>
                    </a:lnTo>
                    <a:lnTo>
                      <a:pt x="151" y="143"/>
                    </a:lnTo>
                    <a:lnTo>
                      <a:pt x="159" y="145"/>
                    </a:lnTo>
                    <a:lnTo>
                      <a:pt x="163" y="145"/>
                    </a:lnTo>
                    <a:lnTo>
                      <a:pt x="172" y="148"/>
                    </a:lnTo>
                    <a:lnTo>
                      <a:pt x="177" y="140"/>
                    </a:lnTo>
                    <a:lnTo>
                      <a:pt x="193" y="138"/>
                    </a:lnTo>
                    <a:lnTo>
                      <a:pt x="215" y="138"/>
                    </a:lnTo>
                    <a:lnTo>
                      <a:pt x="217" y="129"/>
                    </a:lnTo>
                    <a:lnTo>
                      <a:pt x="233" y="124"/>
                    </a:lnTo>
                    <a:lnTo>
                      <a:pt x="244" y="124"/>
                    </a:lnTo>
                    <a:lnTo>
                      <a:pt x="250" y="133"/>
                    </a:lnTo>
                    <a:lnTo>
                      <a:pt x="249" y="144"/>
                    </a:lnTo>
                    <a:lnTo>
                      <a:pt x="243" y="150"/>
                    </a:lnTo>
                    <a:lnTo>
                      <a:pt x="231" y="144"/>
                    </a:lnTo>
                    <a:lnTo>
                      <a:pt x="218" y="146"/>
                    </a:lnTo>
                    <a:lnTo>
                      <a:pt x="198" y="172"/>
                    </a:lnTo>
                    <a:lnTo>
                      <a:pt x="189" y="180"/>
                    </a:lnTo>
                    <a:lnTo>
                      <a:pt x="173" y="187"/>
                    </a:lnTo>
                    <a:lnTo>
                      <a:pt x="166" y="189"/>
                    </a:lnTo>
                    <a:lnTo>
                      <a:pt x="155" y="196"/>
                    </a:lnTo>
                    <a:lnTo>
                      <a:pt x="150" y="197"/>
                    </a:lnTo>
                    <a:lnTo>
                      <a:pt x="137" y="193"/>
                    </a:lnTo>
                    <a:lnTo>
                      <a:pt x="139" y="203"/>
                    </a:lnTo>
                    <a:lnTo>
                      <a:pt x="152" y="212"/>
                    </a:lnTo>
                    <a:lnTo>
                      <a:pt x="180" y="251"/>
                    </a:lnTo>
                    <a:lnTo>
                      <a:pt x="185" y="252"/>
                    </a:lnTo>
                    <a:lnTo>
                      <a:pt x="190" y="263"/>
                    </a:lnTo>
                    <a:lnTo>
                      <a:pt x="196" y="271"/>
                    </a:lnTo>
                    <a:lnTo>
                      <a:pt x="193" y="277"/>
                    </a:lnTo>
                    <a:lnTo>
                      <a:pt x="185" y="279"/>
                    </a:lnTo>
                    <a:lnTo>
                      <a:pt x="184" y="286"/>
                    </a:lnTo>
                    <a:lnTo>
                      <a:pt x="185" y="293"/>
                    </a:lnTo>
                    <a:lnTo>
                      <a:pt x="198" y="301"/>
                    </a:lnTo>
                    <a:lnTo>
                      <a:pt x="202" y="309"/>
                    </a:lnTo>
                    <a:lnTo>
                      <a:pt x="202" y="317"/>
                    </a:lnTo>
                    <a:lnTo>
                      <a:pt x="209" y="321"/>
                    </a:lnTo>
                    <a:lnTo>
                      <a:pt x="216" y="320"/>
                    </a:lnTo>
                    <a:lnTo>
                      <a:pt x="218" y="328"/>
                    </a:lnTo>
                    <a:lnTo>
                      <a:pt x="215" y="332"/>
                    </a:lnTo>
                    <a:lnTo>
                      <a:pt x="211" y="337"/>
                    </a:lnTo>
                    <a:lnTo>
                      <a:pt x="196" y="337"/>
                    </a:lnTo>
                    <a:lnTo>
                      <a:pt x="182" y="341"/>
                    </a:lnTo>
                    <a:lnTo>
                      <a:pt x="175" y="354"/>
                    </a:lnTo>
                    <a:lnTo>
                      <a:pt x="166" y="360"/>
                    </a:lnTo>
                    <a:lnTo>
                      <a:pt x="150" y="359"/>
                    </a:lnTo>
                    <a:lnTo>
                      <a:pt x="146" y="348"/>
                    </a:lnTo>
                    <a:lnTo>
                      <a:pt x="145" y="333"/>
                    </a:lnTo>
                    <a:lnTo>
                      <a:pt x="148" y="321"/>
                    </a:lnTo>
                    <a:lnTo>
                      <a:pt x="143" y="314"/>
                    </a:lnTo>
                    <a:lnTo>
                      <a:pt x="131" y="305"/>
                    </a:lnTo>
                    <a:lnTo>
                      <a:pt x="120" y="294"/>
                    </a:lnTo>
                    <a:lnTo>
                      <a:pt x="113" y="280"/>
                    </a:lnTo>
                    <a:lnTo>
                      <a:pt x="121" y="264"/>
                    </a:lnTo>
                    <a:lnTo>
                      <a:pt x="121" y="253"/>
                    </a:lnTo>
                    <a:lnTo>
                      <a:pt x="119" y="245"/>
                    </a:lnTo>
                    <a:lnTo>
                      <a:pt x="116" y="239"/>
                    </a:lnTo>
                    <a:lnTo>
                      <a:pt x="105" y="237"/>
                    </a:lnTo>
                    <a:lnTo>
                      <a:pt x="92" y="245"/>
                    </a:lnTo>
                    <a:lnTo>
                      <a:pt x="81" y="253"/>
                    </a:lnTo>
                    <a:lnTo>
                      <a:pt x="76" y="267"/>
                    </a:lnTo>
                    <a:lnTo>
                      <a:pt x="83" y="280"/>
                    </a:lnTo>
                    <a:lnTo>
                      <a:pt x="83" y="294"/>
                    </a:lnTo>
                    <a:lnTo>
                      <a:pt x="82" y="344"/>
                    </a:lnTo>
                    <a:lnTo>
                      <a:pt x="86" y="354"/>
                    </a:lnTo>
                    <a:lnTo>
                      <a:pt x="80" y="368"/>
                    </a:lnTo>
                    <a:lnTo>
                      <a:pt x="81" y="384"/>
                    </a:lnTo>
                    <a:lnTo>
                      <a:pt x="85" y="397"/>
                    </a:lnTo>
                    <a:lnTo>
                      <a:pt x="82" y="400"/>
                    </a:lnTo>
                    <a:lnTo>
                      <a:pt x="67" y="401"/>
                    </a:lnTo>
                    <a:lnTo>
                      <a:pt x="55" y="404"/>
                    </a:lnTo>
                    <a:lnTo>
                      <a:pt x="42" y="403"/>
                    </a:lnTo>
                    <a:lnTo>
                      <a:pt x="33" y="398"/>
                    </a:lnTo>
                    <a:lnTo>
                      <a:pt x="27" y="384"/>
                    </a:lnTo>
                    <a:lnTo>
                      <a:pt x="34" y="363"/>
                    </a:lnTo>
                    <a:lnTo>
                      <a:pt x="35" y="350"/>
                    </a:lnTo>
                    <a:lnTo>
                      <a:pt x="43" y="316"/>
                    </a:lnTo>
                    <a:lnTo>
                      <a:pt x="39" y="310"/>
                    </a:lnTo>
                    <a:lnTo>
                      <a:pt x="34" y="284"/>
                    </a:lnTo>
                    <a:lnTo>
                      <a:pt x="22" y="284"/>
                    </a:lnTo>
                    <a:lnTo>
                      <a:pt x="11" y="285"/>
                    </a:lnTo>
                    <a:lnTo>
                      <a:pt x="2" y="273"/>
                    </a:lnTo>
                    <a:lnTo>
                      <a:pt x="0" y="259"/>
                    </a:lnTo>
                    <a:lnTo>
                      <a:pt x="1" y="240"/>
                    </a:lnTo>
                    <a:lnTo>
                      <a:pt x="12" y="226"/>
                    </a:lnTo>
                    <a:lnTo>
                      <a:pt x="18" y="210"/>
                    </a:lnTo>
                    <a:lnTo>
                      <a:pt x="26" y="196"/>
                    </a:lnTo>
                    <a:lnTo>
                      <a:pt x="24" y="166"/>
                    </a:lnTo>
                    <a:lnTo>
                      <a:pt x="37" y="144"/>
                    </a:lnTo>
                    <a:lnTo>
                      <a:pt x="44" y="137"/>
                    </a:lnTo>
                    <a:lnTo>
                      <a:pt x="49" y="128"/>
                    </a:lnTo>
                    <a:lnTo>
                      <a:pt x="51" y="138"/>
                    </a:lnTo>
                    <a:lnTo>
                      <a:pt x="54" y="126"/>
                    </a:lnTo>
                    <a:lnTo>
                      <a:pt x="53" y="105"/>
                    </a:lnTo>
                    <a:lnTo>
                      <a:pt x="45" y="97"/>
                    </a:lnTo>
                    <a:lnTo>
                      <a:pt x="48" y="97"/>
                    </a:lnTo>
                    <a:lnTo>
                      <a:pt x="55" y="86"/>
                    </a:lnTo>
                    <a:lnTo>
                      <a:pt x="55" y="80"/>
                    </a:lnTo>
                    <a:lnTo>
                      <a:pt x="57" y="69"/>
                    </a:lnTo>
                    <a:lnTo>
                      <a:pt x="62" y="58"/>
                    </a:lnTo>
                    <a:lnTo>
                      <a:pt x="73" y="46"/>
                    </a:lnTo>
                    <a:lnTo>
                      <a:pt x="78" y="46"/>
                    </a:lnTo>
                    <a:lnTo>
                      <a:pt x="86" y="52"/>
                    </a:lnTo>
                    <a:lnTo>
                      <a:pt x="93" y="51"/>
                    </a:lnTo>
                    <a:lnTo>
                      <a:pt x="102" y="40"/>
                    </a:lnTo>
                    <a:lnTo>
                      <a:pt x="104" y="27"/>
                    </a:lnTo>
                    <a:lnTo>
                      <a:pt x="110" y="24"/>
                    </a:lnTo>
                    <a:lnTo>
                      <a:pt x="120" y="22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0" name="任意多边形: 形状 69"/>
              <p:cNvSpPr>
                <a:spLocks noChangeAspect="1"/>
              </p:cNvSpPr>
              <p:nvPr/>
            </p:nvSpPr>
            <p:spPr bwMode="gray">
              <a:xfrm>
                <a:off x="5184863" y="4261856"/>
                <a:ext cx="21128" cy="49301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2" y="0"/>
                  </a:cxn>
                  <a:cxn ang="0">
                    <a:pos x="34" y="2"/>
                  </a:cxn>
                  <a:cxn ang="0">
                    <a:pos x="36" y="6"/>
                  </a:cxn>
                  <a:cxn ang="0">
                    <a:pos x="31" y="14"/>
                  </a:cxn>
                  <a:cxn ang="0">
                    <a:pos x="27" y="17"/>
                  </a:cxn>
                  <a:cxn ang="0">
                    <a:pos x="26" y="21"/>
                  </a:cxn>
                  <a:cxn ang="0">
                    <a:pos x="31" y="25"/>
                  </a:cxn>
                  <a:cxn ang="0">
                    <a:pos x="34" y="36"/>
                  </a:cxn>
                  <a:cxn ang="0">
                    <a:pos x="36" y="45"/>
                  </a:cxn>
                  <a:cxn ang="0">
                    <a:pos x="34" y="53"/>
                  </a:cxn>
                  <a:cxn ang="0">
                    <a:pos x="22" y="65"/>
                  </a:cxn>
                  <a:cxn ang="0">
                    <a:pos x="15" y="72"/>
                  </a:cxn>
                  <a:cxn ang="0">
                    <a:pos x="15" y="74"/>
                  </a:cxn>
                  <a:cxn ang="0">
                    <a:pos x="22" y="75"/>
                  </a:cxn>
                  <a:cxn ang="0">
                    <a:pos x="28" y="69"/>
                  </a:cxn>
                  <a:cxn ang="0">
                    <a:pos x="37" y="63"/>
                  </a:cxn>
                  <a:cxn ang="0">
                    <a:pos x="47" y="45"/>
                  </a:cxn>
                  <a:cxn ang="0">
                    <a:pos x="57" y="40"/>
                  </a:cxn>
                  <a:cxn ang="0">
                    <a:pos x="68" y="38"/>
                  </a:cxn>
                  <a:cxn ang="0">
                    <a:pos x="70" y="41"/>
                  </a:cxn>
                  <a:cxn ang="0">
                    <a:pos x="74" y="49"/>
                  </a:cxn>
                  <a:cxn ang="0">
                    <a:pos x="74" y="63"/>
                  </a:cxn>
                  <a:cxn ang="0">
                    <a:pos x="52" y="78"/>
                  </a:cxn>
                  <a:cxn ang="0">
                    <a:pos x="52" y="81"/>
                  </a:cxn>
                  <a:cxn ang="0">
                    <a:pos x="69" y="92"/>
                  </a:cxn>
                  <a:cxn ang="0">
                    <a:pos x="70" y="99"/>
                  </a:cxn>
                  <a:cxn ang="0">
                    <a:pos x="74" y="103"/>
                  </a:cxn>
                  <a:cxn ang="0">
                    <a:pos x="80" y="107"/>
                  </a:cxn>
                  <a:cxn ang="0">
                    <a:pos x="70" y="108"/>
                  </a:cxn>
                  <a:cxn ang="0">
                    <a:pos x="62" y="102"/>
                  </a:cxn>
                  <a:cxn ang="0">
                    <a:pos x="47" y="100"/>
                  </a:cxn>
                  <a:cxn ang="0">
                    <a:pos x="36" y="96"/>
                  </a:cxn>
                  <a:cxn ang="0">
                    <a:pos x="31" y="102"/>
                  </a:cxn>
                  <a:cxn ang="0">
                    <a:pos x="30" y="118"/>
                  </a:cxn>
                  <a:cxn ang="0">
                    <a:pos x="32" y="137"/>
                  </a:cxn>
                  <a:cxn ang="0">
                    <a:pos x="37" y="146"/>
                  </a:cxn>
                  <a:cxn ang="0">
                    <a:pos x="43" y="158"/>
                  </a:cxn>
                  <a:cxn ang="0">
                    <a:pos x="54" y="170"/>
                  </a:cxn>
                  <a:cxn ang="0">
                    <a:pos x="49" y="170"/>
                  </a:cxn>
                  <a:cxn ang="0">
                    <a:pos x="39" y="160"/>
                  </a:cxn>
                  <a:cxn ang="0">
                    <a:pos x="21" y="137"/>
                  </a:cxn>
                  <a:cxn ang="0">
                    <a:pos x="17" y="106"/>
                  </a:cxn>
                  <a:cxn ang="0">
                    <a:pos x="12" y="92"/>
                  </a:cxn>
                  <a:cxn ang="0">
                    <a:pos x="12" y="80"/>
                  </a:cxn>
                  <a:cxn ang="0">
                    <a:pos x="10" y="72"/>
                  </a:cxn>
                  <a:cxn ang="0">
                    <a:pos x="5" y="68"/>
                  </a:cxn>
                  <a:cxn ang="0">
                    <a:pos x="0" y="59"/>
                  </a:cxn>
                  <a:cxn ang="0">
                    <a:pos x="1" y="49"/>
                  </a:cxn>
                  <a:cxn ang="0">
                    <a:pos x="3" y="48"/>
                  </a:cxn>
                  <a:cxn ang="0">
                    <a:pos x="10" y="25"/>
                  </a:cxn>
                  <a:cxn ang="0">
                    <a:pos x="15" y="15"/>
                  </a:cxn>
                  <a:cxn ang="0">
                    <a:pos x="31" y="0"/>
                  </a:cxn>
                </a:cxnLst>
                <a:rect l="0" t="0" r="r" b="b"/>
                <a:pathLst>
                  <a:path w="80" h="170">
                    <a:moveTo>
                      <a:pt x="31" y="0"/>
                    </a:moveTo>
                    <a:lnTo>
                      <a:pt x="32" y="0"/>
                    </a:lnTo>
                    <a:lnTo>
                      <a:pt x="34" y="2"/>
                    </a:lnTo>
                    <a:lnTo>
                      <a:pt x="36" y="6"/>
                    </a:lnTo>
                    <a:lnTo>
                      <a:pt x="31" y="14"/>
                    </a:lnTo>
                    <a:lnTo>
                      <a:pt x="27" y="17"/>
                    </a:lnTo>
                    <a:lnTo>
                      <a:pt x="26" y="21"/>
                    </a:lnTo>
                    <a:lnTo>
                      <a:pt x="31" y="25"/>
                    </a:lnTo>
                    <a:lnTo>
                      <a:pt x="34" y="36"/>
                    </a:lnTo>
                    <a:lnTo>
                      <a:pt x="36" y="45"/>
                    </a:lnTo>
                    <a:lnTo>
                      <a:pt x="34" y="53"/>
                    </a:lnTo>
                    <a:lnTo>
                      <a:pt x="22" y="65"/>
                    </a:lnTo>
                    <a:lnTo>
                      <a:pt x="15" y="72"/>
                    </a:lnTo>
                    <a:lnTo>
                      <a:pt x="15" y="74"/>
                    </a:lnTo>
                    <a:lnTo>
                      <a:pt x="22" y="75"/>
                    </a:lnTo>
                    <a:lnTo>
                      <a:pt x="28" y="69"/>
                    </a:lnTo>
                    <a:lnTo>
                      <a:pt x="37" y="63"/>
                    </a:lnTo>
                    <a:lnTo>
                      <a:pt x="47" y="45"/>
                    </a:lnTo>
                    <a:lnTo>
                      <a:pt x="57" y="40"/>
                    </a:lnTo>
                    <a:lnTo>
                      <a:pt x="68" y="38"/>
                    </a:lnTo>
                    <a:lnTo>
                      <a:pt x="70" y="41"/>
                    </a:lnTo>
                    <a:lnTo>
                      <a:pt x="74" y="49"/>
                    </a:lnTo>
                    <a:lnTo>
                      <a:pt x="74" y="63"/>
                    </a:lnTo>
                    <a:lnTo>
                      <a:pt x="52" y="78"/>
                    </a:lnTo>
                    <a:lnTo>
                      <a:pt x="52" y="81"/>
                    </a:lnTo>
                    <a:lnTo>
                      <a:pt x="69" y="92"/>
                    </a:lnTo>
                    <a:lnTo>
                      <a:pt x="70" y="99"/>
                    </a:lnTo>
                    <a:lnTo>
                      <a:pt x="74" y="103"/>
                    </a:lnTo>
                    <a:lnTo>
                      <a:pt x="80" y="107"/>
                    </a:lnTo>
                    <a:lnTo>
                      <a:pt x="70" y="108"/>
                    </a:lnTo>
                    <a:lnTo>
                      <a:pt x="62" y="102"/>
                    </a:lnTo>
                    <a:lnTo>
                      <a:pt x="47" y="100"/>
                    </a:lnTo>
                    <a:lnTo>
                      <a:pt x="36" y="96"/>
                    </a:lnTo>
                    <a:lnTo>
                      <a:pt x="31" y="102"/>
                    </a:lnTo>
                    <a:lnTo>
                      <a:pt x="30" y="118"/>
                    </a:lnTo>
                    <a:lnTo>
                      <a:pt x="32" y="137"/>
                    </a:lnTo>
                    <a:lnTo>
                      <a:pt x="37" y="146"/>
                    </a:lnTo>
                    <a:lnTo>
                      <a:pt x="43" y="158"/>
                    </a:lnTo>
                    <a:lnTo>
                      <a:pt x="54" y="170"/>
                    </a:lnTo>
                    <a:lnTo>
                      <a:pt x="49" y="170"/>
                    </a:lnTo>
                    <a:lnTo>
                      <a:pt x="39" y="160"/>
                    </a:lnTo>
                    <a:lnTo>
                      <a:pt x="21" y="137"/>
                    </a:lnTo>
                    <a:lnTo>
                      <a:pt x="17" y="106"/>
                    </a:lnTo>
                    <a:lnTo>
                      <a:pt x="12" y="92"/>
                    </a:lnTo>
                    <a:lnTo>
                      <a:pt x="12" y="80"/>
                    </a:lnTo>
                    <a:lnTo>
                      <a:pt x="10" y="72"/>
                    </a:lnTo>
                    <a:lnTo>
                      <a:pt x="5" y="68"/>
                    </a:lnTo>
                    <a:lnTo>
                      <a:pt x="0" y="59"/>
                    </a:lnTo>
                    <a:lnTo>
                      <a:pt x="1" y="49"/>
                    </a:lnTo>
                    <a:lnTo>
                      <a:pt x="3" y="48"/>
                    </a:lnTo>
                    <a:lnTo>
                      <a:pt x="10" y="25"/>
                    </a:lnTo>
                    <a:lnTo>
                      <a:pt x="15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1" name="任意多边形: 形状 70"/>
              <p:cNvSpPr>
                <a:spLocks noChangeAspect="1"/>
              </p:cNvSpPr>
              <p:nvPr/>
            </p:nvSpPr>
            <p:spPr bwMode="gray">
              <a:xfrm>
                <a:off x="5236362" y="4303907"/>
                <a:ext cx="150536" cy="139203"/>
              </a:xfrm>
              <a:custGeom>
                <a:avLst/>
                <a:gdLst/>
                <a:ahLst/>
                <a:cxnLst>
                  <a:cxn ang="0">
                    <a:pos x="549" y="469"/>
                  </a:cxn>
                  <a:cxn ang="0">
                    <a:pos x="503" y="428"/>
                  </a:cxn>
                  <a:cxn ang="0">
                    <a:pos x="474" y="427"/>
                  </a:cxn>
                  <a:cxn ang="0">
                    <a:pos x="441" y="433"/>
                  </a:cxn>
                  <a:cxn ang="0">
                    <a:pos x="426" y="433"/>
                  </a:cxn>
                  <a:cxn ang="0">
                    <a:pos x="378" y="431"/>
                  </a:cxn>
                  <a:cxn ang="0">
                    <a:pos x="419" y="383"/>
                  </a:cxn>
                  <a:cxn ang="0">
                    <a:pos x="444" y="385"/>
                  </a:cxn>
                  <a:cxn ang="0">
                    <a:pos x="431" y="368"/>
                  </a:cxn>
                  <a:cxn ang="0">
                    <a:pos x="421" y="335"/>
                  </a:cxn>
                  <a:cxn ang="0">
                    <a:pos x="406" y="293"/>
                  </a:cxn>
                  <a:cxn ang="0">
                    <a:pos x="378" y="269"/>
                  </a:cxn>
                  <a:cxn ang="0">
                    <a:pos x="342" y="250"/>
                  </a:cxn>
                  <a:cxn ang="0">
                    <a:pos x="290" y="235"/>
                  </a:cxn>
                  <a:cxn ang="0">
                    <a:pos x="229" y="223"/>
                  </a:cxn>
                  <a:cxn ang="0">
                    <a:pos x="210" y="206"/>
                  </a:cxn>
                  <a:cxn ang="0">
                    <a:pos x="188" y="203"/>
                  </a:cxn>
                  <a:cxn ang="0">
                    <a:pos x="168" y="183"/>
                  </a:cxn>
                  <a:cxn ang="0">
                    <a:pos x="161" y="149"/>
                  </a:cxn>
                  <a:cxn ang="0">
                    <a:pos x="152" y="167"/>
                  </a:cxn>
                  <a:cxn ang="0">
                    <a:pos x="132" y="203"/>
                  </a:cxn>
                  <a:cxn ang="0">
                    <a:pos x="105" y="190"/>
                  </a:cxn>
                  <a:cxn ang="0">
                    <a:pos x="95" y="163"/>
                  </a:cxn>
                  <a:cxn ang="0">
                    <a:pos x="56" y="141"/>
                  </a:cxn>
                  <a:cxn ang="0">
                    <a:pos x="95" y="130"/>
                  </a:cxn>
                  <a:cxn ang="0">
                    <a:pos x="147" y="120"/>
                  </a:cxn>
                  <a:cxn ang="0">
                    <a:pos x="162" y="93"/>
                  </a:cxn>
                  <a:cxn ang="0">
                    <a:pos x="94" y="106"/>
                  </a:cxn>
                  <a:cxn ang="0">
                    <a:pos x="55" y="83"/>
                  </a:cxn>
                  <a:cxn ang="0">
                    <a:pos x="27" y="63"/>
                  </a:cxn>
                  <a:cxn ang="0">
                    <a:pos x="2" y="51"/>
                  </a:cxn>
                  <a:cxn ang="0">
                    <a:pos x="29" y="23"/>
                  </a:cxn>
                  <a:cxn ang="0">
                    <a:pos x="78" y="0"/>
                  </a:cxn>
                  <a:cxn ang="0">
                    <a:pos x="126" y="18"/>
                  </a:cxn>
                  <a:cxn ang="0">
                    <a:pos x="178" y="49"/>
                  </a:cxn>
                  <a:cxn ang="0">
                    <a:pos x="179" y="114"/>
                  </a:cxn>
                  <a:cxn ang="0">
                    <a:pos x="205" y="122"/>
                  </a:cxn>
                  <a:cxn ang="0">
                    <a:pos x="234" y="164"/>
                  </a:cxn>
                  <a:cxn ang="0">
                    <a:pos x="269" y="148"/>
                  </a:cxn>
                  <a:cxn ang="0">
                    <a:pos x="302" y="103"/>
                  </a:cxn>
                  <a:cxn ang="0">
                    <a:pos x="345" y="90"/>
                  </a:cxn>
                  <a:cxn ang="0">
                    <a:pos x="380" y="57"/>
                  </a:cxn>
                  <a:cxn ang="0">
                    <a:pos x="421" y="77"/>
                  </a:cxn>
                  <a:cxn ang="0">
                    <a:pos x="471" y="100"/>
                  </a:cxn>
                  <a:cxn ang="0">
                    <a:pos x="506" y="104"/>
                  </a:cxn>
                  <a:cxn ang="0">
                    <a:pos x="534" y="114"/>
                  </a:cxn>
                  <a:cxn ang="0">
                    <a:pos x="543" y="121"/>
                  </a:cxn>
                  <a:cxn ang="0">
                    <a:pos x="555" y="129"/>
                  </a:cxn>
                  <a:cxn ang="0">
                    <a:pos x="555" y="351"/>
                  </a:cxn>
                  <a:cxn ang="0">
                    <a:pos x="568" y="480"/>
                  </a:cxn>
                </a:cxnLst>
                <a:rect l="0" t="0" r="r" b="b"/>
                <a:pathLst>
                  <a:path w="568" h="480">
                    <a:moveTo>
                      <a:pt x="568" y="480"/>
                    </a:moveTo>
                    <a:lnTo>
                      <a:pt x="568" y="479"/>
                    </a:lnTo>
                    <a:lnTo>
                      <a:pt x="556" y="475"/>
                    </a:lnTo>
                    <a:lnTo>
                      <a:pt x="549" y="469"/>
                    </a:lnTo>
                    <a:lnTo>
                      <a:pt x="532" y="455"/>
                    </a:lnTo>
                    <a:lnTo>
                      <a:pt x="523" y="444"/>
                    </a:lnTo>
                    <a:lnTo>
                      <a:pt x="513" y="433"/>
                    </a:lnTo>
                    <a:lnTo>
                      <a:pt x="503" y="428"/>
                    </a:lnTo>
                    <a:lnTo>
                      <a:pt x="501" y="425"/>
                    </a:lnTo>
                    <a:lnTo>
                      <a:pt x="497" y="421"/>
                    </a:lnTo>
                    <a:lnTo>
                      <a:pt x="484" y="423"/>
                    </a:lnTo>
                    <a:lnTo>
                      <a:pt x="474" y="427"/>
                    </a:lnTo>
                    <a:lnTo>
                      <a:pt x="455" y="423"/>
                    </a:lnTo>
                    <a:lnTo>
                      <a:pt x="447" y="431"/>
                    </a:lnTo>
                    <a:lnTo>
                      <a:pt x="442" y="426"/>
                    </a:lnTo>
                    <a:lnTo>
                      <a:pt x="441" y="433"/>
                    </a:lnTo>
                    <a:lnTo>
                      <a:pt x="441" y="436"/>
                    </a:lnTo>
                    <a:lnTo>
                      <a:pt x="438" y="437"/>
                    </a:lnTo>
                    <a:lnTo>
                      <a:pt x="431" y="437"/>
                    </a:lnTo>
                    <a:lnTo>
                      <a:pt x="426" y="433"/>
                    </a:lnTo>
                    <a:lnTo>
                      <a:pt x="405" y="439"/>
                    </a:lnTo>
                    <a:lnTo>
                      <a:pt x="385" y="440"/>
                    </a:lnTo>
                    <a:lnTo>
                      <a:pt x="378" y="440"/>
                    </a:lnTo>
                    <a:lnTo>
                      <a:pt x="378" y="431"/>
                    </a:lnTo>
                    <a:lnTo>
                      <a:pt x="384" y="421"/>
                    </a:lnTo>
                    <a:lnTo>
                      <a:pt x="390" y="405"/>
                    </a:lnTo>
                    <a:lnTo>
                      <a:pt x="406" y="386"/>
                    </a:lnTo>
                    <a:lnTo>
                      <a:pt x="419" y="383"/>
                    </a:lnTo>
                    <a:lnTo>
                      <a:pt x="427" y="384"/>
                    </a:lnTo>
                    <a:lnTo>
                      <a:pt x="437" y="390"/>
                    </a:lnTo>
                    <a:lnTo>
                      <a:pt x="444" y="393"/>
                    </a:lnTo>
                    <a:lnTo>
                      <a:pt x="444" y="385"/>
                    </a:lnTo>
                    <a:lnTo>
                      <a:pt x="433" y="377"/>
                    </a:lnTo>
                    <a:lnTo>
                      <a:pt x="435" y="373"/>
                    </a:lnTo>
                    <a:lnTo>
                      <a:pt x="442" y="372"/>
                    </a:lnTo>
                    <a:lnTo>
                      <a:pt x="431" y="368"/>
                    </a:lnTo>
                    <a:lnTo>
                      <a:pt x="420" y="359"/>
                    </a:lnTo>
                    <a:lnTo>
                      <a:pt x="426" y="357"/>
                    </a:lnTo>
                    <a:lnTo>
                      <a:pt x="430" y="341"/>
                    </a:lnTo>
                    <a:lnTo>
                      <a:pt x="421" y="335"/>
                    </a:lnTo>
                    <a:lnTo>
                      <a:pt x="414" y="321"/>
                    </a:lnTo>
                    <a:lnTo>
                      <a:pt x="410" y="300"/>
                    </a:lnTo>
                    <a:lnTo>
                      <a:pt x="410" y="297"/>
                    </a:lnTo>
                    <a:lnTo>
                      <a:pt x="406" y="293"/>
                    </a:lnTo>
                    <a:lnTo>
                      <a:pt x="395" y="277"/>
                    </a:lnTo>
                    <a:lnTo>
                      <a:pt x="389" y="277"/>
                    </a:lnTo>
                    <a:lnTo>
                      <a:pt x="383" y="275"/>
                    </a:lnTo>
                    <a:lnTo>
                      <a:pt x="378" y="269"/>
                    </a:lnTo>
                    <a:lnTo>
                      <a:pt x="377" y="269"/>
                    </a:lnTo>
                    <a:lnTo>
                      <a:pt x="372" y="262"/>
                    </a:lnTo>
                    <a:lnTo>
                      <a:pt x="361" y="260"/>
                    </a:lnTo>
                    <a:lnTo>
                      <a:pt x="342" y="250"/>
                    </a:lnTo>
                    <a:lnTo>
                      <a:pt x="334" y="251"/>
                    </a:lnTo>
                    <a:lnTo>
                      <a:pt x="313" y="240"/>
                    </a:lnTo>
                    <a:lnTo>
                      <a:pt x="299" y="237"/>
                    </a:lnTo>
                    <a:lnTo>
                      <a:pt x="290" y="235"/>
                    </a:lnTo>
                    <a:lnTo>
                      <a:pt x="270" y="228"/>
                    </a:lnTo>
                    <a:lnTo>
                      <a:pt x="260" y="227"/>
                    </a:lnTo>
                    <a:lnTo>
                      <a:pt x="243" y="224"/>
                    </a:lnTo>
                    <a:lnTo>
                      <a:pt x="229" y="223"/>
                    </a:lnTo>
                    <a:lnTo>
                      <a:pt x="228" y="219"/>
                    </a:lnTo>
                    <a:lnTo>
                      <a:pt x="224" y="218"/>
                    </a:lnTo>
                    <a:lnTo>
                      <a:pt x="215" y="213"/>
                    </a:lnTo>
                    <a:lnTo>
                      <a:pt x="210" y="206"/>
                    </a:lnTo>
                    <a:lnTo>
                      <a:pt x="207" y="199"/>
                    </a:lnTo>
                    <a:lnTo>
                      <a:pt x="199" y="199"/>
                    </a:lnTo>
                    <a:lnTo>
                      <a:pt x="189" y="197"/>
                    </a:lnTo>
                    <a:lnTo>
                      <a:pt x="188" y="203"/>
                    </a:lnTo>
                    <a:lnTo>
                      <a:pt x="184" y="197"/>
                    </a:lnTo>
                    <a:lnTo>
                      <a:pt x="175" y="191"/>
                    </a:lnTo>
                    <a:lnTo>
                      <a:pt x="170" y="189"/>
                    </a:lnTo>
                    <a:lnTo>
                      <a:pt x="168" y="183"/>
                    </a:lnTo>
                    <a:lnTo>
                      <a:pt x="158" y="179"/>
                    </a:lnTo>
                    <a:lnTo>
                      <a:pt x="156" y="171"/>
                    </a:lnTo>
                    <a:lnTo>
                      <a:pt x="157" y="162"/>
                    </a:lnTo>
                    <a:lnTo>
                      <a:pt x="161" y="149"/>
                    </a:lnTo>
                    <a:lnTo>
                      <a:pt x="159" y="142"/>
                    </a:lnTo>
                    <a:lnTo>
                      <a:pt x="157" y="148"/>
                    </a:lnTo>
                    <a:lnTo>
                      <a:pt x="156" y="159"/>
                    </a:lnTo>
                    <a:lnTo>
                      <a:pt x="152" y="167"/>
                    </a:lnTo>
                    <a:lnTo>
                      <a:pt x="145" y="181"/>
                    </a:lnTo>
                    <a:lnTo>
                      <a:pt x="142" y="189"/>
                    </a:lnTo>
                    <a:lnTo>
                      <a:pt x="138" y="196"/>
                    </a:lnTo>
                    <a:lnTo>
                      <a:pt x="132" y="203"/>
                    </a:lnTo>
                    <a:lnTo>
                      <a:pt x="113" y="206"/>
                    </a:lnTo>
                    <a:lnTo>
                      <a:pt x="108" y="203"/>
                    </a:lnTo>
                    <a:lnTo>
                      <a:pt x="105" y="200"/>
                    </a:lnTo>
                    <a:lnTo>
                      <a:pt x="105" y="190"/>
                    </a:lnTo>
                    <a:lnTo>
                      <a:pt x="102" y="179"/>
                    </a:lnTo>
                    <a:lnTo>
                      <a:pt x="103" y="174"/>
                    </a:lnTo>
                    <a:lnTo>
                      <a:pt x="103" y="163"/>
                    </a:lnTo>
                    <a:lnTo>
                      <a:pt x="95" y="163"/>
                    </a:lnTo>
                    <a:lnTo>
                      <a:pt x="88" y="149"/>
                    </a:lnTo>
                    <a:lnTo>
                      <a:pt x="78" y="143"/>
                    </a:lnTo>
                    <a:lnTo>
                      <a:pt x="65" y="143"/>
                    </a:lnTo>
                    <a:lnTo>
                      <a:pt x="56" y="141"/>
                    </a:lnTo>
                    <a:lnTo>
                      <a:pt x="57" y="132"/>
                    </a:lnTo>
                    <a:lnTo>
                      <a:pt x="67" y="127"/>
                    </a:lnTo>
                    <a:lnTo>
                      <a:pt x="81" y="127"/>
                    </a:lnTo>
                    <a:lnTo>
                      <a:pt x="95" y="130"/>
                    </a:lnTo>
                    <a:lnTo>
                      <a:pt x="115" y="119"/>
                    </a:lnTo>
                    <a:lnTo>
                      <a:pt x="125" y="115"/>
                    </a:lnTo>
                    <a:lnTo>
                      <a:pt x="135" y="119"/>
                    </a:lnTo>
                    <a:lnTo>
                      <a:pt x="147" y="120"/>
                    </a:lnTo>
                    <a:lnTo>
                      <a:pt x="156" y="116"/>
                    </a:lnTo>
                    <a:lnTo>
                      <a:pt x="157" y="105"/>
                    </a:lnTo>
                    <a:lnTo>
                      <a:pt x="161" y="99"/>
                    </a:lnTo>
                    <a:lnTo>
                      <a:pt x="162" y="93"/>
                    </a:lnTo>
                    <a:lnTo>
                      <a:pt x="152" y="97"/>
                    </a:lnTo>
                    <a:lnTo>
                      <a:pt x="132" y="101"/>
                    </a:lnTo>
                    <a:lnTo>
                      <a:pt x="110" y="106"/>
                    </a:lnTo>
                    <a:lnTo>
                      <a:pt x="94" y="106"/>
                    </a:lnTo>
                    <a:lnTo>
                      <a:pt x="86" y="104"/>
                    </a:lnTo>
                    <a:lnTo>
                      <a:pt x="77" y="106"/>
                    </a:lnTo>
                    <a:lnTo>
                      <a:pt x="62" y="99"/>
                    </a:lnTo>
                    <a:lnTo>
                      <a:pt x="55" y="83"/>
                    </a:lnTo>
                    <a:lnTo>
                      <a:pt x="52" y="72"/>
                    </a:lnTo>
                    <a:lnTo>
                      <a:pt x="46" y="67"/>
                    </a:lnTo>
                    <a:lnTo>
                      <a:pt x="36" y="62"/>
                    </a:lnTo>
                    <a:lnTo>
                      <a:pt x="27" y="63"/>
                    </a:lnTo>
                    <a:lnTo>
                      <a:pt x="19" y="60"/>
                    </a:lnTo>
                    <a:lnTo>
                      <a:pt x="17" y="66"/>
                    </a:lnTo>
                    <a:lnTo>
                      <a:pt x="0" y="58"/>
                    </a:lnTo>
                    <a:lnTo>
                      <a:pt x="2" y="51"/>
                    </a:lnTo>
                    <a:lnTo>
                      <a:pt x="7" y="45"/>
                    </a:lnTo>
                    <a:lnTo>
                      <a:pt x="16" y="28"/>
                    </a:lnTo>
                    <a:lnTo>
                      <a:pt x="19" y="25"/>
                    </a:lnTo>
                    <a:lnTo>
                      <a:pt x="29" y="23"/>
                    </a:lnTo>
                    <a:lnTo>
                      <a:pt x="38" y="23"/>
                    </a:lnTo>
                    <a:lnTo>
                      <a:pt x="48" y="19"/>
                    </a:lnTo>
                    <a:lnTo>
                      <a:pt x="66" y="3"/>
                    </a:lnTo>
                    <a:lnTo>
                      <a:pt x="78" y="0"/>
                    </a:lnTo>
                    <a:lnTo>
                      <a:pt x="93" y="0"/>
                    </a:lnTo>
                    <a:lnTo>
                      <a:pt x="107" y="2"/>
                    </a:lnTo>
                    <a:lnTo>
                      <a:pt x="119" y="11"/>
                    </a:lnTo>
                    <a:lnTo>
                      <a:pt x="126" y="18"/>
                    </a:lnTo>
                    <a:lnTo>
                      <a:pt x="135" y="23"/>
                    </a:lnTo>
                    <a:lnTo>
                      <a:pt x="168" y="23"/>
                    </a:lnTo>
                    <a:lnTo>
                      <a:pt x="172" y="39"/>
                    </a:lnTo>
                    <a:lnTo>
                      <a:pt x="178" y="49"/>
                    </a:lnTo>
                    <a:lnTo>
                      <a:pt x="179" y="65"/>
                    </a:lnTo>
                    <a:lnTo>
                      <a:pt x="175" y="77"/>
                    </a:lnTo>
                    <a:lnTo>
                      <a:pt x="174" y="90"/>
                    </a:lnTo>
                    <a:lnTo>
                      <a:pt x="179" y="114"/>
                    </a:lnTo>
                    <a:lnTo>
                      <a:pt x="193" y="132"/>
                    </a:lnTo>
                    <a:lnTo>
                      <a:pt x="194" y="127"/>
                    </a:lnTo>
                    <a:lnTo>
                      <a:pt x="195" y="119"/>
                    </a:lnTo>
                    <a:lnTo>
                      <a:pt x="205" y="122"/>
                    </a:lnTo>
                    <a:lnTo>
                      <a:pt x="210" y="138"/>
                    </a:lnTo>
                    <a:lnTo>
                      <a:pt x="213" y="142"/>
                    </a:lnTo>
                    <a:lnTo>
                      <a:pt x="218" y="153"/>
                    </a:lnTo>
                    <a:lnTo>
                      <a:pt x="234" y="164"/>
                    </a:lnTo>
                    <a:lnTo>
                      <a:pt x="242" y="164"/>
                    </a:lnTo>
                    <a:lnTo>
                      <a:pt x="255" y="163"/>
                    </a:lnTo>
                    <a:lnTo>
                      <a:pt x="261" y="151"/>
                    </a:lnTo>
                    <a:lnTo>
                      <a:pt x="269" y="148"/>
                    </a:lnTo>
                    <a:lnTo>
                      <a:pt x="275" y="143"/>
                    </a:lnTo>
                    <a:lnTo>
                      <a:pt x="276" y="135"/>
                    </a:lnTo>
                    <a:lnTo>
                      <a:pt x="296" y="120"/>
                    </a:lnTo>
                    <a:lnTo>
                      <a:pt x="302" y="103"/>
                    </a:lnTo>
                    <a:lnTo>
                      <a:pt x="310" y="100"/>
                    </a:lnTo>
                    <a:lnTo>
                      <a:pt x="318" y="100"/>
                    </a:lnTo>
                    <a:lnTo>
                      <a:pt x="336" y="97"/>
                    </a:lnTo>
                    <a:lnTo>
                      <a:pt x="345" y="90"/>
                    </a:lnTo>
                    <a:lnTo>
                      <a:pt x="344" y="81"/>
                    </a:lnTo>
                    <a:lnTo>
                      <a:pt x="349" y="77"/>
                    </a:lnTo>
                    <a:lnTo>
                      <a:pt x="361" y="67"/>
                    </a:lnTo>
                    <a:lnTo>
                      <a:pt x="380" y="57"/>
                    </a:lnTo>
                    <a:lnTo>
                      <a:pt x="387" y="60"/>
                    </a:lnTo>
                    <a:lnTo>
                      <a:pt x="390" y="65"/>
                    </a:lnTo>
                    <a:lnTo>
                      <a:pt x="410" y="72"/>
                    </a:lnTo>
                    <a:lnTo>
                      <a:pt x="421" y="77"/>
                    </a:lnTo>
                    <a:lnTo>
                      <a:pt x="427" y="78"/>
                    </a:lnTo>
                    <a:lnTo>
                      <a:pt x="432" y="83"/>
                    </a:lnTo>
                    <a:lnTo>
                      <a:pt x="455" y="90"/>
                    </a:lnTo>
                    <a:lnTo>
                      <a:pt x="471" y="100"/>
                    </a:lnTo>
                    <a:lnTo>
                      <a:pt x="479" y="104"/>
                    </a:lnTo>
                    <a:lnTo>
                      <a:pt x="491" y="108"/>
                    </a:lnTo>
                    <a:lnTo>
                      <a:pt x="501" y="106"/>
                    </a:lnTo>
                    <a:lnTo>
                      <a:pt x="506" y="104"/>
                    </a:lnTo>
                    <a:lnTo>
                      <a:pt x="514" y="108"/>
                    </a:lnTo>
                    <a:lnTo>
                      <a:pt x="519" y="106"/>
                    </a:lnTo>
                    <a:lnTo>
                      <a:pt x="523" y="108"/>
                    </a:lnTo>
                    <a:lnTo>
                      <a:pt x="534" y="114"/>
                    </a:lnTo>
                    <a:lnTo>
                      <a:pt x="539" y="114"/>
                    </a:lnTo>
                    <a:lnTo>
                      <a:pt x="541" y="116"/>
                    </a:lnTo>
                    <a:lnTo>
                      <a:pt x="541" y="119"/>
                    </a:lnTo>
                    <a:lnTo>
                      <a:pt x="543" y="121"/>
                    </a:lnTo>
                    <a:lnTo>
                      <a:pt x="549" y="121"/>
                    </a:lnTo>
                    <a:lnTo>
                      <a:pt x="551" y="120"/>
                    </a:lnTo>
                    <a:lnTo>
                      <a:pt x="556" y="120"/>
                    </a:lnTo>
                    <a:lnTo>
                      <a:pt x="555" y="129"/>
                    </a:lnTo>
                    <a:lnTo>
                      <a:pt x="560" y="254"/>
                    </a:lnTo>
                    <a:lnTo>
                      <a:pt x="560" y="326"/>
                    </a:lnTo>
                    <a:lnTo>
                      <a:pt x="556" y="347"/>
                    </a:lnTo>
                    <a:lnTo>
                      <a:pt x="555" y="351"/>
                    </a:lnTo>
                    <a:lnTo>
                      <a:pt x="562" y="368"/>
                    </a:lnTo>
                    <a:lnTo>
                      <a:pt x="562" y="409"/>
                    </a:lnTo>
                    <a:lnTo>
                      <a:pt x="565" y="466"/>
                    </a:lnTo>
                    <a:lnTo>
                      <a:pt x="568" y="48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2" name="任意多边形: 形状 71"/>
              <p:cNvSpPr>
                <a:spLocks noChangeAspect="1"/>
              </p:cNvSpPr>
              <p:nvPr/>
            </p:nvSpPr>
            <p:spPr bwMode="gray">
              <a:xfrm>
                <a:off x="5525550" y="4338709"/>
                <a:ext cx="34333" cy="34801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2" y="0"/>
                  </a:cxn>
                  <a:cxn ang="0">
                    <a:pos x="20" y="11"/>
                  </a:cxn>
                  <a:cxn ang="0">
                    <a:pos x="26" y="16"/>
                  </a:cxn>
                  <a:cxn ang="0">
                    <a:pos x="34" y="20"/>
                  </a:cxn>
                  <a:cxn ang="0">
                    <a:pos x="54" y="35"/>
                  </a:cxn>
                  <a:cxn ang="0">
                    <a:pos x="66" y="36"/>
                  </a:cxn>
                  <a:cxn ang="0">
                    <a:pos x="75" y="43"/>
                  </a:cxn>
                  <a:cxn ang="0">
                    <a:pos x="81" y="49"/>
                  </a:cxn>
                  <a:cxn ang="0">
                    <a:pos x="95" y="58"/>
                  </a:cxn>
                  <a:cxn ang="0">
                    <a:pos x="100" y="66"/>
                  </a:cxn>
                  <a:cxn ang="0">
                    <a:pos x="107" y="71"/>
                  </a:cxn>
                  <a:cxn ang="0">
                    <a:pos x="117" y="74"/>
                  </a:cxn>
                  <a:cxn ang="0">
                    <a:pos x="121" y="78"/>
                  </a:cxn>
                  <a:cxn ang="0">
                    <a:pos x="124" y="87"/>
                  </a:cxn>
                  <a:cxn ang="0">
                    <a:pos x="129" y="93"/>
                  </a:cxn>
                  <a:cxn ang="0">
                    <a:pos x="129" y="100"/>
                  </a:cxn>
                  <a:cxn ang="0">
                    <a:pos x="124" y="107"/>
                  </a:cxn>
                  <a:cxn ang="0">
                    <a:pos x="120" y="119"/>
                  </a:cxn>
                  <a:cxn ang="0">
                    <a:pos x="111" y="119"/>
                  </a:cxn>
                  <a:cxn ang="0">
                    <a:pos x="105" y="93"/>
                  </a:cxn>
                  <a:cxn ang="0">
                    <a:pos x="97" y="71"/>
                  </a:cxn>
                  <a:cxn ang="0">
                    <a:pos x="86" y="53"/>
                  </a:cxn>
                  <a:cxn ang="0">
                    <a:pos x="80" y="49"/>
                  </a:cxn>
                  <a:cxn ang="0">
                    <a:pos x="66" y="47"/>
                  </a:cxn>
                  <a:cxn ang="0">
                    <a:pos x="54" y="39"/>
                  </a:cxn>
                  <a:cxn ang="0">
                    <a:pos x="46" y="31"/>
                  </a:cxn>
                  <a:cxn ang="0">
                    <a:pos x="40" y="30"/>
                  </a:cxn>
                  <a:cxn ang="0">
                    <a:pos x="31" y="23"/>
                  </a:cxn>
                  <a:cxn ang="0">
                    <a:pos x="26" y="21"/>
                  </a:cxn>
                  <a:cxn ang="0">
                    <a:pos x="9" y="10"/>
                  </a:cxn>
                  <a:cxn ang="0">
                    <a:pos x="0" y="9"/>
                  </a:cxn>
                  <a:cxn ang="0">
                    <a:pos x="0" y="3"/>
                  </a:cxn>
                </a:cxnLst>
                <a:rect l="0" t="0" r="r" b="b"/>
                <a:pathLst>
                  <a:path w="129" h="119">
                    <a:moveTo>
                      <a:pt x="0" y="3"/>
                    </a:moveTo>
                    <a:lnTo>
                      <a:pt x="2" y="0"/>
                    </a:lnTo>
                    <a:lnTo>
                      <a:pt x="20" y="11"/>
                    </a:lnTo>
                    <a:lnTo>
                      <a:pt x="26" y="16"/>
                    </a:lnTo>
                    <a:lnTo>
                      <a:pt x="34" y="20"/>
                    </a:lnTo>
                    <a:lnTo>
                      <a:pt x="54" y="35"/>
                    </a:lnTo>
                    <a:lnTo>
                      <a:pt x="66" y="36"/>
                    </a:lnTo>
                    <a:lnTo>
                      <a:pt x="75" y="43"/>
                    </a:lnTo>
                    <a:lnTo>
                      <a:pt x="81" y="49"/>
                    </a:lnTo>
                    <a:lnTo>
                      <a:pt x="95" y="58"/>
                    </a:lnTo>
                    <a:lnTo>
                      <a:pt x="100" y="66"/>
                    </a:lnTo>
                    <a:lnTo>
                      <a:pt x="107" y="71"/>
                    </a:lnTo>
                    <a:lnTo>
                      <a:pt x="117" y="74"/>
                    </a:lnTo>
                    <a:lnTo>
                      <a:pt x="121" y="78"/>
                    </a:lnTo>
                    <a:lnTo>
                      <a:pt x="124" y="87"/>
                    </a:lnTo>
                    <a:lnTo>
                      <a:pt x="129" y="93"/>
                    </a:lnTo>
                    <a:lnTo>
                      <a:pt x="129" y="100"/>
                    </a:lnTo>
                    <a:lnTo>
                      <a:pt x="124" y="107"/>
                    </a:lnTo>
                    <a:lnTo>
                      <a:pt x="120" y="119"/>
                    </a:lnTo>
                    <a:lnTo>
                      <a:pt x="111" y="119"/>
                    </a:lnTo>
                    <a:lnTo>
                      <a:pt x="105" y="93"/>
                    </a:lnTo>
                    <a:lnTo>
                      <a:pt x="97" y="71"/>
                    </a:lnTo>
                    <a:lnTo>
                      <a:pt x="86" y="53"/>
                    </a:lnTo>
                    <a:lnTo>
                      <a:pt x="80" y="49"/>
                    </a:lnTo>
                    <a:lnTo>
                      <a:pt x="66" y="47"/>
                    </a:lnTo>
                    <a:lnTo>
                      <a:pt x="54" y="39"/>
                    </a:lnTo>
                    <a:lnTo>
                      <a:pt x="46" y="31"/>
                    </a:lnTo>
                    <a:lnTo>
                      <a:pt x="40" y="30"/>
                    </a:lnTo>
                    <a:lnTo>
                      <a:pt x="31" y="23"/>
                    </a:lnTo>
                    <a:lnTo>
                      <a:pt x="26" y="21"/>
                    </a:lnTo>
                    <a:lnTo>
                      <a:pt x="9" y="10"/>
                    </a:lnTo>
                    <a:lnTo>
                      <a:pt x="0" y="9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3" name="任意多边形: 形状 72"/>
              <p:cNvSpPr>
                <a:spLocks noChangeAspect="1"/>
              </p:cNvSpPr>
              <p:nvPr/>
            </p:nvSpPr>
            <p:spPr bwMode="gray">
              <a:xfrm>
                <a:off x="4819087" y="3921100"/>
                <a:ext cx="104319" cy="240705"/>
              </a:xfrm>
              <a:custGeom>
                <a:avLst/>
                <a:gdLst/>
                <a:ahLst/>
                <a:cxnLst>
                  <a:cxn ang="0">
                    <a:pos x="237" y="758"/>
                  </a:cxn>
                  <a:cxn ang="0">
                    <a:pos x="250" y="749"/>
                  </a:cxn>
                  <a:cxn ang="0">
                    <a:pos x="270" y="727"/>
                  </a:cxn>
                  <a:cxn ang="0">
                    <a:pos x="321" y="713"/>
                  </a:cxn>
                  <a:cxn ang="0">
                    <a:pos x="376" y="679"/>
                  </a:cxn>
                  <a:cxn ang="0">
                    <a:pos x="387" y="654"/>
                  </a:cxn>
                  <a:cxn ang="0">
                    <a:pos x="388" y="643"/>
                  </a:cxn>
                  <a:cxn ang="0">
                    <a:pos x="388" y="607"/>
                  </a:cxn>
                  <a:cxn ang="0">
                    <a:pos x="395" y="596"/>
                  </a:cxn>
                  <a:cxn ang="0">
                    <a:pos x="389" y="557"/>
                  </a:cxn>
                  <a:cxn ang="0">
                    <a:pos x="382" y="507"/>
                  </a:cxn>
                  <a:cxn ang="0">
                    <a:pos x="336" y="409"/>
                  </a:cxn>
                  <a:cxn ang="0">
                    <a:pos x="323" y="401"/>
                  </a:cxn>
                  <a:cxn ang="0">
                    <a:pos x="281" y="372"/>
                  </a:cxn>
                  <a:cxn ang="0">
                    <a:pos x="255" y="344"/>
                  </a:cxn>
                  <a:cxn ang="0">
                    <a:pos x="228" y="297"/>
                  </a:cxn>
                  <a:cxn ang="0">
                    <a:pos x="194" y="245"/>
                  </a:cxn>
                  <a:cxn ang="0">
                    <a:pos x="239" y="171"/>
                  </a:cxn>
                  <a:cxn ang="0">
                    <a:pos x="258" y="140"/>
                  </a:cxn>
                  <a:cxn ang="0">
                    <a:pos x="307" y="105"/>
                  </a:cxn>
                  <a:cxn ang="0">
                    <a:pos x="312" y="97"/>
                  </a:cxn>
                  <a:cxn ang="0">
                    <a:pos x="255" y="77"/>
                  </a:cxn>
                  <a:cxn ang="0">
                    <a:pos x="244" y="26"/>
                  </a:cxn>
                  <a:cxn ang="0">
                    <a:pos x="184" y="5"/>
                  </a:cxn>
                  <a:cxn ang="0">
                    <a:pos x="142" y="19"/>
                  </a:cxn>
                  <a:cxn ang="0">
                    <a:pos x="104" y="33"/>
                  </a:cxn>
                  <a:cxn ang="0">
                    <a:pos x="71" y="31"/>
                  </a:cxn>
                  <a:cxn ang="0">
                    <a:pos x="36" y="33"/>
                  </a:cxn>
                  <a:cxn ang="0">
                    <a:pos x="13" y="37"/>
                  </a:cxn>
                  <a:cxn ang="0">
                    <a:pos x="12" y="60"/>
                  </a:cxn>
                  <a:cxn ang="0">
                    <a:pos x="41" y="112"/>
                  </a:cxn>
                  <a:cxn ang="0">
                    <a:pos x="97" y="134"/>
                  </a:cxn>
                  <a:cxn ang="0">
                    <a:pos x="129" y="162"/>
                  </a:cxn>
                  <a:cxn ang="0">
                    <a:pos x="146" y="192"/>
                  </a:cxn>
                  <a:cxn ang="0">
                    <a:pos x="107" y="208"/>
                  </a:cxn>
                  <a:cxn ang="0">
                    <a:pos x="107" y="231"/>
                  </a:cxn>
                  <a:cxn ang="0">
                    <a:pos x="165" y="280"/>
                  </a:cxn>
                  <a:cxn ang="0">
                    <a:pos x="213" y="332"/>
                  </a:cxn>
                  <a:cxn ang="0">
                    <a:pos x="238" y="371"/>
                  </a:cxn>
                  <a:cxn ang="0">
                    <a:pos x="265" y="396"/>
                  </a:cxn>
                  <a:cxn ang="0">
                    <a:pos x="292" y="457"/>
                  </a:cxn>
                  <a:cxn ang="0">
                    <a:pos x="299" y="558"/>
                  </a:cxn>
                  <a:cxn ang="0">
                    <a:pos x="281" y="625"/>
                  </a:cxn>
                  <a:cxn ang="0">
                    <a:pos x="238" y="646"/>
                  </a:cxn>
                  <a:cxn ang="0">
                    <a:pos x="206" y="674"/>
                  </a:cxn>
                  <a:cxn ang="0">
                    <a:pos x="194" y="697"/>
                  </a:cxn>
                  <a:cxn ang="0">
                    <a:pos x="158" y="705"/>
                  </a:cxn>
                  <a:cxn ang="0">
                    <a:pos x="134" y="726"/>
                  </a:cxn>
                  <a:cxn ang="0">
                    <a:pos x="161" y="752"/>
                  </a:cxn>
                  <a:cxn ang="0">
                    <a:pos x="148" y="797"/>
                  </a:cxn>
                  <a:cxn ang="0">
                    <a:pos x="153" y="832"/>
                  </a:cxn>
                  <a:cxn ang="0">
                    <a:pos x="195" y="797"/>
                  </a:cxn>
                  <a:cxn ang="0">
                    <a:pos x="228" y="773"/>
                  </a:cxn>
                </a:cxnLst>
                <a:rect l="0" t="0" r="r" b="b"/>
                <a:pathLst>
                  <a:path w="395" h="832">
                    <a:moveTo>
                      <a:pt x="228" y="773"/>
                    </a:moveTo>
                    <a:lnTo>
                      <a:pt x="238" y="776"/>
                    </a:lnTo>
                    <a:lnTo>
                      <a:pt x="242" y="768"/>
                    </a:lnTo>
                    <a:lnTo>
                      <a:pt x="237" y="758"/>
                    </a:lnTo>
                    <a:lnTo>
                      <a:pt x="239" y="753"/>
                    </a:lnTo>
                    <a:lnTo>
                      <a:pt x="245" y="754"/>
                    </a:lnTo>
                    <a:lnTo>
                      <a:pt x="247" y="748"/>
                    </a:lnTo>
                    <a:lnTo>
                      <a:pt x="250" y="749"/>
                    </a:lnTo>
                    <a:lnTo>
                      <a:pt x="249" y="741"/>
                    </a:lnTo>
                    <a:lnTo>
                      <a:pt x="253" y="737"/>
                    </a:lnTo>
                    <a:lnTo>
                      <a:pt x="255" y="731"/>
                    </a:lnTo>
                    <a:lnTo>
                      <a:pt x="270" y="727"/>
                    </a:lnTo>
                    <a:lnTo>
                      <a:pt x="276" y="731"/>
                    </a:lnTo>
                    <a:lnTo>
                      <a:pt x="283" y="731"/>
                    </a:lnTo>
                    <a:lnTo>
                      <a:pt x="308" y="716"/>
                    </a:lnTo>
                    <a:lnTo>
                      <a:pt x="321" y="713"/>
                    </a:lnTo>
                    <a:lnTo>
                      <a:pt x="330" y="701"/>
                    </a:lnTo>
                    <a:lnTo>
                      <a:pt x="361" y="687"/>
                    </a:lnTo>
                    <a:lnTo>
                      <a:pt x="367" y="681"/>
                    </a:lnTo>
                    <a:lnTo>
                      <a:pt x="376" y="679"/>
                    </a:lnTo>
                    <a:lnTo>
                      <a:pt x="378" y="673"/>
                    </a:lnTo>
                    <a:lnTo>
                      <a:pt x="379" y="665"/>
                    </a:lnTo>
                    <a:lnTo>
                      <a:pt x="385" y="660"/>
                    </a:lnTo>
                    <a:lnTo>
                      <a:pt x="387" y="654"/>
                    </a:lnTo>
                    <a:lnTo>
                      <a:pt x="383" y="650"/>
                    </a:lnTo>
                    <a:lnTo>
                      <a:pt x="385" y="646"/>
                    </a:lnTo>
                    <a:lnTo>
                      <a:pt x="388" y="647"/>
                    </a:lnTo>
                    <a:lnTo>
                      <a:pt x="388" y="643"/>
                    </a:lnTo>
                    <a:lnTo>
                      <a:pt x="383" y="619"/>
                    </a:lnTo>
                    <a:lnTo>
                      <a:pt x="384" y="615"/>
                    </a:lnTo>
                    <a:lnTo>
                      <a:pt x="388" y="618"/>
                    </a:lnTo>
                    <a:lnTo>
                      <a:pt x="388" y="607"/>
                    </a:lnTo>
                    <a:lnTo>
                      <a:pt x="392" y="602"/>
                    </a:lnTo>
                    <a:lnTo>
                      <a:pt x="395" y="603"/>
                    </a:lnTo>
                    <a:lnTo>
                      <a:pt x="395" y="607"/>
                    </a:lnTo>
                    <a:lnTo>
                      <a:pt x="395" y="596"/>
                    </a:lnTo>
                    <a:lnTo>
                      <a:pt x="394" y="587"/>
                    </a:lnTo>
                    <a:lnTo>
                      <a:pt x="390" y="585"/>
                    </a:lnTo>
                    <a:lnTo>
                      <a:pt x="389" y="569"/>
                    </a:lnTo>
                    <a:lnTo>
                      <a:pt x="389" y="557"/>
                    </a:lnTo>
                    <a:lnTo>
                      <a:pt x="388" y="549"/>
                    </a:lnTo>
                    <a:lnTo>
                      <a:pt x="388" y="539"/>
                    </a:lnTo>
                    <a:lnTo>
                      <a:pt x="385" y="536"/>
                    </a:lnTo>
                    <a:lnTo>
                      <a:pt x="382" y="507"/>
                    </a:lnTo>
                    <a:lnTo>
                      <a:pt x="366" y="456"/>
                    </a:lnTo>
                    <a:lnTo>
                      <a:pt x="344" y="434"/>
                    </a:lnTo>
                    <a:lnTo>
                      <a:pt x="337" y="424"/>
                    </a:lnTo>
                    <a:lnTo>
                      <a:pt x="336" y="409"/>
                    </a:lnTo>
                    <a:lnTo>
                      <a:pt x="335" y="413"/>
                    </a:lnTo>
                    <a:lnTo>
                      <a:pt x="329" y="414"/>
                    </a:lnTo>
                    <a:lnTo>
                      <a:pt x="329" y="409"/>
                    </a:lnTo>
                    <a:lnTo>
                      <a:pt x="323" y="401"/>
                    </a:lnTo>
                    <a:lnTo>
                      <a:pt x="306" y="398"/>
                    </a:lnTo>
                    <a:lnTo>
                      <a:pt x="298" y="387"/>
                    </a:lnTo>
                    <a:lnTo>
                      <a:pt x="290" y="378"/>
                    </a:lnTo>
                    <a:lnTo>
                      <a:pt x="281" y="372"/>
                    </a:lnTo>
                    <a:lnTo>
                      <a:pt x="274" y="362"/>
                    </a:lnTo>
                    <a:lnTo>
                      <a:pt x="270" y="359"/>
                    </a:lnTo>
                    <a:lnTo>
                      <a:pt x="265" y="351"/>
                    </a:lnTo>
                    <a:lnTo>
                      <a:pt x="255" y="344"/>
                    </a:lnTo>
                    <a:lnTo>
                      <a:pt x="248" y="334"/>
                    </a:lnTo>
                    <a:lnTo>
                      <a:pt x="236" y="324"/>
                    </a:lnTo>
                    <a:lnTo>
                      <a:pt x="234" y="312"/>
                    </a:lnTo>
                    <a:lnTo>
                      <a:pt x="228" y="297"/>
                    </a:lnTo>
                    <a:lnTo>
                      <a:pt x="217" y="290"/>
                    </a:lnTo>
                    <a:lnTo>
                      <a:pt x="197" y="270"/>
                    </a:lnTo>
                    <a:lnTo>
                      <a:pt x="191" y="258"/>
                    </a:lnTo>
                    <a:lnTo>
                      <a:pt x="194" y="245"/>
                    </a:lnTo>
                    <a:lnTo>
                      <a:pt x="197" y="235"/>
                    </a:lnTo>
                    <a:lnTo>
                      <a:pt x="199" y="222"/>
                    </a:lnTo>
                    <a:lnTo>
                      <a:pt x="211" y="195"/>
                    </a:lnTo>
                    <a:lnTo>
                      <a:pt x="239" y="171"/>
                    </a:lnTo>
                    <a:lnTo>
                      <a:pt x="243" y="166"/>
                    </a:lnTo>
                    <a:lnTo>
                      <a:pt x="247" y="152"/>
                    </a:lnTo>
                    <a:lnTo>
                      <a:pt x="253" y="145"/>
                    </a:lnTo>
                    <a:lnTo>
                      <a:pt x="258" y="140"/>
                    </a:lnTo>
                    <a:lnTo>
                      <a:pt x="276" y="132"/>
                    </a:lnTo>
                    <a:lnTo>
                      <a:pt x="286" y="124"/>
                    </a:lnTo>
                    <a:lnTo>
                      <a:pt x="287" y="116"/>
                    </a:lnTo>
                    <a:lnTo>
                      <a:pt x="307" y="105"/>
                    </a:lnTo>
                    <a:lnTo>
                      <a:pt x="315" y="108"/>
                    </a:lnTo>
                    <a:lnTo>
                      <a:pt x="318" y="106"/>
                    </a:lnTo>
                    <a:lnTo>
                      <a:pt x="319" y="102"/>
                    </a:lnTo>
                    <a:lnTo>
                      <a:pt x="312" y="97"/>
                    </a:lnTo>
                    <a:lnTo>
                      <a:pt x="293" y="98"/>
                    </a:lnTo>
                    <a:lnTo>
                      <a:pt x="283" y="96"/>
                    </a:lnTo>
                    <a:lnTo>
                      <a:pt x="278" y="91"/>
                    </a:lnTo>
                    <a:lnTo>
                      <a:pt x="255" y="77"/>
                    </a:lnTo>
                    <a:lnTo>
                      <a:pt x="248" y="65"/>
                    </a:lnTo>
                    <a:lnTo>
                      <a:pt x="243" y="50"/>
                    </a:lnTo>
                    <a:lnTo>
                      <a:pt x="248" y="35"/>
                    </a:lnTo>
                    <a:lnTo>
                      <a:pt x="244" y="26"/>
                    </a:lnTo>
                    <a:lnTo>
                      <a:pt x="224" y="25"/>
                    </a:lnTo>
                    <a:lnTo>
                      <a:pt x="211" y="21"/>
                    </a:lnTo>
                    <a:lnTo>
                      <a:pt x="196" y="15"/>
                    </a:lnTo>
                    <a:lnTo>
                      <a:pt x="184" y="5"/>
                    </a:lnTo>
                    <a:lnTo>
                      <a:pt x="169" y="0"/>
                    </a:lnTo>
                    <a:lnTo>
                      <a:pt x="162" y="1"/>
                    </a:lnTo>
                    <a:lnTo>
                      <a:pt x="152" y="12"/>
                    </a:lnTo>
                    <a:lnTo>
                      <a:pt x="142" y="19"/>
                    </a:lnTo>
                    <a:lnTo>
                      <a:pt x="127" y="27"/>
                    </a:lnTo>
                    <a:lnTo>
                      <a:pt x="121" y="28"/>
                    </a:lnTo>
                    <a:lnTo>
                      <a:pt x="113" y="26"/>
                    </a:lnTo>
                    <a:lnTo>
                      <a:pt x="104" y="33"/>
                    </a:lnTo>
                    <a:lnTo>
                      <a:pt x="94" y="38"/>
                    </a:lnTo>
                    <a:lnTo>
                      <a:pt x="91" y="32"/>
                    </a:lnTo>
                    <a:lnTo>
                      <a:pt x="77" y="36"/>
                    </a:lnTo>
                    <a:lnTo>
                      <a:pt x="71" y="31"/>
                    </a:lnTo>
                    <a:lnTo>
                      <a:pt x="65" y="32"/>
                    </a:lnTo>
                    <a:lnTo>
                      <a:pt x="50" y="42"/>
                    </a:lnTo>
                    <a:lnTo>
                      <a:pt x="44" y="41"/>
                    </a:lnTo>
                    <a:lnTo>
                      <a:pt x="36" y="33"/>
                    </a:lnTo>
                    <a:lnTo>
                      <a:pt x="23" y="31"/>
                    </a:lnTo>
                    <a:lnTo>
                      <a:pt x="21" y="28"/>
                    </a:lnTo>
                    <a:lnTo>
                      <a:pt x="17" y="31"/>
                    </a:lnTo>
                    <a:lnTo>
                      <a:pt x="13" y="37"/>
                    </a:lnTo>
                    <a:lnTo>
                      <a:pt x="7" y="44"/>
                    </a:lnTo>
                    <a:lnTo>
                      <a:pt x="7" y="48"/>
                    </a:lnTo>
                    <a:lnTo>
                      <a:pt x="0" y="44"/>
                    </a:lnTo>
                    <a:lnTo>
                      <a:pt x="12" y="60"/>
                    </a:lnTo>
                    <a:lnTo>
                      <a:pt x="29" y="80"/>
                    </a:lnTo>
                    <a:lnTo>
                      <a:pt x="39" y="90"/>
                    </a:lnTo>
                    <a:lnTo>
                      <a:pt x="44" y="100"/>
                    </a:lnTo>
                    <a:lnTo>
                      <a:pt x="41" y="112"/>
                    </a:lnTo>
                    <a:lnTo>
                      <a:pt x="43" y="120"/>
                    </a:lnTo>
                    <a:lnTo>
                      <a:pt x="57" y="135"/>
                    </a:lnTo>
                    <a:lnTo>
                      <a:pt x="77" y="139"/>
                    </a:lnTo>
                    <a:lnTo>
                      <a:pt x="97" y="134"/>
                    </a:lnTo>
                    <a:lnTo>
                      <a:pt x="113" y="135"/>
                    </a:lnTo>
                    <a:lnTo>
                      <a:pt x="122" y="146"/>
                    </a:lnTo>
                    <a:lnTo>
                      <a:pt x="127" y="155"/>
                    </a:lnTo>
                    <a:lnTo>
                      <a:pt x="129" y="162"/>
                    </a:lnTo>
                    <a:lnTo>
                      <a:pt x="137" y="168"/>
                    </a:lnTo>
                    <a:lnTo>
                      <a:pt x="141" y="177"/>
                    </a:lnTo>
                    <a:lnTo>
                      <a:pt x="147" y="183"/>
                    </a:lnTo>
                    <a:lnTo>
                      <a:pt x="146" y="192"/>
                    </a:lnTo>
                    <a:lnTo>
                      <a:pt x="130" y="208"/>
                    </a:lnTo>
                    <a:lnTo>
                      <a:pt x="125" y="208"/>
                    </a:lnTo>
                    <a:lnTo>
                      <a:pt x="114" y="205"/>
                    </a:lnTo>
                    <a:lnTo>
                      <a:pt x="107" y="208"/>
                    </a:lnTo>
                    <a:lnTo>
                      <a:pt x="103" y="213"/>
                    </a:lnTo>
                    <a:lnTo>
                      <a:pt x="99" y="222"/>
                    </a:lnTo>
                    <a:lnTo>
                      <a:pt x="100" y="229"/>
                    </a:lnTo>
                    <a:lnTo>
                      <a:pt x="107" y="231"/>
                    </a:lnTo>
                    <a:lnTo>
                      <a:pt x="115" y="237"/>
                    </a:lnTo>
                    <a:lnTo>
                      <a:pt x="134" y="247"/>
                    </a:lnTo>
                    <a:lnTo>
                      <a:pt x="161" y="267"/>
                    </a:lnTo>
                    <a:lnTo>
                      <a:pt x="165" y="280"/>
                    </a:lnTo>
                    <a:lnTo>
                      <a:pt x="188" y="301"/>
                    </a:lnTo>
                    <a:lnTo>
                      <a:pt x="191" y="311"/>
                    </a:lnTo>
                    <a:lnTo>
                      <a:pt x="208" y="331"/>
                    </a:lnTo>
                    <a:lnTo>
                      <a:pt x="213" y="332"/>
                    </a:lnTo>
                    <a:lnTo>
                      <a:pt x="231" y="344"/>
                    </a:lnTo>
                    <a:lnTo>
                      <a:pt x="236" y="358"/>
                    </a:lnTo>
                    <a:lnTo>
                      <a:pt x="239" y="370"/>
                    </a:lnTo>
                    <a:lnTo>
                      <a:pt x="238" y="371"/>
                    </a:lnTo>
                    <a:lnTo>
                      <a:pt x="239" y="372"/>
                    </a:lnTo>
                    <a:lnTo>
                      <a:pt x="243" y="386"/>
                    </a:lnTo>
                    <a:lnTo>
                      <a:pt x="251" y="386"/>
                    </a:lnTo>
                    <a:lnTo>
                      <a:pt x="265" y="396"/>
                    </a:lnTo>
                    <a:lnTo>
                      <a:pt x="274" y="404"/>
                    </a:lnTo>
                    <a:lnTo>
                      <a:pt x="278" y="421"/>
                    </a:lnTo>
                    <a:lnTo>
                      <a:pt x="291" y="450"/>
                    </a:lnTo>
                    <a:lnTo>
                      <a:pt x="292" y="457"/>
                    </a:lnTo>
                    <a:lnTo>
                      <a:pt x="292" y="490"/>
                    </a:lnTo>
                    <a:lnTo>
                      <a:pt x="290" y="527"/>
                    </a:lnTo>
                    <a:lnTo>
                      <a:pt x="292" y="543"/>
                    </a:lnTo>
                    <a:lnTo>
                      <a:pt x="299" y="558"/>
                    </a:lnTo>
                    <a:lnTo>
                      <a:pt x="298" y="607"/>
                    </a:lnTo>
                    <a:lnTo>
                      <a:pt x="296" y="619"/>
                    </a:lnTo>
                    <a:lnTo>
                      <a:pt x="290" y="628"/>
                    </a:lnTo>
                    <a:lnTo>
                      <a:pt x="281" y="625"/>
                    </a:lnTo>
                    <a:lnTo>
                      <a:pt x="271" y="634"/>
                    </a:lnTo>
                    <a:lnTo>
                      <a:pt x="264" y="638"/>
                    </a:lnTo>
                    <a:lnTo>
                      <a:pt x="256" y="638"/>
                    </a:lnTo>
                    <a:lnTo>
                      <a:pt x="238" y="646"/>
                    </a:lnTo>
                    <a:lnTo>
                      <a:pt x="237" y="656"/>
                    </a:lnTo>
                    <a:lnTo>
                      <a:pt x="218" y="657"/>
                    </a:lnTo>
                    <a:lnTo>
                      <a:pt x="208" y="661"/>
                    </a:lnTo>
                    <a:lnTo>
                      <a:pt x="206" y="674"/>
                    </a:lnTo>
                    <a:lnTo>
                      <a:pt x="207" y="683"/>
                    </a:lnTo>
                    <a:lnTo>
                      <a:pt x="208" y="692"/>
                    </a:lnTo>
                    <a:lnTo>
                      <a:pt x="202" y="694"/>
                    </a:lnTo>
                    <a:lnTo>
                      <a:pt x="194" y="697"/>
                    </a:lnTo>
                    <a:lnTo>
                      <a:pt x="183" y="704"/>
                    </a:lnTo>
                    <a:lnTo>
                      <a:pt x="173" y="708"/>
                    </a:lnTo>
                    <a:lnTo>
                      <a:pt x="165" y="705"/>
                    </a:lnTo>
                    <a:lnTo>
                      <a:pt x="158" y="705"/>
                    </a:lnTo>
                    <a:lnTo>
                      <a:pt x="157" y="715"/>
                    </a:lnTo>
                    <a:lnTo>
                      <a:pt x="152" y="720"/>
                    </a:lnTo>
                    <a:lnTo>
                      <a:pt x="145" y="724"/>
                    </a:lnTo>
                    <a:lnTo>
                      <a:pt x="134" y="726"/>
                    </a:lnTo>
                    <a:lnTo>
                      <a:pt x="129" y="727"/>
                    </a:lnTo>
                    <a:lnTo>
                      <a:pt x="136" y="738"/>
                    </a:lnTo>
                    <a:lnTo>
                      <a:pt x="154" y="746"/>
                    </a:lnTo>
                    <a:lnTo>
                      <a:pt x="161" y="752"/>
                    </a:lnTo>
                    <a:lnTo>
                      <a:pt x="157" y="760"/>
                    </a:lnTo>
                    <a:lnTo>
                      <a:pt x="150" y="770"/>
                    </a:lnTo>
                    <a:lnTo>
                      <a:pt x="148" y="786"/>
                    </a:lnTo>
                    <a:lnTo>
                      <a:pt x="148" y="797"/>
                    </a:lnTo>
                    <a:lnTo>
                      <a:pt x="151" y="810"/>
                    </a:lnTo>
                    <a:lnTo>
                      <a:pt x="156" y="822"/>
                    </a:lnTo>
                    <a:lnTo>
                      <a:pt x="151" y="827"/>
                    </a:lnTo>
                    <a:lnTo>
                      <a:pt x="153" y="832"/>
                    </a:lnTo>
                    <a:lnTo>
                      <a:pt x="162" y="830"/>
                    </a:lnTo>
                    <a:lnTo>
                      <a:pt x="175" y="821"/>
                    </a:lnTo>
                    <a:lnTo>
                      <a:pt x="186" y="807"/>
                    </a:lnTo>
                    <a:lnTo>
                      <a:pt x="195" y="797"/>
                    </a:lnTo>
                    <a:lnTo>
                      <a:pt x="216" y="789"/>
                    </a:lnTo>
                    <a:lnTo>
                      <a:pt x="220" y="785"/>
                    </a:lnTo>
                    <a:lnTo>
                      <a:pt x="220" y="778"/>
                    </a:lnTo>
                    <a:lnTo>
                      <a:pt x="228" y="773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4" name="任意多边形: 形状 73"/>
              <p:cNvSpPr>
                <a:spLocks noChangeAspect="1"/>
              </p:cNvSpPr>
              <p:nvPr/>
            </p:nvSpPr>
            <p:spPr bwMode="gray">
              <a:xfrm>
                <a:off x="4927368" y="4187906"/>
                <a:ext cx="139972" cy="95702"/>
              </a:xfrm>
              <a:custGeom>
                <a:avLst/>
                <a:gdLst/>
                <a:ahLst/>
                <a:cxnLst>
                  <a:cxn ang="0">
                    <a:pos x="249" y="133"/>
                  </a:cxn>
                  <a:cxn ang="0">
                    <a:pos x="268" y="155"/>
                  </a:cxn>
                  <a:cxn ang="0">
                    <a:pos x="281" y="158"/>
                  </a:cxn>
                  <a:cxn ang="0">
                    <a:pos x="288" y="121"/>
                  </a:cxn>
                  <a:cxn ang="0">
                    <a:pos x="301" y="122"/>
                  </a:cxn>
                  <a:cxn ang="0">
                    <a:pos x="312" y="139"/>
                  </a:cxn>
                  <a:cxn ang="0">
                    <a:pos x="319" y="128"/>
                  </a:cxn>
                  <a:cxn ang="0">
                    <a:pos x="309" y="111"/>
                  </a:cxn>
                  <a:cxn ang="0">
                    <a:pos x="328" y="96"/>
                  </a:cxn>
                  <a:cxn ang="0">
                    <a:pos x="324" y="81"/>
                  </a:cxn>
                  <a:cxn ang="0">
                    <a:pos x="351" y="64"/>
                  </a:cxn>
                  <a:cxn ang="0">
                    <a:pos x="383" y="20"/>
                  </a:cxn>
                  <a:cxn ang="0">
                    <a:pos x="392" y="0"/>
                  </a:cxn>
                  <a:cxn ang="0">
                    <a:pos x="395" y="14"/>
                  </a:cxn>
                  <a:cxn ang="0">
                    <a:pos x="404" y="9"/>
                  </a:cxn>
                  <a:cxn ang="0">
                    <a:pos x="417" y="4"/>
                  </a:cxn>
                  <a:cxn ang="0">
                    <a:pos x="433" y="20"/>
                  </a:cxn>
                  <a:cxn ang="0">
                    <a:pos x="442" y="43"/>
                  </a:cxn>
                  <a:cxn ang="0">
                    <a:pos x="448" y="57"/>
                  </a:cxn>
                  <a:cxn ang="0">
                    <a:pos x="463" y="54"/>
                  </a:cxn>
                  <a:cxn ang="0">
                    <a:pos x="462" y="68"/>
                  </a:cxn>
                  <a:cxn ang="0">
                    <a:pos x="474" y="65"/>
                  </a:cxn>
                  <a:cxn ang="0">
                    <a:pos x="502" y="80"/>
                  </a:cxn>
                  <a:cxn ang="0">
                    <a:pos x="530" y="95"/>
                  </a:cxn>
                  <a:cxn ang="0">
                    <a:pos x="512" y="108"/>
                  </a:cxn>
                  <a:cxn ang="0">
                    <a:pos x="482" y="110"/>
                  </a:cxn>
                  <a:cxn ang="0">
                    <a:pos x="476" y="126"/>
                  </a:cxn>
                  <a:cxn ang="0">
                    <a:pos x="492" y="137"/>
                  </a:cxn>
                  <a:cxn ang="0">
                    <a:pos x="463" y="149"/>
                  </a:cxn>
                  <a:cxn ang="0">
                    <a:pos x="446" y="143"/>
                  </a:cxn>
                  <a:cxn ang="0">
                    <a:pos x="439" y="151"/>
                  </a:cxn>
                  <a:cxn ang="0">
                    <a:pos x="412" y="142"/>
                  </a:cxn>
                  <a:cxn ang="0">
                    <a:pos x="336" y="150"/>
                  </a:cxn>
                  <a:cxn ang="0">
                    <a:pos x="323" y="201"/>
                  </a:cxn>
                  <a:cxn ang="0">
                    <a:pos x="282" y="275"/>
                  </a:cxn>
                  <a:cxn ang="0">
                    <a:pos x="265" y="299"/>
                  </a:cxn>
                  <a:cxn ang="0">
                    <a:pos x="231" y="307"/>
                  </a:cxn>
                  <a:cxn ang="0">
                    <a:pos x="189" y="306"/>
                  </a:cxn>
                  <a:cxn ang="0">
                    <a:pos x="178" y="296"/>
                  </a:cxn>
                  <a:cxn ang="0">
                    <a:pos x="139" y="305"/>
                  </a:cxn>
                  <a:cxn ang="0">
                    <a:pos x="105" y="326"/>
                  </a:cxn>
                  <a:cxn ang="0">
                    <a:pos x="77" y="323"/>
                  </a:cxn>
                  <a:cxn ang="0">
                    <a:pos x="40" y="325"/>
                  </a:cxn>
                  <a:cxn ang="0">
                    <a:pos x="0" y="269"/>
                  </a:cxn>
                  <a:cxn ang="0">
                    <a:pos x="7" y="264"/>
                  </a:cxn>
                  <a:cxn ang="0">
                    <a:pos x="28" y="283"/>
                  </a:cxn>
                  <a:cxn ang="0">
                    <a:pos x="53" y="284"/>
                  </a:cxn>
                  <a:cxn ang="0">
                    <a:pos x="84" y="293"/>
                  </a:cxn>
                  <a:cxn ang="0">
                    <a:pos x="91" y="269"/>
                  </a:cxn>
                  <a:cxn ang="0">
                    <a:pos x="96" y="250"/>
                  </a:cxn>
                  <a:cxn ang="0">
                    <a:pos x="103" y="239"/>
                  </a:cxn>
                  <a:cxn ang="0">
                    <a:pos x="116" y="221"/>
                  </a:cxn>
                  <a:cxn ang="0">
                    <a:pos x="137" y="218"/>
                  </a:cxn>
                  <a:cxn ang="0">
                    <a:pos x="161" y="215"/>
                  </a:cxn>
                  <a:cxn ang="0">
                    <a:pos x="190" y="201"/>
                  </a:cxn>
                  <a:cxn ang="0">
                    <a:pos x="215" y="167"/>
                  </a:cxn>
                  <a:cxn ang="0">
                    <a:pos x="240" y="131"/>
                  </a:cxn>
                </a:cxnLst>
                <a:rect l="0" t="0" r="r" b="b"/>
                <a:pathLst>
                  <a:path w="530" h="330">
                    <a:moveTo>
                      <a:pt x="242" y="129"/>
                    </a:moveTo>
                    <a:lnTo>
                      <a:pt x="245" y="131"/>
                    </a:lnTo>
                    <a:lnTo>
                      <a:pt x="249" y="133"/>
                    </a:lnTo>
                    <a:lnTo>
                      <a:pt x="259" y="144"/>
                    </a:lnTo>
                    <a:lnTo>
                      <a:pt x="263" y="150"/>
                    </a:lnTo>
                    <a:lnTo>
                      <a:pt x="268" y="155"/>
                    </a:lnTo>
                    <a:lnTo>
                      <a:pt x="271" y="159"/>
                    </a:lnTo>
                    <a:lnTo>
                      <a:pt x="276" y="160"/>
                    </a:lnTo>
                    <a:lnTo>
                      <a:pt x="281" y="158"/>
                    </a:lnTo>
                    <a:lnTo>
                      <a:pt x="283" y="150"/>
                    </a:lnTo>
                    <a:lnTo>
                      <a:pt x="285" y="126"/>
                    </a:lnTo>
                    <a:lnTo>
                      <a:pt x="288" y="121"/>
                    </a:lnTo>
                    <a:lnTo>
                      <a:pt x="293" y="118"/>
                    </a:lnTo>
                    <a:lnTo>
                      <a:pt x="298" y="118"/>
                    </a:lnTo>
                    <a:lnTo>
                      <a:pt x="301" y="122"/>
                    </a:lnTo>
                    <a:lnTo>
                      <a:pt x="303" y="129"/>
                    </a:lnTo>
                    <a:lnTo>
                      <a:pt x="307" y="137"/>
                    </a:lnTo>
                    <a:lnTo>
                      <a:pt x="312" y="139"/>
                    </a:lnTo>
                    <a:lnTo>
                      <a:pt x="318" y="139"/>
                    </a:lnTo>
                    <a:lnTo>
                      <a:pt x="319" y="134"/>
                    </a:lnTo>
                    <a:lnTo>
                      <a:pt x="319" y="128"/>
                    </a:lnTo>
                    <a:lnTo>
                      <a:pt x="318" y="123"/>
                    </a:lnTo>
                    <a:lnTo>
                      <a:pt x="314" y="116"/>
                    </a:lnTo>
                    <a:lnTo>
                      <a:pt x="309" y="111"/>
                    </a:lnTo>
                    <a:lnTo>
                      <a:pt x="315" y="110"/>
                    </a:lnTo>
                    <a:lnTo>
                      <a:pt x="320" y="106"/>
                    </a:lnTo>
                    <a:lnTo>
                      <a:pt x="328" y="96"/>
                    </a:lnTo>
                    <a:lnTo>
                      <a:pt x="322" y="94"/>
                    </a:lnTo>
                    <a:lnTo>
                      <a:pt x="319" y="88"/>
                    </a:lnTo>
                    <a:lnTo>
                      <a:pt x="324" y="81"/>
                    </a:lnTo>
                    <a:lnTo>
                      <a:pt x="329" y="79"/>
                    </a:lnTo>
                    <a:lnTo>
                      <a:pt x="339" y="79"/>
                    </a:lnTo>
                    <a:lnTo>
                      <a:pt x="351" y="64"/>
                    </a:lnTo>
                    <a:lnTo>
                      <a:pt x="357" y="53"/>
                    </a:lnTo>
                    <a:lnTo>
                      <a:pt x="357" y="47"/>
                    </a:lnTo>
                    <a:lnTo>
                      <a:pt x="383" y="20"/>
                    </a:lnTo>
                    <a:lnTo>
                      <a:pt x="387" y="13"/>
                    </a:lnTo>
                    <a:lnTo>
                      <a:pt x="388" y="6"/>
                    </a:lnTo>
                    <a:lnTo>
                      <a:pt x="392" y="0"/>
                    </a:lnTo>
                    <a:lnTo>
                      <a:pt x="394" y="0"/>
                    </a:lnTo>
                    <a:lnTo>
                      <a:pt x="395" y="3"/>
                    </a:lnTo>
                    <a:lnTo>
                      <a:pt x="395" y="14"/>
                    </a:lnTo>
                    <a:lnTo>
                      <a:pt x="393" y="20"/>
                    </a:lnTo>
                    <a:lnTo>
                      <a:pt x="393" y="22"/>
                    </a:lnTo>
                    <a:lnTo>
                      <a:pt x="404" y="9"/>
                    </a:lnTo>
                    <a:lnTo>
                      <a:pt x="408" y="2"/>
                    </a:lnTo>
                    <a:lnTo>
                      <a:pt x="415" y="2"/>
                    </a:lnTo>
                    <a:lnTo>
                      <a:pt x="417" y="4"/>
                    </a:lnTo>
                    <a:lnTo>
                      <a:pt x="422" y="19"/>
                    </a:lnTo>
                    <a:lnTo>
                      <a:pt x="428" y="22"/>
                    </a:lnTo>
                    <a:lnTo>
                      <a:pt x="433" y="20"/>
                    </a:lnTo>
                    <a:lnTo>
                      <a:pt x="443" y="29"/>
                    </a:lnTo>
                    <a:lnTo>
                      <a:pt x="446" y="40"/>
                    </a:lnTo>
                    <a:lnTo>
                      <a:pt x="442" y="43"/>
                    </a:lnTo>
                    <a:lnTo>
                      <a:pt x="443" y="57"/>
                    </a:lnTo>
                    <a:lnTo>
                      <a:pt x="444" y="58"/>
                    </a:lnTo>
                    <a:lnTo>
                      <a:pt x="448" y="57"/>
                    </a:lnTo>
                    <a:lnTo>
                      <a:pt x="452" y="57"/>
                    </a:lnTo>
                    <a:lnTo>
                      <a:pt x="458" y="54"/>
                    </a:lnTo>
                    <a:lnTo>
                      <a:pt x="463" y="54"/>
                    </a:lnTo>
                    <a:lnTo>
                      <a:pt x="467" y="59"/>
                    </a:lnTo>
                    <a:lnTo>
                      <a:pt x="465" y="64"/>
                    </a:lnTo>
                    <a:lnTo>
                      <a:pt x="462" y="68"/>
                    </a:lnTo>
                    <a:lnTo>
                      <a:pt x="463" y="70"/>
                    </a:lnTo>
                    <a:lnTo>
                      <a:pt x="469" y="70"/>
                    </a:lnTo>
                    <a:lnTo>
                      <a:pt x="474" y="65"/>
                    </a:lnTo>
                    <a:lnTo>
                      <a:pt x="480" y="65"/>
                    </a:lnTo>
                    <a:lnTo>
                      <a:pt x="486" y="69"/>
                    </a:lnTo>
                    <a:lnTo>
                      <a:pt x="502" y="80"/>
                    </a:lnTo>
                    <a:lnTo>
                      <a:pt x="523" y="86"/>
                    </a:lnTo>
                    <a:lnTo>
                      <a:pt x="529" y="91"/>
                    </a:lnTo>
                    <a:lnTo>
                      <a:pt x="530" y="95"/>
                    </a:lnTo>
                    <a:lnTo>
                      <a:pt x="528" y="100"/>
                    </a:lnTo>
                    <a:lnTo>
                      <a:pt x="518" y="104"/>
                    </a:lnTo>
                    <a:lnTo>
                      <a:pt x="512" y="108"/>
                    </a:lnTo>
                    <a:lnTo>
                      <a:pt x="501" y="112"/>
                    </a:lnTo>
                    <a:lnTo>
                      <a:pt x="491" y="115"/>
                    </a:lnTo>
                    <a:lnTo>
                      <a:pt x="482" y="110"/>
                    </a:lnTo>
                    <a:lnTo>
                      <a:pt x="475" y="113"/>
                    </a:lnTo>
                    <a:lnTo>
                      <a:pt x="474" y="121"/>
                    </a:lnTo>
                    <a:lnTo>
                      <a:pt x="476" y="126"/>
                    </a:lnTo>
                    <a:lnTo>
                      <a:pt x="482" y="132"/>
                    </a:lnTo>
                    <a:lnTo>
                      <a:pt x="487" y="133"/>
                    </a:lnTo>
                    <a:lnTo>
                      <a:pt x="492" y="137"/>
                    </a:lnTo>
                    <a:lnTo>
                      <a:pt x="494" y="140"/>
                    </a:lnTo>
                    <a:lnTo>
                      <a:pt x="480" y="143"/>
                    </a:lnTo>
                    <a:lnTo>
                      <a:pt x="463" y="149"/>
                    </a:lnTo>
                    <a:lnTo>
                      <a:pt x="457" y="149"/>
                    </a:lnTo>
                    <a:lnTo>
                      <a:pt x="452" y="147"/>
                    </a:lnTo>
                    <a:lnTo>
                      <a:pt x="446" y="143"/>
                    </a:lnTo>
                    <a:lnTo>
                      <a:pt x="444" y="143"/>
                    </a:lnTo>
                    <a:lnTo>
                      <a:pt x="443" y="148"/>
                    </a:lnTo>
                    <a:lnTo>
                      <a:pt x="439" y="151"/>
                    </a:lnTo>
                    <a:lnTo>
                      <a:pt x="435" y="151"/>
                    </a:lnTo>
                    <a:lnTo>
                      <a:pt x="421" y="147"/>
                    </a:lnTo>
                    <a:lnTo>
                      <a:pt x="412" y="142"/>
                    </a:lnTo>
                    <a:lnTo>
                      <a:pt x="361" y="140"/>
                    </a:lnTo>
                    <a:lnTo>
                      <a:pt x="342" y="142"/>
                    </a:lnTo>
                    <a:lnTo>
                      <a:pt x="336" y="150"/>
                    </a:lnTo>
                    <a:lnTo>
                      <a:pt x="330" y="167"/>
                    </a:lnTo>
                    <a:lnTo>
                      <a:pt x="328" y="189"/>
                    </a:lnTo>
                    <a:lnTo>
                      <a:pt x="323" y="201"/>
                    </a:lnTo>
                    <a:lnTo>
                      <a:pt x="297" y="230"/>
                    </a:lnTo>
                    <a:lnTo>
                      <a:pt x="291" y="257"/>
                    </a:lnTo>
                    <a:lnTo>
                      <a:pt x="282" y="275"/>
                    </a:lnTo>
                    <a:lnTo>
                      <a:pt x="275" y="287"/>
                    </a:lnTo>
                    <a:lnTo>
                      <a:pt x="271" y="294"/>
                    </a:lnTo>
                    <a:lnTo>
                      <a:pt x="265" y="299"/>
                    </a:lnTo>
                    <a:lnTo>
                      <a:pt x="252" y="303"/>
                    </a:lnTo>
                    <a:lnTo>
                      <a:pt x="240" y="305"/>
                    </a:lnTo>
                    <a:lnTo>
                      <a:pt x="231" y="307"/>
                    </a:lnTo>
                    <a:lnTo>
                      <a:pt x="220" y="314"/>
                    </a:lnTo>
                    <a:lnTo>
                      <a:pt x="210" y="314"/>
                    </a:lnTo>
                    <a:lnTo>
                      <a:pt x="189" y="306"/>
                    </a:lnTo>
                    <a:lnTo>
                      <a:pt x="184" y="306"/>
                    </a:lnTo>
                    <a:lnTo>
                      <a:pt x="183" y="299"/>
                    </a:lnTo>
                    <a:lnTo>
                      <a:pt x="178" y="296"/>
                    </a:lnTo>
                    <a:lnTo>
                      <a:pt x="151" y="295"/>
                    </a:lnTo>
                    <a:lnTo>
                      <a:pt x="146" y="296"/>
                    </a:lnTo>
                    <a:lnTo>
                      <a:pt x="139" y="305"/>
                    </a:lnTo>
                    <a:lnTo>
                      <a:pt x="123" y="323"/>
                    </a:lnTo>
                    <a:lnTo>
                      <a:pt x="115" y="327"/>
                    </a:lnTo>
                    <a:lnTo>
                      <a:pt x="105" y="326"/>
                    </a:lnTo>
                    <a:lnTo>
                      <a:pt x="96" y="326"/>
                    </a:lnTo>
                    <a:lnTo>
                      <a:pt x="87" y="330"/>
                    </a:lnTo>
                    <a:lnTo>
                      <a:pt x="77" y="323"/>
                    </a:lnTo>
                    <a:lnTo>
                      <a:pt x="66" y="325"/>
                    </a:lnTo>
                    <a:lnTo>
                      <a:pt x="54" y="328"/>
                    </a:lnTo>
                    <a:lnTo>
                      <a:pt x="40" y="325"/>
                    </a:lnTo>
                    <a:lnTo>
                      <a:pt x="27" y="314"/>
                    </a:lnTo>
                    <a:lnTo>
                      <a:pt x="0" y="274"/>
                    </a:lnTo>
                    <a:lnTo>
                      <a:pt x="0" y="269"/>
                    </a:lnTo>
                    <a:lnTo>
                      <a:pt x="2" y="268"/>
                    </a:lnTo>
                    <a:lnTo>
                      <a:pt x="5" y="266"/>
                    </a:lnTo>
                    <a:lnTo>
                      <a:pt x="7" y="264"/>
                    </a:lnTo>
                    <a:lnTo>
                      <a:pt x="10" y="273"/>
                    </a:lnTo>
                    <a:lnTo>
                      <a:pt x="13" y="278"/>
                    </a:lnTo>
                    <a:lnTo>
                      <a:pt x="28" y="283"/>
                    </a:lnTo>
                    <a:lnTo>
                      <a:pt x="34" y="284"/>
                    </a:lnTo>
                    <a:lnTo>
                      <a:pt x="48" y="283"/>
                    </a:lnTo>
                    <a:lnTo>
                      <a:pt x="53" y="284"/>
                    </a:lnTo>
                    <a:lnTo>
                      <a:pt x="59" y="288"/>
                    </a:lnTo>
                    <a:lnTo>
                      <a:pt x="67" y="290"/>
                    </a:lnTo>
                    <a:lnTo>
                      <a:pt x="84" y="293"/>
                    </a:lnTo>
                    <a:lnTo>
                      <a:pt x="86" y="285"/>
                    </a:lnTo>
                    <a:lnTo>
                      <a:pt x="89" y="279"/>
                    </a:lnTo>
                    <a:lnTo>
                      <a:pt x="91" y="269"/>
                    </a:lnTo>
                    <a:lnTo>
                      <a:pt x="93" y="263"/>
                    </a:lnTo>
                    <a:lnTo>
                      <a:pt x="91" y="253"/>
                    </a:lnTo>
                    <a:lnTo>
                      <a:pt x="96" y="250"/>
                    </a:lnTo>
                    <a:lnTo>
                      <a:pt x="102" y="251"/>
                    </a:lnTo>
                    <a:lnTo>
                      <a:pt x="103" y="253"/>
                    </a:lnTo>
                    <a:lnTo>
                      <a:pt x="103" y="239"/>
                    </a:lnTo>
                    <a:lnTo>
                      <a:pt x="105" y="235"/>
                    </a:lnTo>
                    <a:lnTo>
                      <a:pt x="113" y="225"/>
                    </a:lnTo>
                    <a:lnTo>
                      <a:pt x="116" y="221"/>
                    </a:lnTo>
                    <a:lnTo>
                      <a:pt x="134" y="220"/>
                    </a:lnTo>
                    <a:lnTo>
                      <a:pt x="137" y="219"/>
                    </a:lnTo>
                    <a:lnTo>
                      <a:pt x="137" y="218"/>
                    </a:lnTo>
                    <a:lnTo>
                      <a:pt x="142" y="217"/>
                    </a:lnTo>
                    <a:lnTo>
                      <a:pt x="152" y="217"/>
                    </a:lnTo>
                    <a:lnTo>
                      <a:pt x="161" y="215"/>
                    </a:lnTo>
                    <a:lnTo>
                      <a:pt x="174" y="214"/>
                    </a:lnTo>
                    <a:lnTo>
                      <a:pt x="179" y="212"/>
                    </a:lnTo>
                    <a:lnTo>
                      <a:pt x="190" y="201"/>
                    </a:lnTo>
                    <a:lnTo>
                      <a:pt x="205" y="183"/>
                    </a:lnTo>
                    <a:lnTo>
                      <a:pt x="207" y="177"/>
                    </a:lnTo>
                    <a:lnTo>
                      <a:pt x="215" y="167"/>
                    </a:lnTo>
                    <a:lnTo>
                      <a:pt x="231" y="154"/>
                    </a:lnTo>
                    <a:lnTo>
                      <a:pt x="238" y="143"/>
                    </a:lnTo>
                    <a:lnTo>
                      <a:pt x="240" y="131"/>
                    </a:lnTo>
                    <a:lnTo>
                      <a:pt x="242" y="129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5" name="任意多边形: 形状 74"/>
              <p:cNvSpPr>
                <a:spLocks noChangeAspect="1"/>
              </p:cNvSpPr>
              <p:nvPr/>
            </p:nvSpPr>
            <p:spPr bwMode="gray">
              <a:xfrm>
                <a:off x="4791358" y="4190805"/>
                <a:ext cx="59423" cy="85552"/>
              </a:xfrm>
              <a:custGeom>
                <a:avLst/>
                <a:gdLst/>
                <a:ahLst/>
                <a:cxnLst>
                  <a:cxn ang="0">
                    <a:pos x="5" y="16"/>
                  </a:cxn>
                  <a:cxn ang="0">
                    <a:pos x="2" y="16"/>
                  </a:cxn>
                  <a:cxn ang="0">
                    <a:pos x="7" y="24"/>
                  </a:cxn>
                  <a:cxn ang="0">
                    <a:pos x="10" y="43"/>
                  </a:cxn>
                  <a:cxn ang="0">
                    <a:pos x="14" y="55"/>
                  </a:cxn>
                  <a:cxn ang="0">
                    <a:pos x="15" y="87"/>
                  </a:cxn>
                  <a:cxn ang="0">
                    <a:pos x="18" y="98"/>
                  </a:cxn>
                  <a:cxn ang="0">
                    <a:pos x="26" y="104"/>
                  </a:cxn>
                  <a:cxn ang="0">
                    <a:pos x="27" y="115"/>
                  </a:cxn>
                  <a:cxn ang="0">
                    <a:pos x="26" y="130"/>
                  </a:cxn>
                  <a:cxn ang="0">
                    <a:pos x="32" y="141"/>
                  </a:cxn>
                  <a:cxn ang="0">
                    <a:pos x="33" y="148"/>
                  </a:cxn>
                  <a:cxn ang="0">
                    <a:pos x="52" y="173"/>
                  </a:cxn>
                  <a:cxn ang="0">
                    <a:pos x="60" y="183"/>
                  </a:cxn>
                  <a:cxn ang="0">
                    <a:pos x="66" y="196"/>
                  </a:cxn>
                  <a:cxn ang="0">
                    <a:pos x="68" y="208"/>
                  </a:cxn>
                  <a:cxn ang="0">
                    <a:pos x="77" y="218"/>
                  </a:cxn>
                  <a:cxn ang="0">
                    <a:pos x="93" y="229"/>
                  </a:cxn>
                  <a:cxn ang="0">
                    <a:pos x="114" y="248"/>
                  </a:cxn>
                  <a:cxn ang="0">
                    <a:pos x="129" y="253"/>
                  </a:cxn>
                  <a:cxn ang="0">
                    <a:pos x="144" y="265"/>
                  </a:cxn>
                  <a:cxn ang="0">
                    <a:pos x="152" y="269"/>
                  </a:cxn>
                  <a:cxn ang="0">
                    <a:pos x="166" y="276"/>
                  </a:cxn>
                  <a:cxn ang="0">
                    <a:pos x="178" y="287"/>
                  </a:cxn>
                  <a:cxn ang="0">
                    <a:pos x="182" y="285"/>
                  </a:cxn>
                  <a:cxn ang="0">
                    <a:pos x="185" y="291"/>
                  </a:cxn>
                  <a:cxn ang="0">
                    <a:pos x="189" y="287"/>
                  </a:cxn>
                  <a:cxn ang="0">
                    <a:pos x="192" y="281"/>
                  </a:cxn>
                  <a:cxn ang="0">
                    <a:pos x="198" y="277"/>
                  </a:cxn>
                  <a:cxn ang="0">
                    <a:pos x="211" y="280"/>
                  </a:cxn>
                  <a:cxn ang="0">
                    <a:pos x="220" y="288"/>
                  </a:cxn>
                  <a:cxn ang="0">
                    <a:pos x="224" y="281"/>
                  </a:cxn>
                  <a:cxn ang="0">
                    <a:pos x="226" y="265"/>
                  </a:cxn>
                  <a:cxn ang="0">
                    <a:pos x="210" y="237"/>
                  </a:cxn>
                  <a:cxn ang="0">
                    <a:pos x="205" y="222"/>
                  </a:cxn>
                  <a:cxn ang="0">
                    <a:pos x="188" y="210"/>
                  </a:cxn>
                  <a:cxn ang="0">
                    <a:pos x="182" y="191"/>
                  </a:cxn>
                  <a:cxn ang="0">
                    <a:pos x="179" y="151"/>
                  </a:cxn>
                  <a:cxn ang="0">
                    <a:pos x="183" y="126"/>
                  </a:cxn>
                  <a:cxn ang="0">
                    <a:pos x="183" y="108"/>
                  </a:cxn>
                  <a:cxn ang="0">
                    <a:pos x="181" y="95"/>
                  </a:cxn>
                  <a:cxn ang="0">
                    <a:pos x="174" y="83"/>
                  </a:cxn>
                  <a:cxn ang="0">
                    <a:pos x="158" y="60"/>
                  </a:cxn>
                  <a:cxn ang="0">
                    <a:pos x="136" y="44"/>
                  </a:cxn>
                  <a:cxn ang="0">
                    <a:pos x="123" y="28"/>
                  </a:cxn>
                  <a:cxn ang="0">
                    <a:pos x="111" y="29"/>
                  </a:cxn>
                  <a:cxn ang="0">
                    <a:pos x="103" y="41"/>
                  </a:cxn>
                  <a:cxn ang="0">
                    <a:pos x="92" y="43"/>
                  </a:cxn>
                  <a:cxn ang="0">
                    <a:pos x="81" y="41"/>
                  </a:cxn>
                  <a:cxn ang="0">
                    <a:pos x="58" y="56"/>
                  </a:cxn>
                  <a:cxn ang="0">
                    <a:pos x="54" y="45"/>
                  </a:cxn>
                  <a:cxn ang="0">
                    <a:pos x="57" y="29"/>
                  </a:cxn>
                  <a:cxn ang="0">
                    <a:pos x="47" y="14"/>
                  </a:cxn>
                  <a:cxn ang="0">
                    <a:pos x="37" y="12"/>
                  </a:cxn>
                  <a:cxn ang="0">
                    <a:pos x="20" y="9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5" y="16"/>
                  </a:cxn>
                </a:cxnLst>
                <a:rect l="0" t="0" r="r" b="b"/>
                <a:pathLst>
                  <a:path w="226" h="291">
                    <a:moveTo>
                      <a:pt x="5" y="16"/>
                    </a:moveTo>
                    <a:lnTo>
                      <a:pt x="2" y="16"/>
                    </a:lnTo>
                    <a:lnTo>
                      <a:pt x="7" y="24"/>
                    </a:lnTo>
                    <a:lnTo>
                      <a:pt x="10" y="43"/>
                    </a:lnTo>
                    <a:lnTo>
                      <a:pt x="14" y="55"/>
                    </a:lnTo>
                    <a:lnTo>
                      <a:pt x="15" y="87"/>
                    </a:lnTo>
                    <a:lnTo>
                      <a:pt x="18" y="98"/>
                    </a:lnTo>
                    <a:lnTo>
                      <a:pt x="26" y="104"/>
                    </a:lnTo>
                    <a:lnTo>
                      <a:pt x="27" y="115"/>
                    </a:lnTo>
                    <a:lnTo>
                      <a:pt x="26" y="130"/>
                    </a:lnTo>
                    <a:lnTo>
                      <a:pt x="32" y="141"/>
                    </a:lnTo>
                    <a:lnTo>
                      <a:pt x="33" y="148"/>
                    </a:lnTo>
                    <a:lnTo>
                      <a:pt x="52" y="173"/>
                    </a:lnTo>
                    <a:lnTo>
                      <a:pt x="60" y="183"/>
                    </a:lnTo>
                    <a:lnTo>
                      <a:pt x="66" y="196"/>
                    </a:lnTo>
                    <a:lnTo>
                      <a:pt x="68" y="208"/>
                    </a:lnTo>
                    <a:lnTo>
                      <a:pt x="77" y="218"/>
                    </a:lnTo>
                    <a:lnTo>
                      <a:pt x="93" y="229"/>
                    </a:lnTo>
                    <a:lnTo>
                      <a:pt x="114" y="248"/>
                    </a:lnTo>
                    <a:lnTo>
                      <a:pt x="129" y="253"/>
                    </a:lnTo>
                    <a:lnTo>
                      <a:pt x="144" y="265"/>
                    </a:lnTo>
                    <a:lnTo>
                      <a:pt x="152" y="269"/>
                    </a:lnTo>
                    <a:lnTo>
                      <a:pt x="166" y="276"/>
                    </a:lnTo>
                    <a:lnTo>
                      <a:pt x="178" y="287"/>
                    </a:lnTo>
                    <a:lnTo>
                      <a:pt x="182" y="285"/>
                    </a:lnTo>
                    <a:lnTo>
                      <a:pt x="185" y="291"/>
                    </a:lnTo>
                    <a:lnTo>
                      <a:pt x="189" y="287"/>
                    </a:lnTo>
                    <a:lnTo>
                      <a:pt x="192" y="281"/>
                    </a:lnTo>
                    <a:lnTo>
                      <a:pt x="198" y="277"/>
                    </a:lnTo>
                    <a:lnTo>
                      <a:pt x="211" y="280"/>
                    </a:lnTo>
                    <a:lnTo>
                      <a:pt x="220" y="288"/>
                    </a:lnTo>
                    <a:lnTo>
                      <a:pt x="224" y="281"/>
                    </a:lnTo>
                    <a:lnTo>
                      <a:pt x="226" y="265"/>
                    </a:lnTo>
                    <a:lnTo>
                      <a:pt x="210" y="237"/>
                    </a:lnTo>
                    <a:lnTo>
                      <a:pt x="205" y="222"/>
                    </a:lnTo>
                    <a:lnTo>
                      <a:pt x="188" y="210"/>
                    </a:lnTo>
                    <a:lnTo>
                      <a:pt x="182" y="191"/>
                    </a:lnTo>
                    <a:lnTo>
                      <a:pt x="179" y="151"/>
                    </a:lnTo>
                    <a:lnTo>
                      <a:pt x="183" y="126"/>
                    </a:lnTo>
                    <a:lnTo>
                      <a:pt x="183" y="108"/>
                    </a:lnTo>
                    <a:lnTo>
                      <a:pt x="181" y="95"/>
                    </a:lnTo>
                    <a:lnTo>
                      <a:pt x="174" y="83"/>
                    </a:lnTo>
                    <a:lnTo>
                      <a:pt x="158" y="60"/>
                    </a:lnTo>
                    <a:lnTo>
                      <a:pt x="136" y="44"/>
                    </a:lnTo>
                    <a:lnTo>
                      <a:pt x="123" y="28"/>
                    </a:lnTo>
                    <a:lnTo>
                      <a:pt x="111" y="29"/>
                    </a:lnTo>
                    <a:lnTo>
                      <a:pt x="103" y="41"/>
                    </a:lnTo>
                    <a:lnTo>
                      <a:pt x="92" y="43"/>
                    </a:lnTo>
                    <a:lnTo>
                      <a:pt x="81" y="41"/>
                    </a:lnTo>
                    <a:lnTo>
                      <a:pt x="58" y="56"/>
                    </a:lnTo>
                    <a:lnTo>
                      <a:pt x="54" y="45"/>
                    </a:lnTo>
                    <a:lnTo>
                      <a:pt x="57" y="29"/>
                    </a:lnTo>
                    <a:lnTo>
                      <a:pt x="47" y="14"/>
                    </a:lnTo>
                    <a:lnTo>
                      <a:pt x="37" y="12"/>
                    </a:lnTo>
                    <a:lnTo>
                      <a:pt x="20" y="9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5" y="16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6" name="任意多边形: 形状 75"/>
              <p:cNvSpPr>
                <a:spLocks noChangeAspect="1"/>
              </p:cNvSpPr>
              <p:nvPr/>
            </p:nvSpPr>
            <p:spPr bwMode="gray">
              <a:xfrm>
                <a:off x="4754384" y="3963150"/>
                <a:ext cx="113562" cy="245055"/>
              </a:xfrm>
              <a:custGeom>
                <a:avLst/>
                <a:gdLst/>
                <a:ahLst/>
                <a:cxnLst>
                  <a:cxn ang="0">
                    <a:pos x="125" y="24"/>
                  </a:cxn>
                  <a:cxn ang="0">
                    <a:pos x="77" y="49"/>
                  </a:cxn>
                  <a:cxn ang="0">
                    <a:pos x="23" y="67"/>
                  </a:cxn>
                  <a:cxn ang="0">
                    <a:pos x="0" y="135"/>
                  </a:cxn>
                  <a:cxn ang="0">
                    <a:pos x="40" y="199"/>
                  </a:cxn>
                  <a:cxn ang="0">
                    <a:pos x="52" y="252"/>
                  </a:cxn>
                  <a:cxn ang="0">
                    <a:pos x="53" y="283"/>
                  </a:cxn>
                  <a:cxn ang="0">
                    <a:pos x="38" y="315"/>
                  </a:cxn>
                  <a:cxn ang="0">
                    <a:pos x="58" y="366"/>
                  </a:cxn>
                  <a:cxn ang="0">
                    <a:pos x="82" y="434"/>
                  </a:cxn>
                  <a:cxn ang="0">
                    <a:pos x="111" y="503"/>
                  </a:cxn>
                  <a:cxn ang="0">
                    <a:pos x="72" y="559"/>
                  </a:cxn>
                  <a:cxn ang="0">
                    <a:pos x="59" y="597"/>
                  </a:cxn>
                  <a:cxn ang="0">
                    <a:pos x="37" y="681"/>
                  </a:cxn>
                  <a:cxn ang="0">
                    <a:pos x="80" y="725"/>
                  </a:cxn>
                  <a:cxn ang="0">
                    <a:pos x="118" y="774"/>
                  </a:cxn>
                  <a:cxn ang="0">
                    <a:pos x="160" y="797"/>
                  </a:cxn>
                  <a:cxn ang="0">
                    <a:pos x="194" y="833"/>
                  </a:cxn>
                  <a:cxn ang="0">
                    <a:pos x="243" y="829"/>
                  </a:cxn>
                  <a:cxn ang="0">
                    <a:pos x="215" y="778"/>
                  </a:cxn>
                  <a:cxn ang="0">
                    <a:pos x="157" y="745"/>
                  </a:cxn>
                  <a:cxn ang="0">
                    <a:pos x="131" y="676"/>
                  </a:cxn>
                  <a:cxn ang="0">
                    <a:pos x="102" y="651"/>
                  </a:cxn>
                  <a:cxn ang="0">
                    <a:pos x="85" y="607"/>
                  </a:cxn>
                  <a:cxn ang="0">
                    <a:pos x="93" y="568"/>
                  </a:cxn>
                  <a:cxn ang="0">
                    <a:pos x="112" y="515"/>
                  </a:cxn>
                  <a:cxn ang="0">
                    <a:pos x="133" y="439"/>
                  </a:cxn>
                  <a:cxn ang="0">
                    <a:pos x="161" y="409"/>
                  </a:cxn>
                  <a:cxn ang="0">
                    <a:pos x="179" y="455"/>
                  </a:cxn>
                  <a:cxn ang="0">
                    <a:pos x="189" y="458"/>
                  </a:cxn>
                  <a:cxn ang="0">
                    <a:pos x="251" y="476"/>
                  </a:cxn>
                  <a:cxn ang="0">
                    <a:pos x="271" y="489"/>
                  </a:cxn>
                  <a:cxn ang="0">
                    <a:pos x="292" y="510"/>
                  </a:cxn>
                  <a:cxn ang="0">
                    <a:pos x="265" y="462"/>
                  </a:cxn>
                  <a:cxn ang="0">
                    <a:pos x="265" y="407"/>
                  </a:cxn>
                  <a:cxn ang="0">
                    <a:pos x="298" y="366"/>
                  </a:cxn>
                  <a:cxn ang="0">
                    <a:pos x="368" y="365"/>
                  </a:cxn>
                  <a:cxn ang="0">
                    <a:pos x="416" y="365"/>
                  </a:cxn>
                  <a:cxn ang="0">
                    <a:pos x="431" y="302"/>
                  </a:cxn>
                  <a:cxn ang="0">
                    <a:pos x="416" y="275"/>
                  </a:cxn>
                  <a:cxn ang="0">
                    <a:pos x="389" y="252"/>
                  </a:cxn>
                  <a:cxn ang="0">
                    <a:pos x="382" y="191"/>
                  </a:cxn>
                  <a:cxn ang="0">
                    <a:pos x="360" y="165"/>
                  </a:cxn>
                  <a:cxn ang="0">
                    <a:pos x="323" y="134"/>
                  </a:cxn>
                  <a:cxn ang="0">
                    <a:pos x="292" y="153"/>
                  </a:cxn>
                  <a:cxn ang="0">
                    <a:pos x="255" y="156"/>
                  </a:cxn>
                  <a:cxn ang="0">
                    <a:pos x="220" y="151"/>
                  </a:cxn>
                  <a:cxn ang="0">
                    <a:pos x="183" y="182"/>
                  </a:cxn>
                  <a:cxn ang="0">
                    <a:pos x="188" y="126"/>
                  </a:cxn>
                  <a:cxn ang="0">
                    <a:pos x="190" y="81"/>
                  </a:cxn>
                  <a:cxn ang="0">
                    <a:pos x="163" y="59"/>
                  </a:cxn>
                  <a:cxn ang="0">
                    <a:pos x="152" y="16"/>
                  </a:cxn>
                  <a:cxn ang="0">
                    <a:pos x="141" y="0"/>
                  </a:cxn>
                </a:cxnLst>
                <a:rect l="0" t="0" r="r" b="b"/>
                <a:pathLst>
                  <a:path w="431" h="844">
                    <a:moveTo>
                      <a:pt x="144" y="0"/>
                    </a:moveTo>
                    <a:lnTo>
                      <a:pt x="138" y="3"/>
                    </a:lnTo>
                    <a:lnTo>
                      <a:pt x="131" y="11"/>
                    </a:lnTo>
                    <a:lnTo>
                      <a:pt x="125" y="24"/>
                    </a:lnTo>
                    <a:lnTo>
                      <a:pt x="112" y="27"/>
                    </a:lnTo>
                    <a:lnTo>
                      <a:pt x="103" y="32"/>
                    </a:lnTo>
                    <a:lnTo>
                      <a:pt x="88" y="43"/>
                    </a:lnTo>
                    <a:lnTo>
                      <a:pt x="77" y="49"/>
                    </a:lnTo>
                    <a:lnTo>
                      <a:pt x="66" y="60"/>
                    </a:lnTo>
                    <a:lnTo>
                      <a:pt x="55" y="64"/>
                    </a:lnTo>
                    <a:lnTo>
                      <a:pt x="37" y="65"/>
                    </a:lnTo>
                    <a:lnTo>
                      <a:pt x="23" y="67"/>
                    </a:lnTo>
                    <a:lnTo>
                      <a:pt x="9" y="106"/>
                    </a:lnTo>
                    <a:lnTo>
                      <a:pt x="7" y="118"/>
                    </a:lnTo>
                    <a:lnTo>
                      <a:pt x="9" y="128"/>
                    </a:lnTo>
                    <a:lnTo>
                      <a:pt x="0" y="135"/>
                    </a:lnTo>
                    <a:lnTo>
                      <a:pt x="1" y="142"/>
                    </a:lnTo>
                    <a:lnTo>
                      <a:pt x="7" y="159"/>
                    </a:lnTo>
                    <a:lnTo>
                      <a:pt x="17" y="182"/>
                    </a:lnTo>
                    <a:lnTo>
                      <a:pt x="40" y="199"/>
                    </a:lnTo>
                    <a:lnTo>
                      <a:pt x="48" y="209"/>
                    </a:lnTo>
                    <a:lnTo>
                      <a:pt x="50" y="225"/>
                    </a:lnTo>
                    <a:lnTo>
                      <a:pt x="49" y="240"/>
                    </a:lnTo>
                    <a:lnTo>
                      <a:pt x="52" y="252"/>
                    </a:lnTo>
                    <a:lnTo>
                      <a:pt x="61" y="253"/>
                    </a:lnTo>
                    <a:lnTo>
                      <a:pt x="65" y="263"/>
                    </a:lnTo>
                    <a:lnTo>
                      <a:pt x="59" y="269"/>
                    </a:lnTo>
                    <a:lnTo>
                      <a:pt x="53" y="283"/>
                    </a:lnTo>
                    <a:lnTo>
                      <a:pt x="50" y="291"/>
                    </a:lnTo>
                    <a:lnTo>
                      <a:pt x="50" y="304"/>
                    </a:lnTo>
                    <a:lnTo>
                      <a:pt x="47" y="307"/>
                    </a:lnTo>
                    <a:lnTo>
                      <a:pt x="38" y="315"/>
                    </a:lnTo>
                    <a:lnTo>
                      <a:pt x="34" y="323"/>
                    </a:lnTo>
                    <a:lnTo>
                      <a:pt x="33" y="337"/>
                    </a:lnTo>
                    <a:lnTo>
                      <a:pt x="39" y="354"/>
                    </a:lnTo>
                    <a:lnTo>
                      <a:pt x="58" y="366"/>
                    </a:lnTo>
                    <a:lnTo>
                      <a:pt x="76" y="386"/>
                    </a:lnTo>
                    <a:lnTo>
                      <a:pt x="79" y="392"/>
                    </a:lnTo>
                    <a:lnTo>
                      <a:pt x="81" y="401"/>
                    </a:lnTo>
                    <a:lnTo>
                      <a:pt x="82" y="434"/>
                    </a:lnTo>
                    <a:lnTo>
                      <a:pt x="88" y="452"/>
                    </a:lnTo>
                    <a:lnTo>
                      <a:pt x="91" y="454"/>
                    </a:lnTo>
                    <a:lnTo>
                      <a:pt x="96" y="469"/>
                    </a:lnTo>
                    <a:lnTo>
                      <a:pt x="111" y="503"/>
                    </a:lnTo>
                    <a:lnTo>
                      <a:pt x="109" y="510"/>
                    </a:lnTo>
                    <a:lnTo>
                      <a:pt x="91" y="540"/>
                    </a:lnTo>
                    <a:lnTo>
                      <a:pt x="80" y="547"/>
                    </a:lnTo>
                    <a:lnTo>
                      <a:pt x="72" y="559"/>
                    </a:lnTo>
                    <a:lnTo>
                      <a:pt x="70" y="574"/>
                    </a:lnTo>
                    <a:lnTo>
                      <a:pt x="65" y="586"/>
                    </a:lnTo>
                    <a:lnTo>
                      <a:pt x="60" y="594"/>
                    </a:lnTo>
                    <a:lnTo>
                      <a:pt x="59" y="597"/>
                    </a:lnTo>
                    <a:lnTo>
                      <a:pt x="54" y="610"/>
                    </a:lnTo>
                    <a:lnTo>
                      <a:pt x="53" y="618"/>
                    </a:lnTo>
                    <a:lnTo>
                      <a:pt x="39" y="664"/>
                    </a:lnTo>
                    <a:lnTo>
                      <a:pt x="37" y="681"/>
                    </a:lnTo>
                    <a:lnTo>
                      <a:pt x="37" y="696"/>
                    </a:lnTo>
                    <a:lnTo>
                      <a:pt x="40" y="705"/>
                    </a:lnTo>
                    <a:lnTo>
                      <a:pt x="60" y="703"/>
                    </a:lnTo>
                    <a:lnTo>
                      <a:pt x="80" y="725"/>
                    </a:lnTo>
                    <a:lnTo>
                      <a:pt x="86" y="729"/>
                    </a:lnTo>
                    <a:lnTo>
                      <a:pt x="101" y="750"/>
                    </a:lnTo>
                    <a:lnTo>
                      <a:pt x="112" y="759"/>
                    </a:lnTo>
                    <a:lnTo>
                      <a:pt x="118" y="774"/>
                    </a:lnTo>
                    <a:lnTo>
                      <a:pt x="145" y="804"/>
                    </a:lnTo>
                    <a:lnTo>
                      <a:pt x="140" y="788"/>
                    </a:lnTo>
                    <a:lnTo>
                      <a:pt x="152" y="788"/>
                    </a:lnTo>
                    <a:lnTo>
                      <a:pt x="160" y="797"/>
                    </a:lnTo>
                    <a:lnTo>
                      <a:pt x="177" y="800"/>
                    </a:lnTo>
                    <a:lnTo>
                      <a:pt x="187" y="802"/>
                    </a:lnTo>
                    <a:lnTo>
                      <a:pt x="197" y="817"/>
                    </a:lnTo>
                    <a:lnTo>
                      <a:pt x="194" y="833"/>
                    </a:lnTo>
                    <a:lnTo>
                      <a:pt x="198" y="844"/>
                    </a:lnTo>
                    <a:lnTo>
                      <a:pt x="221" y="829"/>
                    </a:lnTo>
                    <a:lnTo>
                      <a:pt x="232" y="831"/>
                    </a:lnTo>
                    <a:lnTo>
                      <a:pt x="243" y="829"/>
                    </a:lnTo>
                    <a:lnTo>
                      <a:pt x="251" y="817"/>
                    </a:lnTo>
                    <a:lnTo>
                      <a:pt x="242" y="804"/>
                    </a:lnTo>
                    <a:lnTo>
                      <a:pt x="230" y="790"/>
                    </a:lnTo>
                    <a:lnTo>
                      <a:pt x="215" y="778"/>
                    </a:lnTo>
                    <a:lnTo>
                      <a:pt x="181" y="773"/>
                    </a:lnTo>
                    <a:lnTo>
                      <a:pt x="168" y="758"/>
                    </a:lnTo>
                    <a:lnTo>
                      <a:pt x="162" y="754"/>
                    </a:lnTo>
                    <a:lnTo>
                      <a:pt x="157" y="745"/>
                    </a:lnTo>
                    <a:lnTo>
                      <a:pt x="151" y="709"/>
                    </a:lnTo>
                    <a:lnTo>
                      <a:pt x="145" y="699"/>
                    </a:lnTo>
                    <a:lnTo>
                      <a:pt x="136" y="691"/>
                    </a:lnTo>
                    <a:lnTo>
                      <a:pt x="131" y="676"/>
                    </a:lnTo>
                    <a:lnTo>
                      <a:pt x="129" y="660"/>
                    </a:lnTo>
                    <a:lnTo>
                      <a:pt x="124" y="649"/>
                    </a:lnTo>
                    <a:lnTo>
                      <a:pt x="114" y="646"/>
                    </a:lnTo>
                    <a:lnTo>
                      <a:pt x="102" y="651"/>
                    </a:lnTo>
                    <a:lnTo>
                      <a:pt x="92" y="649"/>
                    </a:lnTo>
                    <a:lnTo>
                      <a:pt x="88" y="640"/>
                    </a:lnTo>
                    <a:lnTo>
                      <a:pt x="86" y="623"/>
                    </a:lnTo>
                    <a:lnTo>
                      <a:pt x="85" y="607"/>
                    </a:lnTo>
                    <a:lnTo>
                      <a:pt x="85" y="592"/>
                    </a:lnTo>
                    <a:lnTo>
                      <a:pt x="86" y="586"/>
                    </a:lnTo>
                    <a:lnTo>
                      <a:pt x="92" y="578"/>
                    </a:lnTo>
                    <a:lnTo>
                      <a:pt x="93" y="568"/>
                    </a:lnTo>
                    <a:lnTo>
                      <a:pt x="98" y="563"/>
                    </a:lnTo>
                    <a:lnTo>
                      <a:pt x="103" y="553"/>
                    </a:lnTo>
                    <a:lnTo>
                      <a:pt x="103" y="542"/>
                    </a:lnTo>
                    <a:lnTo>
                      <a:pt x="112" y="515"/>
                    </a:lnTo>
                    <a:lnTo>
                      <a:pt x="119" y="501"/>
                    </a:lnTo>
                    <a:lnTo>
                      <a:pt x="126" y="487"/>
                    </a:lnTo>
                    <a:lnTo>
                      <a:pt x="128" y="471"/>
                    </a:lnTo>
                    <a:lnTo>
                      <a:pt x="133" y="439"/>
                    </a:lnTo>
                    <a:lnTo>
                      <a:pt x="129" y="415"/>
                    </a:lnTo>
                    <a:lnTo>
                      <a:pt x="142" y="411"/>
                    </a:lnTo>
                    <a:lnTo>
                      <a:pt x="157" y="409"/>
                    </a:lnTo>
                    <a:lnTo>
                      <a:pt x="161" y="409"/>
                    </a:lnTo>
                    <a:lnTo>
                      <a:pt x="168" y="411"/>
                    </a:lnTo>
                    <a:lnTo>
                      <a:pt x="179" y="414"/>
                    </a:lnTo>
                    <a:lnTo>
                      <a:pt x="182" y="419"/>
                    </a:lnTo>
                    <a:lnTo>
                      <a:pt x="179" y="455"/>
                    </a:lnTo>
                    <a:lnTo>
                      <a:pt x="183" y="462"/>
                    </a:lnTo>
                    <a:lnTo>
                      <a:pt x="187" y="462"/>
                    </a:lnTo>
                    <a:lnTo>
                      <a:pt x="184" y="458"/>
                    </a:lnTo>
                    <a:lnTo>
                      <a:pt x="189" y="458"/>
                    </a:lnTo>
                    <a:lnTo>
                      <a:pt x="212" y="460"/>
                    </a:lnTo>
                    <a:lnTo>
                      <a:pt x="222" y="458"/>
                    </a:lnTo>
                    <a:lnTo>
                      <a:pt x="233" y="461"/>
                    </a:lnTo>
                    <a:lnTo>
                      <a:pt x="251" y="476"/>
                    </a:lnTo>
                    <a:lnTo>
                      <a:pt x="257" y="484"/>
                    </a:lnTo>
                    <a:lnTo>
                      <a:pt x="264" y="488"/>
                    </a:lnTo>
                    <a:lnTo>
                      <a:pt x="270" y="492"/>
                    </a:lnTo>
                    <a:lnTo>
                      <a:pt x="271" y="489"/>
                    </a:lnTo>
                    <a:lnTo>
                      <a:pt x="276" y="493"/>
                    </a:lnTo>
                    <a:lnTo>
                      <a:pt x="285" y="511"/>
                    </a:lnTo>
                    <a:lnTo>
                      <a:pt x="291" y="516"/>
                    </a:lnTo>
                    <a:lnTo>
                      <a:pt x="292" y="510"/>
                    </a:lnTo>
                    <a:lnTo>
                      <a:pt x="292" y="501"/>
                    </a:lnTo>
                    <a:lnTo>
                      <a:pt x="286" y="487"/>
                    </a:lnTo>
                    <a:lnTo>
                      <a:pt x="280" y="473"/>
                    </a:lnTo>
                    <a:lnTo>
                      <a:pt x="265" y="462"/>
                    </a:lnTo>
                    <a:lnTo>
                      <a:pt x="258" y="440"/>
                    </a:lnTo>
                    <a:lnTo>
                      <a:pt x="255" y="429"/>
                    </a:lnTo>
                    <a:lnTo>
                      <a:pt x="258" y="411"/>
                    </a:lnTo>
                    <a:lnTo>
                      <a:pt x="265" y="407"/>
                    </a:lnTo>
                    <a:lnTo>
                      <a:pt x="270" y="396"/>
                    </a:lnTo>
                    <a:lnTo>
                      <a:pt x="278" y="392"/>
                    </a:lnTo>
                    <a:lnTo>
                      <a:pt x="292" y="372"/>
                    </a:lnTo>
                    <a:lnTo>
                      <a:pt x="298" y="366"/>
                    </a:lnTo>
                    <a:lnTo>
                      <a:pt x="307" y="363"/>
                    </a:lnTo>
                    <a:lnTo>
                      <a:pt x="334" y="365"/>
                    </a:lnTo>
                    <a:lnTo>
                      <a:pt x="350" y="368"/>
                    </a:lnTo>
                    <a:lnTo>
                      <a:pt x="368" y="365"/>
                    </a:lnTo>
                    <a:lnTo>
                      <a:pt x="396" y="364"/>
                    </a:lnTo>
                    <a:lnTo>
                      <a:pt x="405" y="374"/>
                    </a:lnTo>
                    <a:lnTo>
                      <a:pt x="416" y="369"/>
                    </a:lnTo>
                    <a:lnTo>
                      <a:pt x="416" y="365"/>
                    </a:lnTo>
                    <a:lnTo>
                      <a:pt x="420" y="365"/>
                    </a:lnTo>
                    <a:lnTo>
                      <a:pt x="427" y="354"/>
                    </a:lnTo>
                    <a:lnTo>
                      <a:pt x="427" y="312"/>
                    </a:lnTo>
                    <a:lnTo>
                      <a:pt x="431" y="302"/>
                    </a:lnTo>
                    <a:lnTo>
                      <a:pt x="430" y="293"/>
                    </a:lnTo>
                    <a:lnTo>
                      <a:pt x="429" y="286"/>
                    </a:lnTo>
                    <a:lnTo>
                      <a:pt x="424" y="280"/>
                    </a:lnTo>
                    <a:lnTo>
                      <a:pt x="416" y="275"/>
                    </a:lnTo>
                    <a:lnTo>
                      <a:pt x="414" y="268"/>
                    </a:lnTo>
                    <a:lnTo>
                      <a:pt x="404" y="267"/>
                    </a:lnTo>
                    <a:lnTo>
                      <a:pt x="397" y="262"/>
                    </a:lnTo>
                    <a:lnTo>
                      <a:pt x="389" y="252"/>
                    </a:lnTo>
                    <a:lnTo>
                      <a:pt x="386" y="241"/>
                    </a:lnTo>
                    <a:lnTo>
                      <a:pt x="387" y="216"/>
                    </a:lnTo>
                    <a:lnTo>
                      <a:pt x="386" y="203"/>
                    </a:lnTo>
                    <a:lnTo>
                      <a:pt x="382" y="191"/>
                    </a:lnTo>
                    <a:lnTo>
                      <a:pt x="377" y="181"/>
                    </a:lnTo>
                    <a:lnTo>
                      <a:pt x="370" y="176"/>
                    </a:lnTo>
                    <a:lnTo>
                      <a:pt x="368" y="169"/>
                    </a:lnTo>
                    <a:lnTo>
                      <a:pt x="360" y="165"/>
                    </a:lnTo>
                    <a:lnTo>
                      <a:pt x="353" y="158"/>
                    </a:lnTo>
                    <a:lnTo>
                      <a:pt x="348" y="150"/>
                    </a:lnTo>
                    <a:lnTo>
                      <a:pt x="335" y="135"/>
                    </a:lnTo>
                    <a:lnTo>
                      <a:pt x="323" y="134"/>
                    </a:lnTo>
                    <a:lnTo>
                      <a:pt x="312" y="135"/>
                    </a:lnTo>
                    <a:lnTo>
                      <a:pt x="301" y="138"/>
                    </a:lnTo>
                    <a:lnTo>
                      <a:pt x="297" y="149"/>
                    </a:lnTo>
                    <a:lnTo>
                      <a:pt x="292" y="153"/>
                    </a:lnTo>
                    <a:lnTo>
                      <a:pt x="285" y="156"/>
                    </a:lnTo>
                    <a:lnTo>
                      <a:pt x="273" y="162"/>
                    </a:lnTo>
                    <a:lnTo>
                      <a:pt x="264" y="162"/>
                    </a:lnTo>
                    <a:lnTo>
                      <a:pt x="255" y="156"/>
                    </a:lnTo>
                    <a:lnTo>
                      <a:pt x="249" y="146"/>
                    </a:lnTo>
                    <a:lnTo>
                      <a:pt x="242" y="144"/>
                    </a:lnTo>
                    <a:lnTo>
                      <a:pt x="233" y="146"/>
                    </a:lnTo>
                    <a:lnTo>
                      <a:pt x="220" y="151"/>
                    </a:lnTo>
                    <a:lnTo>
                      <a:pt x="208" y="164"/>
                    </a:lnTo>
                    <a:lnTo>
                      <a:pt x="195" y="169"/>
                    </a:lnTo>
                    <a:lnTo>
                      <a:pt x="188" y="178"/>
                    </a:lnTo>
                    <a:lnTo>
                      <a:pt x="183" y="182"/>
                    </a:lnTo>
                    <a:lnTo>
                      <a:pt x="184" y="177"/>
                    </a:lnTo>
                    <a:lnTo>
                      <a:pt x="181" y="164"/>
                    </a:lnTo>
                    <a:lnTo>
                      <a:pt x="185" y="150"/>
                    </a:lnTo>
                    <a:lnTo>
                      <a:pt x="188" y="126"/>
                    </a:lnTo>
                    <a:lnTo>
                      <a:pt x="193" y="115"/>
                    </a:lnTo>
                    <a:lnTo>
                      <a:pt x="193" y="106"/>
                    </a:lnTo>
                    <a:lnTo>
                      <a:pt x="194" y="97"/>
                    </a:lnTo>
                    <a:lnTo>
                      <a:pt x="190" y="81"/>
                    </a:lnTo>
                    <a:lnTo>
                      <a:pt x="194" y="64"/>
                    </a:lnTo>
                    <a:lnTo>
                      <a:pt x="190" y="60"/>
                    </a:lnTo>
                    <a:lnTo>
                      <a:pt x="169" y="60"/>
                    </a:lnTo>
                    <a:lnTo>
                      <a:pt x="163" y="59"/>
                    </a:lnTo>
                    <a:lnTo>
                      <a:pt x="161" y="58"/>
                    </a:lnTo>
                    <a:lnTo>
                      <a:pt x="161" y="40"/>
                    </a:lnTo>
                    <a:lnTo>
                      <a:pt x="158" y="25"/>
                    </a:lnTo>
                    <a:lnTo>
                      <a:pt x="152" y="16"/>
                    </a:lnTo>
                    <a:lnTo>
                      <a:pt x="149" y="11"/>
                    </a:lnTo>
                    <a:lnTo>
                      <a:pt x="142" y="14"/>
                    </a:lnTo>
                    <a:lnTo>
                      <a:pt x="140" y="8"/>
                    </a:lnTo>
                    <a:lnTo>
                      <a:pt x="141" y="0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7" name="任意多边形: 形状 76"/>
              <p:cNvSpPr>
                <a:spLocks noChangeAspect="1"/>
              </p:cNvSpPr>
              <p:nvPr/>
            </p:nvSpPr>
            <p:spPr bwMode="gray">
              <a:xfrm>
                <a:off x="4676475" y="3831198"/>
                <a:ext cx="128088" cy="304506"/>
              </a:xfrm>
              <a:custGeom>
                <a:avLst/>
                <a:gdLst/>
                <a:ahLst/>
                <a:cxnLst>
                  <a:cxn ang="0">
                    <a:pos x="125" y="657"/>
                  </a:cxn>
                  <a:cxn ang="0">
                    <a:pos x="116" y="592"/>
                  </a:cxn>
                  <a:cxn ang="0">
                    <a:pos x="89" y="559"/>
                  </a:cxn>
                  <a:cxn ang="0">
                    <a:pos x="85" y="536"/>
                  </a:cxn>
                  <a:cxn ang="0">
                    <a:pos x="78" y="512"/>
                  </a:cxn>
                  <a:cxn ang="0">
                    <a:pos x="22" y="470"/>
                  </a:cxn>
                  <a:cxn ang="0">
                    <a:pos x="0" y="443"/>
                  </a:cxn>
                  <a:cxn ang="0">
                    <a:pos x="19" y="416"/>
                  </a:cxn>
                  <a:cxn ang="0">
                    <a:pos x="27" y="376"/>
                  </a:cxn>
                  <a:cxn ang="0">
                    <a:pos x="47" y="365"/>
                  </a:cxn>
                  <a:cxn ang="0">
                    <a:pos x="42" y="326"/>
                  </a:cxn>
                  <a:cxn ang="0">
                    <a:pos x="59" y="276"/>
                  </a:cxn>
                  <a:cxn ang="0">
                    <a:pos x="101" y="268"/>
                  </a:cxn>
                  <a:cxn ang="0">
                    <a:pos x="134" y="197"/>
                  </a:cxn>
                  <a:cxn ang="0">
                    <a:pos x="160" y="155"/>
                  </a:cxn>
                  <a:cxn ang="0">
                    <a:pos x="194" y="92"/>
                  </a:cxn>
                  <a:cxn ang="0">
                    <a:pos x="242" y="63"/>
                  </a:cxn>
                  <a:cxn ang="0">
                    <a:pos x="264" y="33"/>
                  </a:cxn>
                  <a:cxn ang="0">
                    <a:pos x="290" y="5"/>
                  </a:cxn>
                  <a:cxn ang="0">
                    <a:pos x="322" y="20"/>
                  </a:cxn>
                  <a:cxn ang="0">
                    <a:pos x="354" y="79"/>
                  </a:cxn>
                  <a:cxn ang="0">
                    <a:pos x="342" y="163"/>
                  </a:cxn>
                  <a:cxn ang="0">
                    <a:pos x="311" y="198"/>
                  </a:cxn>
                  <a:cxn ang="0">
                    <a:pos x="304" y="256"/>
                  </a:cxn>
                  <a:cxn ang="0">
                    <a:pos x="323" y="258"/>
                  </a:cxn>
                  <a:cxn ang="0">
                    <a:pos x="366" y="281"/>
                  </a:cxn>
                  <a:cxn ang="0">
                    <a:pos x="391" y="346"/>
                  </a:cxn>
                  <a:cxn ang="0">
                    <a:pos x="423" y="387"/>
                  </a:cxn>
                  <a:cxn ang="0">
                    <a:pos x="488" y="391"/>
                  </a:cxn>
                  <a:cxn ang="0">
                    <a:pos x="456" y="427"/>
                  </a:cxn>
                  <a:cxn ang="0">
                    <a:pos x="445" y="443"/>
                  </a:cxn>
                  <a:cxn ang="0">
                    <a:pos x="426" y="464"/>
                  </a:cxn>
                  <a:cxn ang="0">
                    <a:pos x="383" y="496"/>
                  </a:cxn>
                  <a:cxn ang="0">
                    <a:pos x="332" y="518"/>
                  </a:cxn>
                  <a:cxn ang="0">
                    <a:pos x="304" y="581"/>
                  </a:cxn>
                  <a:cxn ang="0">
                    <a:pos x="312" y="635"/>
                  </a:cxn>
                  <a:cxn ang="0">
                    <a:pos x="344" y="693"/>
                  </a:cxn>
                  <a:cxn ang="0">
                    <a:pos x="354" y="722"/>
                  </a:cxn>
                  <a:cxn ang="0">
                    <a:pos x="342" y="760"/>
                  </a:cxn>
                  <a:cxn ang="0">
                    <a:pos x="334" y="807"/>
                  </a:cxn>
                  <a:cxn ang="0">
                    <a:pos x="376" y="854"/>
                  </a:cxn>
                  <a:cxn ang="0">
                    <a:pos x="391" y="922"/>
                  </a:cxn>
                  <a:cxn ang="0">
                    <a:pos x="375" y="1000"/>
                  </a:cxn>
                  <a:cxn ang="0">
                    <a:pos x="355" y="1047"/>
                  </a:cxn>
                  <a:cxn ang="0">
                    <a:pos x="349" y="1017"/>
                  </a:cxn>
                  <a:cxn ang="0">
                    <a:pos x="351" y="958"/>
                  </a:cxn>
                  <a:cxn ang="0">
                    <a:pos x="351" y="937"/>
                  </a:cxn>
                  <a:cxn ang="0">
                    <a:pos x="333" y="851"/>
                  </a:cxn>
                  <a:cxn ang="0">
                    <a:pos x="317" y="821"/>
                  </a:cxn>
                  <a:cxn ang="0">
                    <a:pos x="297" y="721"/>
                  </a:cxn>
                  <a:cxn ang="0">
                    <a:pos x="279" y="688"/>
                  </a:cxn>
                  <a:cxn ang="0">
                    <a:pos x="251" y="653"/>
                  </a:cxn>
                  <a:cxn ang="0">
                    <a:pos x="226" y="693"/>
                  </a:cxn>
                  <a:cxn ang="0">
                    <a:pos x="179" y="726"/>
                  </a:cxn>
                  <a:cxn ang="0">
                    <a:pos x="154" y="728"/>
                  </a:cxn>
                  <a:cxn ang="0">
                    <a:pos x="122" y="726"/>
                  </a:cxn>
                  <a:cxn ang="0">
                    <a:pos x="112" y="704"/>
                  </a:cxn>
                </a:cxnLst>
                <a:rect l="0" t="0" r="r" b="b"/>
                <a:pathLst>
                  <a:path w="489" h="1050">
                    <a:moveTo>
                      <a:pt x="112" y="704"/>
                    </a:moveTo>
                    <a:lnTo>
                      <a:pt x="117" y="690"/>
                    </a:lnTo>
                    <a:lnTo>
                      <a:pt x="119" y="673"/>
                    </a:lnTo>
                    <a:lnTo>
                      <a:pt x="125" y="657"/>
                    </a:lnTo>
                    <a:lnTo>
                      <a:pt x="125" y="638"/>
                    </a:lnTo>
                    <a:lnTo>
                      <a:pt x="121" y="607"/>
                    </a:lnTo>
                    <a:lnTo>
                      <a:pt x="117" y="599"/>
                    </a:lnTo>
                    <a:lnTo>
                      <a:pt x="116" y="592"/>
                    </a:lnTo>
                    <a:lnTo>
                      <a:pt x="109" y="580"/>
                    </a:lnTo>
                    <a:lnTo>
                      <a:pt x="95" y="556"/>
                    </a:lnTo>
                    <a:lnTo>
                      <a:pt x="92" y="545"/>
                    </a:lnTo>
                    <a:lnTo>
                      <a:pt x="89" y="559"/>
                    </a:lnTo>
                    <a:lnTo>
                      <a:pt x="78" y="553"/>
                    </a:lnTo>
                    <a:lnTo>
                      <a:pt x="71" y="539"/>
                    </a:lnTo>
                    <a:lnTo>
                      <a:pt x="74" y="531"/>
                    </a:lnTo>
                    <a:lnTo>
                      <a:pt x="85" y="536"/>
                    </a:lnTo>
                    <a:lnTo>
                      <a:pt x="84" y="531"/>
                    </a:lnTo>
                    <a:lnTo>
                      <a:pt x="76" y="525"/>
                    </a:lnTo>
                    <a:lnTo>
                      <a:pt x="79" y="518"/>
                    </a:lnTo>
                    <a:lnTo>
                      <a:pt x="78" y="512"/>
                    </a:lnTo>
                    <a:lnTo>
                      <a:pt x="38" y="493"/>
                    </a:lnTo>
                    <a:lnTo>
                      <a:pt x="37" y="482"/>
                    </a:lnTo>
                    <a:lnTo>
                      <a:pt x="28" y="479"/>
                    </a:lnTo>
                    <a:lnTo>
                      <a:pt x="22" y="470"/>
                    </a:lnTo>
                    <a:lnTo>
                      <a:pt x="21" y="474"/>
                    </a:lnTo>
                    <a:lnTo>
                      <a:pt x="14" y="468"/>
                    </a:lnTo>
                    <a:lnTo>
                      <a:pt x="10" y="458"/>
                    </a:lnTo>
                    <a:lnTo>
                      <a:pt x="0" y="443"/>
                    </a:lnTo>
                    <a:lnTo>
                      <a:pt x="1" y="425"/>
                    </a:lnTo>
                    <a:lnTo>
                      <a:pt x="3" y="418"/>
                    </a:lnTo>
                    <a:lnTo>
                      <a:pt x="7" y="413"/>
                    </a:lnTo>
                    <a:lnTo>
                      <a:pt x="19" y="416"/>
                    </a:lnTo>
                    <a:lnTo>
                      <a:pt x="17" y="387"/>
                    </a:lnTo>
                    <a:lnTo>
                      <a:pt x="19" y="384"/>
                    </a:lnTo>
                    <a:lnTo>
                      <a:pt x="22" y="381"/>
                    </a:lnTo>
                    <a:lnTo>
                      <a:pt x="27" y="376"/>
                    </a:lnTo>
                    <a:lnTo>
                      <a:pt x="36" y="378"/>
                    </a:lnTo>
                    <a:lnTo>
                      <a:pt x="41" y="377"/>
                    </a:lnTo>
                    <a:lnTo>
                      <a:pt x="46" y="371"/>
                    </a:lnTo>
                    <a:lnTo>
                      <a:pt x="47" y="365"/>
                    </a:lnTo>
                    <a:lnTo>
                      <a:pt x="44" y="365"/>
                    </a:lnTo>
                    <a:lnTo>
                      <a:pt x="41" y="355"/>
                    </a:lnTo>
                    <a:lnTo>
                      <a:pt x="41" y="339"/>
                    </a:lnTo>
                    <a:lnTo>
                      <a:pt x="42" y="326"/>
                    </a:lnTo>
                    <a:lnTo>
                      <a:pt x="53" y="327"/>
                    </a:lnTo>
                    <a:lnTo>
                      <a:pt x="57" y="322"/>
                    </a:lnTo>
                    <a:lnTo>
                      <a:pt x="60" y="302"/>
                    </a:lnTo>
                    <a:lnTo>
                      <a:pt x="59" y="276"/>
                    </a:lnTo>
                    <a:lnTo>
                      <a:pt x="66" y="269"/>
                    </a:lnTo>
                    <a:lnTo>
                      <a:pt x="80" y="265"/>
                    </a:lnTo>
                    <a:lnTo>
                      <a:pt x="93" y="268"/>
                    </a:lnTo>
                    <a:lnTo>
                      <a:pt x="101" y="268"/>
                    </a:lnTo>
                    <a:lnTo>
                      <a:pt x="106" y="263"/>
                    </a:lnTo>
                    <a:lnTo>
                      <a:pt x="112" y="243"/>
                    </a:lnTo>
                    <a:lnTo>
                      <a:pt x="130" y="208"/>
                    </a:lnTo>
                    <a:lnTo>
                      <a:pt x="134" y="197"/>
                    </a:lnTo>
                    <a:lnTo>
                      <a:pt x="132" y="187"/>
                    </a:lnTo>
                    <a:lnTo>
                      <a:pt x="138" y="178"/>
                    </a:lnTo>
                    <a:lnTo>
                      <a:pt x="154" y="167"/>
                    </a:lnTo>
                    <a:lnTo>
                      <a:pt x="160" y="155"/>
                    </a:lnTo>
                    <a:lnTo>
                      <a:pt x="159" y="127"/>
                    </a:lnTo>
                    <a:lnTo>
                      <a:pt x="166" y="111"/>
                    </a:lnTo>
                    <a:lnTo>
                      <a:pt x="179" y="100"/>
                    </a:lnTo>
                    <a:lnTo>
                      <a:pt x="194" y="92"/>
                    </a:lnTo>
                    <a:lnTo>
                      <a:pt x="204" y="84"/>
                    </a:lnTo>
                    <a:lnTo>
                      <a:pt x="211" y="70"/>
                    </a:lnTo>
                    <a:lnTo>
                      <a:pt x="231" y="66"/>
                    </a:lnTo>
                    <a:lnTo>
                      <a:pt x="242" y="63"/>
                    </a:lnTo>
                    <a:lnTo>
                      <a:pt x="258" y="68"/>
                    </a:lnTo>
                    <a:lnTo>
                      <a:pt x="263" y="63"/>
                    </a:lnTo>
                    <a:lnTo>
                      <a:pt x="259" y="47"/>
                    </a:lnTo>
                    <a:lnTo>
                      <a:pt x="264" y="33"/>
                    </a:lnTo>
                    <a:lnTo>
                      <a:pt x="275" y="28"/>
                    </a:lnTo>
                    <a:lnTo>
                      <a:pt x="281" y="21"/>
                    </a:lnTo>
                    <a:lnTo>
                      <a:pt x="281" y="9"/>
                    </a:lnTo>
                    <a:lnTo>
                      <a:pt x="290" y="5"/>
                    </a:lnTo>
                    <a:lnTo>
                      <a:pt x="294" y="0"/>
                    </a:lnTo>
                    <a:lnTo>
                      <a:pt x="297" y="0"/>
                    </a:lnTo>
                    <a:lnTo>
                      <a:pt x="310" y="6"/>
                    </a:lnTo>
                    <a:lnTo>
                      <a:pt x="322" y="20"/>
                    </a:lnTo>
                    <a:lnTo>
                      <a:pt x="326" y="37"/>
                    </a:lnTo>
                    <a:lnTo>
                      <a:pt x="331" y="45"/>
                    </a:lnTo>
                    <a:lnTo>
                      <a:pt x="347" y="47"/>
                    </a:lnTo>
                    <a:lnTo>
                      <a:pt x="354" y="79"/>
                    </a:lnTo>
                    <a:lnTo>
                      <a:pt x="355" y="100"/>
                    </a:lnTo>
                    <a:lnTo>
                      <a:pt x="351" y="128"/>
                    </a:lnTo>
                    <a:lnTo>
                      <a:pt x="351" y="136"/>
                    </a:lnTo>
                    <a:lnTo>
                      <a:pt x="342" y="163"/>
                    </a:lnTo>
                    <a:lnTo>
                      <a:pt x="333" y="174"/>
                    </a:lnTo>
                    <a:lnTo>
                      <a:pt x="326" y="177"/>
                    </a:lnTo>
                    <a:lnTo>
                      <a:pt x="322" y="187"/>
                    </a:lnTo>
                    <a:lnTo>
                      <a:pt x="311" y="198"/>
                    </a:lnTo>
                    <a:lnTo>
                      <a:pt x="307" y="217"/>
                    </a:lnTo>
                    <a:lnTo>
                      <a:pt x="301" y="231"/>
                    </a:lnTo>
                    <a:lnTo>
                      <a:pt x="305" y="247"/>
                    </a:lnTo>
                    <a:lnTo>
                      <a:pt x="304" y="256"/>
                    </a:lnTo>
                    <a:lnTo>
                      <a:pt x="294" y="273"/>
                    </a:lnTo>
                    <a:lnTo>
                      <a:pt x="299" y="278"/>
                    </a:lnTo>
                    <a:lnTo>
                      <a:pt x="312" y="264"/>
                    </a:lnTo>
                    <a:lnTo>
                      <a:pt x="323" y="258"/>
                    </a:lnTo>
                    <a:lnTo>
                      <a:pt x="342" y="257"/>
                    </a:lnTo>
                    <a:lnTo>
                      <a:pt x="361" y="256"/>
                    </a:lnTo>
                    <a:lnTo>
                      <a:pt x="361" y="267"/>
                    </a:lnTo>
                    <a:lnTo>
                      <a:pt x="366" y="281"/>
                    </a:lnTo>
                    <a:lnTo>
                      <a:pt x="367" y="301"/>
                    </a:lnTo>
                    <a:lnTo>
                      <a:pt x="381" y="311"/>
                    </a:lnTo>
                    <a:lnTo>
                      <a:pt x="397" y="319"/>
                    </a:lnTo>
                    <a:lnTo>
                      <a:pt x="391" y="346"/>
                    </a:lnTo>
                    <a:lnTo>
                      <a:pt x="387" y="366"/>
                    </a:lnTo>
                    <a:lnTo>
                      <a:pt x="402" y="369"/>
                    </a:lnTo>
                    <a:lnTo>
                      <a:pt x="420" y="375"/>
                    </a:lnTo>
                    <a:lnTo>
                      <a:pt x="423" y="387"/>
                    </a:lnTo>
                    <a:lnTo>
                      <a:pt x="441" y="404"/>
                    </a:lnTo>
                    <a:lnTo>
                      <a:pt x="461" y="402"/>
                    </a:lnTo>
                    <a:lnTo>
                      <a:pt x="476" y="389"/>
                    </a:lnTo>
                    <a:lnTo>
                      <a:pt x="488" y="391"/>
                    </a:lnTo>
                    <a:lnTo>
                      <a:pt x="489" y="397"/>
                    </a:lnTo>
                    <a:lnTo>
                      <a:pt x="488" y="402"/>
                    </a:lnTo>
                    <a:lnTo>
                      <a:pt x="483" y="409"/>
                    </a:lnTo>
                    <a:lnTo>
                      <a:pt x="456" y="427"/>
                    </a:lnTo>
                    <a:lnTo>
                      <a:pt x="456" y="432"/>
                    </a:lnTo>
                    <a:lnTo>
                      <a:pt x="458" y="440"/>
                    </a:lnTo>
                    <a:lnTo>
                      <a:pt x="452" y="441"/>
                    </a:lnTo>
                    <a:lnTo>
                      <a:pt x="445" y="443"/>
                    </a:lnTo>
                    <a:lnTo>
                      <a:pt x="440" y="447"/>
                    </a:lnTo>
                    <a:lnTo>
                      <a:pt x="439" y="453"/>
                    </a:lnTo>
                    <a:lnTo>
                      <a:pt x="433" y="456"/>
                    </a:lnTo>
                    <a:lnTo>
                      <a:pt x="426" y="464"/>
                    </a:lnTo>
                    <a:lnTo>
                      <a:pt x="420" y="477"/>
                    </a:lnTo>
                    <a:lnTo>
                      <a:pt x="407" y="480"/>
                    </a:lnTo>
                    <a:lnTo>
                      <a:pt x="398" y="485"/>
                    </a:lnTo>
                    <a:lnTo>
                      <a:pt x="383" y="496"/>
                    </a:lnTo>
                    <a:lnTo>
                      <a:pt x="372" y="502"/>
                    </a:lnTo>
                    <a:lnTo>
                      <a:pt x="361" y="513"/>
                    </a:lnTo>
                    <a:lnTo>
                      <a:pt x="350" y="517"/>
                    </a:lnTo>
                    <a:lnTo>
                      <a:pt x="332" y="518"/>
                    </a:lnTo>
                    <a:lnTo>
                      <a:pt x="318" y="520"/>
                    </a:lnTo>
                    <a:lnTo>
                      <a:pt x="304" y="559"/>
                    </a:lnTo>
                    <a:lnTo>
                      <a:pt x="302" y="571"/>
                    </a:lnTo>
                    <a:lnTo>
                      <a:pt x="304" y="581"/>
                    </a:lnTo>
                    <a:lnTo>
                      <a:pt x="295" y="588"/>
                    </a:lnTo>
                    <a:lnTo>
                      <a:pt x="296" y="595"/>
                    </a:lnTo>
                    <a:lnTo>
                      <a:pt x="302" y="612"/>
                    </a:lnTo>
                    <a:lnTo>
                      <a:pt x="312" y="635"/>
                    </a:lnTo>
                    <a:lnTo>
                      <a:pt x="335" y="652"/>
                    </a:lnTo>
                    <a:lnTo>
                      <a:pt x="343" y="662"/>
                    </a:lnTo>
                    <a:lnTo>
                      <a:pt x="345" y="678"/>
                    </a:lnTo>
                    <a:lnTo>
                      <a:pt x="344" y="693"/>
                    </a:lnTo>
                    <a:lnTo>
                      <a:pt x="347" y="705"/>
                    </a:lnTo>
                    <a:lnTo>
                      <a:pt x="356" y="706"/>
                    </a:lnTo>
                    <a:lnTo>
                      <a:pt x="360" y="716"/>
                    </a:lnTo>
                    <a:lnTo>
                      <a:pt x="354" y="722"/>
                    </a:lnTo>
                    <a:lnTo>
                      <a:pt x="348" y="736"/>
                    </a:lnTo>
                    <a:lnTo>
                      <a:pt x="345" y="744"/>
                    </a:lnTo>
                    <a:lnTo>
                      <a:pt x="345" y="757"/>
                    </a:lnTo>
                    <a:lnTo>
                      <a:pt x="342" y="760"/>
                    </a:lnTo>
                    <a:lnTo>
                      <a:pt x="333" y="768"/>
                    </a:lnTo>
                    <a:lnTo>
                      <a:pt x="329" y="776"/>
                    </a:lnTo>
                    <a:lnTo>
                      <a:pt x="328" y="790"/>
                    </a:lnTo>
                    <a:lnTo>
                      <a:pt x="334" y="807"/>
                    </a:lnTo>
                    <a:lnTo>
                      <a:pt x="353" y="819"/>
                    </a:lnTo>
                    <a:lnTo>
                      <a:pt x="371" y="839"/>
                    </a:lnTo>
                    <a:lnTo>
                      <a:pt x="374" y="845"/>
                    </a:lnTo>
                    <a:lnTo>
                      <a:pt x="376" y="854"/>
                    </a:lnTo>
                    <a:lnTo>
                      <a:pt x="377" y="887"/>
                    </a:lnTo>
                    <a:lnTo>
                      <a:pt x="383" y="905"/>
                    </a:lnTo>
                    <a:lnTo>
                      <a:pt x="386" y="907"/>
                    </a:lnTo>
                    <a:lnTo>
                      <a:pt x="391" y="922"/>
                    </a:lnTo>
                    <a:lnTo>
                      <a:pt x="406" y="956"/>
                    </a:lnTo>
                    <a:lnTo>
                      <a:pt x="404" y="963"/>
                    </a:lnTo>
                    <a:lnTo>
                      <a:pt x="386" y="993"/>
                    </a:lnTo>
                    <a:lnTo>
                      <a:pt x="375" y="1000"/>
                    </a:lnTo>
                    <a:lnTo>
                      <a:pt x="367" y="1012"/>
                    </a:lnTo>
                    <a:lnTo>
                      <a:pt x="365" y="1027"/>
                    </a:lnTo>
                    <a:lnTo>
                      <a:pt x="360" y="1039"/>
                    </a:lnTo>
                    <a:lnTo>
                      <a:pt x="355" y="1047"/>
                    </a:lnTo>
                    <a:lnTo>
                      <a:pt x="354" y="1050"/>
                    </a:lnTo>
                    <a:lnTo>
                      <a:pt x="344" y="1043"/>
                    </a:lnTo>
                    <a:lnTo>
                      <a:pt x="345" y="1031"/>
                    </a:lnTo>
                    <a:lnTo>
                      <a:pt x="349" y="1017"/>
                    </a:lnTo>
                    <a:lnTo>
                      <a:pt x="359" y="993"/>
                    </a:lnTo>
                    <a:lnTo>
                      <a:pt x="359" y="981"/>
                    </a:lnTo>
                    <a:lnTo>
                      <a:pt x="361" y="964"/>
                    </a:lnTo>
                    <a:lnTo>
                      <a:pt x="351" y="958"/>
                    </a:lnTo>
                    <a:lnTo>
                      <a:pt x="344" y="953"/>
                    </a:lnTo>
                    <a:lnTo>
                      <a:pt x="345" y="946"/>
                    </a:lnTo>
                    <a:lnTo>
                      <a:pt x="354" y="947"/>
                    </a:lnTo>
                    <a:lnTo>
                      <a:pt x="351" y="937"/>
                    </a:lnTo>
                    <a:lnTo>
                      <a:pt x="354" y="924"/>
                    </a:lnTo>
                    <a:lnTo>
                      <a:pt x="349" y="897"/>
                    </a:lnTo>
                    <a:lnTo>
                      <a:pt x="338" y="870"/>
                    </a:lnTo>
                    <a:lnTo>
                      <a:pt x="333" y="851"/>
                    </a:lnTo>
                    <a:lnTo>
                      <a:pt x="329" y="855"/>
                    </a:lnTo>
                    <a:lnTo>
                      <a:pt x="327" y="860"/>
                    </a:lnTo>
                    <a:lnTo>
                      <a:pt x="322" y="844"/>
                    </a:lnTo>
                    <a:lnTo>
                      <a:pt x="317" y="821"/>
                    </a:lnTo>
                    <a:lnTo>
                      <a:pt x="311" y="805"/>
                    </a:lnTo>
                    <a:lnTo>
                      <a:pt x="306" y="784"/>
                    </a:lnTo>
                    <a:lnTo>
                      <a:pt x="301" y="759"/>
                    </a:lnTo>
                    <a:lnTo>
                      <a:pt x="297" y="721"/>
                    </a:lnTo>
                    <a:lnTo>
                      <a:pt x="299" y="695"/>
                    </a:lnTo>
                    <a:lnTo>
                      <a:pt x="295" y="695"/>
                    </a:lnTo>
                    <a:lnTo>
                      <a:pt x="291" y="694"/>
                    </a:lnTo>
                    <a:lnTo>
                      <a:pt x="279" y="688"/>
                    </a:lnTo>
                    <a:lnTo>
                      <a:pt x="269" y="679"/>
                    </a:lnTo>
                    <a:lnTo>
                      <a:pt x="262" y="671"/>
                    </a:lnTo>
                    <a:lnTo>
                      <a:pt x="254" y="673"/>
                    </a:lnTo>
                    <a:lnTo>
                      <a:pt x="251" y="653"/>
                    </a:lnTo>
                    <a:lnTo>
                      <a:pt x="246" y="642"/>
                    </a:lnTo>
                    <a:lnTo>
                      <a:pt x="246" y="662"/>
                    </a:lnTo>
                    <a:lnTo>
                      <a:pt x="241" y="685"/>
                    </a:lnTo>
                    <a:lnTo>
                      <a:pt x="226" y="693"/>
                    </a:lnTo>
                    <a:lnTo>
                      <a:pt x="211" y="700"/>
                    </a:lnTo>
                    <a:lnTo>
                      <a:pt x="200" y="710"/>
                    </a:lnTo>
                    <a:lnTo>
                      <a:pt x="189" y="717"/>
                    </a:lnTo>
                    <a:lnTo>
                      <a:pt x="179" y="726"/>
                    </a:lnTo>
                    <a:lnTo>
                      <a:pt x="170" y="738"/>
                    </a:lnTo>
                    <a:lnTo>
                      <a:pt x="165" y="733"/>
                    </a:lnTo>
                    <a:lnTo>
                      <a:pt x="159" y="735"/>
                    </a:lnTo>
                    <a:lnTo>
                      <a:pt x="154" y="728"/>
                    </a:lnTo>
                    <a:lnTo>
                      <a:pt x="146" y="738"/>
                    </a:lnTo>
                    <a:lnTo>
                      <a:pt x="136" y="733"/>
                    </a:lnTo>
                    <a:lnTo>
                      <a:pt x="127" y="730"/>
                    </a:lnTo>
                    <a:lnTo>
                      <a:pt x="122" y="726"/>
                    </a:lnTo>
                    <a:lnTo>
                      <a:pt x="125" y="717"/>
                    </a:lnTo>
                    <a:lnTo>
                      <a:pt x="116" y="725"/>
                    </a:lnTo>
                    <a:lnTo>
                      <a:pt x="109" y="721"/>
                    </a:lnTo>
                    <a:lnTo>
                      <a:pt x="112" y="704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8" name="任意多边形: 形状 77"/>
              <p:cNvSpPr>
                <a:spLocks noChangeAspect="1"/>
              </p:cNvSpPr>
              <p:nvPr/>
            </p:nvSpPr>
            <p:spPr bwMode="gray">
              <a:xfrm>
                <a:off x="4821728" y="4063203"/>
                <a:ext cx="76588" cy="68152"/>
              </a:xfrm>
              <a:custGeom>
                <a:avLst/>
                <a:gdLst/>
                <a:ahLst/>
                <a:cxnLst>
                  <a:cxn ang="0">
                    <a:pos x="115" y="236"/>
                  </a:cxn>
                  <a:cxn ang="0">
                    <a:pos x="106" y="230"/>
                  </a:cxn>
                  <a:cxn ang="0">
                    <a:pos x="82" y="232"/>
                  </a:cxn>
                  <a:cxn ang="0">
                    <a:pos x="72" y="221"/>
                  </a:cxn>
                  <a:cxn ang="0">
                    <a:pos x="75" y="204"/>
                  </a:cxn>
                  <a:cxn ang="0">
                    <a:pos x="64" y="203"/>
                  </a:cxn>
                  <a:cxn ang="0">
                    <a:pos x="50" y="214"/>
                  </a:cxn>
                  <a:cxn ang="0">
                    <a:pos x="41" y="186"/>
                  </a:cxn>
                  <a:cxn ang="0">
                    <a:pos x="45" y="184"/>
                  </a:cxn>
                  <a:cxn ang="0">
                    <a:pos x="36" y="172"/>
                  </a:cxn>
                  <a:cxn ang="0">
                    <a:pos x="37" y="157"/>
                  </a:cxn>
                  <a:cxn ang="0">
                    <a:pos x="25" y="129"/>
                  </a:cxn>
                  <a:cxn ang="0">
                    <a:pos x="3" y="96"/>
                  </a:cxn>
                  <a:cxn ang="0">
                    <a:pos x="3" y="67"/>
                  </a:cxn>
                  <a:cxn ang="0">
                    <a:pos x="15" y="52"/>
                  </a:cxn>
                  <a:cxn ang="0">
                    <a:pos x="37" y="28"/>
                  </a:cxn>
                  <a:cxn ang="0">
                    <a:pos x="52" y="19"/>
                  </a:cxn>
                  <a:cxn ang="0">
                    <a:pos x="95" y="24"/>
                  </a:cxn>
                  <a:cxn ang="0">
                    <a:pos x="141" y="20"/>
                  </a:cxn>
                  <a:cxn ang="0">
                    <a:pos x="161" y="25"/>
                  </a:cxn>
                  <a:cxn ang="0">
                    <a:pos x="187" y="37"/>
                  </a:cxn>
                  <a:cxn ang="0">
                    <a:pos x="207" y="38"/>
                  </a:cxn>
                  <a:cxn ang="0">
                    <a:pos x="223" y="15"/>
                  </a:cxn>
                  <a:cxn ang="0">
                    <a:pos x="242" y="11"/>
                  </a:cxn>
                  <a:cxn ang="0">
                    <a:pos x="258" y="20"/>
                  </a:cxn>
                  <a:cxn ang="0">
                    <a:pos x="279" y="6"/>
                  </a:cxn>
                  <a:cxn ang="0">
                    <a:pos x="281" y="37"/>
                  </a:cxn>
                  <a:cxn ang="0">
                    <a:pos x="290" y="68"/>
                  </a:cxn>
                  <a:cxn ang="0">
                    <a:pos x="287" y="129"/>
                  </a:cxn>
                  <a:cxn ang="0">
                    <a:pos x="272" y="135"/>
                  </a:cxn>
                  <a:cxn ang="0">
                    <a:pos x="255" y="148"/>
                  </a:cxn>
                  <a:cxn ang="0">
                    <a:pos x="229" y="156"/>
                  </a:cxn>
                  <a:cxn ang="0">
                    <a:pos x="209" y="167"/>
                  </a:cxn>
                  <a:cxn ang="0">
                    <a:pos x="197" y="184"/>
                  </a:cxn>
                  <a:cxn ang="0">
                    <a:pos x="199" y="202"/>
                  </a:cxn>
                  <a:cxn ang="0">
                    <a:pos x="185" y="207"/>
                  </a:cxn>
                  <a:cxn ang="0">
                    <a:pos x="164" y="218"/>
                  </a:cxn>
                  <a:cxn ang="0">
                    <a:pos x="149" y="215"/>
                  </a:cxn>
                  <a:cxn ang="0">
                    <a:pos x="143" y="230"/>
                  </a:cxn>
                  <a:cxn ang="0">
                    <a:pos x="125" y="236"/>
                  </a:cxn>
                </a:cxnLst>
                <a:rect l="0" t="0" r="r" b="b"/>
                <a:pathLst>
                  <a:path w="290" h="237">
                    <a:moveTo>
                      <a:pt x="120" y="237"/>
                    </a:moveTo>
                    <a:lnTo>
                      <a:pt x="115" y="236"/>
                    </a:lnTo>
                    <a:lnTo>
                      <a:pt x="112" y="234"/>
                    </a:lnTo>
                    <a:lnTo>
                      <a:pt x="106" y="230"/>
                    </a:lnTo>
                    <a:lnTo>
                      <a:pt x="89" y="229"/>
                    </a:lnTo>
                    <a:lnTo>
                      <a:pt x="82" y="232"/>
                    </a:lnTo>
                    <a:lnTo>
                      <a:pt x="72" y="232"/>
                    </a:lnTo>
                    <a:lnTo>
                      <a:pt x="72" y="221"/>
                    </a:lnTo>
                    <a:lnTo>
                      <a:pt x="77" y="214"/>
                    </a:lnTo>
                    <a:lnTo>
                      <a:pt x="75" y="204"/>
                    </a:lnTo>
                    <a:lnTo>
                      <a:pt x="69" y="202"/>
                    </a:lnTo>
                    <a:lnTo>
                      <a:pt x="64" y="203"/>
                    </a:lnTo>
                    <a:lnTo>
                      <a:pt x="59" y="211"/>
                    </a:lnTo>
                    <a:lnTo>
                      <a:pt x="50" y="214"/>
                    </a:lnTo>
                    <a:lnTo>
                      <a:pt x="41" y="188"/>
                    </a:lnTo>
                    <a:lnTo>
                      <a:pt x="41" y="186"/>
                    </a:lnTo>
                    <a:lnTo>
                      <a:pt x="45" y="189"/>
                    </a:lnTo>
                    <a:lnTo>
                      <a:pt x="45" y="184"/>
                    </a:lnTo>
                    <a:lnTo>
                      <a:pt x="36" y="173"/>
                    </a:lnTo>
                    <a:lnTo>
                      <a:pt x="36" y="172"/>
                    </a:lnTo>
                    <a:lnTo>
                      <a:pt x="37" y="166"/>
                    </a:lnTo>
                    <a:lnTo>
                      <a:pt x="37" y="157"/>
                    </a:lnTo>
                    <a:lnTo>
                      <a:pt x="31" y="143"/>
                    </a:lnTo>
                    <a:lnTo>
                      <a:pt x="25" y="129"/>
                    </a:lnTo>
                    <a:lnTo>
                      <a:pt x="10" y="118"/>
                    </a:lnTo>
                    <a:lnTo>
                      <a:pt x="3" y="96"/>
                    </a:lnTo>
                    <a:lnTo>
                      <a:pt x="0" y="85"/>
                    </a:lnTo>
                    <a:lnTo>
                      <a:pt x="3" y="67"/>
                    </a:lnTo>
                    <a:lnTo>
                      <a:pt x="10" y="63"/>
                    </a:lnTo>
                    <a:lnTo>
                      <a:pt x="15" y="52"/>
                    </a:lnTo>
                    <a:lnTo>
                      <a:pt x="23" y="48"/>
                    </a:lnTo>
                    <a:lnTo>
                      <a:pt x="37" y="28"/>
                    </a:lnTo>
                    <a:lnTo>
                      <a:pt x="43" y="22"/>
                    </a:lnTo>
                    <a:lnTo>
                      <a:pt x="52" y="19"/>
                    </a:lnTo>
                    <a:lnTo>
                      <a:pt x="79" y="21"/>
                    </a:lnTo>
                    <a:lnTo>
                      <a:pt x="95" y="24"/>
                    </a:lnTo>
                    <a:lnTo>
                      <a:pt x="113" y="21"/>
                    </a:lnTo>
                    <a:lnTo>
                      <a:pt x="141" y="20"/>
                    </a:lnTo>
                    <a:lnTo>
                      <a:pt x="150" y="30"/>
                    </a:lnTo>
                    <a:lnTo>
                      <a:pt x="161" y="25"/>
                    </a:lnTo>
                    <a:lnTo>
                      <a:pt x="169" y="33"/>
                    </a:lnTo>
                    <a:lnTo>
                      <a:pt x="187" y="37"/>
                    </a:lnTo>
                    <a:lnTo>
                      <a:pt x="198" y="41"/>
                    </a:lnTo>
                    <a:lnTo>
                      <a:pt x="207" y="38"/>
                    </a:lnTo>
                    <a:lnTo>
                      <a:pt x="207" y="24"/>
                    </a:lnTo>
                    <a:lnTo>
                      <a:pt x="223" y="15"/>
                    </a:lnTo>
                    <a:lnTo>
                      <a:pt x="234" y="11"/>
                    </a:lnTo>
                    <a:lnTo>
                      <a:pt x="242" y="11"/>
                    </a:lnTo>
                    <a:lnTo>
                      <a:pt x="251" y="20"/>
                    </a:lnTo>
                    <a:lnTo>
                      <a:pt x="258" y="20"/>
                    </a:lnTo>
                    <a:lnTo>
                      <a:pt x="268" y="15"/>
                    </a:lnTo>
                    <a:lnTo>
                      <a:pt x="279" y="6"/>
                    </a:lnTo>
                    <a:lnTo>
                      <a:pt x="283" y="0"/>
                    </a:lnTo>
                    <a:lnTo>
                      <a:pt x="281" y="37"/>
                    </a:lnTo>
                    <a:lnTo>
                      <a:pt x="283" y="53"/>
                    </a:lnTo>
                    <a:lnTo>
                      <a:pt x="290" y="68"/>
                    </a:lnTo>
                    <a:lnTo>
                      <a:pt x="289" y="117"/>
                    </a:lnTo>
                    <a:lnTo>
                      <a:pt x="287" y="129"/>
                    </a:lnTo>
                    <a:lnTo>
                      <a:pt x="281" y="138"/>
                    </a:lnTo>
                    <a:lnTo>
                      <a:pt x="272" y="135"/>
                    </a:lnTo>
                    <a:lnTo>
                      <a:pt x="262" y="144"/>
                    </a:lnTo>
                    <a:lnTo>
                      <a:pt x="255" y="148"/>
                    </a:lnTo>
                    <a:lnTo>
                      <a:pt x="247" y="148"/>
                    </a:lnTo>
                    <a:lnTo>
                      <a:pt x="229" y="156"/>
                    </a:lnTo>
                    <a:lnTo>
                      <a:pt x="228" y="166"/>
                    </a:lnTo>
                    <a:lnTo>
                      <a:pt x="209" y="167"/>
                    </a:lnTo>
                    <a:lnTo>
                      <a:pt x="199" y="171"/>
                    </a:lnTo>
                    <a:lnTo>
                      <a:pt x="197" y="184"/>
                    </a:lnTo>
                    <a:lnTo>
                      <a:pt x="198" y="193"/>
                    </a:lnTo>
                    <a:lnTo>
                      <a:pt x="199" y="202"/>
                    </a:lnTo>
                    <a:lnTo>
                      <a:pt x="193" y="204"/>
                    </a:lnTo>
                    <a:lnTo>
                      <a:pt x="185" y="207"/>
                    </a:lnTo>
                    <a:lnTo>
                      <a:pt x="174" y="214"/>
                    </a:lnTo>
                    <a:lnTo>
                      <a:pt x="164" y="218"/>
                    </a:lnTo>
                    <a:lnTo>
                      <a:pt x="156" y="215"/>
                    </a:lnTo>
                    <a:lnTo>
                      <a:pt x="149" y="215"/>
                    </a:lnTo>
                    <a:lnTo>
                      <a:pt x="148" y="225"/>
                    </a:lnTo>
                    <a:lnTo>
                      <a:pt x="143" y="230"/>
                    </a:lnTo>
                    <a:lnTo>
                      <a:pt x="136" y="234"/>
                    </a:lnTo>
                    <a:lnTo>
                      <a:pt x="125" y="236"/>
                    </a:lnTo>
                    <a:lnTo>
                      <a:pt x="120" y="237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9" name="任意多边形: 形状 78"/>
              <p:cNvSpPr>
                <a:spLocks noChangeAspect="1"/>
              </p:cNvSpPr>
              <p:nvPr/>
            </p:nvSpPr>
            <p:spPr bwMode="gray">
              <a:xfrm>
                <a:off x="4791358" y="3932700"/>
                <a:ext cx="104319" cy="142103"/>
              </a:xfrm>
              <a:custGeom>
                <a:avLst/>
                <a:gdLst/>
                <a:ahLst/>
                <a:cxnLst>
                  <a:cxn ang="0">
                    <a:pos x="135" y="39"/>
                  </a:cxn>
                  <a:cxn ang="0">
                    <a:pos x="147" y="71"/>
                  </a:cxn>
                  <a:cxn ang="0">
                    <a:pos x="183" y="98"/>
                  </a:cxn>
                  <a:cxn ang="0">
                    <a:pos x="228" y="105"/>
                  </a:cxn>
                  <a:cxn ang="0">
                    <a:pos x="243" y="127"/>
                  </a:cxn>
                  <a:cxn ang="0">
                    <a:pos x="252" y="151"/>
                  </a:cxn>
                  <a:cxn ang="0">
                    <a:pos x="220" y="164"/>
                  </a:cxn>
                  <a:cxn ang="0">
                    <a:pos x="205" y="181"/>
                  </a:cxn>
                  <a:cxn ang="0">
                    <a:pos x="221" y="196"/>
                  </a:cxn>
                  <a:cxn ang="0">
                    <a:pos x="271" y="239"/>
                  </a:cxn>
                  <a:cxn ang="0">
                    <a:pos x="314" y="290"/>
                  </a:cxn>
                  <a:cxn ang="0">
                    <a:pos x="342" y="317"/>
                  </a:cxn>
                  <a:cxn ang="0">
                    <a:pos x="345" y="331"/>
                  </a:cxn>
                  <a:cxn ang="0">
                    <a:pos x="371" y="355"/>
                  </a:cxn>
                  <a:cxn ang="0">
                    <a:pos x="397" y="409"/>
                  </a:cxn>
                  <a:cxn ang="0">
                    <a:pos x="394" y="455"/>
                  </a:cxn>
                  <a:cxn ang="0">
                    <a:pos x="366" y="469"/>
                  </a:cxn>
                  <a:cxn ang="0">
                    <a:pos x="338" y="464"/>
                  </a:cxn>
                  <a:cxn ang="0">
                    <a:pos x="313" y="490"/>
                  </a:cxn>
                  <a:cxn ang="0">
                    <a:pos x="276" y="474"/>
                  </a:cxn>
                  <a:cxn ang="0">
                    <a:pos x="287" y="459"/>
                  </a:cxn>
                  <a:cxn ang="0">
                    <a:pos x="290" y="398"/>
                  </a:cxn>
                  <a:cxn ang="0">
                    <a:pos x="276" y="380"/>
                  </a:cxn>
                  <a:cxn ang="0">
                    <a:pos x="257" y="367"/>
                  </a:cxn>
                  <a:cxn ang="0">
                    <a:pos x="247" y="321"/>
                  </a:cxn>
                  <a:cxn ang="0">
                    <a:pos x="237" y="286"/>
                  </a:cxn>
                  <a:cxn ang="0">
                    <a:pos x="220" y="270"/>
                  </a:cxn>
                  <a:cxn ang="0">
                    <a:pos x="195" y="240"/>
                  </a:cxn>
                  <a:cxn ang="0">
                    <a:pos x="161" y="243"/>
                  </a:cxn>
                  <a:cxn ang="0">
                    <a:pos x="145" y="261"/>
                  </a:cxn>
                  <a:cxn ang="0">
                    <a:pos x="115" y="261"/>
                  </a:cxn>
                  <a:cxn ang="0">
                    <a:pos x="93" y="251"/>
                  </a:cxn>
                  <a:cxn ang="0">
                    <a:pos x="55" y="274"/>
                  </a:cxn>
                  <a:cxn ang="0">
                    <a:pos x="44" y="282"/>
                  </a:cxn>
                  <a:cxn ang="0">
                    <a:pos x="48" y="231"/>
                  </a:cxn>
                  <a:cxn ang="0">
                    <a:pos x="54" y="202"/>
                  </a:cxn>
                  <a:cxn ang="0">
                    <a:pos x="50" y="165"/>
                  </a:cxn>
                  <a:cxn ang="0">
                    <a:pos x="21" y="163"/>
                  </a:cxn>
                  <a:cxn ang="0">
                    <a:pos x="12" y="121"/>
                  </a:cxn>
                  <a:cxn ang="0">
                    <a:pos x="0" y="113"/>
                  </a:cxn>
                  <a:cxn ang="0">
                    <a:pos x="5" y="99"/>
                  </a:cxn>
                  <a:cxn ang="0">
                    <a:pos x="23" y="92"/>
                  </a:cxn>
                  <a:cxn ang="0">
                    <a:pos x="48" y="61"/>
                  </a:cxn>
                  <a:cxn ang="0">
                    <a:pos x="59" y="76"/>
                  </a:cxn>
                  <a:cxn ang="0">
                    <a:pos x="85" y="52"/>
                  </a:cxn>
                  <a:cxn ang="0">
                    <a:pos x="77" y="7"/>
                  </a:cxn>
                  <a:cxn ang="0">
                    <a:pos x="106" y="3"/>
                  </a:cxn>
                </a:cxnLst>
                <a:rect l="0" t="0" r="r" b="b"/>
                <a:pathLst>
                  <a:path w="398" h="490">
                    <a:moveTo>
                      <a:pt x="106" y="3"/>
                    </a:moveTo>
                    <a:lnTo>
                      <a:pt x="118" y="19"/>
                    </a:lnTo>
                    <a:lnTo>
                      <a:pt x="135" y="39"/>
                    </a:lnTo>
                    <a:lnTo>
                      <a:pt x="145" y="49"/>
                    </a:lnTo>
                    <a:lnTo>
                      <a:pt x="150" y="59"/>
                    </a:lnTo>
                    <a:lnTo>
                      <a:pt x="147" y="71"/>
                    </a:lnTo>
                    <a:lnTo>
                      <a:pt x="149" y="79"/>
                    </a:lnTo>
                    <a:lnTo>
                      <a:pt x="163" y="94"/>
                    </a:lnTo>
                    <a:lnTo>
                      <a:pt x="183" y="98"/>
                    </a:lnTo>
                    <a:lnTo>
                      <a:pt x="203" y="93"/>
                    </a:lnTo>
                    <a:lnTo>
                      <a:pt x="219" y="94"/>
                    </a:lnTo>
                    <a:lnTo>
                      <a:pt x="228" y="105"/>
                    </a:lnTo>
                    <a:lnTo>
                      <a:pt x="233" y="114"/>
                    </a:lnTo>
                    <a:lnTo>
                      <a:pt x="235" y="121"/>
                    </a:lnTo>
                    <a:lnTo>
                      <a:pt x="243" y="127"/>
                    </a:lnTo>
                    <a:lnTo>
                      <a:pt x="247" y="136"/>
                    </a:lnTo>
                    <a:lnTo>
                      <a:pt x="253" y="142"/>
                    </a:lnTo>
                    <a:lnTo>
                      <a:pt x="252" y="151"/>
                    </a:lnTo>
                    <a:lnTo>
                      <a:pt x="236" y="167"/>
                    </a:lnTo>
                    <a:lnTo>
                      <a:pt x="231" y="167"/>
                    </a:lnTo>
                    <a:lnTo>
                      <a:pt x="220" y="164"/>
                    </a:lnTo>
                    <a:lnTo>
                      <a:pt x="213" y="167"/>
                    </a:lnTo>
                    <a:lnTo>
                      <a:pt x="209" y="172"/>
                    </a:lnTo>
                    <a:lnTo>
                      <a:pt x="205" y="181"/>
                    </a:lnTo>
                    <a:lnTo>
                      <a:pt x="206" y="188"/>
                    </a:lnTo>
                    <a:lnTo>
                      <a:pt x="213" y="190"/>
                    </a:lnTo>
                    <a:lnTo>
                      <a:pt x="221" y="196"/>
                    </a:lnTo>
                    <a:lnTo>
                      <a:pt x="240" y="206"/>
                    </a:lnTo>
                    <a:lnTo>
                      <a:pt x="267" y="226"/>
                    </a:lnTo>
                    <a:lnTo>
                      <a:pt x="271" y="239"/>
                    </a:lnTo>
                    <a:lnTo>
                      <a:pt x="294" y="260"/>
                    </a:lnTo>
                    <a:lnTo>
                      <a:pt x="297" y="270"/>
                    </a:lnTo>
                    <a:lnTo>
                      <a:pt x="314" y="290"/>
                    </a:lnTo>
                    <a:lnTo>
                      <a:pt x="319" y="291"/>
                    </a:lnTo>
                    <a:lnTo>
                      <a:pt x="337" y="303"/>
                    </a:lnTo>
                    <a:lnTo>
                      <a:pt x="342" y="317"/>
                    </a:lnTo>
                    <a:lnTo>
                      <a:pt x="345" y="329"/>
                    </a:lnTo>
                    <a:lnTo>
                      <a:pt x="344" y="330"/>
                    </a:lnTo>
                    <a:lnTo>
                      <a:pt x="345" y="331"/>
                    </a:lnTo>
                    <a:lnTo>
                      <a:pt x="349" y="345"/>
                    </a:lnTo>
                    <a:lnTo>
                      <a:pt x="357" y="345"/>
                    </a:lnTo>
                    <a:lnTo>
                      <a:pt x="371" y="355"/>
                    </a:lnTo>
                    <a:lnTo>
                      <a:pt x="380" y="363"/>
                    </a:lnTo>
                    <a:lnTo>
                      <a:pt x="384" y="380"/>
                    </a:lnTo>
                    <a:lnTo>
                      <a:pt x="397" y="409"/>
                    </a:lnTo>
                    <a:lnTo>
                      <a:pt x="398" y="416"/>
                    </a:lnTo>
                    <a:lnTo>
                      <a:pt x="398" y="449"/>
                    </a:lnTo>
                    <a:lnTo>
                      <a:pt x="394" y="455"/>
                    </a:lnTo>
                    <a:lnTo>
                      <a:pt x="383" y="464"/>
                    </a:lnTo>
                    <a:lnTo>
                      <a:pt x="373" y="469"/>
                    </a:lnTo>
                    <a:lnTo>
                      <a:pt x="366" y="469"/>
                    </a:lnTo>
                    <a:lnTo>
                      <a:pt x="357" y="460"/>
                    </a:lnTo>
                    <a:lnTo>
                      <a:pt x="349" y="460"/>
                    </a:lnTo>
                    <a:lnTo>
                      <a:pt x="338" y="464"/>
                    </a:lnTo>
                    <a:lnTo>
                      <a:pt x="322" y="473"/>
                    </a:lnTo>
                    <a:lnTo>
                      <a:pt x="322" y="487"/>
                    </a:lnTo>
                    <a:lnTo>
                      <a:pt x="313" y="490"/>
                    </a:lnTo>
                    <a:lnTo>
                      <a:pt x="302" y="486"/>
                    </a:lnTo>
                    <a:lnTo>
                      <a:pt x="284" y="482"/>
                    </a:lnTo>
                    <a:lnTo>
                      <a:pt x="276" y="474"/>
                    </a:lnTo>
                    <a:lnTo>
                      <a:pt x="276" y="470"/>
                    </a:lnTo>
                    <a:lnTo>
                      <a:pt x="280" y="470"/>
                    </a:lnTo>
                    <a:lnTo>
                      <a:pt x="287" y="459"/>
                    </a:lnTo>
                    <a:lnTo>
                      <a:pt x="287" y="417"/>
                    </a:lnTo>
                    <a:lnTo>
                      <a:pt x="291" y="407"/>
                    </a:lnTo>
                    <a:lnTo>
                      <a:pt x="290" y="398"/>
                    </a:lnTo>
                    <a:lnTo>
                      <a:pt x="289" y="391"/>
                    </a:lnTo>
                    <a:lnTo>
                      <a:pt x="284" y="385"/>
                    </a:lnTo>
                    <a:lnTo>
                      <a:pt x="276" y="380"/>
                    </a:lnTo>
                    <a:lnTo>
                      <a:pt x="274" y="373"/>
                    </a:lnTo>
                    <a:lnTo>
                      <a:pt x="264" y="372"/>
                    </a:lnTo>
                    <a:lnTo>
                      <a:pt x="257" y="367"/>
                    </a:lnTo>
                    <a:lnTo>
                      <a:pt x="249" y="357"/>
                    </a:lnTo>
                    <a:lnTo>
                      <a:pt x="246" y="346"/>
                    </a:lnTo>
                    <a:lnTo>
                      <a:pt x="247" y="321"/>
                    </a:lnTo>
                    <a:lnTo>
                      <a:pt x="246" y="308"/>
                    </a:lnTo>
                    <a:lnTo>
                      <a:pt x="242" y="296"/>
                    </a:lnTo>
                    <a:lnTo>
                      <a:pt x="237" y="286"/>
                    </a:lnTo>
                    <a:lnTo>
                      <a:pt x="230" y="281"/>
                    </a:lnTo>
                    <a:lnTo>
                      <a:pt x="228" y="274"/>
                    </a:lnTo>
                    <a:lnTo>
                      <a:pt x="220" y="270"/>
                    </a:lnTo>
                    <a:lnTo>
                      <a:pt x="213" y="263"/>
                    </a:lnTo>
                    <a:lnTo>
                      <a:pt x="208" y="255"/>
                    </a:lnTo>
                    <a:lnTo>
                      <a:pt x="195" y="240"/>
                    </a:lnTo>
                    <a:lnTo>
                      <a:pt x="183" y="239"/>
                    </a:lnTo>
                    <a:lnTo>
                      <a:pt x="172" y="240"/>
                    </a:lnTo>
                    <a:lnTo>
                      <a:pt x="161" y="243"/>
                    </a:lnTo>
                    <a:lnTo>
                      <a:pt x="157" y="254"/>
                    </a:lnTo>
                    <a:lnTo>
                      <a:pt x="152" y="258"/>
                    </a:lnTo>
                    <a:lnTo>
                      <a:pt x="145" y="261"/>
                    </a:lnTo>
                    <a:lnTo>
                      <a:pt x="133" y="267"/>
                    </a:lnTo>
                    <a:lnTo>
                      <a:pt x="124" y="267"/>
                    </a:lnTo>
                    <a:lnTo>
                      <a:pt x="115" y="261"/>
                    </a:lnTo>
                    <a:lnTo>
                      <a:pt x="109" y="251"/>
                    </a:lnTo>
                    <a:lnTo>
                      <a:pt x="102" y="249"/>
                    </a:lnTo>
                    <a:lnTo>
                      <a:pt x="93" y="251"/>
                    </a:lnTo>
                    <a:lnTo>
                      <a:pt x="80" y="256"/>
                    </a:lnTo>
                    <a:lnTo>
                      <a:pt x="68" y="269"/>
                    </a:lnTo>
                    <a:lnTo>
                      <a:pt x="55" y="274"/>
                    </a:lnTo>
                    <a:lnTo>
                      <a:pt x="48" y="283"/>
                    </a:lnTo>
                    <a:lnTo>
                      <a:pt x="43" y="287"/>
                    </a:lnTo>
                    <a:lnTo>
                      <a:pt x="44" y="282"/>
                    </a:lnTo>
                    <a:lnTo>
                      <a:pt x="41" y="269"/>
                    </a:lnTo>
                    <a:lnTo>
                      <a:pt x="45" y="255"/>
                    </a:lnTo>
                    <a:lnTo>
                      <a:pt x="48" y="231"/>
                    </a:lnTo>
                    <a:lnTo>
                      <a:pt x="53" y="220"/>
                    </a:lnTo>
                    <a:lnTo>
                      <a:pt x="53" y="211"/>
                    </a:lnTo>
                    <a:lnTo>
                      <a:pt x="54" y="202"/>
                    </a:lnTo>
                    <a:lnTo>
                      <a:pt x="50" y="186"/>
                    </a:lnTo>
                    <a:lnTo>
                      <a:pt x="54" y="169"/>
                    </a:lnTo>
                    <a:lnTo>
                      <a:pt x="50" y="165"/>
                    </a:lnTo>
                    <a:lnTo>
                      <a:pt x="29" y="165"/>
                    </a:lnTo>
                    <a:lnTo>
                      <a:pt x="23" y="164"/>
                    </a:lnTo>
                    <a:lnTo>
                      <a:pt x="21" y="163"/>
                    </a:lnTo>
                    <a:lnTo>
                      <a:pt x="21" y="145"/>
                    </a:lnTo>
                    <a:lnTo>
                      <a:pt x="18" y="130"/>
                    </a:lnTo>
                    <a:lnTo>
                      <a:pt x="12" y="121"/>
                    </a:lnTo>
                    <a:lnTo>
                      <a:pt x="9" y="116"/>
                    </a:lnTo>
                    <a:lnTo>
                      <a:pt x="2" y="119"/>
                    </a:lnTo>
                    <a:lnTo>
                      <a:pt x="0" y="113"/>
                    </a:lnTo>
                    <a:lnTo>
                      <a:pt x="1" y="105"/>
                    </a:lnTo>
                    <a:lnTo>
                      <a:pt x="4" y="105"/>
                    </a:lnTo>
                    <a:lnTo>
                      <a:pt x="5" y="99"/>
                    </a:lnTo>
                    <a:lnTo>
                      <a:pt x="10" y="95"/>
                    </a:lnTo>
                    <a:lnTo>
                      <a:pt x="17" y="93"/>
                    </a:lnTo>
                    <a:lnTo>
                      <a:pt x="23" y="92"/>
                    </a:lnTo>
                    <a:lnTo>
                      <a:pt x="21" y="84"/>
                    </a:lnTo>
                    <a:lnTo>
                      <a:pt x="21" y="79"/>
                    </a:lnTo>
                    <a:lnTo>
                      <a:pt x="48" y="61"/>
                    </a:lnTo>
                    <a:lnTo>
                      <a:pt x="53" y="54"/>
                    </a:lnTo>
                    <a:lnTo>
                      <a:pt x="54" y="49"/>
                    </a:lnTo>
                    <a:lnTo>
                      <a:pt x="59" y="76"/>
                    </a:lnTo>
                    <a:lnTo>
                      <a:pt x="80" y="71"/>
                    </a:lnTo>
                    <a:lnTo>
                      <a:pt x="84" y="67"/>
                    </a:lnTo>
                    <a:lnTo>
                      <a:pt x="85" y="52"/>
                    </a:lnTo>
                    <a:lnTo>
                      <a:pt x="79" y="36"/>
                    </a:lnTo>
                    <a:lnTo>
                      <a:pt x="76" y="19"/>
                    </a:lnTo>
                    <a:lnTo>
                      <a:pt x="77" y="7"/>
                    </a:lnTo>
                    <a:lnTo>
                      <a:pt x="86" y="0"/>
                    </a:lnTo>
                    <a:lnTo>
                      <a:pt x="106" y="1"/>
                    </a:lnTo>
                    <a:lnTo>
                      <a:pt x="106" y="3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grpSp>
            <p:nvGrpSpPr>
              <p:cNvPr id="80" name="组合 79"/>
              <p:cNvGrpSpPr>
                <a:grpSpLocks noChangeAspect="1"/>
              </p:cNvGrpSpPr>
              <p:nvPr/>
            </p:nvGrpSpPr>
            <p:grpSpPr bwMode="gray">
              <a:xfrm>
                <a:off x="4220398" y="3667283"/>
                <a:ext cx="529453" cy="536500"/>
                <a:chOff x="3183" y="2052"/>
                <a:chExt cx="401" cy="370"/>
              </a:xfrm>
              <a:solidFill>
                <a:srgbClr val="7F8C8D"/>
              </a:solidFill>
            </p:grpSpPr>
            <p:sp>
              <p:nvSpPr>
                <p:cNvPr id="384" name="任意多边形: 形状 383"/>
                <p:cNvSpPr>
                  <a:spLocks noChangeAspect="1"/>
                </p:cNvSpPr>
                <p:nvPr/>
              </p:nvSpPr>
              <p:spPr bwMode="gray">
                <a:xfrm>
                  <a:off x="3509" y="2232"/>
                  <a:ext cx="3" cy="5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1" y="26"/>
                    </a:cxn>
                    <a:cxn ang="0">
                      <a:pos x="9" y="27"/>
                    </a:cxn>
                    <a:cxn ang="0">
                      <a:pos x="14" y="21"/>
                    </a:cxn>
                    <a:cxn ang="0">
                      <a:pos x="14" y="12"/>
                    </a:cxn>
                    <a:cxn ang="0">
                      <a:pos x="9" y="3"/>
                    </a:cxn>
                    <a:cxn ang="0">
                      <a:pos x="5" y="0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14" h="27">
                      <a:moveTo>
                        <a:pt x="0" y="4"/>
                      </a:moveTo>
                      <a:lnTo>
                        <a:pt x="1" y="26"/>
                      </a:lnTo>
                      <a:lnTo>
                        <a:pt x="9" y="27"/>
                      </a:lnTo>
                      <a:lnTo>
                        <a:pt x="14" y="21"/>
                      </a:lnTo>
                      <a:lnTo>
                        <a:pt x="14" y="12"/>
                      </a:lnTo>
                      <a:lnTo>
                        <a:pt x="9" y="3"/>
                      </a:lnTo>
                      <a:lnTo>
                        <a:pt x="5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85" name="任意多边形: 形状 384"/>
                <p:cNvSpPr>
                  <a:spLocks noChangeAspect="1"/>
                </p:cNvSpPr>
                <p:nvPr/>
              </p:nvSpPr>
              <p:spPr bwMode="gray">
                <a:xfrm>
                  <a:off x="3262" y="2066"/>
                  <a:ext cx="322" cy="332"/>
                </a:xfrm>
                <a:custGeom>
                  <a:avLst/>
                  <a:gdLst/>
                  <a:ahLst/>
                  <a:cxnLst>
                    <a:cxn ang="0">
                      <a:pos x="351" y="1334"/>
                    </a:cxn>
                    <a:cxn ang="0">
                      <a:pos x="468" y="1614"/>
                    </a:cxn>
                    <a:cxn ang="0">
                      <a:pos x="594" y="1598"/>
                    </a:cxn>
                    <a:cxn ang="0">
                      <a:pos x="655" y="1431"/>
                    </a:cxn>
                    <a:cxn ang="0">
                      <a:pos x="659" y="1302"/>
                    </a:cxn>
                    <a:cxn ang="0">
                      <a:pos x="733" y="1205"/>
                    </a:cxn>
                    <a:cxn ang="0">
                      <a:pos x="880" y="1087"/>
                    </a:cxn>
                    <a:cxn ang="0">
                      <a:pos x="1036" y="913"/>
                    </a:cxn>
                    <a:cxn ang="0">
                      <a:pos x="1107" y="902"/>
                    </a:cxn>
                    <a:cxn ang="0">
                      <a:pos x="1134" y="854"/>
                    </a:cxn>
                    <a:cxn ang="0">
                      <a:pos x="1120" y="738"/>
                    </a:cxn>
                    <a:cxn ang="0">
                      <a:pos x="1122" y="669"/>
                    </a:cxn>
                    <a:cxn ang="0">
                      <a:pos x="1143" y="613"/>
                    </a:cxn>
                    <a:cxn ang="0">
                      <a:pos x="1264" y="679"/>
                    </a:cxn>
                    <a:cxn ang="0">
                      <a:pos x="1268" y="798"/>
                    </a:cxn>
                    <a:cxn ang="0">
                      <a:pos x="1346" y="881"/>
                    </a:cxn>
                    <a:cxn ang="0">
                      <a:pos x="1387" y="799"/>
                    </a:cxn>
                    <a:cxn ang="0">
                      <a:pos x="1487" y="652"/>
                    </a:cxn>
                    <a:cxn ang="0">
                      <a:pos x="1602" y="525"/>
                    </a:cxn>
                    <a:cxn ang="0">
                      <a:pos x="1532" y="422"/>
                    </a:cxn>
                    <a:cxn ang="0">
                      <a:pos x="1379" y="492"/>
                    </a:cxn>
                    <a:cxn ang="0">
                      <a:pos x="1319" y="570"/>
                    </a:cxn>
                    <a:cxn ang="0">
                      <a:pos x="1160" y="592"/>
                    </a:cxn>
                    <a:cxn ang="0">
                      <a:pos x="1133" y="551"/>
                    </a:cxn>
                    <a:cxn ang="0">
                      <a:pos x="1090" y="541"/>
                    </a:cxn>
                    <a:cxn ang="0">
                      <a:pos x="1046" y="615"/>
                    </a:cxn>
                    <a:cxn ang="0">
                      <a:pos x="873" y="555"/>
                    </a:cxn>
                    <a:cxn ang="0">
                      <a:pos x="772" y="530"/>
                    </a:cxn>
                    <a:cxn ang="0">
                      <a:pos x="676" y="480"/>
                    </a:cxn>
                    <a:cxn ang="0">
                      <a:pos x="675" y="409"/>
                    </a:cxn>
                    <a:cxn ang="0">
                      <a:pos x="690" y="367"/>
                    </a:cxn>
                    <a:cxn ang="0">
                      <a:pos x="631" y="332"/>
                    </a:cxn>
                    <a:cxn ang="0">
                      <a:pos x="589" y="304"/>
                    </a:cxn>
                    <a:cxn ang="0">
                      <a:pos x="581" y="224"/>
                    </a:cxn>
                    <a:cxn ang="0">
                      <a:pos x="617" y="223"/>
                    </a:cxn>
                    <a:cxn ang="0">
                      <a:pos x="597" y="174"/>
                    </a:cxn>
                    <a:cxn ang="0">
                      <a:pos x="628" y="126"/>
                    </a:cxn>
                    <a:cxn ang="0">
                      <a:pos x="666" y="52"/>
                    </a:cxn>
                    <a:cxn ang="0">
                      <a:pos x="642" y="22"/>
                    </a:cxn>
                    <a:cxn ang="0">
                      <a:pos x="599" y="6"/>
                    </a:cxn>
                    <a:cxn ang="0">
                      <a:pos x="489" y="68"/>
                    </a:cxn>
                    <a:cxn ang="0">
                      <a:pos x="427" y="92"/>
                    </a:cxn>
                    <a:cxn ang="0">
                      <a:pos x="333" y="79"/>
                    </a:cxn>
                    <a:cxn ang="0">
                      <a:pos x="320" y="126"/>
                    </a:cxn>
                    <a:cxn ang="0">
                      <a:pos x="321" y="181"/>
                    </a:cxn>
                    <a:cxn ang="0">
                      <a:pos x="384" y="232"/>
                    </a:cxn>
                    <a:cxn ang="0">
                      <a:pos x="362" y="267"/>
                    </a:cxn>
                    <a:cxn ang="0">
                      <a:pos x="371" y="324"/>
                    </a:cxn>
                    <a:cxn ang="0">
                      <a:pos x="314" y="388"/>
                    </a:cxn>
                    <a:cxn ang="0">
                      <a:pos x="212" y="504"/>
                    </a:cxn>
                    <a:cxn ang="0">
                      <a:pos x="132" y="513"/>
                    </a:cxn>
                    <a:cxn ang="0">
                      <a:pos x="111" y="603"/>
                    </a:cxn>
                    <a:cxn ang="0">
                      <a:pos x="142" y="669"/>
                    </a:cxn>
                    <a:cxn ang="0">
                      <a:pos x="166" y="733"/>
                    </a:cxn>
                    <a:cxn ang="0">
                      <a:pos x="127" y="734"/>
                    </a:cxn>
                    <a:cxn ang="0">
                      <a:pos x="47" y="740"/>
                    </a:cxn>
                    <a:cxn ang="0">
                      <a:pos x="0" y="773"/>
                    </a:cxn>
                    <a:cxn ang="0">
                      <a:pos x="124" y="814"/>
                    </a:cxn>
                    <a:cxn ang="0">
                      <a:pos x="131" y="945"/>
                    </a:cxn>
                    <a:cxn ang="0">
                      <a:pos x="229" y="857"/>
                    </a:cxn>
                    <a:cxn ang="0">
                      <a:pos x="246" y="924"/>
                    </a:cxn>
                    <a:cxn ang="0">
                      <a:pos x="261" y="1041"/>
                    </a:cxn>
                    <a:cxn ang="0">
                      <a:pos x="276" y="1157"/>
                    </a:cxn>
                  </a:cxnLst>
                  <a:rect l="0" t="0" r="r" b="b"/>
                  <a:pathLst>
                    <a:path w="1608" h="1661">
                      <a:moveTo>
                        <a:pt x="304" y="1236"/>
                      </a:moveTo>
                      <a:lnTo>
                        <a:pt x="306" y="1238"/>
                      </a:lnTo>
                      <a:lnTo>
                        <a:pt x="310" y="1250"/>
                      </a:lnTo>
                      <a:lnTo>
                        <a:pt x="312" y="1252"/>
                      </a:lnTo>
                      <a:lnTo>
                        <a:pt x="315" y="1249"/>
                      </a:lnTo>
                      <a:lnTo>
                        <a:pt x="320" y="1250"/>
                      </a:lnTo>
                      <a:lnTo>
                        <a:pt x="316" y="1255"/>
                      </a:lnTo>
                      <a:lnTo>
                        <a:pt x="316" y="1260"/>
                      </a:lnTo>
                      <a:lnTo>
                        <a:pt x="322" y="1281"/>
                      </a:lnTo>
                      <a:lnTo>
                        <a:pt x="331" y="1293"/>
                      </a:lnTo>
                      <a:lnTo>
                        <a:pt x="338" y="1297"/>
                      </a:lnTo>
                      <a:lnTo>
                        <a:pt x="348" y="1319"/>
                      </a:lnTo>
                      <a:lnTo>
                        <a:pt x="351" y="1334"/>
                      </a:lnTo>
                      <a:lnTo>
                        <a:pt x="358" y="1343"/>
                      </a:lnTo>
                      <a:lnTo>
                        <a:pt x="364" y="1358"/>
                      </a:lnTo>
                      <a:lnTo>
                        <a:pt x="370" y="1388"/>
                      </a:lnTo>
                      <a:lnTo>
                        <a:pt x="382" y="1426"/>
                      </a:lnTo>
                      <a:lnTo>
                        <a:pt x="382" y="1429"/>
                      </a:lnTo>
                      <a:lnTo>
                        <a:pt x="391" y="1444"/>
                      </a:lnTo>
                      <a:lnTo>
                        <a:pt x="401" y="1453"/>
                      </a:lnTo>
                      <a:lnTo>
                        <a:pt x="418" y="1475"/>
                      </a:lnTo>
                      <a:lnTo>
                        <a:pt x="425" y="1494"/>
                      </a:lnTo>
                      <a:lnTo>
                        <a:pt x="432" y="1519"/>
                      </a:lnTo>
                      <a:lnTo>
                        <a:pt x="454" y="1572"/>
                      </a:lnTo>
                      <a:lnTo>
                        <a:pt x="461" y="1600"/>
                      </a:lnTo>
                      <a:lnTo>
                        <a:pt x="468" y="1614"/>
                      </a:lnTo>
                      <a:lnTo>
                        <a:pt x="481" y="1633"/>
                      </a:lnTo>
                      <a:lnTo>
                        <a:pt x="495" y="1650"/>
                      </a:lnTo>
                      <a:lnTo>
                        <a:pt x="508" y="1661"/>
                      </a:lnTo>
                      <a:lnTo>
                        <a:pt x="525" y="1661"/>
                      </a:lnTo>
                      <a:lnTo>
                        <a:pt x="534" y="1653"/>
                      </a:lnTo>
                      <a:lnTo>
                        <a:pt x="534" y="1650"/>
                      </a:lnTo>
                      <a:lnTo>
                        <a:pt x="540" y="1647"/>
                      </a:lnTo>
                      <a:lnTo>
                        <a:pt x="546" y="1642"/>
                      </a:lnTo>
                      <a:lnTo>
                        <a:pt x="548" y="1636"/>
                      </a:lnTo>
                      <a:lnTo>
                        <a:pt x="547" y="1632"/>
                      </a:lnTo>
                      <a:lnTo>
                        <a:pt x="554" y="1611"/>
                      </a:lnTo>
                      <a:lnTo>
                        <a:pt x="577" y="1600"/>
                      </a:lnTo>
                      <a:lnTo>
                        <a:pt x="594" y="1598"/>
                      </a:lnTo>
                      <a:lnTo>
                        <a:pt x="593" y="1588"/>
                      </a:lnTo>
                      <a:lnTo>
                        <a:pt x="594" y="1578"/>
                      </a:lnTo>
                      <a:lnTo>
                        <a:pt x="607" y="1560"/>
                      </a:lnTo>
                      <a:lnTo>
                        <a:pt x="610" y="1552"/>
                      </a:lnTo>
                      <a:lnTo>
                        <a:pt x="615" y="1541"/>
                      </a:lnTo>
                      <a:lnTo>
                        <a:pt x="628" y="1539"/>
                      </a:lnTo>
                      <a:lnTo>
                        <a:pt x="632" y="1542"/>
                      </a:lnTo>
                      <a:lnTo>
                        <a:pt x="643" y="1542"/>
                      </a:lnTo>
                      <a:lnTo>
                        <a:pt x="643" y="1525"/>
                      </a:lnTo>
                      <a:lnTo>
                        <a:pt x="640" y="1496"/>
                      </a:lnTo>
                      <a:lnTo>
                        <a:pt x="640" y="1467"/>
                      </a:lnTo>
                      <a:lnTo>
                        <a:pt x="643" y="1456"/>
                      </a:lnTo>
                      <a:lnTo>
                        <a:pt x="655" y="1431"/>
                      </a:lnTo>
                      <a:lnTo>
                        <a:pt x="660" y="1417"/>
                      </a:lnTo>
                      <a:lnTo>
                        <a:pt x="667" y="1390"/>
                      </a:lnTo>
                      <a:lnTo>
                        <a:pt x="669" y="1381"/>
                      </a:lnTo>
                      <a:lnTo>
                        <a:pt x="667" y="1368"/>
                      </a:lnTo>
                      <a:lnTo>
                        <a:pt x="661" y="1363"/>
                      </a:lnTo>
                      <a:lnTo>
                        <a:pt x="660" y="1358"/>
                      </a:lnTo>
                      <a:lnTo>
                        <a:pt x="658" y="1356"/>
                      </a:lnTo>
                      <a:lnTo>
                        <a:pt x="660" y="1352"/>
                      </a:lnTo>
                      <a:lnTo>
                        <a:pt x="664" y="1356"/>
                      </a:lnTo>
                      <a:lnTo>
                        <a:pt x="656" y="1324"/>
                      </a:lnTo>
                      <a:lnTo>
                        <a:pt x="659" y="1314"/>
                      </a:lnTo>
                      <a:lnTo>
                        <a:pt x="659" y="1304"/>
                      </a:lnTo>
                      <a:lnTo>
                        <a:pt x="659" y="1302"/>
                      </a:lnTo>
                      <a:lnTo>
                        <a:pt x="655" y="1297"/>
                      </a:lnTo>
                      <a:lnTo>
                        <a:pt x="654" y="1284"/>
                      </a:lnTo>
                      <a:lnTo>
                        <a:pt x="654" y="1262"/>
                      </a:lnTo>
                      <a:lnTo>
                        <a:pt x="661" y="1251"/>
                      </a:lnTo>
                      <a:lnTo>
                        <a:pt x="670" y="1238"/>
                      </a:lnTo>
                      <a:lnTo>
                        <a:pt x="680" y="1233"/>
                      </a:lnTo>
                      <a:lnTo>
                        <a:pt x="688" y="1232"/>
                      </a:lnTo>
                      <a:lnTo>
                        <a:pt x="698" y="1238"/>
                      </a:lnTo>
                      <a:lnTo>
                        <a:pt x="706" y="1234"/>
                      </a:lnTo>
                      <a:lnTo>
                        <a:pt x="713" y="1222"/>
                      </a:lnTo>
                      <a:lnTo>
                        <a:pt x="718" y="1208"/>
                      </a:lnTo>
                      <a:lnTo>
                        <a:pt x="720" y="1208"/>
                      </a:lnTo>
                      <a:lnTo>
                        <a:pt x="733" y="1205"/>
                      </a:lnTo>
                      <a:lnTo>
                        <a:pt x="746" y="1202"/>
                      </a:lnTo>
                      <a:lnTo>
                        <a:pt x="769" y="1193"/>
                      </a:lnTo>
                      <a:lnTo>
                        <a:pt x="776" y="1185"/>
                      </a:lnTo>
                      <a:lnTo>
                        <a:pt x="776" y="1174"/>
                      </a:lnTo>
                      <a:lnTo>
                        <a:pt x="782" y="1164"/>
                      </a:lnTo>
                      <a:lnTo>
                        <a:pt x="795" y="1155"/>
                      </a:lnTo>
                      <a:lnTo>
                        <a:pt x="820" y="1136"/>
                      </a:lnTo>
                      <a:lnTo>
                        <a:pt x="837" y="1123"/>
                      </a:lnTo>
                      <a:lnTo>
                        <a:pt x="849" y="1109"/>
                      </a:lnTo>
                      <a:lnTo>
                        <a:pt x="864" y="1098"/>
                      </a:lnTo>
                      <a:lnTo>
                        <a:pt x="875" y="1092"/>
                      </a:lnTo>
                      <a:lnTo>
                        <a:pt x="878" y="1088"/>
                      </a:lnTo>
                      <a:lnTo>
                        <a:pt x="880" y="1087"/>
                      </a:lnTo>
                      <a:lnTo>
                        <a:pt x="890" y="1077"/>
                      </a:lnTo>
                      <a:lnTo>
                        <a:pt x="925" y="1034"/>
                      </a:lnTo>
                      <a:lnTo>
                        <a:pt x="938" y="1024"/>
                      </a:lnTo>
                      <a:lnTo>
                        <a:pt x="968" y="1007"/>
                      </a:lnTo>
                      <a:lnTo>
                        <a:pt x="986" y="1001"/>
                      </a:lnTo>
                      <a:lnTo>
                        <a:pt x="995" y="996"/>
                      </a:lnTo>
                      <a:lnTo>
                        <a:pt x="998" y="996"/>
                      </a:lnTo>
                      <a:lnTo>
                        <a:pt x="1015" y="981"/>
                      </a:lnTo>
                      <a:lnTo>
                        <a:pt x="1024" y="970"/>
                      </a:lnTo>
                      <a:lnTo>
                        <a:pt x="1026" y="964"/>
                      </a:lnTo>
                      <a:lnTo>
                        <a:pt x="1036" y="953"/>
                      </a:lnTo>
                      <a:lnTo>
                        <a:pt x="1030" y="929"/>
                      </a:lnTo>
                      <a:lnTo>
                        <a:pt x="1036" y="913"/>
                      </a:lnTo>
                      <a:lnTo>
                        <a:pt x="1068" y="897"/>
                      </a:lnTo>
                      <a:lnTo>
                        <a:pt x="1078" y="894"/>
                      </a:lnTo>
                      <a:lnTo>
                        <a:pt x="1084" y="889"/>
                      </a:lnTo>
                      <a:lnTo>
                        <a:pt x="1089" y="880"/>
                      </a:lnTo>
                      <a:lnTo>
                        <a:pt x="1091" y="874"/>
                      </a:lnTo>
                      <a:lnTo>
                        <a:pt x="1096" y="868"/>
                      </a:lnTo>
                      <a:lnTo>
                        <a:pt x="1100" y="868"/>
                      </a:lnTo>
                      <a:lnTo>
                        <a:pt x="1097" y="880"/>
                      </a:lnTo>
                      <a:lnTo>
                        <a:pt x="1097" y="893"/>
                      </a:lnTo>
                      <a:lnTo>
                        <a:pt x="1099" y="894"/>
                      </a:lnTo>
                      <a:lnTo>
                        <a:pt x="1101" y="894"/>
                      </a:lnTo>
                      <a:lnTo>
                        <a:pt x="1104" y="895"/>
                      </a:lnTo>
                      <a:lnTo>
                        <a:pt x="1107" y="902"/>
                      </a:lnTo>
                      <a:lnTo>
                        <a:pt x="1116" y="901"/>
                      </a:lnTo>
                      <a:lnTo>
                        <a:pt x="1121" y="897"/>
                      </a:lnTo>
                      <a:lnTo>
                        <a:pt x="1124" y="899"/>
                      </a:lnTo>
                      <a:lnTo>
                        <a:pt x="1126" y="890"/>
                      </a:lnTo>
                      <a:lnTo>
                        <a:pt x="1128" y="886"/>
                      </a:lnTo>
                      <a:lnTo>
                        <a:pt x="1131" y="896"/>
                      </a:lnTo>
                      <a:lnTo>
                        <a:pt x="1134" y="900"/>
                      </a:lnTo>
                      <a:lnTo>
                        <a:pt x="1142" y="897"/>
                      </a:lnTo>
                      <a:lnTo>
                        <a:pt x="1135" y="884"/>
                      </a:lnTo>
                      <a:lnTo>
                        <a:pt x="1137" y="878"/>
                      </a:lnTo>
                      <a:lnTo>
                        <a:pt x="1135" y="874"/>
                      </a:lnTo>
                      <a:lnTo>
                        <a:pt x="1133" y="863"/>
                      </a:lnTo>
                      <a:lnTo>
                        <a:pt x="1134" y="854"/>
                      </a:lnTo>
                      <a:lnTo>
                        <a:pt x="1132" y="846"/>
                      </a:lnTo>
                      <a:lnTo>
                        <a:pt x="1127" y="841"/>
                      </a:lnTo>
                      <a:lnTo>
                        <a:pt x="1124" y="832"/>
                      </a:lnTo>
                      <a:lnTo>
                        <a:pt x="1124" y="823"/>
                      </a:lnTo>
                      <a:lnTo>
                        <a:pt x="1126" y="820"/>
                      </a:lnTo>
                      <a:lnTo>
                        <a:pt x="1127" y="804"/>
                      </a:lnTo>
                      <a:lnTo>
                        <a:pt x="1126" y="800"/>
                      </a:lnTo>
                      <a:lnTo>
                        <a:pt x="1122" y="799"/>
                      </a:lnTo>
                      <a:lnTo>
                        <a:pt x="1122" y="784"/>
                      </a:lnTo>
                      <a:lnTo>
                        <a:pt x="1116" y="778"/>
                      </a:lnTo>
                      <a:lnTo>
                        <a:pt x="1116" y="770"/>
                      </a:lnTo>
                      <a:lnTo>
                        <a:pt x="1118" y="759"/>
                      </a:lnTo>
                      <a:lnTo>
                        <a:pt x="1120" y="738"/>
                      </a:lnTo>
                      <a:lnTo>
                        <a:pt x="1111" y="728"/>
                      </a:lnTo>
                      <a:lnTo>
                        <a:pt x="1105" y="723"/>
                      </a:lnTo>
                      <a:lnTo>
                        <a:pt x="1094" y="718"/>
                      </a:lnTo>
                      <a:lnTo>
                        <a:pt x="1085" y="714"/>
                      </a:lnTo>
                      <a:lnTo>
                        <a:pt x="1084" y="708"/>
                      </a:lnTo>
                      <a:lnTo>
                        <a:pt x="1085" y="703"/>
                      </a:lnTo>
                      <a:lnTo>
                        <a:pt x="1090" y="695"/>
                      </a:lnTo>
                      <a:lnTo>
                        <a:pt x="1097" y="694"/>
                      </a:lnTo>
                      <a:lnTo>
                        <a:pt x="1104" y="690"/>
                      </a:lnTo>
                      <a:lnTo>
                        <a:pt x="1106" y="683"/>
                      </a:lnTo>
                      <a:lnTo>
                        <a:pt x="1126" y="681"/>
                      </a:lnTo>
                      <a:lnTo>
                        <a:pt x="1126" y="673"/>
                      </a:lnTo>
                      <a:lnTo>
                        <a:pt x="1122" y="669"/>
                      </a:lnTo>
                      <a:lnTo>
                        <a:pt x="1123" y="665"/>
                      </a:lnTo>
                      <a:lnTo>
                        <a:pt x="1108" y="667"/>
                      </a:lnTo>
                      <a:lnTo>
                        <a:pt x="1101" y="662"/>
                      </a:lnTo>
                      <a:lnTo>
                        <a:pt x="1099" y="648"/>
                      </a:lnTo>
                      <a:lnTo>
                        <a:pt x="1095" y="644"/>
                      </a:lnTo>
                      <a:lnTo>
                        <a:pt x="1110" y="620"/>
                      </a:lnTo>
                      <a:lnTo>
                        <a:pt x="1112" y="608"/>
                      </a:lnTo>
                      <a:lnTo>
                        <a:pt x="1117" y="605"/>
                      </a:lnTo>
                      <a:lnTo>
                        <a:pt x="1126" y="622"/>
                      </a:lnTo>
                      <a:lnTo>
                        <a:pt x="1132" y="630"/>
                      </a:lnTo>
                      <a:lnTo>
                        <a:pt x="1133" y="622"/>
                      </a:lnTo>
                      <a:lnTo>
                        <a:pt x="1137" y="610"/>
                      </a:lnTo>
                      <a:lnTo>
                        <a:pt x="1143" y="613"/>
                      </a:lnTo>
                      <a:lnTo>
                        <a:pt x="1145" y="627"/>
                      </a:lnTo>
                      <a:lnTo>
                        <a:pt x="1153" y="636"/>
                      </a:lnTo>
                      <a:lnTo>
                        <a:pt x="1159" y="632"/>
                      </a:lnTo>
                      <a:lnTo>
                        <a:pt x="1166" y="638"/>
                      </a:lnTo>
                      <a:lnTo>
                        <a:pt x="1175" y="624"/>
                      </a:lnTo>
                      <a:lnTo>
                        <a:pt x="1177" y="628"/>
                      </a:lnTo>
                      <a:lnTo>
                        <a:pt x="1180" y="648"/>
                      </a:lnTo>
                      <a:lnTo>
                        <a:pt x="1185" y="667"/>
                      </a:lnTo>
                      <a:lnTo>
                        <a:pt x="1192" y="675"/>
                      </a:lnTo>
                      <a:lnTo>
                        <a:pt x="1203" y="680"/>
                      </a:lnTo>
                      <a:lnTo>
                        <a:pt x="1246" y="684"/>
                      </a:lnTo>
                      <a:lnTo>
                        <a:pt x="1250" y="681"/>
                      </a:lnTo>
                      <a:lnTo>
                        <a:pt x="1264" y="679"/>
                      </a:lnTo>
                      <a:lnTo>
                        <a:pt x="1288" y="681"/>
                      </a:lnTo>
                      <a:lnTo>
                        <a:pt x="1311" y="685"/>
                      </a:lnTo>
                      <a:lnTo>
                        <a:pt x="1326" y="691"/>
                      </a:lnTo>
                      <a:lnTo>
                        <a:pt x="1325" y="696"/>
                      </a:lnTo>
                      <a:lnTo>
                        <a:pt x="1315" y="701"/>
                      </a:lnTo>
                      <a:lnTo>
                        <a:pt x="1310" y="714"/>
                      </a:lnTo>
                      <a:lnTo>
                        <a:pt x="1298" y="729"/>
                      </a:lnTo>
                      <a:lnTo>
                        <a:pt x="1288" y="739"/>
                      </a:lnTo>
                      <a:lnTo>
                        <a:pt x="1276" y="744"/>
                      </a:lnTo>
                      <a:lnTo>
                        <a:pt x="1262" y="754"/>
                      </a:lnTo>
                      <a:lnTo>
                        <a:pt x="1260" y="762"/>
                      </a:lnTo>
                      <a:lnTo>
                        <a:pt x="1261" y="778"/>
                      </a:lnTo>
                      <a:lnTo>
                        <a:pt x="1268" y="798"/>
                      </a:lnTo>
                      <a:lnTo>
                        <a:pt x="1278" y="799"/>
                      </a:lnTo>
                      <a:lnTo>
                        <a:pt x="1284" y="809"/>
                      </a:lnTo>
                      <a:lnTo>
                        <a:pt x="1292" y="814"/>
                      </a:lnTo>
                      <a:lnTo>
                        <a:pt x="1295" y="807"/>
                      </a:lnTo>
                      <a:lnTo>
                        <a:pt x="1301" y="786"/>
                      </a:lnTo>
                      <a:lnTo>
                        <a:pt x="1312" y="771"/>
                      </a:lnTo>
                      <a:lnTo>
                        <a:pt x="1319" y="772"/>
                      </a:lnTo>
                      <a:lnTo>
                        <a:pt x="1326" y="786"/>
                      </a:lnTo>
                      <a:lnTo>
                        <a:pt x="1331" y="803"/>
                      </a:lnTo>
                      <a:lnTo>
                        <a:pt x="1333" y="811"/>
                      </a:lnTo>
                      <a:lnTo>
                        <a:pt x="1336" y="819"/>
                      </a:lnTo>
                      <a:lnTo>
                        <a:pt x="1342" y="847"/>
                      </a:lnTo>
                      <a:lnTo>
                        <a:pt x="1346" y="881"/>
                      </a:lnTo>
                      <a:lnTo>
                        <a:pt x="1349" y="878"/>
                      </a:lnTo>
                      <a:lnTo>
                        <a:pt x="1354" y="873"/>
                      </a:lnTo>
                      <a:lnTo>
                        <a:pt x="1363" y="875"/>
                      </a:lnTo>
                      <a:lnTo>
                        <a:pt x="1368" y="874"/>
                      </a:lnTo>
                      <a:lnTo>
                        <a:pt x="1373" y="868"/>
                      </a:lnTo>
                      <a:lnTo>
                        <a:pt x="1374" y="862"/>
                      </a:lnTo>
                      <a:lnTo>
                        <a:pt x="1371" y="862"/>
                      </a:lnTo>
                      <a:lnTo>
                        <a:pt x="1368" y="852"/>
                      </a:lnTo>
                      <a:lnTo>
                        <a:pt x="1368" y="836"/>
                      </a:lnTo>
                      <a:lnTo>
                        <a:pt x="1369" y="823"/>
                      </a:lnTo>
                      <a:lnTo>
                        <a:pt x="1380" y="824"/>
                      </a:lnTo>
                      <a:lnTo>
                        <a:pt x="1384" y="819"/>
                      </a:lnTo>
                      <a:lnTo>
                        <a:pt x="1387" y="799"/>
                      </a:lnTo>
                      <a:lnTo>
                        <a:pt x="1386" y="773"/>
                      </a:lnTo>
                      <a:lnTo>
                        <a:pt x="1393" y="766"/>
                      </a:lnTo>
                      <a:lnTo>
                        <a:pt x="1407" y="762"/>
                      </a:lnTo>
                      <a:lnTo>
                        <a:pt x="1420" y="765"/>
                      </a:lnTo>
                      <a:lnTo>
                        <a:pt x="1428" y="765"/>
                      </a:lnTo>
                      <a:lnTo>
                        <a:pt x="1433" y="760"/>
                      </a:lnTo>
                      <a:lnTo>
                        <a:pt x="1439" y="740"/>
                      </a:lnTo>
                      <a:lnTo>
                        <a:pt x="1457" y="705"/>
                      </a:lnTo>
                      <a:lnTo>
                        <a:pt x="1461" y="694"/>
                      </a:lnTo>
                      <a:lnTo>
                        <a:pt x="1459" y="684"/>
                      </a:lnTo>
                      <a:lnTo>
                        <a:pt x="1465" y="675"/>
                      </a:lnTo>
                      <a:lnTo>
                        <a:pt x="1481" y="664"/>
                      </a:lnTo>
                      <a:lnTo>
                        <a:pt x="1487" y="652"/>
                      </a:lnTo>
                      <a:lnTo>
                        <a:pt x="1486" y="624"/>
                      </a:lnTo>
                      <a:lnTo>
                        <a:pt x="1493" y="608"/>
                      </a:lnTo>
                      <a:lnTo>
                        <a:pt x="1506" y="597"/>
                      </a:lnTo>
                      <a:lnTo>
                        <a:pt x="1521" y="589"/>
                      </a:lnTo>
                      <a:lnTo>
                        <a:pt x="1531" y="581"/>
                      </a:lnTo>
                      <a:lnTo>
                        <a:pt x="1538" y="567"/>
                      </a:lnTo>
                      <a:lnTo>
                        <a:pt x="1558" y="563"/>
                      </a:lnTo>
                      <a:lnTo>
                        <a:pt x="1569" y="560"/>
                      </a:lnTo>
                      <a:lnTo>
                        <a:pt x="1585" y="565"/>
                      </a:lnTo>
                      <a:lnTo>
                        <a:pt x="1590" y="560"/>
                      </a:lnTo>
                      <a:lnTo>
                        <a:pt x="1586" y="544"/>
                      </a:lnTo>
                      <a:lnTo>
                        <a:pt x="1591" y="530"/>
                      </a:lnTo>
                      <a:lnTo>
                        <a:pt x="1602" y="525"/>
                      </a:lnTo>
                      <a:lnTo>
                        <a:pt x="1608" y="518"/>
                      </a:lnTo>
                      <a:lnTo>
                        <a:pt x="1608" y="506"/>
                      </a:lnTo>
                      <a:lnTo>
                        <a:pt x="1604" y="493"/>
                      </a:lnTo>
                      <a:lnTo>
                        <a:pt x="1594" y="490"/>
                      </a:lnTo>
                      <a:lnTo>
                        <a:pt x="1580" y="490"/>
                      </a:lnTo>
                      <a:lnTo>
                        <a:pt x="1570" y="486"/>
                      </a:lnTo>
                      <a:lnTo>
                        <a:pt x="1552" y="486"/>
                      </a:lnTo>
                      <a:lnTo>
                        <a:pt x="1554" y="470"/>
                      </a:lnTo>
                      <a:lnTo>
                        <a:pt x="1556" y="455"/>
                      </a:lnTo>
                      <a:lnTo>
                        <a:pt x="1543" y="453"/>
                      </a:lnTo>
                      <a:lnTo>
                        <a:pt x="1541" y="442"/>
                      </a:lnTo>
                      <a:lnTo>
                        <a:pt x="1543" y="434"/>
                      </a:lnTo>
                      <a:lnTo>
                        <a:pt x="1532" y="422"/>
                      </a:lnTo>
                      <a:lnTo>
                        <a:pt x="1520" y="426"/>
                      </a:lnTo>
                      <a:lnTo>
                        <a:pt x="1505" y="436"/>
                      </a:lnTo>
                      <a:lnTo>
                        <a:pt x="1492" y="439"/>
                      </a:lnTo>
                      <a:lnTo>
                        <a:pt x="1472" y="441"/>
                      </a:lnTo>
                      <a:lnTo>
                        <a:pt x="1463" y="439"/>
                      </a:lnTo>
                      <a:lnTo>
                        <a:pt x="1457" y="434"/>
                      </a:lnTo>
                      <a:lnTo>
                        <a:pt x="1452" y="433"/>
                      </a:lnTo>
                      <a:lnTo>
                        <a:pt x="1443" y="438"/>
                      </a:lnTo>
                      <a:lnTo>
                        <a:pt x="1434" y="444"/>
                      </a:lnTo>
                      <a:lnTo>
                        <a:pt x="1428" y="455"/>
                      </a:lnTo>
                      <a:lnTo>
                        <a:pt x="1408" y="472"/>
                      </a:lnTo>
                      <a:lnTo>
                        <a:pt x="1393" y="476"/>
                      </a:lnTo>
                      <a:lnTo>
                        <a:pt x="1379" y="492"/>
                      </a:lnTo>
                      <a:lnTo>
                        <a:pt x="1369" y="499"/>
                      </a:lnTo>
                      <a:lnTo>
                        <a:pt x="1354" y="507"/>
                      </a:lnTo>
                      <a:lnTo>
                        <a:pt x="1342" y="515"/>
                      </a:lnTo>
                      <a:lnTo>
                        <a:pt x="1314" y="522"/>
                      </a:lnTo>
                      <a:lnTo>
                        <a:pt x="1296" y="527"/>
                      </a:lnTo>
                      <a:lnTo>
                        <a:pt x="1298" y="529"/>
                      </a:lnTo>
                      <a:lnTo>
                        <a:pt x="1298" y="531"/>
                      </a:lnTo>
                      <a:lnTo>
                        <a:pt x="1295" y="538"/>
                      </a:lnTo>
                      <a:lnTo>
                        <a:pt x="1295" y="540"/>
                      </a:lnTo>
                      <a:lnTo>
                        <a:pt x="1296" y="542"/>
                      </a:lnTo>
                      <a:lnTo>
                        <a:pt x="1315" y="550"/>
                      </a:lnTo>
                      <a:lnTo>
                        <a:pt x="1321" y="556"/>
                      </a:lnTo>
                      <a:lnTo>
                        <a:pt x="1319" y="570"/>
                      </a:lnTo>
                      <a:lnTo>
                        <a:pt x="1320" y="574"/>
                      </a:lnTo>
                      <a:lnTo>
                        <a:pt x="1320" y="577"/>
                      </a:lnTo>
                      <a:lnTo>
                        <a:pt x="1312" y="581"/>
                      </a:lnTo>
                      <a:lnTo>
                        <a:pt x="1292" y="584"/>
                      </a:lnTo>
                      <a:lnTo>
                        <a:pt x="1278" y="585"/>
                      </a:lnTo>
                      <a:lnTo>
                        <a:pt x="1257" y="589"/>
                      </a:lnTo>
                      <a:lnTo>
                        <a:pt x="1249" y="590"/>
                      </a:lnTo>
                      <a:lnTo>
                        <a:pt x="1240" y="590"/>
                      </a:lnTo>
                      <a:lnTo>
                        <a:pt x="1230" y="587"/>
                      </a:lnTo>
                      <a:lnTo>
                        <a:pt x="1225" y="587"/>
                      </a:lnTo>
                      <a:lnTo>
                        <a:pt x="1202" y="595"/>
                      </a:lnTo>
                      <a:lnTo>
                        <a:pt x="1183" y="595"/>
                      </a:lnTo>
                      <a:lnTo>
                        <a:pt x="1160" y="592"/>
                      </a:lnTo>
                      <a:lnTo>
                        <a:pt x="1149" y="588"/>
                      </a:lnTo>
                      <a:lnTo>
                        <a:pt x="1145" y="585"/>
                      </a:lnTo>
                      <a:lnTo>
                        <a:pt x="1142" y="585"/>
                      </a:lnTo>
                      <a:lnTo>
                        <a:pt x="1140" y="584"/>
                      </a:lnTo>
                      <a:lnTo>
                        <a:pt x="1140" y="577"/>
                      </a:lnTo>
                      <a:lnTo>
                        <a:pt x="1139" y="574"/>
                      </a:lnTo>
                      <a:lnTo>
                        <a:pt x="1134" y="573"/>
                      </a:lnTo>
                      <a:lnTo>
                        <a:pt x="1134" y="568"/>
                      </a:lnTo>
                      <a:lnTo>
                        <a:pt x="1143" y="560"/>
                      </a:lnTo>
                      <a:lnTo>
                        <a:pt x="1144" y="556"/>
                      </a:lnTo>
                      <a:lnTo>
                        <a:pt x="1139" y="556"/>
                      </a:lnTo>
                      <a:lnTo>
                        <a:pt x="1135" y="554"/>
                      </a:lnTo>
                      <a:lnTo>
                        <a:pt x="1133" y="551"/>
                      </a:lnTo>
                      <a:lnTo>
                        <a:pt x="1133" y="544"/>
                      </a:lnTo>
                      <a:lnTo>
                        <a:pt x="1137" y="531"/>
                      </a:lnTo>
                      <a:lnTo>
                        <a:pt x="1137" y="525"/>
                      </a:lnTo>
                      <a:lnTo>
                        <a:pt x="1134" y="515"/>
                      </a:lnTo>
                      <a:lnTo>
                        <a:pt x="1133" y="512"/>
                      </a:lnTo>
                      <a:lnTo>
                        <a:pt x="1128" y="509"/>
                      </a:lnTo>
                      <a:lnTo>
                        <a:pt x="1123" y="511"/>
                      </a:lnTo>
                      <a:lnTo>
                        <a:pt x="1115" y="517"/>
                      </a:lnTo>
                      <a:lnTo>
                        <a:pt x="1107" y="517"/>
                      </a:lnTo>
                      <a:lnTo>
                        <a:pt x="1099" y="520"/>
                      </a:lnTo>
                      <a:lnTo>
                        <a:pt x="1097" y="522"/>
                      </a:lnTo>
                      <a:lnTo>
                        <a:pt x="1094" y="529"/>
                      </a:lnTo>
                      <a:lnTo>
                        <a:pt x="1090" y="541"/>
                      </a:lnTo>
                      <a:lnTo>
                        <a:pt x="1091" y="556"/>
                      </a:lnTo>
                      <a:lnTo>
                        <a:pt x="1090" y="570"/>
                      </a:lnTo>
                      <a:lnTo>
                        <a:pt x="1086" y="574"/>
                      </a:lnTo>
                      <a:lnTo>
                        <a:pt x="1086" y="578"/>
                      </a:lnTo>
                      <a:lnTo>
                        <a:pt x="1094" y="582"/>
                      </a:lnTo>
                      <a:lnTo>
                        <a:pt x="1099" y="592"/>
                      </a:lnTo>
                      <a:lnTo>
                        <a:pt x="1099" y="599"/>
                      </a:lnTo>
                      <a:lnTo>
                        <a:pt x="1092" y="610"/>
                      </a:lnTo>
                      <a:lnTo>
                        <a:pt x="1092" y="613"/>
                      </a:lnTo>
                      <a:lnTo>
                        <a:pt x="1080" y="611"/>
                      </a:lnTo>
                      <a:lnTo>
                        <a:pt x="1069" y="614"/>
                      </a:lnTo>
                      <a:lnTo>
                        <a:pt x="1054" y="613"/>
                      </a:lnTo>
                      <a:lnTo>
                        <a:pt x="1046" y="615"/>
                      </a:lnTo>
                      <a:lnTo>
                        <a:pt x="1036" y="610"/>
                      </a:lnTo>
                      <a:lnTo>
                        <a:pt x="1026" y="609"/>
                      </a:lnTo>
                      <a:lnTo>
                        <a:pt x="1020" y="609"/>
                      </a:lnTo>
                      <a:lnTo>
                        <a:pt x="973" y="601"/>
                      </a:lnTo>
                      <a:lnTo>
                        <a:pt x="967" y="595"/>
                      </a:lnTo>
                      <a:lnTo>
                        <a:pt x="959" y="592"/>
                      </a:lnTo>
                      <a:lnTo>
                        <a:pt x="945" y="593"/>
                      </a:lnTo>
                      <a:lnTo>
                        <a:pt x="925" y="589"/>
                      </a:lnTo>
                      <a:lnTo>
                        <a:pt x="913" y="581"/>
                      </a:lnTo>
                      <a:lnTo>
                        <a:pt x="907" y="576"/>
                      </a:lnTo>
                      <a:lnTo>
                        <a:pt x="897" y="562"/>
                      </a:lnTo>
                      <a:lnTo>
                        <a:pt x="891" y="558"/>
                      </a:lnTo>
                      <a:lnTo>
                        <a:pt x="873" y="555"/>
                      </a:lnTo>
                      <a:lnTo>
                        <a:pt x="869" y="555"/>
                      </a:lnTo>
                      <a:lnTo>
                        <a:pt x="866" y="558"/>
                      </a:lnTo>
                      <a:lnTo>
                        <a:pt x="860" y="557"/>
                      </a:lnTo>
                      <a:lnTo>
                        <a:pt x="852" y="554"/>
                      </a:lnTo>
                      <a:lnTo>
                        <a:pt x="841" y="554"/>
                      </a:lnTo>
                      <a:lnTo>
                        <a:pt x="832" y="558"/>
                      </a:lnTo>
                      <a:lnTo>
                        <a:pt x="827" y="558"/>
                      </a:lnTo>
                      <a:lnTo>
                        <a:pt x="806" y="554"/>
                      </a:lnTo>
                      <a:lnTo>
                        <a:pt x="796" y="541"/>
                      </a:lnTo>
                      <a:lnTo>
                        <a:pt x="794" y="539"/>
                      </a:lnTo>
                      <a:lnTo>
                        <a:pt x="785" y="538"/>
                      </a:lnTo>
                      <a:lnTo>
                        <a:pt x="782" y="538"/>
                      </a:lnTo>
                      <a:lnTo>
                        <a:pt x="772" y="530"/>
                      </a:lnTo>
                      <a:lnTo>
                        <a:pt x="761" y="525"/>
                      </a:lnTo>
                      <a:lnTo>
                        <a:pt x="751" y="524"/>
                      </a:lnTo>
                      <a:lnTo>
                        <a:pt x="741" y="519"/>
                      </a:lnTo>
                      <a:lnTo>
                        <a:pt x="736" y="515"/>
                      </a:lnTo>
                      <a:lnTo>
                        <a:pt x="724" y="501"/>
                      </a:lnTo>
                      <a:lnTo>
                        <a:pt x="715" y="495"/>
                      </a:lnTo>
                      <a:lnTo>
                        <a:pt x="707" y="491"/>
                      </a:lnTo>
                      <a:lnTo>
                        <a:pt x="703" y="487"/>
                      </a:lnTo>
                      <a:lnTo>
                        <a:pt x="690" y="480"/>
                      </a:lnTo>
                      <a:lnTo>
                        <a:pt x="687" y="480"/>
                      </a:lnTo>
                      <a:lnTo>
                        <a:pt x="686" y="484"/>
                      </a:lnTo>
                      <a:lnTo>
                        <a:pt x="681" y="484"/>
                      </a:lnTo>
                      <a:lnTo>
                        <a:pt x="676" y="480"/>
                      </a:lnTo>
                      <a:lnTo>
                        <a:pt x="675" y="474"/>
                      </a:lnTo>
                      <a:lnTo>
                        <a:pt x="670" y="469"/>
                      </a:lnTo>
                      <a:lnTo>
                        <a:pt x="659" y="468"/>
                      </a:lnTo>
                      <a:lnTo>
                        <a:pt x="658" y="465"/>
                      </a:lnTo>
                      <a:lnTo>
                        <a:pt x="659" y="458"/>
                      </a:lnTo>
                      <a:lnTo>
                        <a:pt x="664" y="450"/>
                      </a:lnTo>
                      <a:lnTo>
                        <a:pt x="667" y="449"/>
                      </a:lnTo>
                      <a:lnTo>
                        <a:pt x="669" y="442"/>
                      </a:lnTo>
                      <a:lnTo>
                        <a:pt x="672" y="438"/>
                      </a:lnTo>
                      <a:lnTo>
                        <a:pt x="669" y="429"/>
                      </a:lnTo>
                      <a:lnTo>
                        <a:pt x="672" y="422"/>
                      </a:lnTo>
                      <a:lnTo>
                        <a:pt x="677" y="416"/>
                      </a:lnTo>
                      <a:lnTo>
                        <a:pt x="675" y="409"/>
                      </a:lnTo>
                      <a:lnTo>
                        <a:pt x="675" y="405"/>
                      </a:lnTo>
                      <a:lnTo>
                        <a:pt x="679" y="400"/>
                      </a:lnTo>
                      <a:lnTo>
                        <a:pt x="685" y="400"/>
                      </a:lnTo>
                      <a:lnTo>
                        <a:pt x="688" y="393"/>
                      </a:lnTo>
                      <a:lnTo>
                        <a:pt x="696" y="388"/>
                      </a:lnTo>
                      <a:lnTo>
                        <a:pt x="699" y="382"/>
                      </a:lnTo>
                      <a:lnTo>
                        <a:pt x="701" y="377"/>
                      </a:lnTo>
                      <a:lnTo>
                        <a:pt x="703" y="375"/>
                      </a:lnTo>
                      <a:lnTo>
                        <a:pt x="706" y="377"/>
                      </a:lnTo>
                      <a:lnTo>
                        <a:pt x="712" y="375"/>
                      </a:lnTo>
                      <a:lnTo>
                        <a:pt x="709" y="374"/>
                      </a:lnTo>
                      <a:lnTo>
                        <a:pt x="692" y="369"/>
                      </a:lnTo>
                      <a:lnTo>
                        <a:pt x="690" y="367"/>
                      </a:lnTo>
                      <a:lnTo>
                        <a:pt x="686" y="361"/>
                      </a:lnTo>
                      <a:lnTo>
                        <a:pt x="681" y="359"/>
                      </a:lnTo>
                      <a:lnTo>
                        <a:pt x="669" y="350"/>
                      </a:lnTo>
                      <a:lnTo>
                        <a:pt x="663" y="350"/>
                      </a:lnTo>
                      <a:lnTo>
                        <a:pt x="656" y="346"/>
                      </a:lnTo>
                      <a:lnTo>
                        <a:pt x="654" y="342"/>
                      </a:lnTo>
                      <a:lnTo>
                        <a:pt x="654" y="339"/>
                      </a:lnTo>
                      <a:lnTo>
                        <a:pt x="651" y="335"/>
                      </a:lnTo>
                      <a:lnTo>
                        <a:pt x="647" y="335"/>
                      </a:lnTo>
                      <a:lnTo>
                        <a:pt x="645" y="332"/>
                      </a:lnTo>
                      <a:lnTo>
                        <a:pt x="640" y="330"/>
                      </a:lnTo>
                      <a:lnTo>
                        <a:pt x="632" y="334"/>
                      </a:lnTo>
                      <a:lnTo>
                        <a:pt x="631" y="332"/>
                      </a:lnTo>
                      <a:lnTo>
                        <a:pt x="629" y="326"/>
                      </a:lnTo>
                      <a:lnTo>
                        <a:pt x="628" y="325"/>
                      </a:lnTo>
                      <a:lnTo>
                        <a:pt x="624" y="324"/>
                      </a:lnTo>
                      <a:lnTo>
                        <a:pt x="621" y="325"/>
                      </a:lnTo>
                      <a:lnTo>
                        <a:pt x="612" y="324"/>
                      </a:lnTo>
                      <a:lnTo>
                        <a:pt x="608" y="325"/>
                      </a:lnTo>
                      <a:lnTo>
                        <a:pt x="602" y="329"/>
                      </a:lnTo>
                      <a:lnTo>
                        <a:pt x="599" y="329"/>
                      </a:lnTo>
                      <a:lnTo>
                        <a:pt x="596" y="326"/>
                      </a:lnTo>
                      <a:lnTo>
                        <a:pt x="597" y="316"/>
                      </a:lnTo>
                      <a:lnTo>
                        <a:pt x="593" y="313"/>
                      </a:lnTo>
                      <a:lnTo>
                        <a:pt x="589" y="307"/>
                      </a:lnTo>
                      <a:lnTo>
                        <a:pt x="589" y="304"/>
                      </a:lnTo>
                      <a:lnTo>
                        <a:pt x="584" y="299"/>
                      </a:lnTo>
                      <a:lnTo>
                        <a:pt x="584" y="294"/>
                      </a:lnTo>
                      <a:lnTo>
                        <a:pt x="586" y="287"/>
                      </a:lnTo>
                      <a:lnTo>
                        <a:pt x="583" y="281"/>
                      </a:lnTo>
                      <a:lnTo>
                        <a:pt x="583" y="277"/>
                      </a:lnTo>
                      <a:lnTo>
                        <a:pt x="584" y="270"/>
                      </a:lnTo>
                      <a:lnTo>
                        <a:pt x="586" y="264"/>
                      </a:lnTo>
                      <a:lnTo>
                        <a:pt x="579" y="254"/>
                      </a:lnTo>
                      <a:lnTo>
                        <a:pt x="572" y="246"/>
                      </a:lnTo>
                      <a:lnTo>
                        <a:pt x="572" y="237"/>
                      </a:lnTo>
                      <a:lnTo>
                        <a:pt x="569" y="229"/>
                      </a:lnTo>
                      <a:lnTo>
                        <a:pt x="570" y="226"/>
                      </a:lnTo>
                      <a:lnTo>
                        <a:pt x="581" y="224"/>
                      </a:lnTo>
                      <a:lnTo>
                        <a:pt x="584" y="221"/>
                      </a:lnTo>
                      <a:lnTo>
                        <a:pt x="585" y="222"/>
                      </a:lnTo>
                      <a:lnTo>
                        <a:pt x="586" y="229"/>
                      </a:lnTo>
                      <a:lnTo>
                        <a:pt x="589" y="234"/>
                      </a:lnTo>
                      <a:lnTo>
                        <a:pt x="591" y="237"/>
                      </a:lnTo>
                      <a:lnTo>
                        <a:pt x="599" y="239"/>
                      </a:lnTo>
                      <a:lnTo>
                        <a:pt x="601" y="238"/>
                      </a:lnTo>
                      <a:lnTo>
                        <a:pt x="604" y="237"/>
                      </a:lnTo>
                      <a:lnTo>
                        <a:pt x="607" y="238"/>
                      </a:lnTo>
                      <a:lnTo>
                        <a:pt x="608" y="232"/>
                      </a:lnTo>
                      <a:lnTo>
                        <a:pt x="612" y="229"/>
                      </a:lnTo>
                      <a:lnTo>
                        <a:pt x="616" y="223"/>
                      </a:lnTo>
                      <a:lnTo>
                        <a:pt x="617" y="223"/>
                      </a:lnTo>
                      <a:lnTo>
                        <a:pt x="621" y="228"/>
                      </a:lnTo>
                      <a:lnTo>
                        <a:pt x="623" y="228"/>
                      </a:lnTo>
                      <a:lnTo>
                        <a:pt x="632" y="217"/>
                      </a:lnTo>
                      <a:lnTo>
                        <a:pt x="632" y="215"/>
                      </a:lnTo>
                      <a:lnTo>
                        <a:pt x="628" y="208"/>
                      </a:lnTo>
                      <a:lnTo>
                        <a:pt x="622" y="200"/>
                      </a:lnTo>
                      <a:lnTo>
                        <a:pt x="621" y="195"/>
                      </a:lnTo>
                      <a:lnTo>
                        <a:pt x="622" y="192"/>
                      </a:lnTo>
                      <a:lnTo>
                        <a:pt x="622" y="189"/>
                      </a:lnTo>
                      <a:lnTo>
                        <a:pt x="612" y="184"/>
                      </a:lnTo>
                      <a:lnTo>
                        <a:pt x="607" y="185"/>
                      </a:lnTo>
                      <a:lnTo>
                        <a:pt x="606" y="181"/>
                      </a:lnTo>
                      <a:lnTo>
                        <a:pt x="597" y="174"/>
                      </a:lnTo>
                      <a:lnTo>
                        <a:pt x="597" y="159"/>
                      </a:lnTo>
                      <a:lnTo>
                        <a:pt x="602" y="158"/>
                      </a:lnTo>
                      <a:lnTo>
                        <a:pt x="600" y="152"/>
                      </a:lnTo>
                      <a:lnTo>
                        <a:pt x="601" y="149"/>
                      </a:lnTo>
                      <a:lnTo>
                        <a:pt x="602" y="148"/>
                      </a:lnTo>
                      <a:lnTo>
                        <a:pt x="595" y="141"/>
                      </a:lnTo>
                      <a:lnTo>
                        <a:pt x="596" y="135"/>
                      </a:lnTo>
                      <a:lnTo>
                        <a:pt x="596" y="133"/>
                      </a:lnTo>
                      <a:lnTo>
                        <a:pt x="606" y="133"/>
                      </a:lnTo>
                      <a:lnTo>
                        <a:pt x="610" y="130"/>
                      </a:lnTo>
                      <a:lnTo>
                        <a:pt x="621" y="133"/>
                      </a:lnTo>
                      <a:lnTo>
                        <a:pt x="623" y="131"/>
                      </a:lnTo>
                      <a:lnTo>
                        <a:pt x="628" y="126"/>
                      </a:lnTo>
                      <a:lnTo>
                        <a:pt x="633" y="116"/>
                      </a:lnTo>
                      <a:lnTo>
                        <a:pt x="633" y="105"/>
                      </a:lnTo>
                      <a:lnTo>
                        <a:pt x="643" y="104"/>
                      </a:lnTo>
                      <a:lnTo>
                        <a:pt x="644" y="103"/>
                      </a:lnTo>
                      <a:lnTo>
                        <a:pt x="642" y="100"/>
                      </a:lnTo>
                      <a:lnTo>
                        <a:pt x="643" y="97"/>
                      </a:lnTo>
                      <a:lnTo>
                        <a:pt x="647" y="94"/>
                      </a:lnTo>
                      <a:lnTo>
                        <a:pt x="648" y="92"/>
                      </a:lnTo>
                      <a:lnTo>
                        <a:pt x="651" y="88"/>
                      </a:lnTo>
                      <a:lnTo>
                        <a:pt x="658" y="83"/>
                      </a:lnTo>
                      <a:lnTo>
                        <a:pt x="658" y="77"/>
                      </a:lnTo>
                      <a:lnTo>
                        <a:pt x="664" y="71"/>
                      </a:lnTo>
                      <a:lnTo>
                        <a:pt x="666" y="52"/>
                      </a:lnTo>
                      <a:lnTo>
                        <a:pt x="669" y="50"/>
                      </a:lnTo>
                      <a:lnTo>
                        <a:pt x="669" y="43"/>
                      </a:lnTo>
                      <a:lnTo>
                        <a:pt x="675" y="35"/>
                      </a:lnTo>
                      <a:lnTo>
                        <a:pt x="675" y="32"/>
                      </a:lnTo>
                      <a:lnTo>
                        <a:pt x="671" y="29"/>
                      </a:lnTo>
                      <a:lnTo>
                        <a:pt x="667" y="29"/>
                      </a:lnTo>
                      <a:lnTo>
                        <a:pt x="660" y="38"/>
                      </a:lnTo>
                      <a:lnTo>
                        <a:pt x="658" y="38"/>
                      </a:lnTo>
                      <a:lnTo>
                        <a:pt x="655" y="34"/>
                      </a:lnTo>
                      <a:lnTo>
                        <a:pt x="653" y="23"/>
                      </a:lnTo>
                      <a:lnTo>
                        <a:pt x="648" y="27"/>
                      </a:lnTo>
                      <a:lnTo>
                        <a:pt x="644" y="27"/>
                      </a:lnTo>
                      <a:lnTo>
                        <a:pt x="642" y="22"/>
                      </a:lnTo>
                      <a:lnTo>
                        <a:pt x="639" y="22"/>
                      </a:lnTo>
                      <a:lnTo>
                        <a:pt x="637" y="20"/>
                      </a:lnTo>
                      <a:lnTo>
                        <a:pt x="636" y="11"/>
                      </a:lnTo>
                      <a:lnTo>
                        <a:pt x="632" y="9"/>
                      </a:lnTo>
                      <a:lnTo>
                        <a:pt x="631" y="7"/>
                      </a:lnTo>
                      <a:lnTo>
                        <a:pt x="628" y="6"/>
                      </a:lnTo>
                      <a:lnTo>
                        <a:pt x="624" y="6"/>
                      </a:lnTo>
                      <a:lnTo>
                        <a:pt x="621" y="1"/>
                      </a:lnTo>
                      <a:lnTo>
                        <a:pt x="618" y="0"/>
                      </a:lnTo>
                      <a:lnTo>
                        <a:pt x="615" y="0"/>
                      </a:lnTo>
                      <a:lnTo>
                        <a:pt x="610" y="2"/>
                      </a:lnTo>
                      <a:lnTo>
                        <a:pt x="604" y="2"/>
                      </a:lnTo>
                      <a:lnTo>
                        <a:pt x="599" y="6"/>
                      </a:lnTo>
                      <a:lnTo>
                        <a:pt x="585" y="6"/>
                      </a:lnTo>
                      <a:lnTo>
                        <a:pt x="575" y="13"/>
                      </a:lnTo>
                      <a:lnTo>
                        <a:pt x="564" y="19"/>
                      </a:lnTo>
                      <a:lnTo>
                        <a:pt x="557" y="24"/>
                      </a:lnTo>
                      <a:lnTo>
                        <a:pt x="552" y="29"/>
                      </a:lnTo>
                      <a:lnTo>
                        <a:pt x="547" y="30"/>
                      </a:lnTo>
                      <a:lnTo>
                        <a:pt x="543" y="35"/>
                      </a:lnTo>
                      <a:lnTo>
                        <a:pt x="536" y="32"/>
                      </a:lnTo>
                      <a:lnTo>
                        <a:pt x="531" y="35"/>
                      </a:lnTo>
                      <a:lnTo>
                        <a:pt x="526" y="35"/>
                      </a:lnTo>
                      <a:lnTo>
                        <a:pt x="492" y="60"/>
                      </a:lnTo>
                      <a:lnTo>
                        <a:pt x="488" y="66"/>
                      </a:lnTo>
                      <a:lnTo>
                        <a:pt x="489" y="68"/>
                      </a:lnTo>
                      <a:lnTo>
                        <a:pt x="489" y="71"/>
                      </a:lnTo>
                      <a:lnTo>
                        <a:pt x="486" y="79"/>
                      </a:lnTo>
                      <a:lnTo>
                        <a:pt x="482" y="83"/>
                      </a:lnTo>
                      <a:lnTo>
                        <a:pt x="478" y="82"/>
                      </a:lnTo>
                      <a:lnTo>
                        <a:pt x="475" y="78"/>
                      </a:lnTo>
                      <a:lnTo>
                        <a:pt x="456" y="79"/>
                      </a:lnTo>
                      <a:lnTo>
                        <a:pt x="454" y="81"/>
                      </a:lnTo>
                      <a:lnTo>
                        <a:pt x="449" y="87"/>
                      </a:lnTo>
                      <a:lnTo>
                        <a:pt x="446" y="88"/>
                      </a:lnTo>
                      <a:lnTo>
                        <a:pt x="440" y="88"/>
                      </a:lnTo>
                      <a:lnTo>
                        <a:pt x="433" y="86"/>
                      </a:lnTo>
                      <a:lnTo>
                        <a:pt x="429" y="88"/>
                      </a:lnTo>
                      <a:lnTo>
                        <a:pt x="427" y="92"/>
                      </a:lnTo>
                      <a:lnTo>
                        <a:pt x="423" y="94"/>
                      </a:lnTo>
                      <a:lnTo>
                        <a:pt x="421" y="95"/>
                      </a:lnTo>
                      <a:lnTo>
                        <a:pt x="414" y="94"/>
                      </a:lnTo>
                      <a:lnTo>
                        <a:pt x="411" y="95"/>
                      </a:lnTo>
                      <a:lnTo>
                        <a:pt x="407" y="93"/>
                      </a:lnTo>
                      <a:lnTo>
                        <a:pt x="395" y="93"/>
                      </a:lnTo>
                      <a:lnTo>
                        <a:pt x="390" y="92"/>
                      </a:lnTo>
                      <a:lnTo>
                        <a:pt x="385" y="92"/>
                      </a:lnTo>
                      <a:lnTo>
                        <a:pt x="370" y="83"/>
                      </a:lnTo>
                      <a:lnTo>
                        <a:pt x="360" y="81"/>
                      </a:lnTo>
                      <a:lnTo>
                        <a:pt x="342" y="73"/>
                      </a:lnTo>
                      <a:lnTo>
                        <a:pt x="337" y="76"/>
                      </a:lnTo>
                      <a:lnTo>
                        <a:pt x="333" y="79"/>
                      </a:lnTo>
                      <a:lnTo>
                        <a:pt x="326" y="78"/>
                      </a:lnTo>
                      <a:lnTo>
                        <a:pt x="322" y="79"/>
                      </a:lnTo>
                      <a:lnTo>
                        <a:pt x="321" y="82"/>
                      </a:lnTo>
                      <a:lnTo>
                        <a:pt x="320" y="90"/>
                      </a:lnTo>
                      <a:lnTo>
                        <a:pt x="312" y="104"/>
                      </a:lnTo>
                      <a:lnTo>
                        <a:pt x="312" y="106"/>
                      </a:lnTo>
                      <a:lnTo>
                        <a:pt x="321" y="106"/>
                      </a:lnTo>
                      <a:lnTo>
                        <a:pt x="323" y="111"/>
                      </a:lnTo>
                      <a:lnTo>
                        <a:pt x="323" y="115"/>
                      </a:lnTo>
                      <a:lnTo>
                        <a:pt x="319" y="117"/>
                      </a:lnTo>
                      <a:lnTo>
                        <a:pt x="317" y="119"/>
                      </a:lnTo>
                      <a:lnTo>
                        <a:pt x="317" y="122"/>
                      </a:lnTo>
                      <a:lnTo>
                        <a:pt x="320" y="126"/>
                      </a:lnTo>
                      <a:lnTo>
                        <a:pt x="322" y="127"/>
                      </a:lnTo>
                      <a:lnTo>
                        <a:pt x="333" y="126"/>
                      </a:lnTo>
                      <a:lnTo>
                        <a:pt x="336" y="129"/>
                      </a:lnTo>
                      <a:lnTo>
                        <a:pt x="337" y="132"/>
                      </a:lnTo>
                      <a:lnTo>
                        <a:pt x="337" y="133"/>
                      </a:lnTo>
                      <a:lnTo>
                        <a:pt x="332" y="138"/>
                      </a:lnTo>
                      <a:lnTo>
                        <a:pt x="326" y="141"/>
                      </a:lnTo>
                      <a:lnTo>
                        <a:pt x="325" y="147"/>
                      </a:lnTo>
                      <a:lnTo>
                        <a:pt x="337" y="158"/>
                      </a:lnTo>
                      <a:lnTo>
                        <a:pt x="337" y="164"/>
                      </a:lnTo>
                      <a:lnTo>
                        <a:pt x="336" y="169"/>
                      </a:lnTo>
                      <a:lnTo>
                        <a:pt x="322" y="178"/>
                      </a:lnTo>
                      <a:lnTo>
                        <a:pt x="321" y="181"/>
                      </a:lnTo>
                      <a:lnTo>
                        <a:pt x="330" y="185"/>
                      </a:lnTo>
                      <a:lnTo>
                        <a:pt x="333" y="194"/>
                      </a:lnTo>
                      <a:lnTo>
                        <a:pt x="343" y="200"/>
                      </a:lnTo>
                      <a:lnTo>
                        <a:pt x="342" y="207"/>
                      </a:lnTo>
                      <a:lnTo>
                        <a:pt x="349" y="208"/>
                      </a:lnTo>
                      <a:lnTo>
                        <a:pt x="352" y="212"/>
                      </a:lnTo>
                      <a:lnTo>
                        <a:pt x="358" y="210"/>
                      </a:lnTo>
                      <a:lnTo>
                        <a:pt x="363" y="211"/>
                      </a:lnTo>
                      <a:lnTo>
                        <a:pt x="363" y="216"/>
                      </a:lnTo>
                      <a:lnTo>
                        <a:pt x="362" y="222"/>
                      </a:lnTo>
                      <a:lnTo>
                        <a:pt x="365" y="229"/>
                      </a:lnTo>
                      <a:lnTo>
                        <a:pt x="366" y="230"/>
                      </a:lnTo>
                      <a:lnTo>
                        <a:pt x="384" y="232"/>
                      </a:lnTo>
                      <a:lnTo>
                        <a:pt x="389" y="235"/>
                      </a:lnTo>
                      <a:lnTo>
                        <a:pt x="394" y="234"/>
                      </a:lnTo>
                      <a:lnTo>
                        <a:pt x="400" y="242"/>
                      </a:lnTo>
                      <a:lnTo>
                        <a:pt x="398" y="246"/>
                      </a:lnTo>
                      <a:lnTo>
                        <a:pt x="401" y="250"/>
                      </a:lnTo>
                      <a:lnTo>
                        <a:pt x="396" y="255"/>
                      </a:lnTo>
                      <a:lnTo>
                        <a:pt x="394" y="259"/>
                      </a:lnTo>
                      <a:lnTo>
                        <a:pt x="386" y="260"/>
                      </a:lnTo>
                      <a:lnTo>
                        <a:pt x="382" y="260"/>
                      </a:lnTo>
                      <a:lnTo>
                        <a:pt x="380" y="259"/>
                      </a:lnTo>
                      <a:lnTo>
                        <a:pt x="375" y="260"/>
                      </a:lnTo>
                      <a:lnTo>
                        <a:pt x="373" y="262"/>
                      </a:lnTo>
                      <a:lnTo>
                        <a:pt x="362" y="267"/>
                      </a:lnTo>
                      <a:lnTo>
                        <a:pt x="358" y="275"/>
                      </a:lnTo>
                      <a:lnTo>
                        <a:pt x="357" y="286"/>
                      </a:lnTo>
                      <a:lnTo>
                        <a:pt x="362" y="292"/>
                      </a:lnTo>
                      <a:lnTo>
                        <a:pt x="360" y="297"/>
                      </a:lnTo>
                      <a:lnTo>
                        <a:pt x="363" y="298"/>
                      </a:lnTo>
                      <a:lnTo>
                        <a:pt x="364" y="301"/>
                      </a:lnTo>
                      <a:lnTo>
                        <a:pt x="363" y="304"/>
                      </a:lnTo>
                      <a:lnTo>
                        <a:pt x="358" y="308"/>
                      </a:lnTo>
                      <a:lnTo>
                        <a:pt x="357" y="314"/>
                      </a:lnTo>
                      <a:lnTo>
                        <a:pt x="357" y="316"/>
                      </a:lnTo>
                      <a:lnTo>
                        <a:pt x="359" y="318"/>
                      </a:lnTo>
                      <a:lnTo>
                        <a:pt x="369" y="318"/>
                      </a:lnTo>
                      <a:lnTo>
                        <a:pt x="371" y="324"/>
                      </a:lnTo>
                      <a:lnTo>
                        <a:pt x="369" y="326"/>
                      </a:lnTo>
                      <a:lnTo>
                        <a:pt x="365" y="328"/>
                      </a:lnTo>
                      <a:lnTo>
                        <a:pt x="362" y="326"/>
                      </a:lnTo>
                      <a:lnTo>
                        <a:pt x="359" y="324"/>
                      </a:lnTo>
                      <a:lnTo>
                        <a:pt x="357" y="331"/>
                      </a:lnTo>
                      <a:lnTo>
                        <a:pt x="343" y="336"/>
                      </a:lnTo>
                      <a:lnTo>
                        <a:pt x="331" y="352"/>
                      </a:lnTo>
                      <a:lnTo>
                        <a:pt x="326" y="355"/>
                      </a:lnTo>
                      <a:lnTo>
                        <a:pt x="321" y="361"/>
                      </a:lnTo>
                      <a:lnTo>
                        <a:pt x="317" y="366"/>
                      </a:lnTo>
                      <a:lnTo>
                        <a:pt x="316" y="372"/>
                      </a:lnTo>
                      <a:lnTo>
                        <a:pt x="317" y="380"/>
                      </a:lnTo>
                      <a:lnTo>
                        <a:pt x="314" y="388"/>
                      </a:lnTo>
                      <a:lnTo>
                        <a:pt x="305" y="393"/>
                      </a:lnTo>
                      <a:lnTo>
                        <a:pt x="298" y="393"/>
                      </a:lnTo>
                      <a:lnTo>
                        <a:pt x="292" y="398"/>
                      </a:lnTo>
                      <a:lnTo>
                        <a:pt x="287" y="406"/>
                      </a:lnTo>
                      <a:lnTo>
                        <a:pt x="283" y="417"/>
                      </a:lnTo>
                      <a:lnTo>
                        <a:pt x="277" y="428"/>
                      </a:lnTo>
                      <a:lnTo>
                        <a:pt x="262" y="450"/>
                      </a:lnTo>
                      <a:lnTo>
                        <a:pt x="256" y="457"/>
                      </a:lnTo>
                      <a:lnTo>
                        <a:pt x="244" y="464"/>
                      </a:lnTo>
                      <a:lnTo>
                        <a:pt x="233" y="474"/>
                      </a:lnTo>
                      <a:lnTo>
                        <a:pt x="229" y="479"/>
                      </a:lnTo>
                      <a:lnTo>
                        <a:pt x="219" y="495"/>
                      </a:lnTo>
                      <a:lnTo>
                        <a:pt x="212" y="504"/>
                      </a:lnTo>
                      <a:lnTo>
                        <a:pt x="204" y="519"/>
                      </a:lnTo>
                      <a:lnTo>
                        <a:pt x="199" y="522"/>
                      </a:lnTo>
                      <a:lnTo>
                        <a:pt x="195" y="523"/>
                      </a:lnTo>
                      <a:lnTo>
                        <a:pt x="172" y="523"/>
                      </a:lnTo>
                      <a:lnTo>
                        <a:pt x="169" y="524"/>
                      </a:lnTo>
                      <a:lnTo>
                        <a:pt x="161" y="527"/>
                      </a:lnTo>
                      <a:lnTo>
                        <a:pt x="156" y="533"/>
                      </a:lnTo>
                      <a:lnTo>
                        <a:pt x="152" y="534"/>
                      </a:lnTo>
                      <a:lnTo>
                        <a:pt x="149" y="533"/>
                      </a:lnTo>
                      <a:lnTo>
                        <a:pt x="147" y="528"/>
                      </a:lnTo>
                      <a:lnTo>
                        <a:pt x="139" y="514"/>
                      </a:lnTo>
                      <a:lnTo>
                        <a:pt x="136" y="512"/>
                      </a:lnTo>
                      <a:lnTo>
                        <a:pt x="132" y="513"/>
                      </a:lnTo>
                      <a:lnTo>
                        <a:pt x="122" y="522"/>
                      </a:lnTo>
                      <a:lnTo>
                        <a:pt x="118" y="528"/>
                      </a:lnTo>
                      <a:lnTo>
                        <a:pt x="107" y="538"/>
                      </a:lnTo>
                      <a:lnTo>
                        <a:pt x="93" y="556"/>
                      </a:lnTo>
                      <a:lnTo>
                        <a:pt x="85" y="563"/>
                      </a:lnTo>
                      <a:lnTo>
                        <a:pt x="83" y="570"/>
                      </a:lnTo>
                      <a:lnTo>
                        <a:pt x="79" y="588"/>
                      </a:lnTo>
                      <a:lnTo>
                        <a:pt x="79" y="593"/>
                      </a:lnTo>
                      <a:lnTo>
                        <a:pt x="81" y="598"/>
                      </a:lnTo>
                      <a:lnTo>
                        <a:pt x="88" y="601"/>
                      </a:lnTo>
                      <a:lnTo>
                        <a:pt x="94" y="600"/>
                      </a:lnTo>
                      <a:lnTo>
                        <a:pt x="101" y="603"/>
                      </a:lnTo>
                      <a:lnTo>
                        <a:pt x="111" y="603"/>
                      </a:lnTo>
                      <a:lnTo>
                        <a:pt x="113" y="604"/>
                      </a:lnTo>
                      <a:lnTo>
                        <a:pt x="117" y="608"/>
                      </a:lnTo>
                      <a:lnTo>
                        <a:pt x="118" y="611"/>
                      </a:lnTo>
                      <a:lnTo>
                        <a:pt x="118" y="616"/>
                      </a:lnTo>
                      <a:lnTo>
                        <a:pt x="112" y="636"/>
                      </a:lnTo>
                      <a:lnTo>
                        <a:pt x="112" y="641"/>
                      </a:lnTo>
                      <a:lnTo>
                        <a:pt x="113" y="646"/>
                      </a:lnTo>
                      <a:lnTo>
                        <a:pt x="123" y="657"/>
                      </a:lnTo>
                      <a:lnTo>
                        <a:pt x="127" y="658"/>
                      </a:lnTo>
                      <a:lnTo>
                        <a:pt x="137" y="654"/>
                      </a:lnTo>
                      <a:lnTo>
                        <a:pt x="139" y="655"/>
                      </a:lnTo>
                      <a:lnTo>
                        <a:pt x="142" y="658"/>
                      </a:lnTo>
                      <a:lnTo>
                        <a:pt x="142" y="669"/>
                      </a:lnTo>
                      <a:lnTo>
                        <a:pt x="143" y="678"/>
                      </a:lnTo>
                      <a:lnTo>
                        <a:pt x="148" y="685"/>
                      </a:lnTo>
                      <a:lnTo>
                        <a:pt x="150" y="692"/>
                      </a:lnTo>
                      <a:lnTo>
                        <a:pt x="155" y="698"/>
                      </a:lnTo>
                      <a:lnTo>
                        <a:pt x="160" y="703"/>
                      </a:lnTo>
                      <a:lnTo>
                        <a:pt x="160" y="706"/>
                      </a:lnTo>
                      <a:lnTo>
                        <a:pt x="164" y="711"/>
                      </a:lnTo>
                      <a:lnTo>
                        <a:pt x="165" y="714"/>
                      </a:lnTo>
                      <a:lnTo>
                        <a:pt x="160" y="716"/>
                      </a:lnTo>
                      <a:lnTo>
                        <a:pt x="160" y="718"/>
                      </a:lnTo>
                      <a:lnTo>
                        <a:pt x="160" y="728"/>
                      </a:lnTo>
                      <a:lnTo>
                        <a:pt x="159" y="732"/>
                      </a:lnTo>
                      <a:lnTo>
                        <a:pt x="166" y="733"/>
                      </a:lnTo>
                      <a:lnTo>
                        <a:pt x="166" y="735"/>
                      </a:lnTo>
                      <a:lnTo>
                        <a:pt x="159" y="735"/>
                      </a:lnTo>
                      <a:lnTo>
                        <a:pt x="154" y="739"/>
                      </a:lnTo>
                      <a:lnTo>
                        <a:pt x="154" y="741"/>
                      </a:lnTo>
                      <a:lnTo>
                        <a:pt x="150" y="743"/>
                      </a:lnTo>
                      <a:lnTo>
                        <a:pt x="147" y="743"/>
                      </a:lnTo>
                      <a:lnTo>
                        <a:pt x="140" y="743"/>
                      </a:lnTo>
                      <a:lnTo>
                        <a:pt x="139" y="740"/>
                      </a:lnTo>
                      <a:lnTo>
                        <a:pt x="138" y="739"/>
                      </a:lnTo>
                      <a:lnTo>
                        <a:pt x="139" y="733"/>
                      </a:lnTo>
                      <a:lnTo>
                        <a:pt x="139" y="732"/>
                      </a:lnTo>
                      <a:lnTo>
                        <a:pt x="132" y="730"/>
                      </a:lnTo>
                      <a:lnTo>
                        <a:pt x="127" y="734"/>
                      </a:lnTo>
                      <a:lnTo>
                        <a:pt x="115" y="738"/>
                      </a:lnTo>
                      <a:lnTo>
                        <a:pt x="111" y="745"/>
                      </a:lnTo>
                      <a:lnTo>
                        <a:pt x="110" y="746"/>
                      </a:lnTo>
                      <a:lnTo>
                        <a:pt x="107" y="746"/>
                      </a:lnTo>
                      <a:lnTo>
                        <a:pt x="93" y="746"/>
                      </a:lnTo>
                      <a:lnTo>
                        <a:pt x="84" y="739"/>
                      </a:lnTo>
                      <a:lnTo>
                        <a:pt x="78" y="741"/>
                      </a:lnTo>
                      <a:lnTo>
                        <a:pt x="74" y="739"/>
                      </a:lnTo>
                      <a:lnTo>
                        <a:pt x="62" y="740"/>
                      </a:lnTo>
                      <a:lnTo>
                        <a:pt x="58" y="739"/>
                      </a:lnTo>
                      <a:lnTo>
                        <a:pt x="52" y="740"/>
                      </a:lnTo>
                      <a:lnTo>
                        <a:pt x="48" y="739"/>
                      </a:lnTo>
                      <a:lnTo>
                        <a:pt x="47" y="740"/>
                      </a:lnTo>
                      <a:lnTo>
                        <a:pt x="46" y="740"/>
                      </a:lnTo>
                      <a:lnTo>
                        <a:pt x="43" y="735"/>
                      </a:lnTo>
                      <a:lnTo>
                        <a:pt x="41" y="735"/>
                      </a:lnTo>
                      <a:lnTo>
                        <a:pt x="40" y="740"/>
                      </a:lnTo>
                      <a:lnTo>
                        <a:pt x="40" y="757"/>
                      </a:lnTo>
                      <a:lnTo>
                        <a:pt x="20" y="757"/>
                      </a:lnTo>
                      <a:lnTo>
                        <a:pt x="16" y="759"/>
                      </a:lnTo>
                      <a:lnTo>
                        <a:pt x="11" y="757"/>
                      </a:lnTo>
                      <a:lnTo>
                        <a:pt x="9" y="762"/>
                      </a:lnTo>
                      <a:lnTo>
                        <a:pt x="7" y="764"/>
                      </a:lnTo>
                      <a:lnTo>
                        <a:pt x="5" y="767"/>
                      </a:lnTo>
                      <a:lnTo>
                        <a:pt x="0" y="771"/>
                      </a:lnTo>
                      <a:lnTo>
                        <a:pt x="0" y="773"/>
                      </a:lnTo>
                      <a:lnTo>
                        <a:pt x="2" y="782"/>
                      </a:lnTo>
                      <a:lnTo>
                        <a:pt x="9" y="782"/>
                      </a:lnTo>
                      <a:lnTo>
                        <a:pt x="13" y="791"/>
                      </a:lnTo>
                      <a:lnTo>
                        <a:pt x="27" y="809"/>
                      </a:lnTo>
                      <a:lnTo>
                        <a:pt x="37" y="820"/>
                      </a:lnTo>
                      <a:lnTo>
                        <a:pt x="47" y="825"/>
                      </a:lnTo>
                      <a:lnTo>
                        <a:pt x="67" y="827"/>
                      </a:lnTo>
                      <a:lnTo>
                        <a:pt x="89" y="825"/>
                      </a:lnTo>
                      <a:lnTo>
                        <a:pt x="105" y="821"/>
                      </a:lnTo>
                      <a:lnTo>
                        <a:pt x="113" y="818"/>
                      </a:lnTo>
                      <a:lnTo>
                        <a:pt x="117" y="810"/>
                      </a:lnTo>
                      <a:lnTo>
                        <a:pt x="122" y="808"/>
                      </a:lnTo>
                      <a:lnTo>
                        <a:pt x="124" y="814"/>
                      </a:lnTo>
                      <a:lnTo>
                        <a:pt x="117" y="834"/>
                      </a:lnTo>
                      <a:lnTo>
                        <a:pt x="106" y="843"/>
                      </a:lnTo>
                      <a:lnTo>
                        <a:pt x="96" y="850"/>
                      </a:lnTo>
                      <a:lnTo>
                        <a:pt x="84" y="852"/>
                      </a:lnTo>
                      <a:lnTo>
                        <a:pt x="70" y="854"/>
                      </a:lnTo>
                      <a:lnTo>
                        <a:pt x="59" y="857"/>
                      </a:lnTo>
                      <a:lnTo>
                        <a:pt x="51" y="850"/>
                      </a:lnTo>
                      <a:lnTo>
                        <a:pt x="47" y="854"/>
                      </a:lnTo>
                      <a:lnTo>
                        <a:pt x="50" y="870"/>
                      </a:lnTo>
                      <a:lnTo>
                        <a:pt x="90" y="911"/>
                      </a:lnTo>
                      <a:lnTo>
                        <a:pt x="104" y="926"/>
                      </a:lnTo>
                      <a:lnTo>
                        <a:pt x="124" y="944"/>
                      </a:lnTo>
                      <a:lnTo>
                        <a:pt x="131" y="945"/>
                      </a:lnTo>
                      <a:lnTo>
                        <a:pt x="156" y="947"/>
                      </a:lnTo>
                      <a:lnTo>
                        <a:pt x="167" y="944"/>
                      </a:lnTo>
                      <a:lnTo>
                        <a:pt x="174" y="943"/>
                      </a:lnTo>
                      <a:lnTo>
                        <a:pt x="183" y="936"/>
                      </a:lnTo>
                      <a:lnTo>
                        <a:pt x="190" y="936"/>
                      </a:lnTo>
                      <a:lnTo>
                        <a:pt x="207" y="924"/>
                      </a:lnTo>
                      <a:lnTo>
                        <a:pt x="213" y="916"/>
                      </a:lnTo>
                      <a:lnTo>
                        <a:pt x="218" y="906"/>
                      </a:lnTo>
                      <a:lnTo>
                        <a:pt x="219" y="879"/>
                      </a:lnTo>
                      <a:lnTo>
                        <a:pt x="222" y="867"/>
                      </a:lnTo>
                      <a:lnTo>
                        <a:pt x="224" y="852"/>
                      </a:lnTo>
                      <a:lnTo>
                        <a:pt x="226" y="856"/>
                      </a:lnTo>
                      <a:lnTo>
                        <a:pt x="229" y="857"/>
                      </a:lnTo>
                      <a:lnTo>
                        <a:pt x="258" y="858"/>
                      </a:lnTo>
                      <a:lnTo>
                        <a:pt x="260" y="859"/>
                      </a:lnTo>
                      <a:lnTo>
                        <a:pt x="253" y="866"/>
                      </a:lnTo>
                      <a:lnTo>
                        <a:pt x="242" y="866"/>
                      </a:lnTo>
                      <a:lnTo>
                        <a:pt x="239" y="879"/>
                      </a:lnTo>
                      <a:lnTo>
                        <a:pt x="241" y="880"/>
                      </a:lnTo>
                      <a:lnTo>
                        <a:pt x="240" y="891"/>
                      </a:lnTo>
                      <a:lnTo>
                        <a:pt x="242" y="894"/>
                      </a:lnTo>
                      <a:lnTo>
                        <a:pt x="249" y="897"/>
                      </a:lnTo>
                      <a:lnTo>
                        <a:pt x="242" y="911"/>
                      </a:lnTo>
                      <a:lnTo>
                        <a:pt x="242" y="922"/>
                      </a:lnTo>
                      <a:lnTo>
                        <a:pt x="242" y="924"/>
                      </a:lnTo>
                      <a:lnTo>
                        <a:pt x="246" y="924"/>
                      </a:lnTo>
                      <a:lnTo>
                        <a:pt x="249" y="928"/>
                      </a:lnTo>
                      <a:lnTo>
                        <a:pt x="249" y="934"/>
                      </a:lnTo>
                      <a:lnTo>
                        <a:pt x="255" y="952"/>
                      </a:lnTo>
                      <a:lnTo>
                        <a:pt x="256" y="963"/>
                      </a:lnTo>
                      <a:lnTo>
                        <a:pt x="256" y="971"/>
                      </a:lnTo>
                      <a:lnTo>
                        <a:pt x="250" y="987"/>
                      </a:lnTo>
                      <a:lnTo>
                        <a:pt x="247" y="998"/>
                      </a:lnTo>
                      <a:lnTo>
                        <a:pt x="247" y="1009"/>
                      </a:lnTo>
                      <a:lnTo>
                        <a:pt x="251" y="1028"/>
                      </a:lnTo>
                      <a:lnTo>
                        <a:pt x="253" y="1031"/>
                      </a:lnTo>
                      <a:lnTo>
                        <a:pt x="253" y="1047"/>
                      </a:lnTo>
                      <a:lnTo>
                        <a:pt x="257" y="1044"/>
                      </a:lnTo>
                      <a:lnTo>
                        <a:pt x="261" y="1041"/>
                      </a:lnTo>
                      <a:lnTo>
                        <a:pt x="262" y="1045"/>
                      </a:lnTo>
                      <a:lnTo>
                        <a:pt x="263" y="1052"/>
                      </a:lnTo>
                      <a:lnTo>
                        <a:pt x="261" y="1056"/>
                      </a:lnTo>
                      <a:lnTo>
                        <a:pt x="261" y="1060"/>
                      </a:lnTo>
                      <a:lnTo>
                        <a:pt x="260" y="1065"/>
                      </a:lnTo>
                      <a:lnTo>
                        <a:pt x="257" y="1084"/>
                      </a:lnTo>
                      <a:lnTo>
                        <a:pt x="263" y="1093"/>
                      </a:lnTo>
                      <a:lnTo>
                        <a:pt x="262" y="1096"/>
                      </a:lnTo>
                      <a:lnTo>
                        <a:pt x="265" y="1114"/>
                      </a:lnTo>
                      <a:lnTo>
                        <a:pt x="266" y="1114"/>
                      </a:lnTo>
                      <a:lnTo>
                        <a:pt x="273" y="1139"/>
                      </a:lnTo>
                      <a:lnTo>
                        <a:pt x="276" y="1147"/>
                      </a:lnTo>
                      <a:lnTo>
                        <a:pt x="276" y="1157"/>
                      </a:lnTo>
                      <a:lnTo>
                        <a:pt x="278" y="1163"/>
                      </a:lnTo>
                      <a:lnTo>
                        <a:pt x="282" y="1192"/>
                      </a:lnTo>
                      <a:lnTo>
                        <a:pt x="284" y="1201"/>
                      </a:lnTo>
                      <a:lnTo>
                        <a:pt x="289" y="1212"/>
                      </a:lnTo>
                      <a:lnTo>
                        <a:pt x="293" y="1214"/>
                      </a:lnTo>
                      <a:lnTo>
                        <a:pt x="295" y="1225"/>
                      </a:lnTo>
                      <a:lnTo>
                        <a:pt x="304" y="12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86" name="任意多边形: 形状 385"/>
                <p:cNvSpPr>
                  <a:spLocks noChangeAspect="1"/>
                </p:cNvSpPr>
                <p:nvPr/>
              </p:nvSpPr>
              <p:spPr bwMode="gray">
                <a:xfrm>
                  <a:off x="3183" y="2052"/>
                  <a:ext cx="184" cy="168"/>
                </a:xfrm>
                <a:custGeom>
                  <a:avLst/>
                  <a:gdLst/>
                  <a:ahLst/>
                  <a:cxnLst>
                    <a:cxn ang="0">
                      <a:pos x="106" y="668"/>
                    </a:cxn>
                    <a:cxn ang="0">
                      <a:pos x="108" y="599"/>
                    </a:cxn>
                    <a:cxn ang="0">
                      <a:pos x="0" y="475"/>
                    </a:cxn>
                    <a:cxn ang="0">
                      <a:pos x="109" y="492"/>
                    </a:cxn>
                    <a:cxn ang="0">
                      <a:pos x="187" y="487"/>
                    </a:cxn>
                    <a:cxn ang="0">
                      <a:pos x="302" y="458"/>
                    </a:cxn>
                    <a:cxn ang="0">
                      <a:pos x="325" y="378"/>
                    </a:cxn>
                    <a:cxn ang="0">
                      <a:pos x="379" y="373"/>
                    </a:cxn>
                    <a:cxn ang="0">
                      <a:pos x="405" y="346"/>
                    </a:cxn>
                    <a:cxn ang="0">
                      <a:pos x="435" y="356"/>
                    </a:cxn>
                    <a:cxn ang="0">
                      <a:pos x="464" y="297"/>
                    </a:cxn>
                    <a:cxn ang="0">
                      <a:pos x="490" y="258"/>
                    </a:cxn>
                    <a:cxn ang="0">
                      <a:pos x="506" y="218"/>
                    </a:cxn>
                    <a:cxn ang="0">
                      <a:pos x="549" y="202"/>
                    </a:cxn>
                    <a:cxn ang="0">
                      <a:pos x="561" y="163"/>
                    </a:cxn>
                    <a:cxn ang="0">
                      <a:pos x="588" y="114"/>
                    </a:cxn>
                    <a:cxn ang="0">
                      <a:pos x="570" y="60"/>
                    </a:cxn>
                    <a:cxn ang="0">
                      <a:pos x="604" y="34"/>
                    </a:cxn>
                    <a:cxn ang="0">
                      <a:pos x="645" y="12"/>
                    </a:cxn>
                    <a:cxn ang="0">
                      <a:pos x="731" y="11"/>
                    </a:cxn>
                    <a:cxn ang="0">
                      <a:pos x="780" y="2"/>
                    </a:cxn>
                    <a:cxn ang="0">
                      <a:pos x="811" y="16"/>
                    </a:cxn>
                    <a:cxn ang="0">
                      <a:pos x="830" y="59"/>
                    </a:cxn>
                    <a:cxn ang="0">
                      <a:pos x="852" y="78"/>
                    </a:cxn>
                    <a:cxn ang="0">
                      <a:pos x="903" y="99"/>
                    </a:cxn>
                    <a:cxn ang="0">
                      <a:pos x="877" y="153"/>
                    </a:cxn>
                    <a:cxn ang="0">
                      <a:pos x="828" y="156"/>
                    </a:cxn>
                    <a:cxn ang="0">
                      <a:pos x="790" y="163"/>
                    </a:cxn>
                    <a:cxn ang="0">
                      <a:pos x="721" y="148"/>
                    </a:cxn>
                    <a:cxn ang="0">
                      <a:pos x="718" y="185"/>
                    </a:cxn>
                    <a:cxn ang="0">
                      <a:pos x="732" y="202"/>
                    </a:cxn>
                    <a:cxn ang="0">
                      <a:pos x="717" y="248"/>
                    </a:cxn>
                    <a:cxn ang="0">
                      <a:pos x="753" y="280"/>
                    </a:cxn>
                    <a:cxn ang="0">
                      <a:pos x="789" y="304"/>
                    </a:cxn>
                    <a:cxn ang="0">
                      <a:pos x="775" y="329"/>
                    </a:cxn>
                    <a:cxn ang="0">
                      <a:pos x="758" y="368"/>
                    </a:cxn>
                    <a:cxn ang="0">
                      <a:pos x="766" y="394"/>
                    </a:cxn>
                    <a:cxn ang="0">
                      <a:pos x="721" y="425"/>
                    </a:cxn>
                    <a:cxn ang="0">
                      <a:pos x="687" y="468"/>
                    </a:cxn>
                    <a:cxn ang="0">
                      <a:pos x="624" y="549"/>
                    </a:cxn>
                    <a:cxn ang="0">
                      <a:pos x="556" y="597"/>
                    </a:cxn>
                    <a:cxn ang="0">
                      <a:pos x="517" y="592"/>
                    </a:cxn>
                    <a:cxn ang="0">
                      <a:pos x="476" y="668"/>
                    </a:cxn>
                    <a:cxn ang="0">
                      <a:pos x="513" y="686"/>
                    </a:cxn>
                    <a:cxn ang="0">
                      <a:pos x="537" y="728"/>
                    </a:cxn>
                    <a:cxn ang="0">
                      <a:pos x="559" y="781"/>
                    </a:cxn>
                    <a:cxn ang="0">
                      <a:pos x="554" y="805"/>
                    </a:cxn>
                    <a:cxn ang="0">
                      <a:pos x="534" y="803"/>
                    </a:cxn>
                    <a:cxn ang="0">
                      <a:pos x="488" y="816"/>
                    </a:cxn>
                    <a:cxn ang="0">
                      <a:pos x="442" y="810"/>
                    </a:cxn>
                    <a:cxn ang="0">
                      <a:pos x="406" y="827"/>
                    </a:cxn>
                    <a:cxn ang="0">
                      <a:pos x="363" y="834"/>
                    </a:cxn>
                    <a:cxn ang="0">
                      <a:pos x="329" y="781"/>
                    </a:cxn>
                    <a:cxn ang="0">
                      <a:pos x="250" y="744"/>
                    </a:cxn>
                    <a:cxn ang="0">
                      <a:pos x="164" y="746"/>
                    </a:cxn>
                    <a:cxn ang="0">
                      <a:pos x="61" y="761"/>
                    </a:cxn>
                  </a:cxnLst>
                  <a:rect l="0" t="0" r="r" b="b"/>
                  <a:pathLst>
                    <a:path w="921" h="842">
                      <a:moveTo>
                        <a:pt x="42" y="757"/>
                      </a:moveTo>
                      <a:lnTo>
                        <a:pt x="42" y="743"/>
                      </a:lnTo>
                      <a:lnTo>
                        <a:pt x="44" y="730"/>
                      </a:lnTo>
                      <a:lnTo>
                        <a:pt x="55" y="701"/>
                      </a:lnTo>
                      <a:lnTo>
                        <a:pt x="64" y="689"/>
                      </a:lnTo>
                      <a:lnTo>
                        <a:pt x="77" y="679"/>
                      </a:lnTo>
                      <a:lnTo>
                        <a:pt x="91" y="674"/>
                      </a:lnTo>
                      <a:lnTo>
                        <a:pt x="106" y="668"/>
                      </a:lnTo>
                      <a:lnTo>
                        <a:pt x="118" y="665"/>
                      </a:lnTo>
                      <a:lnTo>
                        <a:pt x="131" y="653"/>
                      </a:lnTo>
                      <a:lnTo>
                        <a:pt x="134" y="647"/>
                      </a:lnTo>
                      <a:lnTo>
                        <a:pt x="133" y="637"/>
                      </a:lnTo>
                      <a:lnTo>
                        <a:pt x="128" y="632"/>
                      </a:lnTo>
                      <a:lnTo>
                        <a:pt x="108" y="628"/>
                      </a:lnTo>
                      <a:lnTo>
                        <a:pt x="109" y="614"/>
                      </a:lnTo>
                      <a:lnTo>
                        <a:pt x="108" y="599"/>
                      </a:lnTo>
                      <a:lnTo>
                        <a:pt x="103" y="573"/>
                      </a:lnTo>
                      <a:lnTo>
                        <a:pt x="98" y="567"/>
                      </a:lnTo>
                      <a:lnTo>
                        <a:pt x="71" y="558"/>
                      </a:lnTo>
                      <a:lnTo>
                        <a:pt x="55" y="550"/>
                      </a:lnTo>
                      <a:lnTo>
                        <a:pt x="43" y="540"/>
                      </a:lnTo>
                      <a:lnTo>
                        <a:pt x="22" y="497"/>
                      </a:lnTo>
                      <a:lnTo>
                        <a:pt x="8" y="485"/>
                      </a:lnTo>
                      <a:lnTo>
                        <a:pt x="0" y="475"/>
                      </a:lnTo>
                      <a:lnTo>
                        <a:pt x="4" y="470"/>
                      </a:lnTo>
                      <a:lnTo>
                        <a:pt x="63" y="486"/>
                      </a:lnTo>
                      <a:lnTo>
                        <a:pt x="81" y="496"/>
                      </a:lnTo>
                      <a:lnTo>
                        <a:pt x="88" y="497"/>
                      </a:lnTo>
                      <a:lnTo>
                        <a:pt x="92" y="496"/>
                      </a:lnTo>
                      <a:lnTo>
                        <a:pt x="96" y="493"/>
                      </a:lnTo>
                      <a:lnTo>
                        <a:pt x="99" y="492"/>
                      </a:lnTo>
                      <a:lnTo>
                        <a:pt x="109" y="492"/>
                      </a:lnTo>
                      <a:lnTo>
                        <a:pt x="118" y="491"/>
                      </a:lnTo>
                      <a:lnTo>
                        <a:pt x="130" y="491"/>
                      </a:lnTo>
                      <a:lnTo>
                        <a:pt x="144" y="490"/>
                      </a:lnTo>
                      <a:lnTo>
                        <a:pt x="161" y="490"/>
                      </a:lnTo>
                      <a:lnTo>
                        <a:pt x="177" y="497"/>
                      </a:lnTo>
                      <a:lnTo>
                        <a:pt x="180" y="495"/>
                      </a:lnTo>
                      <a:lnTo>
                        <a:pt x="184" y="490"/>
                      </a:lnTo>
                      <a:lnTo>
                        <a:pt x="187" y="487"/>
                      </a:lnTo>
                      <a:lnTo>
                        <a:pt x="194" y="485"/>
                      </a:lnTo>
                      <a:lnTo>
                        <a:pt x="206" y="485"/>
                      </a:lnTo>
                      <a:lnTo>
                        <a:pt x="232" y="486"/>
                      </a:lnTo>
                      <a:lnTo>
                        <a:pt x="248" y="482"/>
                      </a:lnTo>
                      <a:lnTo>
                        <a:pt x="268" y="475"/>
                      </a:lnTo>
                      <a:lnTo>
                        <a:pt x="293" y="470"/>
                      </a:lnTo>
                      <a:lnTo>
                        <a:pt x="302" y="464"/>
                      </a:lnTo>
                      <a:lnTo>
                        <a:pt x="302" y="458"/>
                      </a:lnTo>
                      <a:lnTo>
                        <a:pt x="298" y="454"/>
                      </a:lnTo>
                      <a:lnTo>
                        <a:pt x="298" y="450"/>
                      </a:lnTo>
                      <a:lnTo>
                        <a:pt x="302" y="431"/>
                      </a:lnTo>
                      <a:lnTo>
                        <a:pt x="301" y="418"/>
                      </a:lnTo>
                      <a:lnTo>
                        <a:pt x="305" y="404"/>
                      </a:lnTo>
                      <a:lnTo>
                        <a:pt x="308" y="398"/>
                      </a:lnTo>
                      <a:lnTo>
                        <a:pt x="319" y="389"/>
                      </a:lnTo>
                      <a:lnTo>
                        <a:pt x="325" y="378"/>
                      </a:lnTo>
                      <a:lnTo>
                        <a:pt x="333" y="374"/>
                      </a:lnTo>
                      <a:lnTo>
                        <a:pt x="336" y="377"/>
                      </a:lnTo>
                      <a:lnTo>
                        <a:pt x="336" y="380"/>
                      </a:lnTo>
                      <a:lnTo>
                        <a:pt x="348" y="382"/>
                      </a:lnTo>
                      <a:lnTo>
                        <a:pt x="359" y="379"/>
                      </a:lnTo>
                      <a:lnTo>
                        <a:pt x="370" y="377"/>
                      </a:lnTo>
                      <a:lnTo>
                        <a:pt x="377" y="375"/>
                      </a:lnTo>
                      <a:lnTo>
                        <a:pt x="379" y="373"/>
                      </a:lnTo>
                      <a:lnTo>
                        <a:pt x="379" y="371"/>
                      </a:lnTo>
                      <a:lnTo>
                        <a:pt x="372" y="368"/>
                      </a:lnTo>
                      <a:lnTo>
                        <a:pt x="371" y="366"/>
                      </a:lnTo>
                      <a:lnTo>
                        <a:pt x="375" y="362"/>
                      </a:lnTo>
                      <a:lnTo>
                        <a:pt x="392" y="353"/>
                      </a:lnTo>
                      <a:lnTo>
                        <a:pt x="394" y="348"/>
                      </a:lnTo>
                      <a:lnTo>
                        <a:pt x="399" y="346"/>
                      </a:lnTo>
                      <a:lnTo>
                        <a:pt x="405" y="346"/>
                      </a:lnTo>
                      <a:lnTo>
                        <a:pt x="421" y="351"/>
                      </a:lnTo>
                      <a:lnTo>
                        <a:pt x="421" y="348"/>
                      </a:lnTo>
                      <a:lnTo>
                        <a:pt x="418" y="347"/>
                      </a:lnTo>
                      <a:lnTo>
                        <a:pt x="420" y="343"/>
                      </a:lnTo>
                      <a:lnTo>
                        <a:pt x="424" y="343"/>
                      </a:lnTo>
                      <a:lnTo>
                        <a:pt x="431" y="348"/>
                      </a:lnTo>
                      <a:lnTo>
                        <a:pt x="432" y="352"/>
                      </a:lnTo>
                      <a:lnTo>
                        <a:pt x="435" y="356"/>
                      </a:lnTo>
                      <a:lnTo>
                        <a:pt x="441" y="358"/>
                      </a:lnTo>
                      <a:lnTo>
                        <a:pt x="443" y="358"/>
                      </a:lnTo>
                      <a:lnTo>
                        <a:pt x="463" y="337"/>
                      </a:lnTo>
                      <a:lnTo>
                        <a:pt x="463" y="334"/>
                      </a:lnTo>
                      <a:lnTo>
                        <a:pt x="461" y="323"/>
                      </a:lnTo>
                      <a:lnTo>
                        <a:pt x="459" y="305"/>
                      </a:lnTo>
                      <a:lnTo>
                        <a:pt x="461" y="302"/>
                      </a:lnTo>
                      <a:lnTo>
                        <a:pt x="464" y="297"/>
                      </a:lnTo>
                      <a:lnTo>
                        <a:pt x="467" y="292"/>
                      </a:lnTo>
                      <a:lnTo>
                        <a:pt x="469" y="292"/>
                      </a:lnTo>
                      <a:lnTo>
                        <a:pt x="470" y="288"/>
                      </a:lnTo>
                      <a:lnTo>
                        <a:pt x="469" y="282"/>
                      </a:lnTo>
                      <a:lnTo>
                        <a:pt x="470" y="277"/>
                      </a:lnTo>
                      <a:lnTo>
                        <a:pt x="476" y="275"/>
                      </a:lnTo>
                      <a:lnTo>
                        <a:pt x="478" y="261"/>
                      </a:lnTo>
                      <a:lnTo>
                        <a:pt x="490" y="258"/>
                      </a:lnTo>
                      <a:lnTo>
                        <a:pt x="497" y="259"/>
                      </a:lnTo>
                      <a:lnTo>
                        <a:pt x="507" y="251"/>
                      </a:lnTo>
                      <a:lnTo>
                        <a:pt x="515" y="249"/>
                      </a:lnTo>
                      <a:lnTo>
                        <a:pt x="519" y="243"/>
                      </a:lnTo>
                      <a:lnTo>
                        <a:pt x="519" y="239"/>
                      </a:lnTo>
                      <a:lnTo>
                        <a:pt x="515" y="234"/>
                      </a:lnTo>
                      <a:lnTo>
                        <a:pt x="510" y="218"/>
                      </a:lnTo>
                      <a:lnTo>
                        <a:pt x="506" y="218"/>
                      </a:lnTo>
                      <a:lnTo>
                        <a:pt x="500" y="208"/>
                      </a:lnTo>
                      <a:lnTo>
                        <a:pt x="499" y="205"/>
                      </a:lnTo>
                      <a:lnTo>
                        <a:pt x="500" y="200"/>
                      </a:lnTo>
                      <a:lnTo>
                        <a:pt x="504" y="197"/>
                      </a:lnTo>
                      <a:lnTo>
                        <a:pt x="508" y="199"/>
                      </a:lnTo>
                      <a:lnTo>
                        <a:pt x="527" y="203"/>
                      </a:lnTo>
                      <a:lnTo>
                        <a:pt x="538" y="205"/>
                      </a:lnTo>
                      <a:lnTo>
                        <a:pt x="549" y="202"/>
                      </a:lnTo>
                      <a:lnTo>
                        <a:pt x="555" y="199"/>
                      </a:lnTo>
                      <a:lnTo>
                        <a:pt x="562" y="189"/>
                      </a:lnTo>
                      <a:lnTo>
                        <a:pt x="562" y="181"/>
                      </a:lnTo>
                      <a:lnTo>
                        <a:pt x="566" y="178"/>
                      </a:lnTo>
                      <a:lnTo>
                        <a:pt x="562" y="175"/>
                      </a:lnTo>
                      <a:lnTo>
                        <a:pt x="558" y="173"/>
                      </a:lnTo>
                      <a:lnTo>
                        <a:pt x="558" y="167"/>
                      </a:lnTo>
                      <a:lnTo>
                        <a:pt x="561" y="163"/>
                      </a:lnTo>
                      <a:lnTo>
                        <a:pt x="565" y="156"/>
                      </a:lnTo>
                      <a:lnTo>
                        <a:pt x="572" y="147"/>
                      </a:lnTo>
                      <a:lnTo>
                        <a:pt x="581" y="141"/>
                      </a:lnTo>
                      <a:lnTo>
                        <a:pt x="587" y="133"/>
                      </a:lnTo>
                      <a:lnTo>
                        <a:pt x="591" y="126"/>
                      </a:lnTo>
                      <a:lnTo>
                        <a:pt x="591" y="120"/>
                      </a:lnTo>
                      <a:lnTo>
                        <a:pt x="588" y="116"/>
                      </a:lnTo>
                      <a:lnTo>
                        <a:pt x="588" y="114"/>
                      </a:lnTo>
                      <a:lnTo>
                        <a:pt x="593" y="105"/>
                      </a:lnTo>
                      <a:lnTo>
                        <a:pt x="593" y="104"/>
                      </a:lnTo>
                      <a:lnTo>
                        <a:pt x="588" y="94"/>
                      </a:lnTo>
                      <a:lnTo>
                        <a:pt x="585" y="81"/>
                      </a:lnTo>
                      <a:lnTo>
                        <a:pt x="578" y="73"/>
                      </a:lnTo>
                      <a:lnTo>
                        <a:pt x="570" y="67"/>
                      </a:lnTo>
                      <a:lnTo>
                        <a:pt x="569" y="66"/>
                      </a:lnTo>
                      <a:lnTo>
                        <a:pt x="570" y="60"/>
                      </a:lnTo>
                      <a:lnTo>
                        <a:pt x="574" y="56"/>
                      </a:lnTo>
                      <a:lnTo>
                        <a:pt x="591" y="43"/>
                      </a:lnTo>
                      <a:lnTo>
                        <a:pt x="591" y="38"/>
                      </a:lnTo>
                      <a:lnTo>
                        <a:pt x="592" y="36"/>
                      </a:lnTo>
                      <a:lnTo>
                        <a:pt x="597" y="36"/>
                      </a:lnTo>
                      <a:lnTo>
                        <a:pt x="602" y="39"/>
                      </a:lnTo>
                      <a:lnTo>
                        <a:pt x="605" y="38"/>
                      </a:lnTo>
                      <a:lnTo>
                        <a:pt x="604" y="34"/>
                      </a:lnTo>
                      <a:lnTo>
                        <a:pt x="605" y="32"/>
                      </a:lnTo>
                      <a:lnTo>
                        <a:pt x="615" y="29"/>
                      </a:lnTo>
                      <a:lnTo>
                        <a:pt x="619" y="25"/>
                      </a:lnTo>
                      <a:lnTo>
                        <a:pt x="619" y="23"/>
                      </a:lnTo>
                      <a:lnTo>
                        <a:pt x="624" y="22"/>
                      </a:lnTo>
                      <a:lnTo>
                        <a:pt x="628" y="19"/>
                      </a:lnTo>
                      <a:lnTo>
                        <a:pt x="636" y="18"/>
                      </a:lnTo>
                      <a:lnTo>
                        <a:pt x="645" y="12"/>
                      </a:lnTo>
                      <a:lnTo>
                        <a:pt x="652" y="12"/>
                      </a:lnTo>
                      <a:lnTo>
                        <a:pt x="662" y="7"/>
                      </a:lnTo>
                      <a:lnTo>
                        <a:pt x="666" y="8"/>
                      </a:lnTo>
                      <a:lnTo>
                        <a:pt x="701" y="6"/>
                      </a:lnTo>
                      <a:lnTo>
                        <a:pt x="705" y="7"/>
                      </a:lnTo>
                      <a:lnTo>
                        <a:pt x="712" y="6"/>
                      </a:lnTo>
                      <a:lnTo>
                        <a:pt x="726" y="11"/>
                      </a:lnTo>
                      <a:lnTo>
                        <a:pt x="731" y="11"/>
                      </a:lnTo>
                      <a:lnTo>
                        <a:pt x="737" y="6"/>
                      </a:lnTo>
                      <a:lnTo>
                        <a:pt x="741" y="6"/>
                      </a:lnTo>
                      <a:lnTo>
                        <a:pt x="746" y="2"/>
                      </a:lnTo>
                      <a:lnTo>
                        <a:pt x="755" y="4"/>
                      </a:lnTo>
                      <a:lnTo>
                        <a:pt x="757" y="0"/>
                      </a:lnTo>
                      <a:lnTo>
                        <a:pt x="755" y="1"/>
                      </a:lnTo>
                      <a:lnTo>
                        <a:pt x="766" y="4"/>
                      </a:lnTo>
                      <a:lnTo>
                        <a:pt x="780" y="2"/>
                      </a:lnTo>
                      <a:lnTo>
                        <a:pt x="784" y="3"/>
                      </a:lnTo>
                      <a:lnTo>
                        <a:pt x="789" y="6"/>
                      </a:lnTo>
                      <a:lnTo>
                        <a:pt x="796" y="4"/>
                      </a:lnTo>
                      <a:lnTo>
                        <a:pt x="798" y="7"/>
                      </a:lnTo>
                      <a:lnTo>
                        <a:pt x="798" y="19"/>
                      </a:lnTo>
                      <a:lnTo>
                        <a:pt x="800" y="20"/>
                      </a:lnTo>
                      <a:lnTo>
                        <a:pt x="806" y="16"/>
                      </a:lnTo>
                      <a:lnTo>
                        <a:pt x="811" y="16"/>
                      </a:lnTo>
                      <a:lnTo>
                        <a:pt x="822" y="23"/>
                      </a:lnTo>
                      <a:lnTo>
                        <a:pt x="828" y="29"/>
                      </a:lnTo>
                      <a:lnTo>
                        <a:pt x="830" y="35"/>
                      </a:lnTo>
                      <a:lnTo>
                        <a:pt x="830" y="41"/>
                      </a:lnTo>
                      <a:lnTo>
                        <a:pt x="828" y="47"/>
                      </a:lnTo>
                      <a:lnTo>
                        <a:pt x="830" y="50"/>
                      </a:lnTo>
                      <a:lnTo>
                        <a:pt x="832" y="55"/>
                      </a:lnTo>
                      <a:lnTo>
                        <a:pt x="830" y="59"/>
                      </a:lnTo>
                      <a:lnTo>
                        <a:pt x="825" y="60"/>
                      </a:lnTo>
                      <a:lnTo>
                        <a:pt x="825" y="62"/>
                      </a:lnTo>
                      <a:lnTo>
                        <a:pt x="827" y="66"/>
                      </a:lnTo>
                      <a:lnTo>
                        <a:pt x="834" y="67"/>
                      </a:lnTo>
                      <a:lnTo>
                        <a:pt x="840" y="78"/>
                      </a:lnTo>
                      <a:lnTo>
                        <a:pt x="844" y="79"/>
                      </a:lnTo>
                      <a:lnTo>
                        <a:pt x="849" y="78"/>
                      </a:lnTo>
                      <a:lnTo>
                        <a:pt x="852" y="78"/>
                      </a:lnTo>
                      <a:lnTo>
                        <a:pt x="857" y="74"/>
                      </a:lnTo>
                      <a:lnTo>
                        <a:pt x="861" y="73"/>
                      </a:lnTo>
                      <a:lnTo>
                        <a:pt x="862" y="77"/>
                      </a:lnTo>
                      <a:lnTo>
                        <a:pt x="862" y="83"/>
                      </a:lnTo>
                      <a:lnTo>
                        <a:pt x="872" y="89"/>
                      </a:lnTo>
                      <a:lnTo>
                        <a:pt x="889" y="95"/>
                      </a:lnTo>
                      <a:lnTo>
                        <a:pt x="897" y="100"/>
                      </a:lnTo>
                      <a:lnTo>
                        <a:pt x="903" y="99"/>
                      </a:lnTo>
                      <a:lnTo>
                        <a:pt x="910" y="104"/>
                      </a:lnTo>
                      <a:lnTo>
                        <a:pt x="921" y="105"/>
                      </a:lnTo>
                      <a:lnTo>
                        <a:pt x="887" y="130"/>
                      </a:lnTo>
                      <a:lnTo>
                        <a:pt x="883" y="136"/>
                      </a:lnTo>
                      <a:lnTo>
                        <a:pt x="884" y="138"/>
                      </a:lnTo>
                      <a:lnTo>
                        <a:pt x="884" y="141"/>
                      </a:lnTo>
                      <a:lnTo>
                        <a:pt x="881" y="149"/>
                      </a:lnTo>
                      <a:lnTo>
                        <a:pt x="877" y="153"/>
                      </a:lnTo>
                      <a:lnTo>
                        <a:pt x="873" y="152"/>
                      </a:lnTo>
                      <a:lnTo>
                        <a:pt x="870" y="148"/>
                      </a:lnTo>
                      <a:lnTo>
                        <a:pt x="851" y="149"/>
                      </a:lnTo>
                      <a:lnTo>
                        <a:pt x="849" y="151"/>
                      </a:lnTo>
                      <a:lnTo>
                        <a:pt x="844" y="157"/>
                      </a:lnTo>
                      <a:lnTo>
                        <a:pt x="841" y="158"/>
                      </a:lnTo>
                      <a:lnTo>
                        <a:pt x="835" y="158"/>
                      </a:lnTo>
                      <a:lnTo>
                        <a:pt x="828" y="156"/>
                      </a:lnTo>
                      <a:lnTo>
                        <a:pt x="824" y="158"/>
                      </a:lnTo>
                      <a:lnTo>
                        <a:pt x="822" y="162"/>
                      </a:lnTo>
                      <a:lnTo>
                        <a:pt x="818" y="164"/>
                      </a:lnTo>
                      <a:lnTo>
                        <a:pt x="816" y="165"/>
                      </a:lnTo>
                      <a:lnTo>
                        <a:pt x="809" y="164"/>
                      </a:lnTo>
                      <a:lnTo>
                        <a:pt x="806" y="165"/>
                      </a:lnTo>
                      <a:lnTo>
                        <a:pt x="802" y="163"/>
                      </a:lnTo>
                      <a:lnTo>
                        <a:pt x="790" y="163"/>
                      </a:lnTo>
                      <a:lnTo>
                        <a:pt x="785" y="162"/>
                      </a:lnTo>
                      <a:lnTo>
                        <a:pt x="780" y="162"/>
                      </a:lnTo>
                      <a:lnTo>
                        <a:pt x="765" y="153"/>
                      </a:lnTo>
                      <a:lnTo>
                        <a:pt x="755" y="151"/>
                      </a:lnTo>
                      <a:lnTo>
                        <a:pt x="737" y="143"/>
                      </a:lnTo>
                      <a:lnTo>
                        <a:pt x="732" y="146"/>
                      </a:lnTo>
                      <a:lnTo>
                        <a:pt x="728" y="149"/>
                      </a:lnTo>
                      <a:lnTo>
                        <a:pt x="721" y="148"/>
                      </a:lnTo>
                      <a:lnTo>
                        <a:pt x="717" y="149"/>
                      </a:lnTo>
                      <a:lnTo>
                        <a:pt x="716" y="152"/>
                      </a:lnTo>
                      <a:lnTo>
                        <a:pt x="715" y="160"/>
                      </a:lnTo>
                      <a:lnTo>
                        <a:pt x="707" y="174"/>
                      </a:lnTo>
                      <a:lnTo>
                        <a:pt x="707" y="176"/>
                      </a:lnTo>
                      <a:lnTo>
                        <a:pt x="716" y="176"/>
                      </a:lnTo>
                      <a:lnTo>
                        <a:pt x="718" y="181"/>
                      </a:lnTo>
                      <a:lnTo>
                        <a:pt x="718" y="185"/>
                      </a:lnTo>
                      <a:lnTo>
                        <a:pt x="714" y="187"/>
                      </a:lnTo>
                      <a:lnTo>
                        <a:pt x="712" y="189"/>
                      </a:lnTo>
                      <a:lnTo>
                        <a:pt x="712" y="192"/>
                      </a:lnTo>
                      <a:lnTo>
                        <a:pt x="715" y="196"/>
                      </a:lnTo>
                      <a:lnTo>
                        <a:pt x="717" y="197"/>
                      </a:lnTo>
                      <a:lnTo>
                        <a:pt x="728" y="196"/>
                      </a:lnTo>
                      <a:lnTo>
                        <a:pt x="731" y="199"/>
                      </a:lnTo>
                      <a:lnTo>
                        <a:pt x="732" y="202"/>
                      </a:lnTo>
                      <a:lnTo>
                        <a:pt x="732" y="203"/>
                      </a:lnTo>
                      <a:lnTo>
                        <a:pt x="727" y="208"/>
                      </a:lnTo>
                      <a:lnTo>
                        <a:pt x="721" y="211"/>
                      </a:lnTo>
                      <a:lnTo>
                        <a:pt x="720" y="217"/>
                      </a:lnTo>
                      <a:lnTo>
                        <a:pt x="732" y="228"/>
                      </a:lnTo>
                      <a:lnTo>
                        <a:pt x="732" y="234"/>
                      </a:lnTo>
                      <a:lnTo>
                        <a:pt x="731" y="239"/>
                      </a:lnTo>
                      <a:lnTo>
                        <a:pt x="717" y="248"/>
                      </a:lnTo>
                      <a:lnTo>
                        <a:pt x="716" y="251"/>
                      </a:lnTo>
                      <a:lnTo>
                        <a:pt x="725" y="255"/>
                      </a:lnTo>
                      <a:lnTo>
                        <a:pt x="728" y="264"/>
                      </a:lnTo>
                      <a:lnTo>
                        <a:pt x="738" y="270"/>
                      </a:lnTo>
                      <a:lnTo>
                        <a:pt x="737" y="277"/>
                      </a:lnTo>
                      <a:lnTo>
                        <a:pt x="744" y="278"/>
                      </a:lnTo>
                      <a:lnTo>
                        <a:pt x="747" y="282"/>
                      </a:lnTo>
                      <a:lnTo>
                        <a:pt x="753" y="280"/>
                      </a:lnTo>
                      <a:lnTo>
                        <a:pt x="758" y="281"/>
                      </a:lnTo>
                      <a:lnTo>
                        <a:pt x="758" y="286"/>
                      </a:lnTo>
                      <a:lnTo>
                        <a:pt x="757" y="292"/>
                      </a:lnTo>
                      <a:lnTo>
                        <a:pt x="760" y="299"/>
                      </a:lnTo>
                      <a:lnTo>
                        <a:pt x="761" y="300"/>
                      </a:lnTo>
                      <a:lnTo>
                        <a:pt x="779" y="302"/>
                      </a:lnTo>
                      <a:lnTo>
                        <a:pt x="784" y="305"/>
                      </a:lnTo>
                      <a:lnTo>
                        <a:pt x="789" y="304"/>
                      </a:lnTo>
                      <a:lnTo>
                        <a:pt x="795" y="312"/>
                      </a:lnTo>
                      <a:lnTo>
                        <a:pt x="793" y="316"/>
                      </a:lnTo>
                      <a:lnTo>
                        <a:pt x="796" y="320"/>
                      </a:lnTo>
                      <a:lnTo>
                        <a:pt x="791" y="325"/>
                      </a:lnTo>
                      <a:lnTo>
                        <a:pt x="789" y="329"/>
                      </a:lnTo>
                      <a:lnTo>
                        <a:pt x="781" y="330"/>
                      </a:lnTo>
                      <a:lnTo>
                        <a:pt x="777" y="330"/>
                      </a:lnTo>
                      <a:lnTo>
                        <a:pt x="775" y="329"/>
                      </a:lnTo>
                      <a:lnTo>
                        <a:pt x="770" y="330"/>
                      </a:lnTo>
                      <a:lnTo>
                        <a:pt x="768" y="332"/>
                      </a:lnTo>
                      <a:lnTo>
                        <a:pt x="757" y="337"/>
                      </a:lnTo>
                      <a:lnTo>
                        <a:pt x="753" y="345"/>
                      </a:lnTo>
                      <a:lnTo>
                        <a:pt x="752" y="356"/>
                      </a:lnTo>
                      <a:lnTo>
                        <a:pt x="757" y="362"/>
                      </a:lnTo>
                      <a:lnTo>
                        <a:pt x="755" y="367"/>
                      </a:lnTo>
                      <a:lnTo>
                        <a:pt x="758" y="368"/>
                      </a:lnTo>
                      <a:lnTo>
                        <a:pt x="759" y="371"/>
                      </a:lnTo>
                      <a:lnTo>
                        <a:pt x="758" y="374"/>
                      </a:lnTo>
                      <a:lnTo>
                        <a:pt x="753" y="378"/>
                      </a:lnTo>
                      <a:lnTo>
                        <a:pt x="752" y="384"/>
                      </a:lnTo>
                      <a:lnTo>
                        <a:pt x="752" y="386"/>
                      </a:lnTo>
                      <a:lnTo>
                        <a:pt x="754" y="388"/>
                      </a:lnTo>
                      <a:lnTo>
                        <a:pt x="764" y="388"/>
                      </a:lnTo>
                      <a:lnTo>
                        <a:pt x="766" y="394"/>
                      </a:lnTo>
                      <a:lnTo>
                        <a:pt x="764" y="396"/>
                      </a:lnTo>
                      <a:lnTo>
                        <a:pt x="760" y="398"/>
                      </a:lnTo>
                      <a:lnTo>
                        <a:pt x="757" y="396"/>
                      </a:lnTo>
                      <a:lnTo>
                        <a:pt x="754" y="394"/>
                      </a:lnTo>
                      <a:lnTo>
                        <a:pt x="752" y="401"/>
                      </a:lnTo>
                      <a:lnTo>
                        <a:pt x="738" y="406"/>
                      </a:lnTo>
                      <a:lnTo>
                        <a:pt x="726" y="422"/>
                      </a:lnTo>
                      <a:lnTo>
                        <a:pt x="721" y="425"/>
                      </a:lnTo>
                      <a:lnTo>
                        <a:pt x="716" y="431"/>
                      </a:lnTo>
                      <a:lnTo>
                        <a:pt x="712" y="436"/>
                      </a:lnTo>
                      <a:lnTo>
                        <a:pt x="711" y="442"/>
                      </a:lnTo>
                      <a:lnTo>
                        <a:pt x="712" y="450"/>
                      </a:lnTo>
                      <a:lnTo>
                        <a:pt x="709" y="458"/>
                      </a:lnTo>
                      <a:lnTo>
                        <a:pt x="700" y="463"/>
                      </a:lnTo>
                      <a:lnTo>
                        <a:pt x="693" y="463"/>
                      </a:lnTo>
                      <a:lnTo>
                        <a:pt x="687" y="468"/>
                      </a:lnTo>
                      <a:lnTo>
                        <a:pt x="682" y="476"/>
                      </a:lnTo>
                      <a:lnTo>
                        <a:pt x="678" y="487"/>
                      </a:lnTo>
                      <a:lnTo>
                        <a:pt x="672" y="498"/>
                      </a:lnTo>
                      <a:lnTo>
                        <a:pt x="657" y="520"/>
                      </a:lnTo>
                      <a:lnTo>
                        <a:pt x="651" y="527"/>
                      </a:lnTo>
                      <a:lnTo>
                        <a:pt x="639" y="534"/>
                      </a:lnTo>
                      <a:lnTo>
                        <a:pt x="628" y="544"/>
                      </a:lnTo>
                      <a:lnTo>
                        <a:pt x="624" y="549"/>
                      </a:lnTo>
                      <a:lnTo>
                        <a:pt x="614" y="565"/>
                      </a:lnTo>
                      <a:lnTo>
                        <a:pt x="607" y="574"/>
                      </a:lnTo>
                      <a:lnTo>
                        <a:pt x="599" y="589"/>
                      </a:lnTo>
                      <a:lnTo>
                        <a:pt x="594" y="592"/>
                      </a:lnTo>
                      <a:lnTo>
                        <a:pt x="590" y="593"/>
                      </a:lnTo>
                      <a:lnTo>
                        <a:pt x="567" y="593"/>
                      </a:lnTo>
                      <a:lnTo>
                        <a:pt x="564" y="594"/>
                      </a:lnTo>
                      <a:lnTo>
                        <a:pt x="556" y="597"/>
                      </a:lnTo>
                      <a:lnTo>
                        <a:pt x="551" y="603"/>
                      </a:lnTo>
                      <a:lnTo>
                        <a:pt x="547" y="604"/>
                      </a:lnTo>
                      <a:lnTo>
                        <a:pt x="544" y="603"/>
                      </a:lnTo>
                      <a:lnTo>
                        <a:pt x="542" y="598"/>
                      </a:lnTo>
                      <a:lnTo>
                        <a:pt x="534" y="584"/>
                      </a:lnTo>
                      <a:lnTo>
                        <a:pt x="531" y="582"/>
                      </a:lnTo>
                      <a:lnTo>
                        <a:pt x="527" y="583"/>
                      </a:lnTo>
                      <a:lnTo>
                        <a:pt x="517" y="592"/>
                      </a:lnTo>
                      <a:lnTo>
                        <a:pt x="513" y="598"/>
                      </a:lnTo>
                      <a:lnTo>
                        <a:pt x="502" y="608"/>
                      </a:lnTo>
                      <a:lnTo>
                        <a:pt x="488" y="626"/>
                      </a:lnTo>
                      <a:lnTo>
                        <a:pt x="480" y="633"/>
                      </a:lnTo>
                      <a:lnTo>
                        <a:pt x="478" y="640"/>
                      </a:lnTo>
                      <a:lnTo>
                        <a:pt x="474" y="658"/>
                      </a:lnTo>
                      <a:lnTo>
                        <a:pt x="474" y="663"/>
                      </a:lnTo>
                      <a:lnTo>
                        <a:pt x="476" y="668"/>
                      </a:lnTo>
                      <a:lnTo>
                        <a:pt x="483" y="671"/>
                      </a:lnTo>
                      <a:lnTo>
                        <a:pt x="489" y="670"/>
                      </a:lnTo>
                      <a:lnTo>
                        <a:pt x="496" y="673"/>
                      </a:lnTo>
                      <a:lnTo>
                        <a:pt x="506" y="673"/>
                      </a:lnTo>
                      <a:lnTo>
                        <a:pt x="508" y="674"/>
                      </a:lnTo>
                      <a:lnTo>
                        <a:pt x="512" y="678"/>
                      </a:lnTo>
                      <a:lnTo>
                        <a:pt x="513" y="681"/>
                      </a:lnTo>
                      <a:lnTo>
                        <a:pt x="513" y="686"/>
                      </a:lnTo>
                      <a:lnTo>
                        <a:pt x="507" y="706"/>
                      </a:lnTo>
                      <a:lnTo>
                        <a:pt x="507" y="711"/>
                      </a:lnTo>
                      <a:lnTo>
                        <a:pt x="508" y="716"/>
                      </a:lnTo>
                      <a:lnTo>
                        <a:pt x="518" y="727"/>
                      </a:lnTo>
                      <a:lnTo>
                        <a:pt x="522" y="728"/>
                      </a:lnTo>
                      <a:lnTo>
                        <a:pt x="532" y="724"/>
                      </a:lnTo>
                      <a:lnTo>
                        <a:pt x="534" y="725"/>
                      </a:lnTo>
                      <a:lnTo>
                        <a:pt x="537" y="728"/>
                      </a:lnTo>
                      <a:lnTo>
                        <a:pt x="537" y="739"/>
                      </a:lnTo>
                      <a:lnTo>
                        <a:pt x="538" y="748"/>
                      </a:lnTo>
                      <a:lnTo>
                        <a:pt x="543" y="755"/>
                      </a:lnTo>
                      <a:lnTo>
                        <a:pt x="545" y="762"/>
                      </a:lnTo>
                      <a:lnTo>
                        <a:pt x="550" y="768"/>
                      </a:lnTo>
                      <a:lnTo>
                        <a:pt x="555" y="773"/>
                      </a:lnTo>
                      <a:lnTo>
                        <a:pt x="555" y="776"/>
                      </a:lnTo>
                      <a:lnTo>
                        <a:pt x="559" y="781"/>
                      </a:lnTo>
                      <a:lnTo>
                        <a:pt x="560" y="784"/>
                      </a:lnTo>
                      <a:lnTo>
                        <a:pt x="555" y="786"/>
                      </a:lnTo>
                      <a:lnTo>
                        <a:pt x="555" y="788"/>
                      </a:lnTo>
                      <a:lnTo>
                        <a:pt x="555" y="798"/>
                      </a:lnTo>
                      <a:lnTo>
                        <a:pt x="554" y="802"/>
                      </a:lnTo>
                      <a:lnTo>
                        <a:pt x="561" y="803"/>
                      </a:lnTo>
                      <a:lnTo>
                        <a:pt x="561" y="805"/>
                      </a:lnTo>
                      <a:lnTo>
                        <a:pt x="554" y="805"/>
                      </a:lnTo>
                      <a:lnTo>
                        <a:pt x="549" y="809"/>
                      </a:lnTo>
                      <a:lnTo>
                        <a:pt x="549" y="811"/>
                      </a:lnTo>
                      <a:lnTo>
                        <a:pt x="545" y="813"/>
                      </a:lnTo>
                      <a:lnTo>
                        <a:pt x="542" y="813"/>
                      </a:lnTo>
                      <a:lnTo>
                        <a:pt x="535" y="813"/>
                      </a:lnTo>
                      <a:lnTo>
                        <a:pt x="534" y="810"/>
                      </a:lnTo>
                      <a:lnTo>
                        <a:pt x="533" y="809"/>
                      </a:lnTo>
                      <a:lnTo>
                        <a:pt x="534" y="803"/>
                      </a:lnTo>
                      <a:lnTo>
                        <a:pt x="534" y="802"/>
                      </a:lnTo>
                      <a:lnTo>
                        <a:pt x="527" y="800"/>
                      </a:lnTo>
                      <a:lnTo>
                        <a:pt x="522" y="804"/>
                      </a:lnTo>
                      <a:lnTo>
                        <a:pt x="510" y="808"/>
                      </a:lnTo>
                      <a:lnTo>
                        <a:pt x="506" y="815"/>
                      </a:lnTo>
                      <a:lnTo>
                        <a:pt x="505" y="816"/>
                      </a:lnTo>
                      <a:lnTo>
                        <a:pt x="502" y="816"/>
                      </a:lnTo>
                      <a:lnTo>
                        <a:pt x="488" y="816"/>
                      </a:lnTo>
                      <a:lnTo>
                        <a:pt x="479" y="809"/>
                      </a:lnTo>
                      <a:lnTo>
                        <a:pt x="473" y="811"/>
                      </a:lnTo>
                      <a:lnTo>
                        <a:pt x="469" y="809"/>
                      </a:lnTo>
                      <a:lnTo>
                        <a:pt x="457" y="810"/>
                      </a:lnTo>
                      <a:lnTo>
                        <a:pt x="453" y="809"/>
                      </a:lnTo>
                      <a:lnTo>
                        <a:pt x="447" y="810"/>
                      </a:lnTo>
                      <a:lnTo>
                        <a:pt x="443" y="809"/>
                      </a:lnTo>
                      <a:lnTo>
                        <a:pt x="442" y="810"/>
                      </a:lnTo>
                      <a:lnTo>
                        <a:pt x="441" y="810"/>
                      </a:lnTo>
                      <a:lnTo>
                        <a:pt x="438" y="805"/>
                      </a:lnTo>
                      <a:lnTo>
                        <a:pt x="436" y="805"/>
                      </a:lnTo>
                      <a:lnTo>
                        <a:pt x="435" y="810"/>
                      </a:lnTo>
                      <a:lnTo>
                        <a:pt x="435" y="827"/>
                      </a:lnTo>
                      <a:lnTo>
                        <a:pt x="415" y="827"/>
                      </a:lnTo>
                      <a:lnTo>
                        <a:pt x="411" y="829"/>
                      </a:lnTo>
                      <a:lnTo>
                        <a:pt x="406" y="827"/>
                      </a:lnTo>
                      <a:lnTo>
                        <a:pt x="404" y="832"/>
                      </a:lnTo>
                      <a:lnTo>
                        <a:pt x="402" y="834"/>
                      </a:lnTo>
                      <a:lnTo>
                        <a:pt x="400" y="837"/>
                      </a:lnTo>
                      <a:lnTo>
                        <a:pt x="395" y="841"/>
                      </a:lnTo>
                      <a:lnTo>
                        <a:pt x="391" y="842"/>
                      </a:lnTo>
                      <a:lnTo>
                        <a:pt x="378" y="837"/>
                      </a:lnTo>
                      <a:lnTo>
                        <a:pt x="367" y="836"/>
                      </a:lnTo>
                      <a:lnTo>
                        <a:pt x="363" y="834"/>
                      </a:lnTo>
                      <a:lnTo>
                        <a:pt x="362" y="827"/>
                      </a:lnTo>
                      <a:lnTo>
                        <a:pt x="360" y="824"/>
                      </a:lnTo>
                      <a:lnTo>
                        <a:pt x="355" y="820"/>
                      </a:lnTo>
                      <a:lnTo>
                        <a:pt x="350" y="808"/>
                      </a:lnTo>
                      <a:lnTo>
                        <a:pt x="344" y="791"/>
                      </a:lnTo>
                      <a:lnTo>
                        <a:pt x="344" y="784"/>
                      </a:lnTo>
                      <a:lnTo>
                        <a:pt x="340" y="784"/>
                      </a:lnTo>
                      <a:lnTo>
                        <a:pt x="329" y="781"/>
                      </a:lnTo>
                      <a:lnTo>
                        <a:pt x="322" y="776"/>
                      </a:lnTo>
                      <a:lnTo>
                        <a:pt x="318" y="756"/>
                      </a:lnTo>
                      <a:lnTo>
                        <a:pt x="316" y="751"/>
                      </a:lnTo>
                      <a:lnTo>
                        <a:pt x="308" y="745"/>
                      </a:lnTo>
                      <a:lnTo>
                        <a:pt x="302" y="741"/>
                      </a:lnTo>
                      <a:lnTo>
                        <a:pt x="292" y="740"/>
                      </a:lnTo>
                      <a:lnTo>
                        <a:pt x="271" y="744"/>
                      </a:lnTo>
                      <a:lnTo>
                        <a:pt x="250" y="744"/>
                      </a:lnTo>
                      <a:lnTo>
                        <a:pt x="236" y="750"/>
                      </a:lnTo>
                      <a:lnTo>
                        <a:pt x="227" y="748"/>
                      </a:lnTo>
                      <a:lnTo>
                        <a:pt x="212" y="746"/>
                      </a:lnTo>
                      <a:lnTo>
                        <a:pt x="205" y="759"/>
                      </a:lnTo>
                      <a:lnTo>
                        <a:pt x="200" y="753"/>
                      </a:lnTo>
                      <a:lnTo>
                        <a:pt x="188" y="753"/>
                      </a:lnTo>
                      <a:lnTo>
                        <a:pt x="178" y="745"/>
                      </a:lnTo>
                      <a:lnTo>
                        <a:pt x="164" y="746"/>
                      </a:lnTo>
                      <a:lnTo>
                        <a:pt x="151" y="745"/>
                      </a:lnTo>
                      <a:lnTo>
                        <a:pt x="144" y="753"/>
                      </a:lnTo>
                      <a:lnTo>
                        <a:pt x="130" y="755"/>
                      </a:lnTo>
                      <a:lnTo>
                        <a:pt x="102" y="751"/>
                      </a:lnTo>
                      <a:lnTo>
                        <a:pt x="91" y="751"/>
                      </a:lnTo>
                      <a:lnTo>
                        <a:pt x="76" y="759"/>
                      </a:lnTo>
                      <a:lnTo>
                        <a:pt x="69" y="755"/>
                      </a:lnTo>
                      <a:lnTo>
                        <a:pt x="61" y="761"/>
                      </a:lnTo>
                      <a:lnTo>
                        <a:pt x="53" y="761"/>
                      </a:lnTo>
                      <a:lnTo>
                        <a:pt x="48" y="765"/>
                      </a:lnTo>
                      <a:lnTo>
                        <a:pt x="45" y="759"/>
                      </a:lnTo>
                      <a:lnTo>
                        <a:pt x="42" y="7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87" name="任意多边形: 形状 386"/>
                <p:cNvSpPr>
                  <a:spLocks noChangeAspect="1"/>
                </p:cNvSpPr>
                <p:nvPr/>
              </p:nvSpPr>
              <p:spPr bwMode="gray">
                <a:xfrm>
                  <a:off x="3489" y="2165"/>
                  <a:ext cx="37" cy="20"/>
                </a:xfrm>
                <a:custGeom>
                  <a:avLst/>
                  <a:gdLst/>
                  <a:ahLst/>
                  <a:cxnLst>
                    <a:cxn ang="0">
                      <a:pos x="164" y="32"/>
                    </a:cxn>
                    <a:cxn ang="0">
                      <a:pos x="164" y="30"/>
                    </a:cxn>
                    <a:cxn ang="0">
                      <a:pos x="150" y="22"/>
                    </a:cxn>
                    <a:cxn ang="0">
                      <a:pos x="148" y="18"/>
                    </a:cxn>
                    <a:cxn ang="0">
                      <a:pos x="145" y="17"/>
                    </a:cxn>
                    <a:cxn ang="0">
                      <a:pos x="130" y="21"/>
                    </a:cxn>
                    <a:cxn ang="0">
                      <a:pos x="126" y="21"/>
                    </a:cxn>
                    <a:cxn ang="0">
                      <a:pos x="112" y="16"/>
                    </a:cxn>
                    <a:cxn ang="0">
                      <a:pos x="96" y="15"/>
                    </a:cxn>
                    <a:cxn ang="0">
                      <a:pos x="89" y="10"/>
                    </a:cxn>
                    <a:cxn ang="0">
                      <a:pos x="89" y="7"/>
                    </a:cxn>
                    <a:cxn ang="0">
                      <a:pos x="85" y="1"/>
                    </a:cxn>
                    <a:cxn ang="0">
                      <a:pos x="79" y="0"/>
                    </a:cxn>
                    <a:cxn ang="0">
                      <a:pos x="65" y="1"/>
                    </a:cxn>
                    <a:cxn ang="0">
                      <a:pos x="53" y="6"/>
                    </a:cxn>
                    <a:cxn ang="0">
                      <a:pos x="42" y="17"/>
                    </a:cxn>
                    <a:cxn ang="0">
                      <a:pos x="32" y="33"/>
                    </a:cxn>
                    <a:cxn ang="0">
                      <a:pos x="11" y="53"/>
                    </a:cxn>
                    <a:cxn ang="0">
                      <a:pos x="10" y="59"/>
                    </a:cxn>
                    <a:cxn ang="0">
                      <a:pos x="9" y="63"/>
                    </a:cxn>
                    <a:cxn ang="0">
                      <a:pos x="0" y="71"/>
                    </a:cxn>
                    <a:cxn ang="0">
                      <a:pos x="0" y="76"/>
                    </a:cxn>
                    <a:cxn ang="0">
                      <a:pos x="5" y="77"/>
                    </a:cxn>
                    <a:cxn ang="0">
                      <a:pos x="6" y="80"/>
                    </a:cxn>
                    <a:cxn ang="0">
                      <a:pos x="6" y="87"/>
                    </a:cxn>
                    <a:cxn ang="0">
                      <a:pos x="8" y="88"/>
                    </a:cxn>
                    <a:cxn ang="0">
                      <a:pos x="11" y="88"/>
                    </a:cxn>
                    <a:cxn ang="0">
                      <a:pos x="15" y="91"/>
                    </a:cxn>
                    <a:cxn ang="0">
                      <a:pos x="26" y="95"/>
                    </a:cxn>
                    <a:cxn ang="0">
                      <a:pos x="49" y="98"/>
                    </a:cxn>
                    <a:cxn ang="0">
                      <a:pos x="68" y="98"/>
                    </a:cxn>
                    <a:cxn ang="0">
                      <a:pos x="91" y="90"/>
                    </a:cxn>
                    <a:cxn ang="0">
                      <a:pos x="96" y="90"/>
                    </a:cxn>
                    <a:cxn ang="0">
                      <a:pos x="106" y="93"/>
                    </a:cxn>
                    <a:cxn ang="0">
                      <a:pos x="115" y="93"/>
                    </a:cxn>
                    <a:cxn ang="0">
                      <a:pos x="123" y="92"/>
                    </a:cxn>
                    <a:cxn ang="0">
                      <a:pos x="144" y="88"/>
                    </a:cxn>
                    <a:cxn ang="0">
                      <a:pos x="158" y="87"/>
                    </a:cxn>
                    <a:cxn ang="0">
                      <a:pos x="178" y="84"/>
                    </a:cxn>
                    <a:cxn ang="0">
                      <a:pos x="186" y="80"/>
                    </a:cxn>
                    <a:cxn ang="0">
                      <a:pos x="186" y="77"/>
                    </a:cxn>
                    <a:cxn ang="0">
                      <a:pos x="185" y="73"/>
                    </a:cxn>
                    <a:cxn ang="0">
                      <a:pos x="187" y="59"/>
                    </a:cxn>
                    <a:cxn ang="0">
                      <a:pos x="181" y="53"/>
                    </a:cxn>
                    <a:cxn ang="0">
                      <a:pos x="162" y="45"/>
                    </a:cxn>
                    <a:cxn ang="0">
                      <a:pos x="161" y="43"/>
                    </a:cxn>
                    <a:cxn ang="0">
                      <a:pos x="161" y="41"/>
                    </a:cxn>
                    <a:cxn ang="0">
                      <a:pos x="164" y="34"/>
                    </a:cxn>
                    <a:cxn ang="0">
                      <a:pos x="164" y="32"/>
                    </a:cxn>
                  </a:cxnLst>
                  <a:rect l="0" t="0" r="r" b="b"/>
                  <a:pathLst>
                    <a:path w="187" h="98">
                      <a:moveTo>
                        <a:pt x="164" y="32"/>
                      </a:moveTo>
                      <a:lnTo>
                        <a:pt x="164" y="30"/>
                      </a:lnTo>
                      <a:lnTo>
                        <a:pt x="150" y="22"/>
                      </a:lnTo>
                      <a:lnTo>
                        <a:pt x="148" y="18"/>
                      </a:lnTo>
                      <a:lnTo>
                        <a:pt x="145" y="17"/>
                      </a:lnTo>
                      <a:lnTo>
                        <a:pt x="130" y="21"/>
                      </a:lnTo>
                      <a:lnTo>
                        <a:pt x="126" y="21"/>
                      </a:lnTo>
                      <a:lnTo>
                        <a:pt x="112" y="16"/>
                      </a:lnTo>
                      <a:lnTo>
                        <a:pt x="96" y="15"/>
                      </a:lnTo>
                      <a:lnTo>
                        <a:pt x="89" y="10"/>
                      </a:lnTo>
                      <a:lnTo>
                        <a:pt x="89" y="7"/>
                      </a:lnTo>
                      <a:lnTo>
                        <a:pt x="85" y="1"/>
                      </a:lnTo>
                      <a:lnTo>
                        <a:pt x="79" y="0"/>
                      </a:lnTo>
                      <a:lnTo>
                        <a:pt x="65" y="1"/>
                      </a:lnTo>
                      <a:lnTo>
                        <a:pt x="53" y="6"/>
                      </a:lnTo>
                      <a:lnTo>
                        <a:pt x="42" y="17"/>
                      </a:lnTo>
                      <a:lnTo>
                        <a:pt x="32" y="33"/>
                      </a:lnTo>
                      <a:lnTo>
                        <a:pt x="11" y="53"/>
                      </a:lnTo>
                      <a:lnTo>
                        <a:pt x="10" y="59"/>
                      </a:lnTo>
                      <a:lnTo>
                        <a:pt x="9" y="63"/>
                      </a:lnTo>
                      <a:lnTo>
                        <a:pt x="0" y="71"/>
                      </a:lnTo>
                      <a:lnTo>
                        <a:pt x="0" y="76"/>
                      </a:lnTo>
                      <a:lnTo>
                        <a:pt x="5" y="77"/>
                      </a:lnTo>
                      <a:lnTo>
                        <a:pt x="6" y="80"/>
                      </a:lnTo>
                      <a:lnTo>
                        <a:pt x="6" y="87"/>
                      </a:lnTo>
                      <a:lnTo>
                        <a:pt x="8" y="88"/>
                      </a:lnTo>
                      <a:lnTo>
                        <a:pt x="11" y="88"/>
                      </a:lnTo>
                      <a:lnTo>
                        <a:pt x="15" y="91"/>
                      </a:lnTo>
                      <a:lnTo>
                        <a:pt x="26" y="95"/>
                      </a:lnTo>
                      <a:lnTo>
                        <a:pt x="49" y="98"/>
                      </a:lnTo>
                      <a:lnTo>
                        <a:pt x="68" y="98"/>
                      </a:lnTo>
                      <a:lnTo>
                        <a:pt x="91" y="90"/>
                      </a:lnTo>
                      <a:lnTo>
                        <a:pt x="96" y="90"/>
                      </a:lnTo>
                      <a:lnTo>
                        <a:pt x="106" y="93"/>
                      </a:lnTo>
                      <a:lnTo>
                        <a:pt x="115" y="93"/>
                      </a:lnTo>
                      <a:lnTo>
                        <a:pt x="123" y="92"/>
                      </a:lnTo>
                      <a:lnTo>
                        <a:pt x="144" y="88"/>
                      </a:lnTo>
                      <a:lnTo>
                        <a:pt x="158" y="87"/>
                      </a:lnTo>
                      <a:lnTo>
                        <a:pt x="178" y="84"/>
                      </a:lnTo>
                      <a:lnTo>
                        <a:pt x="186" y="80"/>
                      </a:lnTo>
                      <a:lnTo>
                        <a:pt x="186" y="77"/>
                      </a:lnTo>
                      <a:lnTo>
                        <a:pt x="185" y="73"/>
                      </a:lnTo>
                      <a:lnTo>
                        <a:pt x="187" y="59"/>
                      </a:lnTo>
                      <a:lnTo>
                        <a:pt x="181" y="53"/>
                      </a:lnTo>
                      <a:lnTo>
                        <a:pt x="162" y="45"/>
                      </a:lnTo>
                      <a:lnTo>
                        <a:pt x="161" y="43"/>
                      </a:lnTo>
                      <a:lnTo>
                        <a:pt x="161" y="41"/>
                      </a:lnTo>
                      <a:lnTo>
                        <a:pt x="164" y="34"/>
                      </a:lnTo>
                      <a:lnTo>
                        <a:pt x="164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88" name="任意多边形: 形状 387"/>
                <p:cNvSpPr>
                  <a:spLocks noChangeAspect="1"/>
                </p:cNvSpPr>
                <p:nvPr/>
              </p:nvSpPr>
              <p:spPr bwMode="gray">
                <a:xfrm>
                  <a:off x="3394" y="2140"/>
                  <a:ext cx="88" cy="49"/>
                </a:xfrm>
                <a:custGeom>
                  <a:avLst/>
                  <a:gdLst/>
                  <a:ahLst/>
                  <a:cxnLst>
                    <a:cxn ang="0">
                      <a:pos x="432" y="170"/>
                    </a:cxn>
                    <a:cxn ang="0">
                      <a:pos x="428" y="203"/>
                    </a:cxn>
                    <a:cxn ang="0">
                      <a:pos x="441" y="221"/>
                    </a:cxn>
                    <a:cxn ang="0">
                      <a:pos x="434" y="242"/>
                    </a:cxn>
                    <a:cxn ang="0">
                      <a:pos x="396" y="242"/>
                    </a:cxn>
                    <a:cxn ang="0">
                      <a:pos x="368" y="238"/>
                    </a:cxn>
                    <a:cxn ang="0">
                      <a:pos x="308" y="224"/>
                    </a:cxn>
                    <a:cxn ang="0">
                      <a:pos x="267" y="218"/>
                    </a:cxn>
                    <a:cxn ang="0">
                      <a:pos x="239" y="191"/>
                    </a:cxn>
                    <a:cxn ang="0">
                      <a:pos x="211" y="184"/>
                    </a:cxn>
                    <a:cxn ang="0">
                      <a:pos x="192" y="184"/>
                    </a:cxn>
                    <a:cxn ang="0">
                      <a:pos x="168" y="187"/>
                    </a:cxn>
                    <a:cxn ang="0">
                      <a:pos x="136" y="168"/>
                    </a:cxn>
                    <a:cxn ang="0">
                      <a:pos x="114" y="159"/>
                    </a:cxn>
                    <a:cxn ang="0">
                      <a:pos x="83" y="148"/>
                    </a:cxn>
                    <a:cxn ang="0">
                      <a:pos x="57" y="124"/>
                    </a:cxn>
                    <a:cxn ang="0">
                      <a:pos x="32" y="109"/>
                    </a:cxn>
                    <a:cxn ang="0">
                      <a:pos x="23" y="113"/>
                    </a:cxn>
                    <a:cxn ang="0">
                      <a:pos x="12" y="98"/>
                    </a:cxn>
                    <a:cxn ang="0">
                      <a:pos x="1" y="87"/>
                    </a:cxn>
                    <a:cxn ang="0">
                      <a:pos x="11" y="71"/>
                    </a:cxn>
                    <a:cxn ang="0">
                      <a:pos x="14" y="51"/>
                    </a:cxn>
                    <a:cxn ang="0">
                      <a:pos x="17" y="34"/>
                    </a:cxn>
                    <a:cxn ang="0">
                      <a:pos x="30" y="22"/>
                    </a:cxn>
                    <a:cxn ang="0">
                      <a:pos x="43" y="6"/>
                    </a:cxn>
                    <a:cxn ang="0">
                      <a:pos x="54" y="4"/>
                    </a:cxn>
                    <a:cxn ang="0">
                      <a:pos x="67" y="18"/>
                    </a:cxn>
                    <a:cxn ang="0">
                      <a:pos x="71" y="8"/>
                    </a:cxn>
                    <a:cxn ang="0">
                      <a:pos x="73" y="0"/>
                    </a:cxn>
                    <a:cxn ang="0">
                      <a:pos x="110" y="7"/>
                    </a:cxn>
                    <a:cxn ang="0">
                      <a:pos x="141" y="24"/>
                    </a:cxn>
                    <a:cxn ang="0">
                      <a:pos x="174" y="46"/>
                    </a:cxn>
                    <a:cxn ang="0">
                      <a:pos x="186" y="77"/>
                    </a:cxn>
                    <a:cxn ang="0">
                      <a:pos x="200" y="74"/>
                    </a:cxn>
                    <a:cxn ang="0">
                      <a:pos x="207" y="67"/>
                    </a:cxn>
                    <a:cxn ang="0">
                      <a:pos x="221" y="63"/>
                    </a:cxn>
                    <a:cxn ang="0">
                      <a:pos x="226" y="73"/>
                    </a:cxn>
                    <a:cxn ang="0">
                      <a:pos x="226" y="95"/>
                    </a:cxn>
                    <a:cxn ang="0">
                      <a:pos x="235" y="101"/>
                    </a:cxn>
                    <a:cxn ang="0">
                      <a:pos x="251" y="104"/>
                    </a:cxn>
                    <a:cxn ang="0">
                      <a:pos x="272" y="106"/>
                    </a:cxn>
                    <a:cxn ang="0">
                      <a:pos x="277" y="117"/>
                    </a:cxn>
                    <a:cxn ang="0">
                      <a:pos x="301" y="131"/>
                    </a:cxn>
                    <a:cxn ang="0">
                      <a:pos x="315" y="142"/>
                    </a:cxn>
                    <a:cxn ang="0">
                      <a:pos x="329" y="149"/>
                    </a:cxn>
                    <a:cxn ang="0">
                      <a:pos x="344" y="149"/>
                    </a:cxn>
                    <a:cxn ang="0">
                      <a:pos x="356" y="144"/>
                    </a:cxn>
                    <a:cxn ang="0">
                      <a:pos x="377" y="151"/>
                    </a:cxn>
                    <a:cxn ang="0">
                      <a:pos x="398" y="158"/>
                    </a:cxn>
                    <a:cxn ang="0">
                      <a:pos x="422" y="159"/>
                    </a:cxn>
                    <a:cxn ang="0">
                      <a:pos x="439" y="151"/>
                    </a:cxn>
                  </a:cxnLst>
                  <a:rect l="0" t="0" r="r" b="b"/>
                  <a:pathLst>
                    <a:path w="441" h="244">
                      <a:moveTo>
                        <a:pt x="439" y="151"/>
                      </a:moveTo>
                      <a:lnTo>
                        <a:pt x="436" y="158"/>
                      </a:lnTo>
                      <a:lnTo>
                        <a:pt x="432" y="170"/>
                      </a:lnTo>
                      <a:lnTo>
                        <a:pt x="433" y="185"/>
                      </a:lnTo>
                      <a:lnTo>
                        <a:pt x="432" y="199"/>
                      </a:lnTo>
                      <a:lnTo>
                        <a:pt x="428" y="203"/>
                      </a:lnTo>
                      <a:lnTo>
                        <a:pt x="428" y="207"/>
                      </a:lnTo>
                      <a:lnTo>
                        <a:pt x="436" y="211"/>
                      </a:lnTo>
                      <a:lnTo>
                        <a:pt x="441" y="221"/>
                      </a:lnTo>
                      <a:lnTo>
                        <a:pt x="441" y="228"/>
                      </a:lnTo>
                      <a:lnTo>
                        <a:pt x="434" y="239"/>
                      </a:lnTo>
                      <a:lnTo>
                        <a:pt x="434" y="242"/>
                      </a:lnTo>
                      <a:lnTo>
                        <a:pt x="422" y="240"/>
                      </a:lnTo>
                      <a:lnTo>
                        <a:pt x="411" y="243"/>
                      </a:lnTo>
                      <a:lnTo>
                        <a:pt x="396" y="242"/>
                      </a:lnTo>
                      <a:lnTo>
                        <a:pt x="388" y="244"/>
                      </a:lnTo>
                      <a:lnTo>
                        <a:pt x="378" y="239"/>
                      </a:lnTo>
                      <a:lnTo>
                        <a:pt x="368" y="238"/>
                      </a:lnTo>
                      <a:lnTo>
                        <a:pt x="362" y="238"/>
                      </a:lnTo>
                      <a:lnTo>
                        <a:pt x="315" y="230"/>
                      </a:lnTo>
                      <a:lnTo>
                        <a:pt x="308" y="224"/>
                      </a:lnTo>
                      <a:lnTo>
                        <a:pt x="299" y="221"/>
                      </a:lnTo>
                      <a:lnTo>
                        <a:pt x="287" y="222"/>
                      </a:lnTo>
                      <a:lnTo>
                        <a:pt x="267" y="218"/>
                      </a:lnTo>
                      <a:lnTo>
                        <a:pt x="255" y="210"/>
                      </a:lnTo>
                      <a:lnTo>
                        <a:pt x="249" y="205"/>
                      </a:lnTo>
                      <a:lnTo>
                        <a:pt x="239" y="191"/>
                      </a:lnTo>
                      <a:lnTo>
                        <a:pt x="232" y="187"/>
                      </a:lnTo>
                      <a:lnTo>
                        <a:pt x="213" y="184"/>
                      </a:lnTo>
                      <a:lnTo>
                        <a:pt x="211" y="184"/>
                      </a:lnTo>
                      <a:lnTo>
                        <a:pt x="208" y="187"/>
                      </a:lnTo>
                      <a:lnTo>
                        <a:pt x="202" y="186"/>
                      </a:lnTo>
                      <a:lnTo>
                        <a:pt x="192" y="184"/>
                      </a:lnTo>
                      <a:lnTo>
                        <a:pt x="183" y="183"/>
                      </a:lnTo>
                      <a:lnTo>
                        <a:pt x="173" y="187"/>
                      </a:lnTo>
                      <a:lnTo>
                        <a:pt x="168" y="187"/>
                      </a:lnTo>
                      <a:lnTo>
                        <a:pt x="148" y="183"/>
                      </a:lnTo>
                      <a:lnTo>
                        <a:pt x="138" y="170"/>
                      </a:lnTo>
                      <a:lnTo>
                        <a:pt x="136" y="168"/>
                      </a:lnTo>
                      <a:lnTo>
                        <a:pt x="127" y="167"/>
                      </a:lnTo>
                      <a:lnTo>
                        <a:pt x="124" y="167"/>
                      </a:lnTo>
                      <a:lnTo>
                        <a:pt x="114" y="159"/>
                      </a:lnTo>
                      <a:lnTo>
                        <a:pt x="103" y="154"/>
                      </a:lnTo>
                      <a:lnTo>
                        <a:pt x="93" y="153"/>
                      </a:lnTo>
                      <a:lnTo>
                        <a:pt x="83" y="148"/>
                      </a:lnTo>
                      <a:lnTo>
                        <a:pt x="78" y="144"/>
                      </a:lnTo>
                      <a:lnTo>
                        <a:pt x="66" y="130"/>
                      </a:lnTo>
                      <a:lnTo>
                        <a:pt x="57" y="124"/>
                      </a:lnTo>
                      <a:lnTo>
                        <a:pt x="49" y="120"/>
                      </a:lnTo>
                      <a:lnTo>
                        <a:pt x="45" y="116"/>
                      </a:lnTo>
                      <a:lnTo>
                        <a:pt x="32" y="109"/>
                      </a:lnTo>
                      <a:lnTo>
                        <a:pt x="28" y="109"/>
                      </a:lnTo>
                      <a:lnTo>
                        <a:pt x="28" y="113"/>
                      </a:lnTo>
                      <a:lnTo>
                        <a:pt x="23" y="113"/>
                      </a:lnTo>
                      <a:lnTo>
                        <a:pt x="18" y="109"/>
                      </a:lnTo>
                      <a:lnTo>
                        <a:pt x="17" y="103"/>
                      </a:lnTo>
                      <a:lnTo>
                        <a:pt x="12" y="98"/>
                      </a:lnTo>
                      <a:lnTo>
                        <a:pt x="1" y="97"/>
                      </a:lnTo>
                      <a:lnTo>
                        <a:pt x="0" y="94"/>
                      </a:lnTo>
                      <a:lnTo>
                        <a:pt x="1" y="87"/>
                      </a:lnTo>
                      <a:lnTo>
                        <a:pt x="6" y="79"/>
                      </a:lnTo>
                      <a:lnTo>
                        <a:pt x="9" y="78"/>
                      </a:lnTo>
                      <a:lnTo>
                        <a:pt x="11" y="71"/>
                      </a:lnTo>
                      <a:lnTo>
                        <a:pt x="14" y="67"/>
                      </a:lnTo>
                      <a:lnTo>
                        <a:pt x="11" y="58"/>
                      </a:lnTo>
                      <a:lnTo>
                        <a:pt x="14" y="51"/>
                      </a:lnTo>
                      <a:lnTo>
                        <a:pt x="19" y="45"/>
                      </a:lnTo>
                      <a:lnTo>
                        <a:pt x="17" y="38"/>
                      </a:lnTo>
                      <a:lnTo>
                        <a:pt x="17" y="34"/>
                      </a:lnTo>
                      <a:lnTo>
                        <a:pt x="21" y="29"/>
                      </a:lnTo>
                      <a:lnTo>
                        <a:pt x="27" y="29"/>
                      </a:lnTo>
                      <a:lnTo>
                        <a:pt x="30" y="22"/>
                      </a:lnTo>
                      <a:lnTo>
                        <a:pt x="38" y="17"/>
                      </a:lnTo>
                      <a:lnTo>
                        <a:pt x="41" y="11"/>
                      </a:lnTo>
                      <a:lnTo>
                        <a:pt x="43" y="6"/>
                      </a:lnTo>
                      <a:lnTo>
                        <a:pt x="45" y="4"/>
                      </a:lnTo>
                      <a:lnTo>
                        <a:pt x="48" y="7"/>
                      </a:lnTo>
                      <a:lnTo>
                        <a:pt x="54" y="4"/>
                      </a:lnTo>
                      <a:lnTo>
                        <a:pt x="56" y="6"/>
                      </a:lnTo>
                      <a:lnTo>
                        <a:pt x="59" y="11"/>
                      </a:lnTo>
                      <a:lnTo>
                        <a:pt x="67" y="18"/>
                      </a:lnTo>
                      <a:lnTo>
                        <a:pt x="68" y="14"/>
                      </a:lnTo>
                      <a:lnTo>
                        <a:pt x="67" y="12"/>
                      </a:lnTo>
                      <a:lnTo>
                        <a:pt x="71" y="8"/>
                      </a:lnTo>
                      <a:lnTo>
                        <a:pt x="71" y="2"/>
                      </a:lnTo>
                      <a:lnTo>
                        <a:pt x="71" y="1"/>
                      </a:lnTo>
                      <a:lnTo>
                        <a:pt x="73" y="0"/>
                      </a:lnTo>
                      <a:lnTo>
                        <a:pt x="89" y="2"/>
                      </a:lnTo>
                      <a:lnTo>
                        <a:pt x="92" y="3"/>
                      </a:lnTo>
                      <a:lnTo>
                        <a:pt x="110" y="7"/>
                      </a:lnTo>
                      <a:lnTo>
                        <a:pt x="130" y="13"/>
                      </a:lnTo>
                      <a:lnTo>
                        <a:pt x="135" y="15"/>
                      </a:lnTo>
                      <a:lnTo>
                        <a:pt x="141" y="24"/>
                      </a:lnTo>
                      <a:lnTo>
                        <a:pt x="151" y="33"/>
                      </a:lnTo>
                      <a:lnTo>
                        <a:pt x="163" y="36"/>
                      </a:lnTo>
                      <a:lnTo>
                        <a:pt x="174" y="46"/>
                      </a:lnTo>
                      <a:lnTo>
                        <a:pt x="181" y="55"/>
                      </a:lnTo>
                      <a:lnTo>
                        <a:pt x="184" y="72"/>
                      </a:lnTo>
                      <a:lnTo>
                        <a:pt x="186" y="77"/>
                      </a:lnTo>
                      <a:lnTo>
                        <a:pt x="192" y="79"/>
                      </a:lnTo>
                      <a:lnTo>
                        <a:pt x="196" y="79"/>
                      </a:lnTo>
                      <a:lnTo>
                        <a:pt x="200" y="74"/>
                      </a:lnTo>
                      <a:lnTo>
                        <a:pt x="204" y="73"/>
                      </a:lnTo>
                      <a:lnTo>
                        <a:pt x="207" y="70"/>
                      </a:lnTo>
                      <a:lnTo>
                        <a:pt x="207" y="67"/>
                      </a:lnTo>
                      <a:lnTo>
                        <a:pt x="211" y="63"/>
                      </a:lnTo>
                      <a:lnTo>
                        <a:pt x="215" y="65"/>
                      </a:lnTo>
                      <a:lnTo>
                        <a:pt x="221" y="63"/>
                      </a:lnTo>
                      <a:lnTo>
                        <a:pt x="227" y="65"/>
                      </a:lnTo>
                      <a:lnTo>
                        <a:pt x="229" y="67"/>
                      </a:lnTo>
                      <a:lnTo>
                        <a:pt x="226" y="73"/>
                      </a:lnTo>
                      <a:lnTo>
                        <a:pt x="227" y="79"/>
                      </a:lnTo>
                      <a:lnTo>
                        <a:pt x="224" y="92"/>
                      </a:lnTo>
                      <a:lnTo>
                        <a:pt x="226" y="95"/>
                      </a:lnTo>
                      <a:lnTo>
                        <a:pt x="231" y="93"/>
                      </a:lnTo>
                      <a:lnTo>
                        <a:pt x="233" y="98"/>
                      </a:lnTo>
                      <a:lnTo>
                        <a:pt x="235" y="101"/>
                      </a:lnTo>
                      <a:lnTo>
                        <a:pt x="240" y="101"/>
                      </a:lnTo>
                      <a:lnTo>
                        <a:pt x="245" y="105"/>
                      </a:lnTo>
                      <a:lnTo>
                        <a:pt x="251" y="104"/>
                      </a:lnTo>
                      <a:lnTo>
                        <a:pt x="259" y="106"/>
                      </a:lnTo>
                      <a:lnTo>
                        <a:pt x="267" y="108"/>
                      </a:lnTo>
                      <a:lnTo>
                        <a:pt x="272" y="106"/>
                      </a:lnTo>
                      <a:lnTo>
                        <a:pt x="277" y="103"/>
                      </a:lnTo>
                      <a:lnTo>
                        <a:pt x="280" y="104"/>
                      </a:lnTo>
                      <a:lnTo>
                        <a:pt x="277" y="117"/>
                      </a:lnTo>
                      <a:lnTo>
                        <a:pt x="278" y="124"/>
                      </a:lnTo>
                      <a:lnTo>
                        <a:pt x="293" y="133"/>
                      </a:lnTo>
                      <a:lnTo>
                        <a:pt x="301" y="131"/>
                      </a:lnTo>
                      <a:lnTo>
                        <a:pt x="308" y="132"/>
                      </a:lnTo>
                      <a:lnTo>
                        <a:pt x="314" y="138"/>
                      </a:lnTo>
                      <a:lnTo>
                        <a:pt x="315" y="142"/>
                      </a:lnTo>
                      <a:lnTo>
                        <a:pt x="319" y="148"/>
                      </a:lnTo>
                      <a:lnTo>
                        <a:pt x="323" y="151"/>
                      </a:lnTo>
                      <a:lnTo>
                        <a:pt x="329" y="149"/>
                      </a:lnTo>
                      <a:lnTo>
                        <a:pt x="333" y="147"/>
                      </a:lnTo>
                      <a:lnTo>
                        <a:pt x="339" y="151"/>
                      </a:lnTo>
                      <a:lnTo>
                        <a:pt x="344" y="149"/>
                      </a:lnTo>
                      <a:lnTo>
                        <a:pt x="350" y="152"/>
                      </a:lnTo>
                      <a:lnTo>
                        <a:pt x="352" y="151"/>
                      </a:lnTo>
                      <a:lnTo>
                        <a:pt x="356" y="144"/>
                      </a:lnTo>
                      <a:lnTo>
                        <a:pt x="361" y="143"/>
                      </a:lnTo>
                      <a:lnTo>
                        <a:pt x="369" y="144"/>
                      </a:lnTo>
                      <a:lnTo>
                        <a:pt x="377" y="151"/>
                      </a:lnTo>
                      <a:lnTo>
                        <a:pt x="387" y="153"/>
                      </a:lnTo>
                      <a:lnTo>
                        <a:pt x="394" y="157"/>
                      </a:lnTo>
                      <a:lnTo>
                        <a:pt x="398" y="158"/>
                      </a:lnTo>
                      <a:lnTo>
                        <a:pt x="405" y="156"/>
                      </a:lnTo>
                      <a:lnTo>
                        <a:pt x="419" y="159"/>
                      </a:lnTo>
                      <a:lnTo>
                        <a:pt x="422" y="159"/>
                      </a:lnTo>
                      <a:lnTo>
                        <a:pt x="428" y="151"/>
                      </a:lnTo>
                      <a:lnTo>
                        <a:pt x="436" y="149"/>
                      </a:lnTo>
                      <a:lnTo>
                        <a:pt x="439" y="15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89" name="任意多边形: 形状 388"/>
                <p:cNvSpPr>
                  <a:spLocks noChangeAspect="1"/>
                </p:cNvSpPr>
                <p:nvPr/>
              </p:nvSpPr>
              <p:spPr bwMode="gray">
                <a:xfrm>
                  <a:off x="3479" y="2187"/>
                  <a:ext cx="52" cy="67"/>
                </a:xfrm>
                <a:custGeom>
                  <a:avLst/>
                  <a:gdLst/>
                  <a:ahLst/>
                  <a:cxnLst>
                    <a:cxn ang="0">
                      <a:pos x="241" y="337"/>
                    </a:cxn>
                    <a:cxn ang="0">
                      <a:pos x="226" y="291"/>
                    </a:cxn>
                    <a:cxn ang="0">
                      <a:pos x="221" y="257"/>
                    </a:cxn>
                    <a:cxn ang="0">
                      <a:pos x="198" y="225"/>
                    </a:cxn>
                    <a:cxn ang="0">
                      <a:pos x="174" y="230"/>
                    </a:cxn>
                    <a:cxn ang="0">
                      <a:pos x="161" y="215"/>
                    </a:cxn>
                    <a:cxn ang="0">
                      <a:pos x="153" y="227"/>
                    </a:cxn>
                    <a:cxn ang="0">
                      <a:pos x="149" y="246"/>
                    </a:cxn>
                    <a:cxn ang="0">
                      <a:pos x="129" y="283"/>
                    </a:cxn>
                    <a:cxn ang="0">
                      <a:pos x="115" y="267"/>
                    </a:cxn>
                    <a:cxn ang="0">
                      <a:pos x="108" y="279"/>
                    </a:cxn>
                    <a:cxn ang="0">
                      <a:pos x="96" y="280"/>
                    </a:cxn>
                    <a:cxn ang="0">
                      <a:pos x="80" y="284"/>
                    </a:cxn>
                    <a:cxn ang="0">
                      <a:pos x="75" y="286"/>
                    </a:cxn>
                    <a:cxn ang="0">
                      <a:pos x="69" y="291"/>
                    </a:cxn>
                    <a:cxn ang="0">
                      <a:pos x="58" y="292"/>
                    </a:cxn>
                    <a:cxn ang="0">
                      <a:pos x="53" y="273"/>
                    </a:cxn>
                    <a:cxn ang="0">
                      <a:pos x="49" y="258"/>
                    </a:cxn>
                    <a:cxn ang="0">
                      <a:pos x="48" y="241"/>
                    </a:cxn>
                    <a:cxn ang="0">
                      <a:pos x="40" y="227"/>
                    </a:cxn>
                    <a:cxn ang="0">
                      <a:pos x="42" y="215"/>
                    </a:cxn>
                    <a:cxn ang="0">
                      <a:pos x="42" y="195"/>
                    </a:cxn>
                    <a:cxn ang="0">
                      <a:pos x="38" y="179"/>
                    </a:cxn>
                    <a:cxn ang="0">
                      <a:pos x="32" y="165"/>
                    </a:cxn>
                    <a:cxn ang="0">
                      <a:pos x="36" y="133"/>
                    </a:cxn>
                    <a:cxn ang="0">
                      <a:pos x="21" y="118"/>
                    </a:cxn>
                    <a:cxn ang="0">
                      <a:pos x="1" y="109"/>
                    </a:cxn>
                    <a:cxn ang="0">
                      <a:pos x="1" y="98"/>
                    </a:cxn>
                    <a:cxn ang="0">
                      <a:pos x="13" y="89"/>
                    </a:cxn>
                    <a:cxn ang="0">
                      <a:pos x="22" y="78"/>
                    </a:cxn>
                    <a:cxn ang="0">
                      <a:pos x="42" y="68"/>
                    </a:cxn>
                    <a:cxn ang="0">
                      <a:pos x="39" y="60"/>
                    </a:cxn>
                    <a:cxn ang="0">
                      <a:pos x="17" y="57"/>
                    </a:cxn>
                    <a:cxn ang="0">
                      <a:pos x="11" y="39"/>
                    </a:cxn>
                    <a:cxn ang="0">
                      <a:pos x="28" y="3"/>
                    </a:cxn>
                    <a:cxn ang="0">
                      <a:pos x="42" y="17"/>
                    </a:cxn>
                    <a:cxn ang="0">
                      <a:pos x="49" y="17"/>
                    </a:cxn>
                    <a:cxn ang="0">
                      <a:pos x="59" y="8"/>
                    </a:cxn>
                    <a:cxn ang="0">
                      <a:pos x="69" y="31"/>
                    </a:cxn>
                    <a:cxn ang="0">
                      <a:pos x="82" y="33"/>
                    </a:cxn>
                    <a:cxn ang="0">
                      <a:pos x="93" y="23"/>
                    </a:cxn>
                    <a:cxn ang="0">
                      <a:pos x="101" y="62"/>
                    </a:cxn>
                    <a:cxn ang="0">
                      <a:pos x="118" y="75"/>
                    </a:cxn>
                    <a:cxn ang="0">
                      <a:pos x="166" y="76"/>
                    </a:cxn>
                    <a:cxn ang="0">
                      <a:pos x="203" y="76"/>
                    </a:cxn>
                    <a:cxn ang="0">
                      <a:pos x="242" y="86"/>
                    </a:cxn>
                    <a:cxn ang="0">
                      <a:pos x="231" y="96"/>
                    </a:cxn>
                    <a:cxn ang="0">
                      <a:pos x="214" y="124"/>
                    </a:cxn>
                    <a:cxn ang="0">
                      <a:pos x="192" y="140"/>
                    </a:cxn>
                    <a:cxn ang="0">
                      <a:pos x="176" y="157"/>
                    </a:cxn>
                    <a:cxn ang="0">
                      <a:pos x="184" y="193"/>
                    </a:cxn>
                    <a:cxn ang="0">
                      <a:pos x="199" y="204"/>
                    </a:cxn>
                    <a:cxn ang="0">
                      <a:pos x="211" y="202"/>
                    </a:cxn>
                    <a:cxn ang="0">
                      <a:pos x="228" y="166"/>
                    </a:cxn>
                    <a:cxn ang="0">
                      <a:pos x="241" y="181"/>
                    </a:cxn>
                    <a:cxn ang="0">
                      <a:pos x="249" y="206"/>
                    </a:cxn>
                    <a:cxn ang="0">
                      <a:pos x="258" y="243"/>
                    </a:cxn>
                    <a:cxn ang="0">
                      <a:pos x="260" y="279"/>
                    </a:cxn>
                    <a:cxn ang="0">
                      <a:pos x="250" y="305"/>
                    </a:cxn>
                    <a:cxn ang="0">
                      <a:pos x="243" y="318"/>
                    </a:cxn>
                  </a:cxnLst>
                  <a:rect l="0" t="0" r="r" b="b"/>
                  <a:pathLst>
                    <a:path w="262" h="337">
                      <a:moveTo>
                        <a:pt x="243" y="335"/>
                      </a:moveTo>
                      <a:lnTo>
                        <a:pt x="241" y="337"/>
                      </a:lnTo>
                      <a:lnTo>
                        <a:pt x="233" y="319"/>
                      </a:lnTo>
                      <a:lnTo>
                        <a:pt x="226" y="291"/>
                      </a:lnTo>
                      <a:lnTo>
                        <a:pt x="225" y="276"/>
                      </a:lnTo>
                      <a:lnTo>
                        <a:pt x="221" y="257"/>
                      </a:lnTo>
                      <a:lnTo>
                        <a:pt x="204" y="230"/>
                      </a:lnTo>
                      <a:lnTo>
                        <a:pt x="198" y="225"/>
                      </a:lnTo>
                      <a:lnTo>
                        <a:pt x="187" y="229"/>
                      </a:lnTo>
                      <a:lnTo>
                        <a:pt x="174" y="230"/>
                      </a:lnTo>
                      <a:lnTo>
                        <a:pt x="166" y="225"/>
                      </a:lnTo>
                      <a:lnTo>
                        <a:pt x="161" y="215"/>
                      </a:lnTo>
                      <a:lnTo>
                        <a:pt x="157" y="218"/>
                      </a:lnTo>
                      <a:lnTo>
                        <a:pt x="153" y="227"/>
                      </a:lnTo>
                      <a:lnTo>
                        <a:pt x="146" y="234"/>
                      </a:lnTo>
                      <a:lnTo>
                        <a:pt x="149" y="246"/>
                      </a:lnTo>
                      <a:lnTo>
                        <a:pt x="149" y="257"/>
                      </a:lnTo>
                      <a:lnTo>
                        <a:pt x="129" y="283"/>
                      </a:lnTo>
                      <a:lnTo>
                        <a:pt x="125" y="280"/>
                      </a:lnTo>
                      <a:lnTo>
                        <a:pt x="115" y="267"/>
                      </a:lnTo>
                      <a:lnTo>
                        <a:pt x="110" y="274"/>
                      </a:lnTo>
                      <a:lnTo>
                        <a:pt x="108" y="279"/>
                      </a:lnTo>
                      <a:lnTo>
                        <a:pt x="99" y="288"/>
                      </a:lnTo>
                      <a:lnTo>
                        <a:pt x="96" y="280"/>
                      </a:lnTo>
                      <a:lnTo>
                        <a:pt x="91" y="285"/>
                      </a:lnTo>
                      <a:lnTo>
                        <a:pt x="80" y="284"/>
                      </a:lnTo>
                      <a:lnTo>
                        <a:pt x="79" y="289"/>
                      </a:lnTo>
                      <a:lnTo>
                        <a:pt x="75" y="286"/>
                      </a:lnTo>
                      <a:lnTo>
                        <a:pt x="71" y="288"/>
                      </a:lnTo>
                      <a:lnTo>
                        <a:pt x="69" y="291"/>
                      </a:lnTo>
                      <a:lnTo>
                        <a:pt x="65" y="294"/>
                      </a:lnTo>
                      <a:lnTo>
                        <a:pt x="58" y="292"/>
                      </a:lnTo>
                      <a:lnTo>
                        <a:pt x="51" y="279"/>
                      </a:lnTo>
                      <a:lnTo>
                        <a:pt x="53" y="273"/>
                      </a:lnTo>
                      <a:lnTo>
                        <a:pt x="51" y="269"/>
                      </a:lnTo>
                      <a:lnTo>
                        <a:pt x="49" y="258"/>
                      </a:lnTo>
                      <a:lnTo>
                        <a:pt x="50" y="251"/>
                      </a:lnTo>
                      <a:lnTo>
                        <a:pt x="48" y="241"/>
                      </a:lnTo>
                      <a:lnTo>
                        <a:pt x="43" y="236"/>
                      </a:lnTo>
                      <a:lnTo>
                        <a:pt x="40" y="227"/>
                      </a:lnTo>
                      <a:lnTo>
                        <a:pt x="40" y="218"/>
                      </a:lnTo>
                      <a:lnTo>
                        <a:pt x="42" y="215"/>
                      </a:lnTo>
                      <a:lnTo>
                        <a:pt x="43" y="199"/>
                      </a:lnTo>
                      <a:lnTo>
                        <a:pt x="42" y="195"/>
                      </a:lnTo>
                      <a:lnTo>
                        <a:pt x="38" y="194"/>
                      </a:lnTo>
                      <a:lnTo>
                        <a:pt x="38" y="179"/>
                      </a:lnTo>
                      <a:lnTo>
                        <a:pt x="32" y="173"/>
                      </a:lnTo>
                      <a:lnTo>
                        <a:pt x="32" y="165"/>
                      </a:lnTo>
                      <a:lnTo>
                        <a:pt x="34" y="154"/>
                      </a:lnTo>
                      <a:lnTo>
                        <a:pt x="36" y="133"/>
                      </a:lnTo>
                      <a:lnTo>
                        <a:pt x="27" y="123"/>
                      </a:lnTo>
                      <a:lnTo>
                        <a:pt x="21" y="118"/>
                      </a:lnTo>
                      <a:lnTo>
                        <a:pt x="10" y="113"/>
                      </a:lnTo>
                      <a:lnTo>
                        <a:pt x="1" y="109"/>
                      </a:lnTo>
                      <a:lnTo>
                        <a:pt x="0" y="103"/>
                      </a:lnTo>
                      <a:lnTo>
                        <a:pt x="1" y="98"/>
                      </a:lnTo>
                      <a:lnTo>
                        <a:pt x="6" y="90"/>
                      </a:lnTo>
                      <a:lnTo>
                        <a:pt x="13" y="89"/>
                      </a:lnTo>
                      <a:lnTo>
                        <a:pt x="20" y="85"/>
                      </a:lnTo>
                      <a:lnTo>
                        <a:pt x="22" y="78"/>
                      </a:lnTo>
                      <a:lnTo>
                        <a:pt x="42" y="76"/>
                      </a:lnTo>
                      <a:lnTo>
                        <a:pt x="42" y="68"/>
                      </a:lnTo>
                      <a:lnTo>
                        <a:pt x="38" y="64"/>
                      </a:lnTo>
                      <a:lnTo>
                        <a:pt x="39" y="60"/>
                      </a:lnTo>
                      <a:lnTo>
                        <a:pt x="24" y="62"/>
                      </a:lnTo>
                      <a:lnTo>
                        <a:pt x="17" y="57"/>
                      </a:lnTo>
                      <a:lnTo>
                        <a:pt x="15" y="43"/>
                      </a:lnTo>
                      <a:lnTo>
                        <a:pt x="11" y="39"/>
                      </a:lnTo>
                      <a:lnTo>
                        <a:pt x="26" y="15"/>
                      </a:lnTo>
                      <a:lnTo>
                        <a:pt x="28" y="3"/>
                      </a:lnTo>
                      <a:lnTo>
                        <a:pt x="32" y="0"/>
                      </a:lnTo>
                      <a:lnTo>
                        <a:pt x="42" y="17"/>
                      </a:lnTo>
                      <a:lnTo>
                        <a:pt x="48" y="25"/>
                      </a:lnTo>
                      <a:lnTo>
                        <a:pt x="49" y="17"/>
                      </a:lnTo>
                      <a:lnTo>
                        <a:pt x="53" y="5"/>
                      </a:lnTo>
                      <a:lnTo>
                        <a:pt x="59" y="8"/>
                      </a:lnTo>
                      <a:lnTo>
                        <a:pt x="61" y="22"/>
                      </a:lnTo>
                      <a:lnTo>
                        <a:pt x="69" y="31"/>
                      </a:lnTo>
                      <a:lnTo>
                        <a:pt x="74" y="27"/>
                      </a:lnTo>
                      <a:lnTo>
                        <a:pt x="82" y="33"/>
                      </a:lnTo>
                      <a:lnTo>
                        <a:pt x="91" y="19"/>
                      </a:lnTo>
                      <a:lnTo>
                        <a:pt x="93" y="23"/>
                      </a:lnTo>
                      <a:lnTo>
                        <a:pt x="96" y="43"/>
                      </a:lnTo>
                      <a:lnTo>
                        <a:pt x="101" y="62"/>
                      </a:lnTo>
                      <a:lnTo>
                        <a:pt x="107" y="70"/>
                      </a:lnTo>
                      <a:lnTo>
                        <a:pt x="118" y="75"/>
                      </a:lnTo>
                      <a:lnTo>
                        <a:pt x="162" y="79"/>
                      </a:lnTo>
                      <a:lnTo>
                        <a:pt x="166" y="76"/>
                      </a:lnTo>
                      <a:lnTo>
                        <a:pt x="180" y="74"/>
                      </a:lnTo>
                      <a:lnTo>
                        <a:pt x="203" y="76"/>
                      </a:lnTo>
                      <a:lnTo>
                        <a:pt x="227" y="80"/>
                      </a:lnTo>
                      <a:lnTo>
                        <a:pt x="242" y="86"/>
                      </a:lnTo>
                      <a:lnTo>
                        <a:pt x="239" y="91"/>
                      </a:lnTo>
                      <a:lnTo>
                        <a:pt x="231" y="96"/>
                      </a:lnTo>
                      <a:lnTo>
                        <a:pt x="226" y="109"/>
                      </a:lnTo>
                      <a:lnTo>
                        <a:pt x="214" y="124"/>
                      </a:lnTo>
                      <a:lnTo>
                        <a:pt x="203" y="134"/>
                      </a:lnTo>
                      <a:lnTo>
                        <a:pt x="192" y="140"/>
                      </a:lnTo>
                      <a:lnTo>
                        <a:pt x="178" y="149"/>
                      </a:lnTo>
                      <a:lnTo>
                        <a:pt x="176" y="157"/>
                      </a:lnTo>
                      <a:lnTo>
                        <a:pt x="177" y="173"/>
                      </a:lnTo>
                      <a:lnTo>
                        <a:pt x="184" y="193"/>
                      </a:lnTo>
                      <a:lnTo>
                        <a:pt x="194" y="194"/>
                      </a:lnTo>
                      <a:lnTo>
                        <a:pt x="199" y="204"/>
                      </a:lnTo>
                      <a:lnTo>
                        <a:pt x="206" y="210"/>
                      </a:lnTo>
                      <a:lnTo>
                        <a:pt x="211" y="202"/>
                      </a:lnTo>
                      <a:lnTo>
                        <a:pt x="217" y="181"/>
                      </a:lnTo>
                      <a:lnTo>
                        <a:pt x="228" y="166"/>
                      </a:lnTo>
                      <a:lnTo>
                        <a:pt x="233" y="167"/>
                      </a:lnTo>
                      <a:lnTo>
                        <a:pt x="241" y="181"/>
                      </a:lnTo>
                      <a:lnTo>
                        <a:pt x="246" y="198"/>
                      </a:lnTo>
                      <a:lnTo>
                        <a:pt x="249" y="206"/>
                      </a:lnTo>
                      <a:lnTo>
                        <a:pt x="252" y="215"/>
                      </a:lnTo>
                      <a:lnTo>
                        <a:pt x="258" y="243"/>
                      </a:lnTo>
                      <a:lnTo>
                        <a:pt x="262" y="276"/>
                      </a:lnTo>
                      <a:lnTo>
                        <a:pt x="260" y="279"/>
                      </a:lnTo>
                      <a:lnTo>
                        <a:pt x="262" y="308"/>
                      </a:lnTo>
                      <a:lnTo>
                        <a:pt x="250" y="305"/>
                      </a:lnTo>
                      <a:lnTo>
                        <a:pt x="244" y="310"/>
                      </a:lnTo>
                      <a:lnTo>
                        <a:pt x="243" y="318"/>
                      </a:lnTo>
                      <a:lnTo>
                        <a:pt x="243" y="3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90" name="任意多边形: 形状 389"/>
                <p:cNvSpPr>
                  <a:spLocks noChangeAspect="1"/>
                </p:cNvSpPr>
                <p:nvPr/>
              </p:nvSpPr>
              <p:spPr bwMode="gray">
                <a:xfrm>
                  <a:off x="3390" y="2379"/>
                  <a:ext cx="23" cy="43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13" y="4"/>
                    </a:cxn>
                    <a:cxn ang="0">
                      <a:pos x="19" y="9"/>
                    </a:cxn>
                    <a:cxn ang="0">
                      <a:pos x="28" y="12"/>
                    </a:cxn>
                    <a:cxn ang="0">
                      <a:pos x="33" y="19"/>
                    </a:cxn>
                    <a:cxn ang="0">
                      <a:pos x="28" y="19"/>
                    </a:cxn>
                    <a:cxn ang="0">
                      <a:pos x="22" y="25"/>
                    </a:cxn>
                    <a:cxn ang="0">
                      <a:pos x="19" y="38"/>
                    </a:cxn>
                    <a:cxn ang="0">
                      <a:pos x="13" y="47"/>
                    </a:cxn>
                    <a:cxn ang="0">
                      <a:pos x="7" y="95"/>
                    </a:cxn>
                    <a:cxn ang="0">
                      <a:pos x="2" y="91"/>
                    </a:cxn>
                    <a:cxn ang="0">
                      <a:pos x="0" y="95"/>
                    </a:cxn>
                    <a:cxn ang="0">
                      <a:pos x="0" y="111"/>
                    </a:cxn>
                    <a:cxn ang="0">
                      <a:pos x="7" y="166"/>
                    </a:cxn>
                    <a:cxn ang="0">
                      <a:pos x="11" y="182"/>
                    </a:cxn>
                    <a:cxn ang="0">
                      <a:pos x="19" y="198"/>
                    </a:cxn>
                    <a:cxn ang="0">
                      <a:pos x="29" y="209"/>
                    </a:cxn>
                    <a:cxn ang="0">
                      <a:pos x="45" y="211"/>
                    </a:cxn>
                    <a:cxn ang="0">
                      <a:pos x="59" y="211"/>
                    </a:cxn>
                    <a:cxn ang="0">
                      <a:pos x="86" y="197"/>
                    </a:cxn>
                    <a:cxn ang="0">
                      <a:pos x="100" y="187"/>
                    </a:cxn>
                    <a:cxn ang="0">
                      <a:pos x="113" y="170"/>
                    </a:cxn>
                    <a:cxn ang="0">
                      <a:pos x="115" y="145"/>
                    </a:cxn>
                    <a:cxn ang="0">
                      <a:pos x="116" y="125"/>
                    </a:cxn>
                    <a:cxn ang="0">
                      <a:pos x="115" y="117"/>
                    </a:cxn>
                    <a:cxn ang="0">
                      <a:pos x="108" y="114"/>
                    </a:cxn>
                    <a:cxn ang="0">
                      <a:pos x="98" y="87"/>
                    </a:cxn>
                    <a:cxn ang="0">
                      <a:pos x="92" y="75"/>
                    </a:cxn>
                    <a:cxn ang="0">
                      <a:pos x="86" y="69"/>
                    </a:cxn>
                    <a:cxn ang="0">
                      <a:pos x="83" y="62"/>
                    </a:cxn>
                    <a:cxn ang="0">
                      <a:pos x="80" y="55"/>
                    </a:cxn>
                    <a:cxn ang="0">
                      <a:pos x="67" y="44"/>
                    </a:cxn>
                    <a:cxn ang="0">
                      <a:pos x="64" y="33"/>
                    </a:cxn>
                    <a:cxn ang="0">
                      <a:pos x="45" y="12"/>
                    </a:cxn>
                    <a:cxn ang="0">
                      <a:pos x="35" y="4"/>
                    </a:cxn>
                    <a:cxn ang="0">
                      <a:pos x="27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116" h="211">
                      <a:moveTo>
                        <a:pt x="18" y="0"/>
                      </a:moveTo>
                      <a:lnTo>
                        <a:pt x="13" y="4"/>
                      </a:lnTo>
                      <a:lnTo>
                        <a:pt x="19" y="9"/>
                      </a:lnTo>
                      <a:lnTo>
                        <a:pt x="28" y="12"/>
                      </a:lnTo>
                      <a:lnTo>
                        <a:pt x="33" y="19"/>
                      </a:lnTo>
                      <a:lnTo>
                        <a:pt x="28" y="19"/>
                      </a:lnTo>
                      <a:lnTo>
                        <a:pt x="22" y="25"/>
                      </a:lnTo>
                      <a:lnTo>
                        <a:pt x="19" y="38"/>
                      </a:lnTo>
                      <a:lnTo>
                        <a:pt x="13" y="47"/>
                      </a:lnTo>
                      <a:lnTo>
                        <a:pt x="7" y="95"/>
                      </a:lnTo>
                      <a:lnTo>
                        <a:pt x="2" y="91"/>
                      </a:lnTo>
                      <a:lnTo>
                        <a:pt x="0" y="95"/>
                      </a:lnTo>
                      <a:lnTo>
                        <a:pt x="0" y="111"/>
                      </a:lnTo>
                      <a:lnTo>
                        <a:pt x="7" y="166"/>
                      </a:lnTo>
                      <a:lnTo>
                        <a:pt x="11" y="182"/>
                      </a:lnTo>
                      <a:lnTo>
                        <a:pt x="19" y="198"/>
                      </a:lnTo>
                      <a:lnTo>
                        <a:pt x="29" y="209"/>
                      </a:lnTo>
                      <a:lnTo>
                        <a:pt x="45" y="211"/>
                      </a:lnTo>
                      <a:lnTo>
                        <a:pt x="59" y="211"/>
                      </a:lnTo>
                      <a:lnTo>
                        <a:pt x="86" y="197"/>
                      </a:lnTo>
                      <a:lnTo>
                        <a:pt x="100" y="187"/>
                      </a:lnTo>
                      <a:lnTo>
                        <a:pt x="113" y="170"/>
                      </a:lnTo>
                      <a:lnTo>
                        <a:pt x="115" y="145"/>
                      </a:lnTo>
                      <a:lnTo>
                        <a:pt x="116" y="125"/>
                      </a:lnTo>
                      <a:lnTo>
                        <a:pt x="115" y="117"/>
                      </a:lnTo>
                      <a:lnTo>
                        <a:pt x="108" y="114"/>
                      </a:lnTo>
                      <a:lnTo>
                        <a:pt x="98" y="87"/>
                      </a:lnTo>
                      <a:lnTo>
                        <a:pt x="92" y="75"/>
                      </a:lnTo>
                      <a:lnTo>
                        <a:pt x="86" y="69"/>
                      </a:lnTo>
                      <a:lnTo>
                        <a:pt x="83" y="62"/>
                      </a:lnTo>
                      <a:lnTo>
                        <a:pt x="80" y="55"/>
                      </a:lnTo>
                      <a:lnTo>
                        <a:pt x="67" y="44"/>
                      </a:lnTo>
                      <a:lnTo>
                        <a:pt x="64" y="33"/>
                      </a:lnTo>
                      <a:lnTo>
                        <a:pt x="45" y="12"/>
                      </a:lnTo>
                      <a:lnTo>
                        <a:pt x="35" y="4"/>
                      </a:lnTo>
                      <a:lnTo>
                        <a:pt x="27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1" name="任意多边形: 形状 80"/>
              <p:cNvSpPr>
                <a:spLocks noChangeAspect="1"/>
              </p:cNvSpPr>
              <p:nvPr/>
            </p:nvSpPr>
            <p:spPr bwMode="gray">
              <a:xfrm>
                <a:off x="5079224" y="3884848"/>
                <a:ext cx="25090" cy="58001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82" y="4"/>
                  </a:cxn>
                  <a:cxn ang="0">
                    <a:pos x="87" y="9"/>
                  </a:cxn>
                  <a:cxn ang="0">
                    <a:pos x="92" y="9"/>
                  </a:cxn>
                  <a:cxn ang="0">
                    <a:pos x="94" y="10"/>
                  </a:cxn>
                  <a:cxn ang="0">
                    <a:pos x="97" y="15"/>
                  </a:cxn>
                  <a:cxn ang="0">
                    <a:pos x="97" y="18"/>
                  </a:cxn>
                  <a:cxn ang="0">
                    <a:pos x="93" y="26"/>
                  </a:cxn>
                  <a:cxn ang="0">
                    <a:pos x="93" y="32"/>
                  </a:cxn>
                  <a:cxn ang="0">
                    <a:pos x="94" y="41"/>
                  </a:cxn>
                  <a:cxn ang="0">
                    <a:pos x="92" y="50"/>
                  </a:cxn>
                  <a:cxn ang="0">
                    <a:pos x="83" y="69"/>
                  </a:cxn>
                  <a:cxn ang="0">
                    <a:pos x="79" y="95"/>
                  </a:cxn>
                  <a:cxn ang="0">
                    <a:pos x="76" y="114"/>
                  </a:cxn>
                  <a:cxn ang="0">
                    <a:pos x="68" y="131"/>
                  </a:cxn>
                  <a:cxn ang="0">
                    <a:pos x="57" y="150"/>
                  </a:cxn>
                  <a:cxn ang="0">
                    <a:pos x="51" y="159"/>
                  </a:cxn>
                  <a:cxn ang="0">
                    <a:pos x="48" y="168"/>
                  </a:cxn>
                  <a:cxn ang="0">
                    <a:pos x="40" y="199"/>
                  </a:cxn>
                  <a:cxn ang="0">
                    <a:pos x="36" y="195"/>
                  </a:cxn>
                  <a:cxn ang="0">
                    <a:pos x="33" y="182"/>
                  </a:cxn>
                  <a:cxn ang="0">
                    <a:pos x="25" y="170"/>
                  </a:cxn>
                  <a:cxn ang="0">
                    <a:pos x="16" y="163"/>
                  </a:cxn>
                  <a:cxn ang="0">
                    <a:pos x="6" y="147"/>
                  </a:cxn>
                  <a:cxn ang="0">
                    <a:pos x="1" y="122"/>
                  </a:cxn>
                  <a:cxn ang="0">
                    <a:pos x="0" y="102"/>
                  </a:cxn>
                  <a:cxn ang="0">
                    <a:pos x="2" y="92"/>
                  </a:cxn>
                  <a:cxn ang="0">
                    <a:pos x="9" y="76"/>
                  </a:cxn>
                  <a:cxn ang="0">
                    <a:pos x="48" y="17"/>
                  </a:cxn>
                  <a:cxn ang="0">
                    <a:pos x="65" y="7"/>
                  </a:cxn>
                  <a:cxn ang="0">
                    <a:pos x="68" y="3"/>
                  </a:cxn>
                  <a:cxn ang="0">
                    <a:pos x="75" y="0"/>
                  </a:cxn>
                </a:cxnLst>
                <a:rect l="0" t="0" r="r" b="b"/>
                <a:pathLst>
                  <a:path w="97" h="199">
                    <a:moveTo>
                      <a:pt x="75" y="0"/>
                    </a:moveTo>
                    <a:lnTo>
                      <a:pt x="82" y="4"/>
                    </a:lnTo>
                    <a:lnTo>
                      <a:pt x="87" y="9"/>
                    </a:lnTo>
                    <a:lnTo>
                      <a:pt x="92" y="9"/>
                    </a:lnTo>
                    <a:lnTo>
                      <a:pt x="94" y="10"/>
                    </a:lnTo>
                    <a:lnTo>
                      <a:pt x="97" y="15"/>
                    </a:lnTo>
                    <a:lnTo>
                      <a:pt x="97" y="18"/>
                    </a:lnTo>
                    <a:lnTo>
                      <a:pt x="93" y="26"/>
                    </a:lnTo>
                    <a:lnTo>
                      <a:pt x="93" y="32"/>
                    </a:lnTo>
                    <a:lnTo>
                      <a:pt x="94" y="41"/>
                    </a:lnTo>
                    <a:lnTo>
                      <a:pt x="92" y="50"/>
                    </a:lnTo>
                    <a:lnTo>
                      <a:pt x="83" y="69"/>
                    </a:lnTo>
                    <a:lnTo>
                      <a:pt x="79" y="95"/>
                    </a:lnTo>
                    <a:lnTo>
                      <a:pt x="76" y="114"/>
                    </a:lnTo>
                    <a:lnTo>
                      <a:pt x="68" y="131"/>
                    </a:lnTo>
                    <a:lnTo>
                      <a:pt x="57" y="150"/>
                    </a:lnTo>
                    <a:lnTo>
                      <a:pt x="51" y="159"/>
                    </a:lnTo>
                    <a:lnTo>
                      <a:pt x="48" y="168"/>
                    </a:lnTo>
                    <a:lnTo>
                      <a:pt x="40" y="199"/>
                    </a:lnTo>
                    <a:lnTo>
                      <a:pt x="36" y="195"/>
                    </a:lnTo>
                    <a:lnTo>
                      <a:pt x="33" y="182"/>
                    </a:lnTo>
                    <a:lnTo>
                      <a:pt x="25" y="170"/>
                    </a:lnTo>
                    <a:lnTo>
                      <a:pt x="16" y="163"/>
                    </a:lnTo>
                    <a:lnTo>
                      <a:pt x="6" y="147"/>
                    </a:lnTo>
                    <a:lnTo>
                      <a:pt x="1" y="122"/>
                    </a:lnTo>
                    <a:lnTo>
                      <a:pt x="0" y="102"/>
                    </a:lnTo>
                    <a:lnTo>
                      <a:pt x="2" y="92"/>
                    </a:lnTo>
                    <a:lnTo>
                      <a:pt x="9" y="76"/>
                    </a:lnTo>
                    <a:lnTo>
                      <a:pt x="48" y="17"/>
                    </a:lnTo>
                    <a:lnTo>
                      <a:pt x="65" y="7"/>
                    </a:lnTo>
                    <a:lnTo>
                      <a:pt x="68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grpSp>
            <p:nvGrpSpPr>
              <p:cNvPr id="82" name="组合 81"/>
              <p:cNvGrpSpPr>
                <a:grpSpLocks noChangeAspect="1"/>
              </p:cNvGrpSpPr>
              <p:nvPr/>
            </p:nvGrpSpPr>
            <p:grpSpPr bwMode="gray">
              <a:xfrm>
                <a:off x="5217875" y="3489001"/>
                <a:ext cx="235047" cy="292907"/>
                <a:chOff x="3938" y="1929"/>
                <a:chExt cx="178" cy="202"/>
              </a:xfrm>
              <a:solidFill>
                <a:srgbClr val="7F8C8D"/>
              </a:solidFill>
            </p:grpSpPr>
            <p:sp>
              <p:nvSpPr>
                <p:cNvPr id="380" name="任意多边形: 形状 379"/>
                <p:cNvSpPr>
                  <a:spLocks noChangeAspect="1"/>
                </p:cNvSpPr>
                <p:nvPr/>
              </p:nvSpPr>
              <p:spPr bwMode="gray">
                <a:xfrm>
                  <a:off x="4050" y="1929"/>
                  <a:ext cx="66" cy="61"/>
                </a:xfrm>
                <a:custGeom>
                  <a:avLst/>
                  <a:gdLst/>
                  <a:ahLst/>
                  <a:cxnLst>
                    <a:cxn ang="0">
                      <a:pos x="301" y="94"/>
                    </a:cxn>
                    <a:cxn ang="0">
                      <a:pos x="299" y="113"/>
                    </a:cxn>
                    <a:cxn ang="0">
                      <a:pos x="294" y="141"/>
                    </a:cxn>
                    <a:cxn ang="0">
                      <a:pos x="304" y="164"/>
                    </a:cxn>
                    <a:cxn ang="0">
                      <a:pos x="330" y="159"/>
                    </a:cxn>
                    <a:cxn ang="0">
                      <a:pos x="308" y="177"/>
                    </a:cxn>
                    <a:cxn ang="0">
                      <a:pos x="283" y="191"/>
                    </a:cxn>
                    <a:cxn ang="0">
                      <a:pos x="271" y="195"/>
                    </a:cxn>
                    <a:cxn ang="0">
                      <a:pos x="238" y="195"/>
                    </a:cxn>
                    <a:cxn ang="0">
                      <a:pos x="208" y="223"/>
                    </a:cxn>
                    <a:cxn ang="0">
                      <a:pos x="195" y="259"/>
                    </a:cxn>
                    <a:cxn ang="0">
                      <a:pos x="162" y="248"/>
                    </a:cxn>
                    <a:cxn ang="0">
                      <a:pos x="114" y="224"/>
                    </a:cxn>
                    <a:cxn ang="0">
                      <a:pos x="84" y="227"/>
                    </a:cxn>
                    <a:cxn ang="0">
                      <a:pos x="63" y="235"/>
                    </a:cxn>
                    <a:cxn ang="0">
                      <a:pos x="36" y="226"/>
                    </a:cxn>
                    <a:cxn ang="0">
                      <a:pos x="34" y="251"/>
                    </a:cxn>
                    <a:cxn ang="0">
                      <a:pos x="74" y="277"/>
                    </a:cxn>
                    <a:cxn ang="0">
                      <a:pos x="59" y="283"/>
                    </a:cxn>
                    <a:cxn ang="0">
                      <a:pos x="40" y="289"/>
                    </a:cxn>
                    <a:cxn ang="0">
                      <a:pos x="22" y="307"/>
                    </a:cxn>
                    <a:cxn ang="0">
                      <a:pos x="11" y="295"/>
                    </a:cxn>
                    <a:cxn ang="0">
                      <a:pos x="0" y="247"/>
                    </a:cxn>
                    <a:cxn ang="0">
                      <a:pos x="11" y="214"/>
                    </a:cxn>
                    <a:cxn ang="0">
                      <a:pos x="34" y="195"/>
                    </a:cxn>
                    <a:cxn ang="0">
                      <a:pos x="31" y="176"/>
                    </a:cxn>
                    <a:cxn ang="0">
                      <a:pos x="47" y="171"/>
                    </a:cxn>
                    <a:cxn ang="0">
                      <a:pos x="81" y="175"/>
                    </a:cxn>
                    <a:cxn ang="0">
                      <a:pos x="87" y="146"/>
                    </a:cxn>
                    <a:cxn ang="0">
                      <a:pos x="94" y="127"/>
                    </a:cxn>
                    <a:cxn ang="0">
                      <a:pos x="102" y="90"/>
                    </a:cxn>
                    <a:cxn ang="0">
                      <a:pos x="99" y="25"/>
                    </a:cxn>
                    <a:cxn ang="0">
                      <a:pos x="110" y="3"/>
                    </a:cxn>
                    <a:cxn ang="0">
                      <a:pos x="122" y="8"/>
                    </a:cxn>
                    <a:cxn ang="0">
                      <a:pos x="135" y="22"/>
                    </a:cxn>
                    <a:cxn ang="0">
                      <a:pos x="179" y="75"/>
                    </a:cxn>
                    <a:cxn ang="0">
                      <a:pos x="222" y="103"/>
                    </a:cxn>
                    <a:cxn ang="0">
                      <a:pos x="250" y="116"/>
                    </a:cxn>
                    <a:cxn ang="0">
                      <a:pos x="272" y="118"/>
                    </a:cxn>
                  </a:cxnLst>
                  <a:rect l="0" t="0" r="r" b="b"/>
                  <a:pathLst>
                    <a:path w="330" h="307">
                      <a:moveTo>
                        <a:pt x="285" y="108"/>
                      </a:moveTo>
                      <a:lnTo>
                        <a:pt x="301" y="94"/>
                      </a:lnTo>
                      <a:lnTo>
                        <a:pt x="305" y="97"/>
                      </a:lnTo>
                      <a:lnTo>
                        <a:pt x="299" y="113"/>
                      </a:lnTo>
                      <a:lnTo>
                        <a:pt x="291" y="129"/>
                      </a:lnTo>
                      <a:lnTo>
                        <a:pt x="294" y="141"/>
                      </a:lnTo>
                      <a:lnTo>
                        <a:pt x="304" y="148"/>
                      </a:lnTo>
                      <a:lnTo>
                        <a:pt x="304" y="164"/>
                      </a:lnTo>
                      <a:lnTo>
                        <a:pt x="315" y="164"/>
                      </a:lnTo>
                      <a:lnTo>
                        <a:pt x="330" y="159"/>
                      </a:lnTo>
                      <a:lnTo>
                        <a:pt x="325" y="170"/>
                      </a:lnTo>
                      <a:lnTo>
                        <a:pt x="308" y="177"/>
                      </a:lnTo>
                      <a:lnTo>
                        <a:pt x="293" y="188"/>
                      </a:lnTo>
                      <a:lnTo>
                        <a:pt x="283" y="191"/>
                      </a:lnTo>
                      <a:lnTo>
                        <a:pt x="277" y="187"/>
                      </a:lnTo>
                      <a:lnTo>
                        <a:pt x="271" y="195"/>
                      </a:lnTo>
                      <a:lnTo>
                        <a:pt x="254" y="193"/>
                      </a:lnTo>
                      <a:lnTo>
                        <a:pt x="238" y="195"/>
                      </a:lnTo>
                      <a:lnTo>
                        <a:pt x="223" y="204"/>
                      </a:lnTo>
                      <a:lnTo>
                        <a:pt x="208" y="223"/>
                      </a:lnTo>
                      <a:lnTo>
                        <a:pt x="199" y="241"/>
                      </a:lnTo>
                      <a:lnTo>
                        <a:pt x="195" y="259"/>
                      </a:lnTo>
                      <a:lnTo>
                        <a:pt x="189" y="268"/>
                      </a:lnTo>
                      <a:lnTo>
                        <a:pt x="162" y="248"/>
                      </a:lnTo>
                      <a:lnTo>
                        <a:pt x="142" y="241"/>
                      </a:lnTo>
                      <a:lnTo>
                        <a:pt x="114" y="224"/>
                      </a:lnTo>
                      <a:lnTo>
                        <a:pt x="97" y="221"/>
                      </a:lnTo>
                      <a:lnTo>
                        <a:pt x="84" y="227"/>
                      </a:lnTo>
                      <a:lnTo>
                        <a:pt x="74" y="236"/>
                      </a:lnTo>
                      <a:lnTo>
                        <a:pt x="63" y="235"/>
                      </a:lnTo>
                      <a:lnTo>
                        <a:pt x="52" y="225"/>
                      </a:lnTo>
                      <a:lnTo>
                        <a:pt x="36" y="226"/>
                      </a:lnTo>
                      <a:lnTo>
                        <a:pt x="28" y="240"/>
                      </a:lnTo>
                      <a:lnTo>
                        <a:pt x="34" y="251"/>
                      </a:lnTo>
                      <a:lnTo>
                        <a:pt x="57" y="262"/>
                      </a:lnTo>
                      <a:lnTo>
                        <a:pt x="74" y="277"/>
                      </a:lnTo>
                      <a:lnTo>
                        <a:pt x="71" y="284"/>
                      </a:lnTo>
                      <a:lnTo>
                        <a:pt x="59" y="283"/>
                      </a:lnTo>
                      <a:lnTo>
                        <a:pt x="50" y="283"/>
                      </a:lnTo>
                      <a:lnTo>
                        <a:pt x="40" y="289"/>
                      </a:lnTo>
                      <a:lnTo>
                        <a:pt x="35" y="297"/>
                      </a:lnTo>
                      <a:lnTo>
                        <a:pt x="22" y="307"/>
                      </a:lnTo>
                      <a:lnTo>
                        <a:pt x="14" y="305"/>
                      </a:lnTo>
                      <a:lnTo>
                        <a:pt x="11" y="295"/>
                      </a:lnTo>
                      <a:lnTo>
                        <a:pt x="18" y="264"/>
                      </a:lnTo>
                      <a:lnTo>
                        <a:pt x="0" y="247"/>
                      </a:lnTo>
                      <a:lnTo>
                        <a:pt x="2" y="224"/>
                      </a:lnTo>
                      <a:lnTo>
                        <a:pt x="11" y="214"/>
                      </a:lnTo>
                      <a:lnTo>
                        <a:pt x="24" y="207"/>
                      </a:lnTo>
                      <a:lnTo>
                        <a:pt x="34" y="195"/>
                      </a:lnTo>
                      <a:lnTo>
                        <a:pt x="38" y="184"/>
                      </a:lnTo>
                      <a:lnTo>
                        <a:pt x="31" y="176"/>
                      </a:lnTo>
                      <a:lnTo>
                        <a:pt x="34" y="167"/>
                      </a:lnTo>
                      <a:lnTo>
                        <a:pt x="47" y="171"/>
                      </a:lnTo>
                      <a:lnTo>
                        <a:pt x="60" y="175"/>
                      </a:lnTo>
                      <a:lnTo>
                        <a:pt x="81" y="175"/>
                      </a:lnTo>
                      <a:lnTo>
                        <a:pt x="88" y="160"/>
                      </a:lnTo>
                      <a:lnTo>
                        <a:pt x="87" y="146"/>
                      </a:lnTo>
                      <a:lnTo>
                        <a:pt x="87" y="135"/>
                      </a:lnTo>
                      <a:lnTo>
                        <a:pt x="94" y="127"/>
                      </a:lnTo>
                      <a:lnTo>
                        <a:pt x="100" y="110"/>
                      </a:lnTo>
                      <a:lnTo>
                        <a:pt x="102" y="90"/>
                      </a:lnTo>
                      <a:lnTo>
                        <a:pt x="109" y="58"/>
                      </a:lnTo>
                      <a:lnTo>
                        <a:pt x="99" y="25"/>
                      </a:lnTo>
                      <a:lnTo>
                        <a:pt x="99" y="15"/>
                      </a:lnTo>
                      <a:lnTo>
                        <a:pt x="110" y="3"/>
                      </a:lnTo>
                      <a:lnTo>
                        <a:pt x="115" y="0"/>
                      </a:lnTo>
                      <a:lnTo>
                        <a:pt x="122" y="8"/>
                      </a:lnTo>
                      <a:lnTo>
                        <a:pt x="126" y="15"/>
                      </a:lnTo>
                      <a:lnTo>
                        <a:pt x="135" y="22"/>
                      </a:lnTo>
                      <a:lnTo>
                        <a:pt x="158" y="54"/>
                      </a:lnTo>
                      <a:lnTo>
                        <a:pt x="179" y="75"/>
                      </a:lnTo>
                      <a:lnTo>
                        <a:pt x="199" y="92"/>
                      </a:lnTo>
                      <a:lnTo>
                        <a:pt x="222" y="103"/>
                      </a:lnTo>
                      <a:lnTo>
                        <a:pt x="244" y="108"/>
                      </a:lnTo>
                      <a:lnTo>
                        <a:pt x="250" y="116"/>
                      </a:lnTo>
                      <a:lnTo>
                        <a:pt x="261" y="121"/>
                      </a:lnTo>
                      <a:lnTo>
                        <a:pt x="272" y="118"/>
                      </a:lnTo>
                      <a:lnTo>
                        <a:pt x="285" y="10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81" name="任意多边形: 形状 380"/>
                <p:cNvSpPr>
                  <a:spLocks noChangeAspect="1"/>
                </p:cNvSpPr>
                <p:nvPr/>
              </p:nvSpPr>
              <p:spPr bwMode="gray">
                <a:xfrm>
                  <a:off x="3952" y="1989"/>
                  <a:ext cx="123" cy="110"/>
                </a:xfrm>
                <a:custGeom>
                  <a:avLst/>
                  <a:gdLst/>
                  <a:ahLst/>
                  <a:cxnLst>
                    <a:cxn ang="0">
                      <a:pos x="578" y="13"/>
                    </a:cxn>
                    <a:cxn ang="0">
                      <a:pos x="582" y="69"/>
                    </a:cxn>
                    <a:cxn ang="0">
                      <a:pos x="607" y="118"/>
                    </a:cxn>
                    <a:cxn ang="0">
                      <a:pos x="608" y="160"/>
                    </a:cxn>
                    <a:cxn ang="0">
                      <a:pos x="593" y="180"/>
                    </a:cxn>
                    <a:cxn ang="0">
                      <a:pos x="571" y="223"/>
                    </a:cxn>
                    <a:cxn ang="0">
                      <a:pos x="554" y="268"/>
                    </a:cxn>
                    <a:cxn ang="0">
                      <a:pos x="558" y="317"/>
                    </a:cxn>
                    <a:cxn ang="0">
                      <a:pos x="535" y="365"/>
                    </a:cxn>
                    <a:cxn ang="0">
                      <a:pos x="545" y="404"/>
                    </a:cxn>
                    <a:cxn ang="0">
                      <a:pos x="521" y="439"/>
                    </a:cxn>
                    <a:cxn ang="0">
                      <a:pos x="495" y="425"/>
                    </a:cxn>
                    <a:cxn ang="0">
                      <a:pos x="491" y="408"/>
                    </a:cxn>
                    <a:cxn ang="0">
                      <a:pos x="483" y="440"/>
                    </a:cxn>
                    <a:cxn ang="0">
                      <a:pos x="456" y="443"/>
                    </a:cxn>
                    <a:cxn ang="0">
                      <a:pos x="437" y="474"/>
                    </a:cxn>
                    <a:cxn ang="0">
                      <a:pos x="427" y="446"/>
                    </a:cxn>
                    <a:cxn ang="0">
                      <a:pos x="404" y="478"/>
                    </a:cxn>
                    <a:cxn ang="0">
                      <a:pos x="356" y="476"/>
                    </a:cxn>
                    <a:cxn ang="0">
                      <a:pos x="351" y="470"/>
                    </a:cxn>
                    <a:cxn ang="0">
                      <a:pos x="333" y="470"/>
                    </a:cxn>
                    <a:cxn ang="0">
                      <a:pos x="320" y="451"/>
                    </a:cxn>
                    <a:cxn ang="0">
                      <a:pos x="328" y="504"/>
                    </a:cxn>
                    <a:cxn ang="0">
                      <a:pos x="307" y="503"/>
                    </a:cxn>
                    <a:cxn ang="0">
                      <a:pos x="295" y="517"/>
                    </a:cxn>
                    <a:cxn ang="0">
                      <a:pos x="252" y="546"/>
                    </a:cxn>
                    <a:cxn ang="0">
                      <a:pos x="233" y="517"/>
                    </a:cxn>
                    <a:cxn ang="0">
                      <a:pos x="248" y="479"/>
                    </a:cxn>
                    <a:cxn ang="0">
                      <a:pos x="228" y="476"/>
                    </a:cxn>
                    <a:cxn ang="0">
                      <a:pos x="190" y="468"/>
                    </a:cxn>
                    <a:cxn ang="0">
                      <a:pos x="156" y="483"/>
                    </a:cxn>
                    <a:cxn ang="0">
                      <a:pos x="133" y="492"/>
                    </a:cxn>
                    <a:cxn ang="0">
                      <a:pos x="92" y="503"/>
                    </a:cxn>
                    <a:cxn ang="0">
                      <a:pos x="69" y="524"/>
                    </a:cxn>
                    <a:cxn ang="0">
                      <a:pos x="43" y="515"/>
                    </a:cxn>
                    <a:cxn ang="0">
                      <a:pos x="20" y="521"/>
                    </a:cxn>
                    <a:cxn ang="0">
                      <a:pos x="0" y="503"/>
                    </a:cxn>
                    <a:cxn ang="0">
                      <a:pos x="35" y="478"/>
                    </a:cxn>
                    <a:cxn ang="0">
                      <a:pos x="74" y="446"/>
                    </a:cxn>
                    <a:cxn ang="0">
                      <a:pos x="106" y="417"/>
                    </a:cxn>
                    <a:cxn ang="0">
                      <a:pos x="155" y="416"/>
                    </a:cxn>
                    <a:cxn ang="0">
                      <a:pos x="219" y="407"/>
                    </a:cxn>
                    <a:cxn ang="0">
                      <a:pos x="237" y="412"/>
                    </a:cxn>
                    <a:cxn ang="0">
                      <a:pos x="270" y="412"/>
                    </a:cxn>
                    <a:cxn ang="0">
                      <a:pos x="300" y="357"/>
                    </a:cxn>
                    <a:cxn ang="0">
                      <a:pos x="322" y="305"/>
                    </a:cxn>
                    <a:cxn ang="0">
                      <a:pos x="351" y="284"/>
                    </a:cxn>
                    <a:cxn ang="0">
                      <a:pos x="333" y="306"/>
                    </a:cxn>
                    <a:cxn ang="0">
                      <a:pos x="336" y="333"/>
                    </a:cxn>
                    <a:cxn ang="0">
                      <a:pos x="363" y="321"/>
                    </a:cxn>
                    <a:cxn ang="0">
                      <a:pos x="410" y="295"/>
                    </a:cxn>
                    <a:cxn ang="0">
                      <a:pos x="440" y="257"/>
                    </a:cxn>
                    <a:cxn ang="0">
                      <a:pos x="467" y="235"/>
                    </a:cxn>
                    <a:cxn ang="0">
                      <a:pos x="486" y="188"/>
                    </a:cxn>
                    <a:cxn ang="0">
                      <a:pos x="499" y="154"/>
                    </a:cxn>
                    <a:cxn ang="0">
                      <a:pos x="495" y="117"/>
                    </a:cxn>
                    <a:cxn ang="0">
                      <a:pos x="499" y="92"/>
                    </a:cxn>
                    <a:cxn ang="0">
                      <a:pos x="512" y="49"/>
                    </a:cxn>
                    <a:cxn ang="0">
                      <a:pos x="524" y="20"/>
                    </a:cxn>
                    <a:cxn ang="0">
                      <a:pos x="539" y="48"/>
                    </a:cxn>
                    <a:cxn ang="0">
                      <a:pos x="560" y="41"/>
                    </a:cxn>
                    <a:cxn ang="0">
                      <a:pos x="559" y="22"/>
                    </a:cxn>
                    <a:cxn ang="0">
                      <a:pos x="547" y="3"/>
                    </a:cxn>
                  </a:cxnLst>
                  <a:rect l="0" t="0" r="r" b="b"/>
                  <a:pathLst>
                    <a:path w="613" h="552">
                      <a:moveTo>
                        <a:pt x="560" y="6"/>
                      </a:moveTo>
                      <a:lnTo>
                        <a:pt x="576" y="6"/>
                      </a:lnTo>
                      <a:lnTo>
                        <a:pt x="578" y="13"/>
                      </a:lnTo>
                      <a:lnTo>
                        <a:pt x="576" y="37"/>
                      </a:lnTo>
                      <a:lnTo>
                        <a:pt x="577" y="53"/>
                      </a:lnTo>
                      <a:lnTo>
                        <a:pt x="582" y="69"/>
                      </a:lnTo>
                      <a:lnTo>
                        <a:pt x="592" y="83"/>
                      </a:lnTo>
                      <a:lnTo>
                        <a:pt x="598" y="96"/>
                      </a:lnTo>
                      <a:lnTo>
                        <a:pt x="607" y="118"/>
                      </a:lnTo>
                      <a:lnTo>
                        <a:pt x="613" y="143"/>
                      </a:lnTo>
                      <a:lnTo>
                        <a:pt x="612" y="153"/>
                      </a:lnTo>
                      <a:lnTo>
                        <a:pt x="608" y="160"/>
                      </a:lnTo>
                      <a:lnTo>
                        <a:pt x="607" y="171"/>
                      </a:lnTo>
                      <a:lnTo>
                        <a:pt x="599" y="180"/>
                      </a:lnTo>
                      <a:lnTo>
                        <a:pt x="593" y="180"/>
                      </a:lnTo>
                      <a:lnTo>
                        <a:pt x="585" y="208"/>
                      </a:lnTo>
                      <a:lnTo>
                        <a:pt x="583" y="224"/>
                      </a:lnTo>
                      <a:lnTo>
                        <a:pt x="571" y="223"/>
                      </a:lnTo>
                      <a:lnTo>
                        <a:pt x="556" y="232"/>
                      </a:lnTo>
                      <a:lnTo>
                        <a:pt x="551" y="251"/>
                      </a:lnTo>
                      <a:lnTo>
                        <a:pt x="554" y="268"/>
                      </a:lnTo>
                      <a:lnTo>
                        <a:pt x="556" y="284"/>
                      </a:lnTo>
                      <a:lnTo>
                        <a:pt x="556" y="305"/>
                      </a:lnTo>
                      <a:lnTo>
                        <a:pt x="558" y="317"/>
                      </a:lnTo>
                      <a:lnTo>
                        <a:pt x="548" y="327"/>
                      </a:lnTo>
                      <a:lnTo>
                        <a:pt x="539" y="347"/>
                      </a:lnTo>
                      <a:lnTo>
                        <a:pt x="535" y="365"/>
                      </a:lnTo>
                      <a:lnTo>
                        <a:pt x="535" y="386"/>
                      </a:lnTo>
                      <a:lnTo>
                        <a:pt x="543" y="397"/>
                      </a:lnTo>
                      <a:lnTo>
                        <a:pt x="545" y="404"/>
                      </a:lnTo>
                      <a:lnTo>
                        <a:pt x="537" y="409"/>
                      </a:lnTo>
                      <a:lnTo>
                        <a:pt x="527" y="425"/>
                      </a:lnTo>
                      <a:lnTo>
                        <a:pt x="521" y="439"/>
                      </a:lnTo>
                      <a:lnTo>
                        <a:pt x="494" y="459"/>
                      </a:lnTo>
                      <a:lnTo>
                        <a:pt x="491" y="449"/>
                      </a:lnTo>
                      <a:lnTo>
                        <a:pt x="495" y="425"/>
                      </a:lnTo>
                      <a:lnTo>
                        <a:pt x="502" y="417"/>
                      </a:lnTo>
                      <a:lnTo>
                        <a:pt x="505" y="408"/>
                      </a:lnTo>
                      <a:lnTo>
                        <a:pt x="491" y="408"/>
                      </a:lnTo>
                      <a:lnTo>
                        <a:pt x="489" y="419"/>
                      </a:lnTo>
                      <a:lnTo>
                        <a:pt x="484" y="429"/>
                      </a:lnTo>
                      <a:lnTo>
                        <a:pt x="483" y="440"/>
                      </a:lnTo>
                      <a:lnTo>
                        <a:pt x="475" y="434"/>
                      </a:lnTo>
                      <a:lnTo>
                        <a:pt x="462" y="433"/>
                      </a:lnTo>
                      <a:lnTo>
                        <a:pt x="456" y="443"/>
                      </a:lnTo>
                      <a:lnTo>
                        <a:pt x="451" y="468"/>
                      </a:lnTo>
                      <a:lnTo>
                        <a:pt x="445" y="476"/>
                      </a:lnTo>
                      <a:lnTo>
                        <a:pt x="437" y="474"/>
                      </a:lnTo>
                      <a:lnTo>
                        <a:pt x="435" y="459"/>
                      </a:lnTo>
                      <a:lnTo>
                        <a:pt x="436" y="447"/>
                      </a:lnTo>
                      <a:lnTo>
                        <a:pt x="427" y="446"/>
                      </a:lnTo>
                      <a:lnTo>
                        <a:pt x="419" y="455"/>
                      </a:lnTo>
                      <a:lnTo>
                        <a:pt x="410" y="466"/>
                      </a:lnTo>
                      <a:lnTo>
                        <a:pt x="404" y="478"/>
                      </a:lnTo>
                      <a:lnTo>
                        <a:pt x="402" y="479"/>
                      </a:lnTo>
                      <a:lnTo>
                        <a:pt x="384" y="476"/>
                      </a:lnTo>
                      <a:lnTo>
                        <a:pt x="356" y="476"/>
                      </a:lnTo>
                      <a:lnTo>
                        <a:pt x="341" y="479"/>
                      </a:lnTo>
                      <a:lnTo>
                        <a:pt x="345" y="474"/>
                      </a:lnTo>
                      <a:lnTo>
                        <a:pt x="351" y="470"/>
                      </a:lnTo>
                      <a:lnTo>
                        <a:pt x="339" y="467"/>
                      </a:lnTo>
                      <a:lnTo>
                        <a:pt x="336" y="463"/>
                      </a:lnTo>
                      <a:lnTo>
                        <a:pt x="333" y="470"/>
                      </a:lnTo>
                      <a:lnTo>
                        <a:pt x="327" y="462"/>
                      </a:lnTo>
                      <a:lnTo>
                        <a:pt x="325" y="449"/>
                      </a:lnTo>
                      <a:lnTo>
                        <a:pt x="320" y="451"/>
                      </a:lnTo>
                      <a:lnTo>
                        <a:pt x="309" y="476"/>
                      </a:lnTo>
                      <a:lnTo>
                        <a:pt x="328" y="488"/>
                      </a:lnTo>
                      <a:lnTo>
                        <a:pt x="328" y="504"/>
                      </a:lnTo>
                      <a:lnTo>
                        <a:pt x="320" y="498"/>
                      </a:lnTo>
                      <a:lnTo>
                        <a:pt x="314" y="501"/>
                      </a:lnTo>
                      <a:lnTo>
                        <a:pt x="307" y="503"/>
                      </a:lnTo>
                      <a:lnTo>
                        <a:pt x="300" y="508"/>
                      </a:lnTo>
                      <a:lnTo>
                        <a:pt x="296" y="514"/>
                      </a:lnTo>
                      <a:lnTo>
                        <a:pt x="295" y="517"/>
                      </a:lnTo>
                      <a:lnTo>
                        <a:pt x="279" y="546"/>
                      </a:lnTo>
                      <a:lnTo>
                        <a:pt x="268" y="552"/>
                      </a:lnTo>
                      <a:lnTo>
                        <a:pt x="252" y="546"/>
                      </a:lnTo>
                      <a:lnTo>
                        <a:pt x="247" y="536"/>
                      </a:lnTo>
                      <a:lnTo>
                        <a:pt x="236" y="529"/>
                      </a:lnTo>
                      <a:lnTo>
                        <a:pt x="233" y="517"/>
                      </a:lnTo>
                      <a:lnTo>
                        <a:pt x="233" y="499"/>
                      </a:lnTo>
                      <a:lnTo>
                        <a:pt x="238" y="494"/>
                      </a:lnTo>
                      <a:lnTo>
                        <a:pt x="248" y="479"/>
                      </a:lnTo>
                      <a:lnTo>
                        <a:pt x="249" y="474"/>
                      </a:lnTo>
                      <a:lnTo>
                        <a:pt x="247" y="472"/>
                      </a:lnTo>
                      <a:lnTo>
                        <a:pt x="228" y="476"/>
                      </a:lnTo>
                      <a:lnTo>
                        <a:pt x="216" y="471"/>
                      </a:lnTo>
                      <a:lnTo>
                        <a:pt x="203" y="468"/>
                      </a:lnTo>
                      <a:lnTo>
                        <a:pt x="190" y="468"/>
                      </a:lnTo>
                      <a:lnTo>
                        <a:pt x="179" y="478"/>
                      </a:lnTo>
                      <a:lnTo>
                        <a:pt x="163" y="488"/>
                      </a:lnTo>
                      <a:lnTo>
                        <a:pt x="156" y="483"/>
                      </a:lnTo>
                      <a:lnTo>
                        <a:pt x="147" y="487"/>
                      </a:lnTo>
                      <a:lnTo>
                        <a:pt x="142" y="487"/>
                      </a:lnTo>
                      <a:lnTo>
                        <a:pt x="133" y="492"/>
                      </a:lnTo>
                      <a:lnTo>
                        <a:pt x="126" y="492"/>
                      </a:lnTo>
                      <a:lnTo>
                        <a:pt x="119" y="495"/>
                      </a:lnTo>
                      <a:lnTo>
                        <a:pt x="92" y="503"/>
                      </a:lnTo>
                      <a:lnTo>
                        <a:pt x="85" y="497"/>
                      </a:lnTo>
                      <a:lnTo>
                        <a:pt x="78" y="498"/>
                      </a:lnTo>
                      <a:lnTo>
                        <a:pt x="69" y="524"/>
                      </a:lnTo>
                      <a:lnTo>
                        <a:pt x="64" y="525"/>
                      </a:lnTo>
                      <a:lnTo>
                        <a:pt x="51" y="520"/>
                      </a:lnTo>
                      <a:lnTo>
                        <a:pt x="43" y="515"/>
                      </a:lnTo>
                      <a:lnTo>
                        <a:pt x="32" y="519"/>
                      </a:lnTo>
                      <a:lnTo>
                        <a:pt x="24" y="519"/>
                      </a:lnTo>
                      <a:lnTo>
                        <a:pt x="20" y="521"/>
                      </a:lnTo>
                      <a:lnTo>
                        <a:pt x="10" y="517"/>
                      </a:lnTo>
                      <a:lnTo>
                        <a:pt x="0" y="516"/>
                      </a:lnTo>
                      <a:lnTo>
                        <a:pt x="0" y="503"/>
                      </a:lnTo>
                      <a:lnTo>
                        <a:pt x="1" y="495"/>
                      </a:lnTo>
                      <a:lnTo>
                        <a:pt x="26" y="488"/>
                      </a:lnTo>
                      <a:lnTo>
                        <a:pt x="35" y="478"/>
                      </a:lnTo>
                      <a:lnTo>
                        <a:pt x="45" y="471"/>
                      </a:lnTo>
                      <a:lnTo>
                        <a:pt x="63" y="461"/>
                      </a:lnTo>
                      <a:lnTo>
                        <a:pt x="74" y="446"/>
                      </a:lnTo>
                      <a:lnTo>
                        <a:pt x="87" y="438"/>
                      </a:lnTo>
                      <a:lnTo>
                        <a:pt x="94" y="424"/>
                      </a:lnTo>
                      <a:lnTo>
                        <a:pt x="106" y="417"/>
                      </a:lnTo>
                      <a:lnTo>
                        <a:pt x="118" y="413"/>
                      </a:lnTo>
                      <a:lnTo>
                        <a:pt x="136" y="418"/>
                      </a:lnTo>
                      <a:lnTo>
                        <a:pt x="155" y="416"/>
                      </a:lnTo>
                      <a:lnTo>
                        <a:pt x="169" y="417"/>
                      </a:lnTo>
                      <a:lnTo>
                        <a:pt x="209" y="408"/>
                      </a:lnTo>
                      <a:lnTo>
                        <a:pt x="219" y="407"/>
                      </a:lnTo>
                      <a:lnTo>
                        <a:pt x="228" y="403"/>
                      </a:lnTo>
                      <a:lnTo>
                        <a:pt x="238" y="403"/>
                      </a:lnTo>
                      <a:lnTo>
                        <a:pt x="237" y="412"/>
                      </a:lnTo>
                      <a:lnTo>
                        <a:pt x="260" y="418"/>
                      </a:lnTo>
                      <a:lnTo>
                        <a:pt x="265" y="417"/>
                      </a:lnTo>
                      <a:lnTo>
                        <a:pt x="270" y="412"/>
                      </a:lnTo>
                      <a:lnTo>
                        <a:pt x="282" y="403"/>
                      </a:lnTo>
                      <a:lnTo>
                        <a:pt x="284" y="371"/>
                      </a:lnTo>
                      <a:lnTo>
                        <a:pt x="300" y="357"/>
                      </a:lnTo>
                      <a:lnTo>
                        <a:pt x="312" y="339"/>
                      </a:lnTo>
                      <a:lnTo>
                        <a:pt x="320" y="320"/>
                      </a:lnTo>
                      <a:lnTo>
                        <a:pt x="322" y="305"/>
                      </a:lnTo>
                      <a:lnTo>
                        <a:pt x="324" y="294"/>
                      </a:lnTo>
                      <a:lnTo>
                        <a:pt x="343" y="283"/>
                      </a:lnTo>
                      <a:lnTo>
                        <a:pt x="351" y="284"/>
                      </a:lnTo>
                      <a:lnTo>
                        <a:pt x="350" y="294"/>
                      </a:lnTo>
                      <a:lnTo>
                        <a:pt x="341" y="298"/>
                      </a:lnTo>
                      <a:lnTo>
                        <a:pt x="333" y="306"/>
                      </a:lnTo>
                      <a:lnTo>
                        <a:pt x="332" y="309"/>
                      </a:lnTo>
                      <a:lnTo>
                        <a:pt x="336" y="321"/>
                      </a:lnTo>
                      <a:lnTo>
                        <a:pt x="336" y="333"/>
                      </a:lnTo>
                      <a:lnTo>
                        <a:pt x="341" y="333"/>
                      </a:lnTo>
                      <a:lnTo>
                        <a:pt x="354" y="332"/>
                      </a:lnTo>
                      <a:lnTo>
                        <a:pt x="363" y="321"/>
                      </a:lnTo>
                      <a:lnTo>
                        <a:pt x="377" y="314"/>
                      </a:lnTo>
                      <a:lnTo>
                        <a:pt x="393" y="309"/>
                      </a:lnTo>
                      <a:lnTo>
                        <a:pt x="410" y="295"/>
                      </a:lnTo>
                      <a:lnTo>
                        <a:pt x="422" y="284"/>
                      </a:lnTo>
                      <a:lnTo>
                        <a:pt x="430" y="269"/>
                      </a:lnTo>
                      <a:lnTo>
                        <a:pt x="440" y="257"/>
                      </a:lnTo>
                      <a:lnTo>
                        <a:pt x="453" y="247"/>
                      </a:lnTo>
                      <a:lnTo>
                        <a:pt x="459" y="247"/>
                      </a:lnTo>
                      <a:lnTo>
                        <a:pt x="467" y="235"/>
                      </a:lnTo>
                      <a:lnTo>
                        <a:pt x="468" y="225"/>
                      </a:lnTo>
                      <a:lnTo>
                        <a:pt x="470" y="215"/>
                      </a:lnTo>
                      <a:lnTo>
                        <a:pt x="486" y="188"/>
                      </a:lnTo>
                      <a:lnTo>
                        <a:pt x="490" y="176"/>
                      </a:lnTo>
                      <a:lnTo>
                        <a:pt x="492" y="165"/>
                      </a:lnTo>
                      <a:lnTo>
                        <a:pt x="499" y="154"/>
                      </a:lnTo>
                      <a:lnTo>
                        <a:pt x="502" y="139"/>
                      </a:lnTo>
                      <a:lnTo>
                        <a:pt x="502" y="123"/>
                      </a:lnTo>
                      <a:lnTo>
                        <a:pt x="495" y="117"/>
                      </a:lnTo>
                      <a:lnTo>
                        <a:pt x="484" y="112"/>
                      </a:lnTo>
                      <a:lnTo>
                        <a:pt x="489" y="107"/>
                      </a:lnTo>
                      <a:lnTo>
                        <a:pt x="499" y="92"/>
                      </a:lnTo>
                      <a:lnTo>
                        <a:pt x="497" y="62"/>
                      </a:lnTo>
                      <a:lnTo>
                        <a:pt x="502" y="53"/>
                      </a:lnTo>
                      <a:lnTo>
                        <a:pt x="512" y="49"/>
                      </a:lnTo>
                      <a:lnTo>
                        <a:pt x="513" y="32"/>
                      </a:lnTo>
                      <a:lnTo>
                        <a:pt x="517" y="24"/>
                      </a:lnTo>
                      <a:lnTo>
                        <a:pt x="524" y="20"/>
                      </a:lnTo>
                      <a:lnTo>
                        <a:pt x="531" y="29"/>
                      </a:lnTo>
                      <a:lnTo>
                        <a:pt x="535" y="42"/>
                      </a:lnTo>
                      <a:lnTo>
                        <a:pt x="539" y="48"/>
                      </a:lnTo>
                      <a:lnTo>
                        <a:pt x="547" y="38"/>
                      </a:lnTo>
                      <a:lnTo>
                        <a:pt x="553" y="42"/>
                      </a:lnTo>
                      <a:lnTo>
                        <a:pt x="560" y="41"/>
                      </a:lnTo>
                      <a:lnTo>
                        <a:pt x="566" y="27"/>
                      </a:lnTo>
                      <a:lnTo>
                        <a:pt x="567" y="15"/>
                      </a:lnTo>
                      <a:lnTo>
                        <a:pt x="559" y="22"/>
                      </a:lnTo>
                      <a:lnTo>
                        <a:pt x="547" y="26"/>
                      </a:lnTo>
                      <a:lnTo>
                        <a:pt x="543" y="14"/>
                      </a:lnTo>
                      <a:lnTo>
                        <a:pt x="547" y="3"/>
                      </a:lnTo>
                      <a:lnTo>
                        <a:pt x="551" y="0"/>
                      </a:lnTo>
                      <a:lnTo>
                        <a:pt x="560" y="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82" name="任意多边形: 形状 381"/>
                <p:cNvSpPr>
                  <a:spLocks noChangeAspect="1"/>
                </p:cNvSpPr>
                <p:nvPr/>
              </p:nvSpPr>
              <p:spPr bwMode="gray">
                <a:xfrm>
                  <a:off x="3966" y="2088"/>
                  <a:ext cx="28" cy="21"/>
                </a:xfrm>
                <a:custGeom>
                  <a:avLst/>
                  <a:gdLst/>
                  <a:ahLst/>
                  <a:cxnLst>
                    <a:cxn ang="0">
                      <a:pos x="113" y="70"/>
                    </a:cxn>
                    <a:cxn ang="0">
                      <a:pos x="102" y="63"/>
                    </a:cxn>
                    <a:cxn ang="0">
                      <a:pos x="88" y="58"/>
                    </a:cxn>
                    <a:cxn ang="0">
                      <a:pos x="74" y="62"/>
                    </a:cxn>
                    <a:cxn ang="0">
                      <a:pos x="66" y="68"/>
                    </a:cxn>
                    <a:cxn ang="0">
                      <a:pos x="59" y="80"/>
                    </a:cxn>
                    <a:cxn ang="0">
                      <a:pos x="50" y="95"/>
                    </a:cxn>
                    <a:cxn ang="0">
                      <a:pos x="48" y="106"/>
                    </a:cxn>
                    <a:cxn ang="0">
                      <a:pos x="39" y="107"/>
                    </a:cxn>
                    <a:cxn ang="0">
                      <a:pos x="30" y="100"/>
                    </a:cxn>
                    <a:cxn ang="0">
                      <a:pos x="26" y="95"/>
                    </a:cxn>
                    <a:cxn ang="0">
                      <a:pos x="19" y="82"/>
                    </a:cxn>
                    <a:cxn ang="0">
                      <a:pos x="20" y="76"/>
                    </a:cxn>
                    <a:cxn ang="0">
                      <a:pos x="16" y="69"/>
                    </a:cxn>
                    <a:cxn ang="0">
                      <a:pos x="10" y="64"/>
                    </a:cxn>
                    <a:cxn ang="0">
                      <a:pos x="0" y="64"/>
                    </a:cxn>
                    <a:cxn ang="0">
                      <a:pos x="15" y="53"/>
                    </a:cxn>
                    <a:cxn ang="0">
                      <a:pos x="37" y="23"/>
                    </a:cxn>
                    <a:cxn ang="0">
                      <a:pos x="50" y="25"/>
                    </a:cxn>
                    <a:cxn ang="0">
                      <a:pos x="57" y="28"/>
                    </a:cxn>
                    <a:cxn ang="0">
                      <a:pos x="68" y="26"/>
                    </a:cxn>
                    <a:cxn ang="0">
                      <a:pos x="78" y="21"/>
                    </a:cxn>
                    <a:cxn ang="0">
                      <a:pos x="82" y="14"/>
                    </a:cxn>
                    <a:cxn ang="0">
                      <a:pos x="95" y="1"/>
                    </a:cxn>
                    <a:cxn ang="0">
                      <a:pos x="102" y="0"/>
                    </a:cxn>
                    <a:cxn ang="0">
                      <a:pos x="112" y="3"/>
                    </a:cxn>
                    <a:cxn ang="0">
                      <a:pos x="123" y="9"/>
                    </a:cxn>
                    <a:cxn ang="0">
                      <a:pos x="132" y="10"/>
                    </a:cxn>
                    <a:cxn ang="0">
                      <a:pos x="138" y="33"/>
                    </a:cxn>
                    <a:cxn ang="0">
                      <a:pos x="140" y="36"/>
                    </a:cxn>
                    <a:cxn ang="0">
                      <a:pos x="134" y="44"/>
                    </a:cxn>
                    <a:cxn ang="0">
                      <a:pos x="128" y="47"/>
                    </a:cxn>
                    <a:cxn ang="0">
                      <a:pos x="123" y="54"/>
                    </a:cxn>
                    <a:cxn ang="0">
                      <a:pos x="118" y="63"/>
                    </a:cxn>
                    <a:cxn ang="0">
                      <a:pos x="113" y="70"/>
                    </a:cxn>
                  </a:cxnLst>
                  <a:rect l="0" t="0" r="r" b="b"/>
                  <a:pathLst>
                    <a:path w="140" h="107">
                      <a:moveTo>
                        <a:pt x="113" y="70"/>
                      </a:moveTo>
                      <a:lnTo>
                        <a:pt x="102" y="63"/>
                      </a:lnTo>
                      <a:lnTo>
                        <a:pt x="88" y="58"/>
                      </a:lnTo>
                      <a:lnTo>
                        <a:pt x="74" y="62"/>
                      </a:lnTo>
                      <a:lnTo>
                        <a:pt x="66" y="68"/>
                      </a:lnTo>
                      <a:lnTo>
                        <a:pt x="59" y="80"/>
                      </a:lnTo>
                      <a:lnTo>
                        <a:pt x="50" y="95"/>
                      </a:lnTo>
                      <a:lnTo>
                        <a:pt x="48" y="106"/>
                      </a:lnTo>
                      <a:lnTo>
                        <a:pt x="39" y="107"/>
                      </a:lnTo>
                      <a:lnTo>
                        <a:pt x="30" y="100"/>
                      </a:lnTo>
                      <a:lnTo>
                        <a:pt x="26" y="95"/>
                      </a:lnTo>
                      <a:lnTo>
                        <a:pt x="19" y="82"/>
                      </a:lnTo>
                      <a:lnTo>
                        <a:pt x="20" y="76"/>
                      </a:lnTo>
                      <a:lnTo>
                        <a:pt x="16" y="69"/>
                      </a:lnTo>
                      <a:lnTo>
                        <a:pt x="10" y="64"/>
                      </a:lnTo>
                      <a:lnTo>
                        <a:pt x="0" y="64"/>
                      </a:lnTo>
                      <a:lnTo>
                        <a:pt x="15" y="53"/>
                      </a:lnTo>
                      <a:lnTo>
                        <a:pt x="37" y="23"/>
                      </a:lnTo>
                      <a:lnTo>
                        <a:pt x="50" y="25"/>
                      </a:lnTo>
                      <a:lnTo>
                        <a:pt x="57" y="28"/>
                      </a:lnTo>
                      <a:lnTo>
                        <a:pt x="68" y="26"/>
                      </a:lnTo>
                      <a:lnTo>
                        <a:pt x="78" y="21"/>
                      </a:lnTo>
                      <a:lnTo>
                        <a:pt x="82" y="14"/>
                      </a:lnTo>
                      <a:lnTo>
                        <a:pt x="95" y="1"/>
                      </a:lnTo>
                      <a:lnTo>
                        <a:pt x="102" y="0"/>
                      </a:lnTo>
                      <a:lnTo>
                        <a:pt x="112" y="3"/>
                      </a:lnTo>
                      <a:lnTo>
                        <a:pt x="123" y="9"/>
                      </a:lnTo>
                      <a:lnTo>
                        <a:pt x="132" y="10"/>
                      </a:lnTo>
                      <a:lnTo>
                        <a:pt x="138" y="33"/>
                      </a:lnTo>
                      <a:lnTo>
                        <a:pt x="140" y="36"/>
                      </a:lnTo>
                      <a:lnTo>
                        <a:pt x="134" y="44"/>
                      </a:lnTo>
                      <a:lnTo>
                        <a:pt x="128" y="47"/>
                      </a:lnTo>
                      <a:lnTo>
                        <a:pt x="123" y="54"/>
                      </a:lnTo>
                      <a:lnTo>
                        <a:pt x="118" y="63"/>
                      </a:lnTo>
                      <a:lnTo>
                        <a:pt x="113" y="7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83" name="任意多边形: 形状 382"/>
                <p:cNvSpPr>
                  <a:spLocks noChangeAspect="1"/>
                </p:cNvSpPr>
                <p:nvPr/>
              </p:nvSpPr>
              <p:spPr bwMode="gray">
                <a:xfrm>
                  <a:off x="3938" y="2093"/>
                  <a:ext cx="26" cy="38"/>
                </a:xfrm>
                <a:custGeom>
                  <a:avLst/>
                  <a:gdLst/>
                  <a:ahLst/>
                  <a:cxnLst>
                    <a:cxn ang="0">
                      <a:pos x="69" y="2"/>
                    </a:cxn>
                    <a:cxn ang="0">
                      <a:pos x="56" y="4"/>
                    </a:cxn>
                    <a:cxn ang="0">
                      <a:pos x="42" y="22"/>
                    </a:cxn>
                    <a:cxn ang="0">
                      <a:pos x="29" y="29"/>
                    </a:cxn>
                    <a:cxn ang="0">
                      <a:pos x="18" y="29"/>
                    </a:cxn>
                    <a:cxn ang="0">
                      <a:pos x="0" y="48"/>
                    </a:cxn>
                    <a:cxn ang="0">
                      <a:pos x="16" y="64"/>
                    </a:cxn>
                    <a:cxn ang="0">
                      <a:pos x="11" y="62"/>
                    </a:cxn>
                    <a:cxn ang="0">
                      <a:pos x="9" y="88"/>
                    </a:cxn>
                    <a:cxn ang="0">
                      <a:pos x="27" y="78"/>
                    </a:cxn>
                    <a:cxn ang="0">
                      <a:pos x="41" y="75"/>
                    </a:cxn>
                    <a:cxn ang="0">
                      <a:pos x="32" y="65"/>
                    </a:cxn>
                    <a:cxn ang="0">
                      <a:pos x="37" y="50"/>
                    </a:cxn>
                    <a:cxn ang="0">
                      <a:pos x="51" y="74"/>
                    </a:cxn>
                    <a:cxn ang="0">
                      <a:pos x="53" y="86"/>
                    </a:cxn>
                    <a:cxn ang="0">
                      <a:pos x="47" y="112"/>
                    </a:cxn>
                    <a:cxn ang="0">
                      <a:pos x="36" y="128"/>
                    </a:cxn>
                    <a:cxn ang="0">
                      <a:pos x="38" y="159"/>
                    </a:cxn>
                    <a:cxn ang="0">
                      <a:pos x="41" y="174"/>
                    </a:cxn>
                    <a:cxn ang="0">
                      <a:pos x="58" y="166"/>
                    </a:cxn>
                    <a:cxn ang="0">
                      <a:pos x="57" y="145"/>
                    </a:cxn>
                    <a:cxn ang="0">
                      <a:pos x="62" y="151"/>
                    </a:cxn>
                    <a:cxn ang="0">
                      <a:pos x="63" y="172"/>
                    </a:cxn>
                    <a:cxn ang="0">
                      <a:pos x="70" y="185"/>
                    </a:cxn>
                    <a:cxn ang="0">
                      <a:pos x="79" y="169"/>
                    </a:cxn>
                    <a:cxn ang="0">
                      <a:pos x="94" y="164"/>
                    </a:cxn>
                    <a:cxn ang="0">
                      <a:pos x="107" y="117"/>
                    </a:cxn>
                    <a:cxn ang="0">
                      <a:pos x="120" y="89"/>
                    </a:cxn>
                    <a:cxn ang="0">
                      <a:pos x="131" y="69"/>
                    </a:cxn>
                    <a:cxn ang="0">
                      <a:pos x="124" y="48"/>
                    </a:cxn>
                    <a:cxn ang="0">
                      <a:pos x="110" y="40"/>
                    </a:cxn>
                    <a:cxn ang="0">
                      <a:pos x="112" y="19"/>
                    </a:cxn>
                    <a:cxn ang="0">
                      <a:pos x="86" y="22"/>
                    </a:cxn>
                    <a:cxn ang="0">
                      <a:pos x="77" y="3"/>
                    </a:cxn>
                  </a:cxnLst>
                  <a:rect l="0" t="0" r="r" b="b"/>
                  <a:pathLst>
                    <a:path w="131" h="187">
                      <a:moveTo>
                        <a:pt x="67" y="2"/>
                      </a:moveTo>
                      <a:lnTo>
                        <a:pt x="69" y="2"/>
                      </a:lnTo>
                      <a:lnTo>
                        <a:pt x="64" y="0"/>
                      </a:lnTo>
                      <a:lnTo>
                        <a:pt x="56" y="4"/>
                      </a:lnTo>
                      <a:lnTo>
                        <a:pt x="47" y="13"/>
                      </a:lnTo>
                      <a:lnTo>
                        <a:pt x="42" y="22"/>
                      </a:lnTo>
                      <a:lnTo>
                        <a:pt x="35" y="22"/>
                      </a:lnTo>
                      <a:lnTo>
                        <a:pt x="29" y="29"/>
                      </a:lnTo>
                      <a:lnTo>
                        <a:pt x="21" y="32"/>
                      </a:lnTo>
                      <a:lnTo>
                        <a:pt x="18" y="29"/>
                      </a:lnTo>
                      <a:lnTo>
                        <a:pt x="11" y="34"/>
                      </a:lnTo>
                      <a:lnTo>
                        <a:pt x="0" y="48"/>
                      </a:lnTo>
                      <a:lnTo>
                        <a:pt x="10" y="56"/>
                      </a:lnTo>
                      <a:lnTo>
                        <a:pt x="16" y="64"/>
                      </a:lnTo>
                      <a:lnTo>
                        <a:pt x="16" y="72"/>
                      </a:lnTo>
                      <a:lnTo>
                        <a:pt x="11" y="62"/>
                      </a:lnTo>
                      <a:lnTo>
                        <a:pt x="5" y="62"/>
                      </a:lnTo>
                      <a:lnTo>
                        <a:pt x="9" y="88"/>
                      </a:lnTo>
                      <a:lnTo>
                        <a:pt x="14" y="81"/>
                      </a:lnTo>
                      <a:lnTo>
                        <a:pt x="27" y="78"/>
                      </a:lnTo>
                      <a:lnTo>
                        <a:pt x="37" y="84"/>
                      </a:lnTo>
                      <a:lnTo>
                        <a:pt x="41" y="75"/>
                      </a:lnTo>
                      <a:lnTo>
                        <a:pt x="35" y="72"/>
                      </a:lnTo>
                      <a:lnTo>
                        <a:pt x="32" y="65"/>
                      </a:lnTo>
                      <a:lnTo>
                        <a:pt x="32" y="54"/>
                      </a:lnTo>
                      <a:lnTo>
                        <a:pt x="37" y="50"/>
                      </a:lnTo>
                      <a:lnTo>
                        <a:pt x="43" y="63"/>
                      </a:lnTo>
                      <a:lnTo>
                        <a:pt x="51" y="74"/>
                      </a:lnTo>
                      <a:lnTo>
                        <a:pt x="51" y="85"/>
                      </a:lnTo>
                      <a:lnTo>
                        <a:pt x="53" y="86"/>
                      </a:lnTo>
                      <a:lnTo>
                        <a:pt x="53" y="100"/>
                      </a:lnTo>
                      <a:lnTo>
                        <a:pt x="47" y="112"/>
                      </a:lnTo>
                      <a:lnTo>
                        <a:pt x="41" y="118"/>
                      </a:lnTo>
                      <a:lnTo>
                        <a:pt x="36" y="128"/>
                      </a:lnTo>
                      <a:lnTo>
                        <a:pt x="35" y="143"/>
                      </a:lnTo>
                      <a:lnTo>
                        <a:pt x="38" y="159"/>
                      </a:lnTo>
                      <a:lnTo>
                        <a:pt x="35" y="167"/>
                      </a:lnTo>
                      <a:lnTo>
                        <a:pt x="41" y="174"/>
                      </a:lnTo>
                      <a:lnTo>
                        <a:pt x="54" y="180"/>
                      </a:lnTo>
                      <a:lnTo>
                        <a:pt x="58" y="166"/>
                      </a:lnTo>
                      <a:lnTo>
                        <a:pt x="53" y="155"/>
                      </a:lnTo>
                      <a:lnTo>
                        <a:pt x="57" y="145"/>
                      </a:lnTo>
                      <a:lnTo>
                        <a:pt x="65" y="148"/>
                      </a:lnTo>
                      <a:lnTo>
                        <a:pt x="62" y="151"/>
                      </a:lnTo>
                      <a:lnTo>
                        <a:pt x="61" y="160"/>
                      </a:lnTo>
                      <a:lnTo>
                        <a:pt x="63" y="172"/>
                      </a:lnTo>
                      <a:lnTo>
                        <a:pt x="63" y="187"/>
                      </a:lnTo>
                      <a:lnTo>
                        <a:pt x="70" y="185"/>
                      </a:lnTo>
                      <a:lnTo>
                        <a:pt x="79" y="177"/>
                      </a:lnTo>
                      <a:lnTo>
                        <a:pt x="79" y="169"/>
                      </a:lnTo>
                      <a:lnTo>
                        <a:pt x="88" y="160"/>
                      </a:lnTo>
                      <a:lnTo>
                        <a:pt x="94" y="164"/>
                      </a:lnTo>
                      <a:lnTo>
                        <a:pt x="100" y="148"/>
                      </a:lnTo>
                      <a:lnTo>
                        <a:pt x="107" y="117"/>
                      </a:lnTo>
                      <a:lnTo>
                        <a:pt x="113" y="100"/>
                      </a:lnTo>
                      <a:lnTo>
                        <a:pt x="120" y="89"/>
                      </a:lnTo>
                      <a:lnTo>
                        <a:pt x="127" y="78"/>
                      </a:lnTo>
                      <a:lnTo>
                        <a:pt x="131" y="69"/>
                      </a:lnTo>
                      <a:lnTo>
                        <a:pt x="129" y="59"/>
                      </a:lnTo>
                      <a:lnTo>
                        <a:pt x="124" y="48"/>
                      </a:lnTo>
                      <a:lnTo>
                        <a:pt x="111" y="45"/>
                      </a:lnTo>
                      <a:lnTo>
                        <a:pt x="110" y="40"/>
                      </a:lnTo>
                      <a:lnTo>
                        <a:pt x="115" y="26"/>
                      </a:lnTo>
                      <a:lnTo>
                        <a:pt x="112" y="19"/>
                      </a:lnTo>
                      <a:lnTo>
                        <a:pt x="104" y="21"/>
                      </a:lnTo>
                      <a:lnTo>
                        <a:pt x="86" y="22"/>
                      </a:lnTo>
                      <a:lnTo>
                        <a:pt x="77" y="9"/>
                      </a:lnTo>
                      <a:lnTo>
                        <a:pt x="77" y="3"/>
                      </a:lnTo>
                      <a:lnTo>
                        <a:pt x="67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3" name="任意多边形: 形状 82"/>
              <p:cNvSpPr>
                <a:spLocks noChangeAspect="1"/>
              </p:cNvSpPr>
              <p:nvPr/>
            </p:nvSpPr>
            <p:spPr bwMode="gray">
              <a:xfrm>
                <a:off x="5166376" y="3636894"/>
                <a:ext cx="50178" cy="82652"/>
              </a:xfrm>
              <a:custGeom>
                <a:avLst/>
                <a:gdLst/>
                <a:ahLst/>
                <a:cxnLst>
                  <a:cxn ang="0">
                    <a:pos x="130" y="5"/>
                  </a:cxn>
                  <a:cxn ang="0">
                    <a:pos x="156" y="46"/>
                  </a:cxn>
                  <a:cxn ang="0">
                    <a:pos x="173" y="73"/>
                  </a:cxn>
                  <a:cxn ang="0">
                    <a:pos x="184" y="113"/>
                  </a:cxn>
                  <a:cxn ang="0">
                    <a:pos x="184" y="170"/>
                  </a:cxn>
                  <a:cxn ang="0">
                    <a:pos x="181" y="201"/>
                  </a:cxn>
                  <a:cxn ang="0">
                    <a:pos x="163" y="228"/>
                  </a:cxn>
                  <a:cxn ang="0">
                    <a:pos x="142" y="233"/>
                  </a:cxn>
                  <a:cxn ang="0">
                    <a:pos x="131" y="235"/>
                  </a:cxn>
                  <a:cxn ang="0">
                    <a:pos x="120" y="252"/>
                  </a:cxn>
                  <a:cxn ang="0">
                    <a:pos x="111" y="245"/>
                  </a:cxn>
                  <a:cxn ang="0">
                    <a:pos x="95" y="241"/>
                  </a:cxn>
                  <a:cxn ang="0">
                    <a:pos x="88" y="252"/>
                  </a:cxn>
                  <a:cxn ang="0">
                    <a:pos x="79" y="263"/>
                  </a:cxn>
                  <a:cxn ang="0">
                    <a:pos x="72" y="252"/>
                  </a:cxn>
                  <a:cxn ang="0">
                    <a:pos x="66" y="272"/>
                  </a:cxn>
                  <a:cxn ang="0">
                    <a:pos x="57" y="269"/>
                  </a:cxn>
                  <a:cxn ang="0">
                    <a:pos x="66" y="257"/>
                  </a:cxn>
                  <a:cxn ang="0">
                    <a:pos x="51" y="264"/>
                  </a:cxn>
                  <a:cxn ang="0">
                    <a:pos x="38" y="276"/>
                  </a:cxn>
                  <a:cxn ang="0">
                    <a:pos x="31" y="274"/>
                  </a:cxn>
                  <a:cxn ang="0">
                    <a:pos x="20" y="274"/>
                  </a:cxn>
                  <a:cxn ang="0">
                    <a:pos x="8" y="285"/>
                  </a:cxn>
                  <a:cxn ang="0">
                    <a:pos x="9" y="273"/>
                  </a:cxn>
                  <a:cxn ang="0">
                    <a:pos x="22" y="267"/>
                  </a:cxn>
                  <a:cxn ang="0">
                    <a:pos x="24" y="253"/>
                  </a:cxn>
                  <a:cxn ang="0">
                    <a:pos x="13" y="256"/>
                  </a:cxn>
                  <a:cxn ang="0">
                    <a:pos x="15" y="235"/>
                  </a:cxn>
                  <a:cxn ang="0">
                    <a:pos x="20" y="212"/>
                  </a:cxn>
                  <a:cxn ang="0">
                    <a:pos x="23" y="199"/>
                  </a:cxn>
                  <a:cxn ang="0">
                    <a:pos x="34" y="186"/>
                  </a:cxn>
                  <a:cxn ang="0">
                    <a:pos x="30" y="174"/>
                  </a:cxn>
                  <a:cxn ang="0">
                    <a:pos x="23" y="155"/>
                  </a:cxn>
                  <a:cxn ang="0">
                    <a:pos x="19" y="129"/>
                  </a:cxn>
                  <a:cxn ang="0">
                    <a:pos x="15" y="139"/>
                  </a:cxn>
                  <a:cxn ang="0">
                    <a:pos x="4" y="132"/>
                  </a:cxn>
                  <a:cxn ang="0">
                    <a:pos x="1" y="123"/>
                  </a:cxn>
                  <a:cxn ang="0">
                    <a:pos x="17" y="115"/>
                  </a:cxn>
                  <a:cxn ang="0">
                    <a:pos x="39" y="117"/>
                  </a:cxn>
                  <a:cxn ang="0">
                    <a:pos x="38" y="108"/>
                  </a:cxn>
                  <a:cxn ang="0">
                    <a:pos x="34" y="95"/>
                  </a:cxn>
                  <a:cxn ang="0">
                    <a:pos x="38" y="86"/>
                  </a:cxn>
                  <a:cxn ang="0">
                    <a:pos x="29" y="83"/>
                  </a:cxn>
                  <a:cxn ang="0">
                    <a:pos x="24" y="72"/>
                  </a:cxn>
                  <a:cxn ang="0">
                    <a:pos x="22" y="64"/>
                  </a:cxn>
                  <a:cxn ang="0">
                    <a:pos x="19" y="53"/>
                  </a:cxn>
                  <a:cxn ang="0">
                    <a:pos x="36" y="45"/>
                  </a:cxn>
                  <a:cxn ang="0">
                    <a:pos x="76" y="21"/>
                  </a:cxn>
                  <a:cxn ang="0">
                    <a:pos x="108" y="16"/>
                  </a:cxn>
                </a:cxnLst>
                <a:rect l="0" t="0" r="r" b="b"/>
                <a:pathLst>
                  <a:path w="190" h="285">
                    <a:moveTo>
                      <a:pt x="125" y="0"/>
                    </a:moveTo>
                    <a:lnTo>
                      <a:pt x="130" y="5"/>
                    </a:lnTo>
                    <a:lnTo>
                      <a:pt x="146" y="36"/>
                    </a:lnTo>
                    <a:lnTo>
                      <a:pt x="156" y="46"/>
                    </a:lnTo>
                    <a:lnTo>
                      <a:pt x="165" y="58"/>
                    </a:lnTo>
                    <a:lnTo>
                      <a:pt x="173" y="73"/>
                    </a:lnTo>
                    <a:lnTo>
                      <a:pt x="180" y="91"/>
                    </a:lnTo>
                    <a:lnTo>
                      <a:pt x="184" y="113"/>
                    </a:lnTo>
                    <a:lnTo>
                      <a:pt x="183" y="150"/>
                    </a:lnTo>
                    <a:lnTo>
                      <a:pt x="184" y="170"/>
                    </a:lnTo>
                    <a:lnTo>
                      <a:pt x="190" y="171"/>
                    </a:lnTo>
                    <a:lnTo>
                      <a:pt x="181" y="201"/>
                    </a:lnTo>
                    <a:lnTo>
                      <a:pt x="174" y="217"/>
                    </a:lnTo>
                    <a:lnTo>
                      <a:pt x="163" y="228"/>
                    </a:lnTo>
                    <a:lnTo>
                      <a:pt x="154" y="230"/>
                    </a:lnTo>
                    <a:lnTo>
                      <a:pt x="142" y="233"/>
                    </a:lnTo>
                    <a:lnTo>
                      <a:pt x="135" y="230"/>
                    </a:lnTo>
                    <a:lnTo>
                      <a:pt x="131" y="235"/>
                    </a:lnTo>
                    <a:lnTo>
                      <a:pt x="127" y="242"/>
                    </a:lnTo>
                    <a:lnTo>
                      <a:pt x="120" y="252"/>
                    </a:lnTo>
                    <a:lnTo>
                      <a:pt x="116" y="245"/>
                    </a:lnTo>
                    <a:lnTo>
                      <a:pt x="111" y="245"/>
                    </a:lnTo>
                    <a:lnTo>
                      <a:pt x="101" y="240"/>
                    </a:lnTo>
                    <a:lnTo>
                      <a:pt x="95" y="241"/>
                    </a:lnTo>
                    <a:lnTo>
                      <a:pt x="83" y="246"/>
                    </a:lnTo>
                    <a:lnTo>
                      <a:pt x="88" y="252"/>
                    </a:lnTo>
                    <a:lnTo>
                      <a:pt x="86" y="260"/>
                    </a:lnTo>
                    <a:lnTo>
                      <a:pt x="79" y="263"/>
                    </a:lnTo>
                    <a:lnTo>
                      <a:pt x="76" y="256"/>
                    </a:lnTo>
                    <a:lnTo>
                      <a:pt x="72" y="252"/>
                    </a:lnTo>
                    <a:lnTo>
                      <a:pt x="71" y="268"/>
                    </a:lnTo>
                    <a:lnTo>
                      <a:pt x="66" y="272"/>
                    </a:lnTo>
                    <a:lnTo>
                      <a:pt x="61" y="273"/>
                    </a:lnTo>
                    <a:lnTo>
                      <a:pt x="57" y="269"/>
                    </a:lnTo>
                    <a:lnTo>
                      <a:pt x="65" y="263"/>
                    </a:lnTo>
                    <a:lnTo>
                      <a:pt x="66" y="257"/>
                    </a:lnTo>
                    <a:lnTo>
                      <a:pt x="60" y="260"/>
                    </a:lnTo>
                    <a:lnTo>
                      <a:pt x="51" y="264"/>
                    </a:lnTo>
                    <a:lnTo>
                      <a:pt x="41" y="276"/>
                    </a:lnTo>
                    <a:lnTo>
                      <a:pt x="38" y="276"/>
                    </a:lnTo>
                    <a:lnTo>
                      <a:pt x="35" y="269"/>
                    </a:lnTo>
                    <a:lnTo>
                      <a:pt x="31" y="274"/>
                    </a:lnTo>
                    <a:lnTo>
                      <a:pt x="22" y="283"/>
                    </a:lnTo>
                    <a:lnTo>
                      <a:pt x="20" y="274"/>
                    </a:lnTo>
                    <a:lnTo>
                      <a:pt x="12" y="277"/>
                    </a:lnTo>
                    <a:lnTo>
                      <a:pt x="8" y="285"/>
                    </a:lnTo>
                    <a:lnTo>
                      <a:pt x="4" y="282"/>
                    </a:lnTo>
                    <a:lnTo>
                      <a:pt x="9" y="273"/>
                    </a:lnTo>
                    <a:lnTo>
                      <a:pt x="11" y="263"/>
                    </a:lnTo>
                    <a:lnTo>
                      <a:pt x="22" y="267"/>
                    </a:lnTo>
                    <a:lnTo>
                      <a:pt x="20" y="261"/>
                    </a:lnTo>
                    <a:lnTo>
                      <a:pt x="24" y="253"/>
                    </a:lnTo>
                    <a:lnTo>
                      <a:pt x="19" y="250"/>
                    </a:lnTo>
                    <a:lnTo>
                      <a:pt x="13" y="256"/>
                    </a:lnTo>
                    <a:lnTo>
                      <a:pt x="11" y="247"/>
                    </a:lnTo>
                    <a:lnTo>
                      <a:pt x="15" y="235"/>
                    </a:lnTo>
                    <a:lnTo>
                      <a:pt x="15" y="225"/>
                    </a:lnTo>
                    <a:lnTo>
                      <a:pt x="20" y="212"/>
                    </a:lnTo>
                    <a:lnTo>
                      <a:pt x="27" y="203"/>
                    </a:lnTo>
                    <a:lnTo>
                      <a:pt x="23" y="199"/>
                    </a:lnTo>
                    <a:lnTo>
                      <a:pt x="31" y="193"/>
                    </a:lnTo>
                    <a:lnTo>
                      <a:pt x="34" y="186"/>
                    </a:lnTo>
                    <a:lnTo>
                      <a:pt x="30" y="180"/>
                    </a:lnTo>
                    <a:lnTo>
                      <a:pt x="30" y="174"/>
                    </a:lnTo>
                    <a:lnTo>
                      <a:pt x="24" y="167"/>
                    </a:lnTo>
                    <a:lnTo>
                      <a:pt x="23" y="155"/>
                    </a:lnTo>
                    <a:lnTo>
                      <a:pt x="20" y="143"/>
                    </a:lnTo>
                    <a:lnTo>
                      <a:pt x="19" y="129"/>
                    </a:lnTo>
                    <a:lnTo>
                      <a:pt x="13" y="127"/>
                    </a:lnTo>
                    <a:lnTo>
                      <a:pt x="15" y="139"/>
                    </a:lnTo>
                    <a:lnTo>
                      <a:pt x="11" y="142"/>
                    </a:lnTo>
                    <a:lnTo>
                      <a:pt x="4" y="132"/>
                    </a:lnTo>
                    <a:lnTo>
                      <a:pt x="0" y="132"/>
                    </a:lnTo>
                    <a:lnTo>
                      <a:pt x="1" y="123"/>
                    </a:lnTo>
                    <a:lnTo>
                      <a:pt x="8" y="115"/>
                    </a:lnTo>
                    <a:lnTo>
                      <a:pt x="17" y="115"/>
                    </a:lnTo>
                    <a:lnTo>
                      <a:pt x="29" y="110"/>
                    </a:lnTo>
                    <a:lnTo>
                      <a:pt x="39" y="117"/>
                    </a:lnTo>
                    <a:lnTo>
                      <a:pt x="43" y="118"/>
                    </a:lnTo>
                    <a:lnTo>
                      <a:pt x="38" y="108"/>
                    </a:lnTo>
                    <a:lnTo>
                      <a:pt x="38" y="100"/>
                    </a:lnTo>
                    <a:lnTo>
                      <a:pt x="34" y="95"/>
                    </a:lnTo>
                    <a:lnTo>
                      <a:pt x="35" y="89"/>
                    </a:lnTo>
                    <a:lnTo>
                      <a:pt x="38" y="86"/>
                    </a:lnTo>
                    <a:lnTo>
                      <a:pt x="31" y="81"/>
                    </a:lnTo>
                    <a:lnTo>
                      <a:pt x="29" y="83"/>
                    </a:lnTo>
                    <a:lnTo>
                      <a:pt x="25" y="77"/>
                    </a:lnTo>
                    <a:lnTo>
                      <a:pt x="24" y="72"/>
                    </a:lnTo>
                    <a:lnTo>
                      <a:pt x="28" y="72"/>
                    </a:lnTo>
                    <a:lnTo>
                      <a:pt x="22" y="64"/>
                    </a:lnTo>
                    <a:lnTo>
                      <a:pt x="19" y="58"/>
                    </a:lnTo>
                    <a:lnTo>
                      <a:pt x="19" y="53"/>
                    </a:lnTo>
                    <a:lnTo>
                      <a:pt x="23" y="56"/>
                    </a:lnTo>
                    <a:lnTo>
                      <a:pt x="36" y="45"/>
                    </a:lnTo>
                    <a:lnTo>
                      <a:pt x="58" y="22"/>
                    </a:lnTo>
                    <a:lnTo>
                      <a:pt x="76" y="21"/>
                    </a:lnTo>
                    <a:lnTo>
                      <a:pt x="93" y="22"/>
                    </a:lnTo>
                    <a:lnTo>
                      <a:pt x="108" y="16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4" name="任意多边形: 形状 83"/>
              <p:cNvSpPr>
                <a:spLocks noChangeAspect="1"/>
              </p:cNvSpPr>
              <p:nvPr/>
            </p:nvSpPr>
            <p:spPr bwMode="gray">
              <a:xfrm>
                <a:off x="4611771" y="3326587"/>
                <a:ext cx="458210" cy="246505"/>
              </a:xfrm>
              <a:custGeom>
                <a:avLst/>
                <a:gdLst/>
                <a:ahLst/>
                <a:cxnLst>
                  <a:cxn ang="0">
                    <a:pos x="46" y="227"/>
                  </a:cxn>
                  <a:cxn ang="0">
                    <a:pos x="129" y="180"/>
                  </a:cxn>
                  <a:cxn ang="0">
                    <a:pos x="243" y="132"/>
                  </a:cxn>
                  <a:cxn ang="0">
                    <a:pos x="313" y="149"/>
                  </a:cxn>
                  <a:cxn ang="0">
                    <a:pos x="387" y="187"/>
                  </a:cxn>
                  <a:cxn ang="0">
                    <a:pos x="508" y="190"/>
                  </a:cxn>
                  <a:cxn ang="0">
                    <a:pos x="552" y="160"/>
                  </a:cxn>
                  <a:cxn ang="0">
                    <a:pos x="554" y="99"/>
                  </a:cxn>
                  <a:cxn ang="0">
                    <a:pos x="582" y="33"/>
                  </a:cxn>
                  <a:cxn ang="0">
                    <a:pos x="645" y="6"/>
                  </a:cxn>
                  <a:cxn ang="0">
                    <a:pos x="731" y="47"/>
                  </a:cxn>
                  <a:cxn ang="0">
                    <a:pos x="787" y="103"/>
                  </a:cxn>
                  <a:cxn ang="0">
                    <a:pos x="830" y="154"/>
                  </a:cxn>
                  <a:cxn ang="0">
                    <a:pos x="944" y="132"/>
                  </a:cxn>
                  <a:cxn ang="0">
                    <a:pos x="1034" y="169"/>
                  </a:cxn>
                  <a:cxn ang="0">
                    <a:pos x="1104" y="201"/>
                  </a:cxn>
                  <a:cxn ang="0">
                    <a:pos x="1200" y="249"/>
                  </a:cxn>
                  <a:cxn ang="0">
                    <a:pos x="1317" y="237"/>
                  </a:cxn>
                  <a:cxn ang="0">
                    <a:pos x="1439" y="179"/>
                  </a:cxn>
                  <a:cxn ang="0">
                    <a:pos x="1528" y="199"/>
                  </a:cxn>
                  <a:cxn ang="0">
                    <a:pos x="1565" y="195"/>
                  </a:cxn>
                  <a:cxn ang="0">
                    <a:pos x="1525" y="255"/>
                  </a:cxn>
                  <a:cxn ang="0">
                    <a:pos x="1517" y="325"/>
                  </a:cxn>
                  <a:cxn ang="0">
                    <a:pos x="1570" y="391"/>
                  </a:cxn>
                  <a:cxn ang="0">
                    <a:pos x="1667" y="348"/>
                  </a:cxn>
                  <a:cxn ang="0">
                    <a:pos x="1721" y="415"/>
                  </a:cxn>
                  <a:cxn ang="0">
                    <a:pos x="1734" y="458"/>
                  </a:cxn>
                  <a:cxn ang="0">
                    <a:pos x="1663" y="461"/>
                  </a:cxn>
                  <a:cxn ang="0">
                    <a:pos x="1576" y="482"/>
                  </a:cxn>
                  <a:cxn ang="0">
                    <a:pos x="1489" y="551"/>
                  </a:cxn>
                  <a:cxn ang="0">
                    <a:pos x="1411" y="611"/>
                  </a:cxn>
                  <a:cxn ang="0">
                    <a:pos x="1344" y="588"/>
                  </a:cxn>
                  <a:cxn ang="0">
                    <a:pos x="1298" y="646"/>
                  </a:cxn>
                  <a:cxn ang="0">
                    <a:pos x="1255" y="752"/>
                  </a:cxn>
                  <a:cxn ang="0">
                    <a:pos x="1163" y="789"/>
                  </a:cxn>
                  <a:cxn ang="0">
                    <a:pos x="1088" y="788"/>
                  </a:cxn>
                  <a:cxn ang="0">
                    <a:pos x="1014" y="815"/>
                  </a:cxn>
                  <a:cxn ang="0">
                    <a:pos x="942" y="847"/>
                  </a:cxn>
                  <a:cxn ang="0">
                    <a:pos x="903" y="834"/>
                  </a:cxn>
                  <a:cxn ang="0">
                    <a:pos x="801" y="805"/>
                  </a:cxn>
                  <a:cxn ang="0">
                    <a:pos x="744" y="767"/>
                  </a:cxn>
                  <a:cxn ang="0">
                    <a:pos x="527" y="766"/>
                  </a:cxn>
                  <a:cxn ang="0">
                    <a:pos x="463" y="730"/>
                  </a:cxn>
                  <a:cxn ang="0">
                    <a:pos x="421" y="659"/>
                  </a:cxn>
                  <a:cxn ang="0">
                    <a:pos x="353" y="625"/>
                  </a:cxn>
                  <a:cxn ang="0">
                    <a:pos x="280" y="590"/>
                  </a:cxn>
                  <a:cxn ang="0">
                    <a:pos x="211" y="584"/>
                  </a:cxn>
                  <a:cxn ang="0">
                    <a:pos x="158" y="552"/>
                  </a:cxn>
                  <a:cxn ang="0">
                    <a:pos x="163" y="470"/>
                  </a:cxn>
                  <a:cxn ang="0">
                    <a:pos x="124" y="372"/>
                  </a:cxn>
                  <a:cxn ang="0">
                    <a:pos x="70" y="369"/>
                  </a:cxn>
                  <a:cxn ang="0">
                    <a:pos x="3" y="288"/>
                  </a:cxn>
                </a:cxnLst>
                <a:rect l="0" t="0" r="r" b="b"/>
                <a:pathLst>
                  <a:path w="1734" h="848">
                    <a:moveTo>
                      <a:pt x="0" y="273"/>
                    </a:moveTo>
                    <a:lnTo>
                      <a:pt x="12" y="251"/>
                    </a:lnTo>
                    <a:lnTo>
                      <a:pt x="28" y="234"/>
                    </a:lnTo>
                    <a:lnTo>
                      <a:pt x="46" y="227"/>
                    </a:lnTo>
                    <a:lnTo>
                      <a:pt x="65" y="221"/>
                    </a:lnTo>
                    <a:lnTo>
                      <a:pt x="84" y="208"/>
                    </a:lnTo>
                    <a:lnTo>
                      <a:pt x="104" y="192"/>
                    </a:lnTo>
                    <a:lnTo>
                      <a:pt x="129" y="180"/>
                    </a:lnTo>
                    <a:lnTo>
                      <a:pt x="154" y="158"/>
                    </a:lnTo>
                    <a:lnTo>
                      <a:pt x="195" y="146"/>
                    </a:lnTo>
                    <a:lnTo>
                      <a:pt x="220" y="135"/>
                    </a:lnTo>
                    <a:lnTo>
                      <a:pt x="243" y="132"/>
                    </a:lnTo>
                    <a:lnTo>
                      <a:pt x="265" y="136"/>
                    </a:lnTo>
                    <a:lnTo>
                      <a:pt x="281" y="142"/>
                    </a:lnTo>
                    <a:lnTo>
                      <a:pt x="294" y="153"/>
                    </a:lnTo>
                    <a:lnTo>
                      <a:pt x="313" y="149"/>
                    </a:lnTo>
                    <a:lnTo>
                      <a:pt x="334" y="148"/>
                    </a:lnTo>
                    <a:lnTo>
                      <a:pt x="351" y="151"/>
                    </a:lnTo>
                    <a:lnTo>
                      <a:pt x="382" y="180"/>
                    </a:lnTo>
                    <a:lnTo>
                      <a:pt x="387" y="187"/>
                    </a:lnTo>
                    <a:lnTo>
                      <a:pt x="404" y="190"/>
                    </a:lnTo>
                    <a:lnTo>
                      <a:pt x="451" y="183"/>
                    </a:lnTo>
                    <a:lnTo>
                      <a:pt x="464" y="189"/>
                    </a:lnTo>
                    <a:lnTo>
                      <a:pt x="508" y="190"/>
                    </a:lnTo>
                    <a:lnTo>
                      <a:pt x="546" y="185"/>
                    </a:lnTo>
                    <a:lnTo>
                      <a:pt x="556" y="180"/>
                    </a:lnTo>
                    <a:lnTo>
                      <a:pt x="556" y="172"/>
                    </a:lnTo>
                    <a:lnTo>
                      <a:pt x="552" y="160"/>
                    </a:lnTo>
                    <a:lnTo>
                      <a:pt x="555" y="146"/>
                    </a:lnTo>
                    <a:lnTo>
                      <a:pt x="565" y="130"/>
                    </a:lnTo>
                    <a:lnTo>
                      <a:pt x="565" y="114"/>
                    </a:lnTo>
                    <a:lnTo>
                      <a:pt x="554" y="99"/>
                    </a:lnTo>
                    <a:lnTo>
                      <a:pt x="550" y="81"/>
                    </a:lnTo>
                    <a:lnTo>
                      <a:pt x="552" y="63"/>
                    </a:lnTo>
                    <a:lnTo>
                      <a:pt x="568" y="49"/>
                    </a:lnTo>
                    <a:lnTo>
                      <a:pt x="582" y="33"/>
                    </a:lnTo>
                    <a:lnTo>
                      <a:pt x="600" y="18"/>
                    </a:lnTo>
                    <a:lnTo>
                      <a:pt x="611" y="1"/>
                    </a:lnTo>
                    <a:lnTo>
                      <a:pt x="625" y="0"/>
                    </a:lnTo>
                    <a:lnTo>
                      <a:pt x="645" y="6"/>
                    </a:lnTo>
                    <a:lnTo>
                      <a:pt x="659" y="17"/>
                    </a:lnTo>
                    <a:lnTo>
                      <a:pt x="696" y="27"/>
                    </a:lnTo>
                    <a:lnTo>
                      <a:pt x="707" y="41"/>
                    </a:lnTo>
                    <a:lnTo>
                      <a:pt x="731" y="47"/>
                    </a:lnTo>
                    <a:lnTo>
                      <a:pt x="755" y="50"/>
                    </a:lnTo>
                    <a:lnTo>
                      <a:pt x="772" y="57"/>
                    </a:lnTo>
                    <a:lnTo>
                      <a:pt x="782" y="73"/>
                    </a:lnTo>
                    <a:lnTo>
                      <a:pt x="787" y="103"/>
                    </a:lnTo>
                    <a:lnTo>
                      <a:pt x="787" y="124"/>
                    </a:lnTo>
                    <a:lnTo>
                      <a:pt x="792" y="124"/>
                    </a:lnTo>
                    <a:lnTo>
                      <a:pt x="807" y="138"/>
                    </a:lnTo>
                    <a:lnTo>
                      <a:pt x="830" y="154"/>
                    </a:lnTo>
                    <a:lnTo>
                      <a:pt x="864" y="165"/>
                    </a:lnTo>
                    <a:lnTo>
                      <a:pt x="892" y="159"/>
                    </a:lnTo>
                    <a:lnTo>
                      <a:pt x="919" y="144"/>
                    </a:lnTo>
                    <a:lnTo>
                      <a:pt x="944" y="132"/>
                    </a:lnTo>
                    <a:lnTo>
                      <a:pt x="975" y="140"/>
                    </a:lnTo>
                    <a:lnTo>
                      <a:pt x="1023" y="157"/>
                    </a:lnTo>
                    <a:lnTo>
                      <a:pt x="1033" y="169"/>
                    </a:lnTo>
                    <a:lnTo>
                      <a:pt x="1034" y="169"/>
                    </a:lnTo>
                    <a:lnTo>
                      <a:pt x="1040" y="174"/>
                    </a:lnTo>
                    <a:lnTo>
                      <a:pt x="1062" y="186"/>
                    </a:lnTo>
                    <a:lnTo>
                      <a:pt x="1083" y="192"/>
                    </a:lnTo>
                    <a:lnTo>
                      <a:pt x="1104" y="201"/>
                    </a:lnTo>
                    <a:lnTo>
                      <a:pt x="1118" y="221"/>
                    </a:lnTo>
                    <a:lnTo>
                      <a:pt x="1145" y="237"/>
                    </a:lnTo>
                    <a:lnTo>
                      <a:pt x="1177" y="242"/>
                    </a:lnTo>
                    <a:lnTo>
                      <a:pt x="1200" y="249"/>
                    </a:lnTo>
                    <a:lnTo>
                      <a:pt x="1218" y="250"/>
                    </a:lnTo>
                    <a:lnTo>
                      <a:pt x="1243" y="248"/>
                    </a:lnTo>
                    <a:lnTo>
                      <a:pt x="1261" y="256"/>
                    </a:lnTo>
                    <a:lnTo>
                      <a:pt x="1317" y="237"/>
                    </a:lnTo>
                    <a:lnTo>
                      <a:pt x="1351" y="229"/>
                    </a:lnTo>
                    <a:lnTo>
                      <a:pt x="1378" y="224"/>
                    </a:lnTo>
                    <a:lnTo>
                      <a:pt x="1415" y="195"/>
                    </a:lnTo>
                    <a:lnTo>
                      <a:pt x="1439" y="179"/>
                    </a:lnTo>
                    <a:lnTo>
                      <a:pt x="1464" y="170"/>
                    </a:lnTo>
                    <a:lnTo>
                      <a:pt x="1489" y="180"/>
                    </a:lnTo>
                    <a:lnTo>
                      <a:pt x="1507" y="195"/>
                    </a:lnTo>
                    <a:lnTo>
                      <a:pt x="1528" y="199"/>
                    </a:lnTo>
                    <a:lnTo>
                      <a:pt x="1545" y="195"/>
                    </a:lnTo>
                    <a:lnTo>
                      <a:pt x="1559" y="187"/>
                    </a:lnTo>
                    <a:lnTo>
                      <a:pt x="1565" y="190"/>
                    </a:lnTo>
                    <a:lnTo>
                      <a:pt x="1565" y="195"/>
                    </a:lnTo>
                    <a:lnTo>
                      <a:pt x="1556" y="203"/>
                    </a:lnTo>
                    <a:lnTo>
                      <a:pt x="1540" y="232"/>
                    </a:lnTo>
                    <a:lnTo>
                      <a:pt x="1529" y="246"/>
                    </a:lnTo>
                    <a:lnTo>
                      <a:pt x="1525" y="255"/>
                    </a:lnTo>
                    <a:lnTo>
                      <a:pt x="1525" y="271"/>
                    </a:lnTo>
                    <a:lnTo>
                      <a:pt x="1528" y="288"/>
                    </a:lnTo>
                    <a:lnTo>
                      <a:pt x="1525" y="308"/>
                    </a:lnTo>
                    <a:lnTo>
                      <a:pt x="1517" y="325"/>
                    </a:lnTo>
                    <a:lnTo>
                      <a:pt x="1517" y="347"/>
                    </a:lnTo>
                    <a:lnTo>
                      <a:pt x="1520" y="367"/>
                    </a:lnTo>
                    <a:lnTo>
                      <a:pt x="1529" y="382"/>
                    </a:lnTo>
                    <a:lnTo>
                      <a:pt x="1570" y="391"/>
                    </a:lnTo>
                    <a:lnTo>
                      <a:pt x="1595" y="389"/>
                    </a:lnTo>
                    <a:lnTo>
                      <a:pt x="1620" y="382"/>
                    </a:lnTo>
                    <a:lnTo>
                      <a:pt x="1638" y="369"/>
                    </a:lnTo>
                    <a:lnTo>
                      <a:pt x="1667" y="348"/>
                    </a:lnTo>
                    <a:lnTo>
                      <a:pt x="1673" y="362"/>
                    </a:lnTo>
                    <a:lnTo>
                      <a:pt x="1686" y="377"/>
                    </a:lnTo>
                    <a:lnTo>
                      <a:pt x="1715" y="401"/>
                    </a:lnTo>
                    <a:lnTo>
                      <a:pt x="1721" y="415"/>
                    </a:lnTo>
                    <a:lnTo>
                      <a:pt x="1719" y="428"/>
                    </a:lnTo>
                    <a:lnTo>
                      <a:pt x="1719" y="437"/>
                    </a:lnTo>
                    <a:lnTo>
                      <a:pt x="1733" y="445"/>
                    </a:lnTo>
                    <a:lnTo>
                      <a:pt x="1734" y="458"/>
                    </a:lnTo>
                    <a:lnTo>
                      <a:pt x="1724" y="464"/>
                    </a:lnTo>
                    <a:lnTo>
                      <a:pt x="1707" y="461"/>
                    </a:lnTo>
                    <a:lnTo>
                      <a:pt x="1688" y="456"/>
                    </a:lnTo>
                    <a:lnTo>
                      <a:pt x="1663" y="461"/>
                    </a:lnTo>
                    <a:lnTo>
                      <a:pt x="1638" y="465"/>
                    </a:lnTo>
                    <a:lnTo>
                      <a:pt x="1613" y="464"/>
                    </a:lnTo>
                    <a:lnTo>
                      <a:pt x="1592" y="468"/>
                    </a:lnTo>
                    <a:lnTo>
                      <a:pt x="1576" y="482"/>
                    </a:lnTo>
                    <a:lnTo>
                      <a:pt x="1525" y="538"/>
                    </a:lnTo>
                    <a:lnTo>
                      <a:pt x="1507" y="550"/>
                    </a:lnTo>
                    <a:lnTo>
                      <a:pt x="1500" y="552"/>
                    </a:lnTo>
                    <a:lnTo>
                      <a:pt x="1489" y="551"/>
                    </a:lnTo>
                    <a:lnTo>
                      <a:pt x="1477" y="551"/>
                    </a:lnTo>
                    <a:lnTo>
                      <a:pt x="1457" y="573"/>
                    </a:lnTo>
                    <a:lnTo>
                      <a:pt x="1438" y="594"/>
                    </a:lnTo>
                    <a:lnTo>
                      <a:pt x="1411" y="611"/>
                    </a:lnTo>
                    <a:lnTo>
                      <a:pt x="1393" y="611"/>
                    </a:lnTo>
                    <a:lnTo>
                      <a:pt x="1372" y="606"/>
                    </a:lnTo>
                    <a:lnTo>
                      <a:pt x="1360" y="593"/>
                    </a:lnTo>
                    <a:lnTo>
                      <a:pt x="1344" y="588"/>
                    </a:lnTo>
                    <a:lnTo>
                      <a:pt x="1323" y="594"/>
                    </a:lnTo>
                    <a:lnTo>
                      <a:pt x="1314" y="611"/>
                    </a:lnTo>
                    <a:lnTo>
                      <a:pt x="1301" y="631"/>
                    </a:lnTo>
                    <a:lnTo>
                      <a:pt x="1298" y="646"/>
                    </a:lnTo>
                    <a:lnTo>
                      <a:pt x="1320" y="675"/>
                    </a:lnTo>
                    <a:lnTo>
                      <a:pt x="1323" y="689"/>
                    </a:lnTo>
                    <a:lnTo>
                      <a:pt x="1265" y="738"/>
                    </a:lnTo>
                    <a:lnTo>
                      <a:pt x="1255" y="752"/>
                    </a:lnTo>
                    <a:lnTo>
                      <a:pt x="1235" y="767"/>
                    </a:lnTo>
                    <a:lnTo>
                      <a:pt x="1221" y="776"/>
                    </a:lnTo>
                    <a:lnTo>
                      <a:pt x="1191" y="787"/>
                    </a:lnTo>
                    <a:lnTo>
                      <a:pt x="1163" y="789"/>
                    </a:lnTo>
                    <a:lnTo>
                      <a:pt x="1158" y="792"/>
                    </a:lnTo>
                    <a:lnTo>
                      <a:pt x="1130" y="783"/>
                    </a:lnTo>
                    <a:lnTo>
                      <a:pt x="1114" y="789"/>
                    </a:lnTo>
                    <a:lnTo>
                      <a:pt x="1088" y="788"/>
                    </a:lnTo>
                    <a:lnTo>
                      <a:pt x="1070" y="795"/>
                    </a:lnTo>
                    <a:lnTo>
                      <a:pt x="1033" y="802"/>
                    </a:lnTo>
                    <a:lnTo>
                      <a:pt x="1022" y="805"/>
                    </a:lnTo>
                    <a:lnTo>
                      <a:pt x="1014" y="815"/>
                    </a:lnTo>
                    <a:lnTo>
                      <a:pt x="1003" y="819"/>
                    </a:lnTo>
                    <a:lnTo>
                      <a:pt x="990" y="821"/>
                    </a:lnTo>
                    <a:lnTo>
                      <a:pt x="960" y="832"/>
                    </a:lnTo>
                    <a:lnTo>
                      <a:pt x="942" y="847"/>
                    </a:lnTo>
                    <a:lnTo>
                      <a:pt x="932" y="848"/>
                    </a:lnTo>
                    <a:lnTo>
                      <a:pt x="920" y="845"/>
                    </a:lnTo>
                    <a:lnTo>
                      <a:pt x="909" y="836"/>
                    </a:lnTo>
                    <a:lnTo>
                      <a:pt x="903" y="834"/>
                    </a:lnTo>
                    <a:lnTo>
                      <a:pt x="874" y="832"/>
                    </a:lnTo>
                    <a:lnTo>
                      <a:pt x="852" y="825"/>
                    </a:lnTo>
                    <a:lnTo>
                      <a:pt x="834" y="815"/>
                    </a:lnTo>
                    <a:lnTo>
                      <a:pt x="801" y="805"/>
                    </a:lnTo>
                    <a:lnTo>
                      <a:pt x="778" y="795"/>
                    </a:lnTo>
                    <a:lnTo>
                      <a:pt x="763" y="782"/>
                    </a:lnTo>
                    <a:lnTo>
                      <a:pt x="754" y="771"/>
                    </a:lnTo>
                    <a:lnTo>
                      <a:pt x="744" y="767"/>
                    </a:lnTo>
                    <a:lnTo>
                      <a:pt x="710" y="756"/>
                    </a:lnTo>
                    <a:lnTo>
                      <a:pt x="693" y="754"/>
                    </a:lnTo>
                    <a:lnTo>
                      <a:pt x="675" y="756"/>
                    </a:lnTo>
                    <a:lnTo>
                      <a:pt x="527" y="766"/>
                    </a:lnTo>
                    <a:lnTo>
                      <a:pt x="506" y="766"/>
                    </a:lnTo>
                    <a:lnTo>
                      <a:pt x="492" y="760"/>
                    </a:lnTo>
                    <a:lnTo>
                      <a:pt x="476" y="746"/>
                    </a:lnTo>
                    <a:lnTo>
                      <a:pt x="463" y="730"/>
                    </a:lnTo>
                    <a:lnTo>
                      <a:pt x="451" y="716"/>
                    </a:lnTo>
                    <a:lnTo>
                      <a:pt x="439" y="696"/>
                    </a:lnTo>
                    <a:lnTo>
                      <a:pt x="432" y="676"/>
                    </a:lnTo>
                    <a:lnTo>
                      <a:pt x="421" y="659"/>
                    </a:lnTo>
                    <a:lnTo>
                      <a:pt x="410" y="644"/>
                    </a:lnTo>
                    <a:lnTo>
                      <a:pt x="398" y="643"/>
                    </a:lnTo>
                    <a:lnTo>
                      <a:pt x="385" y="633"/>
                    </a:lnTo>
                    <a:lnTo>
                      <a:pt x="353" y="625"/>
                    </a:lnTo>
                    <a:lnTo>
                      <a:pt x="337" y="616"/>
                    </a:lnTo>
                    <a:lnTo>
                      <a:pt x="322" y="606"/>
                    </a:lnTo>
                    <a:lnTo>
                      <a:pt x="292" y="596"/>
                    </a:lnTo>
                    <a:lnTo>
                      <a:pt x="280" y="590"/>
                    </a:lnTo>
                    <a:lnTo>
                      <a:pt x="267" y="590"/>
                    </a:lnTo>
                    <a:lnTo>
                      <a:pt x="254" y="595"/>
                    </a:lnTo>
                    <a:lnTo>
                      <a:pt x="245" y="595"/>
                    </a:lnTo>
                    <a:lnTo>
                      <a:pt x="211" y="584"/>
                    </a:lnTo>
                    <a:lnTo>
                      <a:pt x="180" y="581"/>
                    </a:lnTo>
                    <a:lnTo>
                      <a:pt x="164" y="574"/>
                    </a:lnTo>
                    <a:lnTo>
                      <a:pt x="157" y="567"/>
                    </a:lnTo>
                    <a:lnTo>
                      <a:pt x="158" y="552"/>
                    </a:lnTo>
                    <a:lnTo>
                      <a:pt x="166" y="536"/>
                    </a:lnTo>
                    <a:lnTo>
                      <a:pt x="167" y="517"/>
                    </a:lnTo>
                    <a:lnTo>
                      <a:pt x="163" y="498"/>
                    </a:lnTo>
                    <a:lnTo>
                      <a:pt x="163" y="470"/>
                    </a:lnTo>
                    <a:lnTo>
                      <a:pt x="151" y="427"/>
                    </a:lnTo>
                    <a:lnTo>
                      <a:pt x="141" y="410"/>
                    </a:lnTo>
                    <a:lnTo>
                      <a:pt x="134" y="388"/>
                    </a:lnTo>
                    <a:lnTo>
                      <a:pt x="124" y="372"/>
                    </a:lnTo>
                    <a:lnTo>
                      <a:pt x="108" y="369"/>
                    </a:lnTo>
                    <a:lnTo>
                      <a:pt x="93" y="361"/>
                    </a:lnTo>
                    <a:lnTo>
                      <a:pt x="77" y="358"/>
                    </a:lnTo>
                    <a:lnTo>
                      <a:pt x="70" y="369"/>
                    </a:lnTo>
                    <a:lnTo>
                      <a:pt x="55" y="358"/>
                    </a:lnTo>
                    <a:lnTo>
                      <a:pt x="44" y="337"/>
                    </a:lnTo>
                    <a:lnTo>
                      <a:pt x="14" y="314"/>
                    </a:lnTo>
                    <a:lnTo>
                      <a:pt x="3" y="288"/>
                    </a:lnTo>
                    <a:lnTo>
                      <a:pt x="0" y="277"/>
                    </a:lnTo>
                    <a:lnTo>
                      <a:pt x="0" y="273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5" name="任意多边形: 形状 84"/>
              <p:cNvSpPr>
                <a:spLocks noChangeAspect="1"/>
              </p:cNvSpPr>
              <p:nvPr/>
            </p:nvSpPr>
            <p:spPr bwMode="gray">
              <a:xfrm>
                <a:off x="4912843" y="3971850"/>
                <a:ext cx="34333" cy="33351"/>
              </a:xfrm>
              <a:custGeom>
                <a:avLst/>
                <a:gdLst/>
                <a:ahLst/>
                <a:cxnLst>
                  <a:cxn ang="0">
                    <a:pos x="102" y="5"/>
                  </a:cxn>
                  <a:cxn ang="0">
                    <a:pos x="100" y="5"/>
                  </a:cxn>
                  <a:cxn ang="0">
                    <a:pos x="105" y="0"/>
                  </a:cxn>
                  <a:cxn ang="0">
                    <a:pos x="112" y="5"/>
                  </a:cxn>
                  <a:cxn ang="0">
                    <a:pos x="123" y="8"/>
                  </a:cxn>
                  <a:cxn ang="0">
                    <a:pos x="127" y="20"/>
                  </a:cxn>
                  <a:cxn ang="0">
                    <a:pos x="127" y="27"/>
                  </a:cxn>
                  <a:cxn ang="0">
                    <a:pos x="117" y="37"/>
                  </a:cxn>
                  <a:cxn ang="0">
                    <a:pos x="105" y="61"/>
                  </a:cxn>
                  <a:cxn ang="0">
                    <a:pos x="100" y="79"/>
                  </a:cxn>
                  <a:cxn ang="0">
                    <a:pos x="91" y="85"/>
                  </a:cxn>
                  <a:cxn ang="0">
                    <a:pos x="78" y="99"/>
                  </a:cxn>
                  <a:cxn ang="0">
                    <a:pos x="66" y="101"/>
                  </a:cxn>
                  <a:cxn ang="0">
                    <a:pos x="59" y="113"/>
                  </a:cxn>
                  <a:cxn ang="0">
                    <a:pos x="53" y="112"/>
                  </a:cxn>
                  <a:cxn ang="0">
                    <a:pos x="48" y="109"/>
                  </a:cxn>
                  <a:cxn ang="0">
                    <a:pos x="11" y="97"/>
                  </a:cxn>
                  <a:cxn ang="0">
                    <a:pos x="3" y="86"/>
                  </a:cxn>
                  <a:cxn ang="0">
                    <a:pos x="0" y="50"/>
                  </a:cxn>
                  <a:cxn ang="0">
                    <a:pos x="6" y="45"/>
                  </a:cxn>
                  <a:cxn ang="0">
                    <a:pos x="19" y="31"/>
                  </a:cxn>
                  <a:cxn ang="0">
                    <a:pos x="28" y="24"/>
                  </a:cxn>
                  <a:cxn ang="0">
                    <a:pos x="30" y="20"/>
                  </a:cxn>
                  <a:cxn ang="0">
                    <a:pos x="37" y="15"/>
                  </a:cxn>
                  <a:cxn ang="0">
                    <a:pos x="49" y="10"/>
                  </a:cxn>
                  <a:cxn ang="0">
                    <a:pos x="78" y="9"/>
                  </a:cxn>
                  <a:cxn ang="0">
                    <a:pos x="85" y="4"/>
                  </a:cxn>
                  <a:cxn ang="0">
                    <a:pos x="92" y="5"/>
                  </a:cxn>
                  <a:cxn ang="0">
                    <a:pos x="97" y="4"/>
                  </a:cxn>
                  <a:cxn ang="0">
                    <a:pos x="102" y="5"/>
                  </a:cxn>
                </a:cxnLst>
                <a:rect l="0" t="0" r="r" b="b"/>
                <a:pathLst>
                  <a:path w="127" h="113">
                    <a:moveTo>
                      <a:pt x="102" y="5"/>
                    </a:moveTo>
                    <a:lnTo>
                      <a:pt x="100" y="5"/>
                    </a:lnTo>
                    <a:lnTo>
                      <a:pt x="105" y="0"/>
                    </a:lnTo>
                    <a:lnTo>
                      <a:pt x="112" y="5"/>
                    </a:lnTo>
                    <a:lnTo>
                      <a:pt x="123" y="8"/>
                    </a:lnTo>
                    <a:lnTo>
                      <a:pt x="127" y="20"/>
                    </a:lnTo>
                    <a:lnTo>
                      <a:pt x="127" y="27"/>
                    </a:lnTo>
                    <a:lnTo>
                      <a:pt x="117" y="37"/>
                    </a:lnTo>
                    <a:lnTo>
                      <a:pt x="105" y="61"/>
                    </a:lnTo>
                    <a:lnTo>
                      <a:pt x="100" y="79"/>
                    </a:lnTo>
                    <a:lnTo>
                      <a:pt x="91" y="85"/>
                    </a:lnTo>
                    <a:lnTo>
                      <a:pt x="78" y="99"/>
                    </a:lnTo>
                    <a:lnTo>
                      <a:pt x="66" y="101"/>
                    </a:lnTo>
                    <a:lnTo>
                      <a:pt x="59" y="113"/>
                    </a:lnTo>
                    <a:lnTo>
                      <a:pt x="53" y="112"/>
                    </a:lnTo>
                    <a:lnTo>
                      <a:pt x="48" y="109"/>
                    </a:lnTo>
                    <a:lnTo>
                      <a:pt x="11" y="97"/>
                    </a:lnTo>
                    <a:lnTo>
                      <a:pt x="3" y="86"/>
                    </a:lnTo>
                    <a:lnTo>
                      <a:pt x="0" y="50"/>
                    </a:lnTo>
                    <a:lnTo>
                      <a:pt x="6" y="45"/>
                    </a:lnTo>
                    <a:lnTo>
                      <a:pt x="19" y="31"/>
                    </a:lnTo>
                    <a:lnTo>
                      <a:pt x="28" y="24"/>
                    </a:lnTo>
                    <a:lnTo>
                      <a:pt x="30" y="20"/>
                    </a:lnTo>
                    <a:lnTo>
                      <a:pt x="37" y="15"/>
                    </a:lnTo>
                    <a:lnTo>
                      <a:pt x="49" y="10"/>
                    </a:lnTo>
                    <a:lnTo>
                      <a:pt x="78" y="9"/>
                    </a:lnTo>
                    <a:lnTo>
                      <a:pt x="85" y="4"/>
                    </a:lnTo>
                    <a:lnTo>
                      <a:pt x="92" y="5"/>
                    </a:lnTo>
                    <a:lnTo>
                      <a:pt x="97" y="4"/>
                    </a:lnTo>
                    <a:lnTo>
                      <a:pt x="102" y="5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6" name="任意多边形: 形状 85"/>
              <p:cNvSpPr>
                <a:spLocks noChangeAspect="1"/>
              </p:cNvSpPr>
              <p:nvPr/>
            </p:nvSpPr>
            <p:spPr bwMode="gray">
              <a:xfrm>
                <a:off x="4405775" y="3293237"/>
                <a:ext cx="887369" cy="677165"/>
              </a:xfrm>
              <a:custGeom>
                <a:avLst/>
                <a:gdLst/>
                <a:ahLst/>
                <a:cxnLst>
                  <a:cxn ang="0">
                    <a:pos x="2191" y="2191"/>
                  </a:cxn>
                  <a:cxn ang="0">
                    <a:pos x="2134" y="2244"/>
                  </a:cxn>
                  <a:cxn ang="0">
                    <a:pos x="2015" y="2329"/>
                  </a:cxn>
                  <a:cxn ang="0">
                    <a:pos x="1898" y="2261"/>
                  </a:cxn>
                  <a:cxn ang="0">
                    <a:pos x="1746" y="2168"/>
                  </a:cxn>
                  <a:cxn ang="0">
                    <a:pos x="1585" y="2194"/>
                  </a:cxn>
                  <a:cxn ang="0">
                    <a:pos x="1509" y="2247"/>
                  </a:cxn>
                  <a:cxn ang="0">
                    <a:pos x="1333" y="2120"/>
                  </a:cxn>
                  <a:cxn ang="0">
                    <a:pos x="1352" y="1901"/>
                  </a:cxn>
                  <a:cxn ang="0">
                    <a:pos x="1237" y="1793"/>
                  </a:cxn>
                  <a:cxn ang="0">
                    <a:pos x="1036" y="1874"/>
                  </a:cxn>
                  <a:cxn ang="0">
                    <a:pos x="881" y="1862"/>
                  </a:cxn>
                  <a:cxn ang="0">
                    <a:pos x="793" y="1879"/>
                  </a:cxn>
                  <a:cxn ang="0">
                    <a:pos x="691" y="1881"/>
                  </a:cxn>
                  <a:cxn ang="0">
                    <a:pos x="603" y="1834"/>
                  </a:cxn>
                  <a:cxn ang="0">
                    <a:pos x="556" y="1803"/>
                  </a:cxn>
                  <a:cxn ang="0">
                    <a:pos x="423" y="1731"/>
                  </a:cxn>
                  <a:cxn ang="0">
                    <a:pos x="348" y="1701"/>
                  </a:cxn>
                  <a:cxn ang="0">
                    <a:pos x="291" y="1675"/>
                  </a:cxn>
                  <a:cxn ang="0">
                    <a:pos x="278" y="1580"/>
                  </a:cxn>
                  <a:cxn ang="0">
                    <a:pos x="322" y="1567"/>
                  </a:cxn>
                  <a:cxn ang="0">
                    <a:pos x="300" y="1492"/>
                  </a:cxn>
                  <a:cxn ang="0">
                    <a:pos x="360" y="1411"/>
                  </a:cxn>
                  <a:cxn ang="0">
                    <a:pos x="326" y="1368"/>
                  </a:cxn>
                  <a:cxn ang="0">
                    <a:pos x="230" y="1391"/>
                  </a:cxn>
                  <a:cxn ang="0">
                    <a:pos x="126" y="1355"/>
                  </a:cxn>
                  <a:cxn ang="0">
                    <a:pos x="88" y="1295"/>
                  </a:cxn>
                  <a:cxn ang="0">
                    <a:pos x="63" y="1212"/>
                  </a:cxn>
                  <a:cxn ang="0">
                    <a:pos x="105" y="1043"/>
                  </a:cxn>
                  <a:cxn ang="0">
                    <a:pos x="364" y="920"/>
                  </a:cxn>
                  <a:cxn ang="0">
                    <a:pos x="471" y="693"/>
                  </a:cxn>
                  <a:cxn ang="0">
                    <a:pos x="656" y="507"/>
                  </a:cxn>
                  <a:cxn ang="0">
                    <a:pos x="854" y="474"/>
                  </a:cxn>
                  <a:cxn ang="0">
                    <a:pos x="1031" y="711"/>
                  </a:cxn>
                  <a:cxn ang="0">
                    <a:pos x="1283" y="882"/>
                  </a:cxn>
                  <a:cxn ang="0">
                    <a:pos x="1719" y="963"/>
                  </a:cxn>
                  <a:cxn ang="0">
                    <a:pos x="2042" y="854"/>
                  </a:cxn>
                  <a:cxn ang="0">
                    <a:pos x="2284" y="666"/>
                  </a:cxn>
                  <a:cxn ang="0">
                    <a:pos x="2450" y="478"/>
                  </a:cxn>
                  <a:cxn ang="0">
                    <a:pos x="2342" y="311"/>
                  </a:cxn>
                  <a:cxn ang="0">
                    <a:pos x="2557" y="161"/>
                  </a:cxn>
                  <a:cxn ang="0">
                    <a:pos x="2738" y="0"/>
                  </a:cxn>
                  <a:cxn ang="0">
                    <a:pos x="2901" y="155"/>
                  </a:cxn>
                  <a:cxn ang="0">
                    <a:pos x="3109" y="394"/>
                  </a:cxn>
                  <a:cxn ang="0">
                    <a:pos x="3323" y="441"/>
                  </a:cxn>
                  <a:cxn ang="0">
                    <a:pos x="3195" y="693"/>
                  </a:cxn>
                  <a:cxn ang="0">
                    <a:pos x="2994" y="941"/>
                  </a:cxn>
                  <a:cxn ang="0">
                    <a:pos x="2729" y="1097"/>
                  </a:cxn>
                  <a:cxn ang="0">
                    <a:pos x="2616" y="1118"/>
                  </a:cxn>
                  <a:cxn ang="0">
                    <a:pos x="2542" y="1082"/>
                  </a:cxn>
                  <a:cxn ang="0">
                    <a:pos x="2444" y="1221"/>
                  </a:cxn>
                  <a:cxn ang="0">
                    <a:pos x="2611" y="1254"/>
                  </a:cxn>
                  <a:cxn ang="0">
                    <a:pos x="2643" y="1301"/>
                  </a:cxn>
                  <a:cxn ang="0">
                    <a:pos x="2521" y="1404"/>
                  </a:cxn>
                  <a:cxn ang="0">
                    <a:pos x="2646" y="1642"/>
                  </a:cxn>
                  <a:cxn ang="0">
                    <a:pos x="2640" y="1677"/>
                  </a:cxn>
                  <a:cxn ang="0">
                    <a:pos x="2624" y="1743"/>
                  </a:cxn>
                  <a:cxn ang="0">
                    <a:pos x="2628" y="1814"/>
                  </a:cxn>
                  <a:cxn ang="0">
                    <a:pos x="2555" y="1933"/>
                  </a:cxn>
                  <a:cxn ang="0">
                    <a:pos x="2512" y="2028"/>
                  </a:cxn>
                  <a:cxn ang="0">
                    <a:pos x="2435" y="2097"/>
                  </a:cxn>
                  <a:cxn ang="0">
                    <a:pos x="2344" y="2177"/>
                  </a:cxn>
                  <a:cxn ang="0">
                    <a:pos x="2245" y="2202"/>
                  </a:cxn>
                </a:cxnLst>
                <a:rect l="0" t="0" r="r" b="b"/>
                <a:pathLst>
                  <a:path w="3356" h="2335">
                    <a:moveTo>
                      <a:pt x="2243" y="2202"/>
                    </a:moveTo>
                    <a:lnTo>
                      <a:pt x="2240" y="2209"/>
                    </a:lnTo>
                    <a:lnTo>
                      <a:pt x="2239" y="2206"/>
                    </a:lnTo>
                    <a:lnTo>
                      <a:pt x="2239" y="2202"/>
                    </a:lnTo>
                    <a:lnTo>
                      <a:pt x="2235" y="2199"/>
                    </a:lnTo>
                    <a:lnTo>
                      <a:pt x="2226" y="2201"/>
                    </a:lnTo>
                    <a:lnTo>
                      <a:pt x="2225" y="2202"/>
                    </a:lnTo>
                    <a:lnTo>
                      <a:pt x="2224" y="2202"/>
                    </a:lnTo>
                    <a:lnTo>
                      <a:pt x="2224" y="2205"/>
                    </a:lnTo>
                    <a:lnTo>
                      <a:pt x="2229" y="2211"/>
                    </a:lnTo>
                    <a:lnTo>
                      <a:pt x="2224" y="2212"/>
                    </a:lnTo>
                    <a:lnTo>
                      <a:pt x="2211" y="2213"/>
                    </a:lnTo>
                    <a:lnTo>
                      <a:pt x="2210" y="2209"/>
                    </a:lnTo>
                    <a:lnTo>
                      <a:pt x="2211" y="2206"/>
                    </a:lnTo>
                    <a:lnTo>
                      <a:pt x="2209" y="2202"/>
                    </a:lnTo>
                    <a:lnTo>
                      <a:pt x="2199" y="2194"/>
                    </a:lnTo>
                    <a:lnTo>
                      <a:pt x="2191" y="2191"/>
                    </a:lnTo>
                    <a:lnTo>
                      <a:pt x="2188" y="2185"/>
                    </a:lnTo>
                    <a:lnTo>
                      <a:pt x="2186" y="2198"/>
                    </a:lnTo>
                    <a:lnTo>
                      <a:pt x="2186" y="2209"/>
                    </a:lnTo>
                    <a:lnTo>
                      <a:pt x="2187" y="2216"/>
                    </a:lnTo>
                    <a:lnTo>
                      <a:pt x="2187" y="2218"/>
                    </a:lnTo>
                    <a:lnTo>
                      <a:pt x="2183" y="2220"/>
                    </a:lnTo>
                    <a:lnTo>
                      <a:pt x="2180" y="2220"/>
                    </a:lnTo>
                    <a:lnTo>
                      <a:pt x="2171" y="2209"/>
                    </a:lnTo>
                    <a:lnTo>
                      <a:pt x="2164" y="2204"/>
                    </a:lnTo>
                    <a:lnTo>
                      <a:pt x="2161" y="2198"/>
                    </a:lnTo>
                    <a:lnTo>
                      <a:pt x="2155" y="2215"/>
                    </a:lnTo>
                    <a:lnTo>
                      <a:pt x="2155" y="2222"/>
                    </a:lnTo>
                    <a:lnTo>
                      <a:pt x="2156" y="2227"/>
                    </a:lnTo>
                    <a:lnTo>
                      <a:pt x="2156" y="2236"/>
                    </a:lnTo>
                    <a:lnTo>
                      <a:pt x="2153" y="2239"/>
                    </a:lnTo>
                    <a:lnTo>
                      <a:pt x="2149" y="2237"/>
                    </a:lnTo>
                    <a:lnTo>
                      <a:pt x="2134" y="2244"/>
                    </a:lnTo>
                    <a:lnTo>
                      <a:pt x="2123" y="2245"/>
                    </a:lnTo>
                    <a:lnTo>
                      <a:pt x="2116" y="2249"/>
                    </a:lnTo>
                    <a:lnTo>
                      <a:pt x="2107" y="2249"/>
                    </a:lnTo>
                    <a:lnTo>
                      <a:pt x="2105" y="2247"/>
                    </a:lnTo>
                    <a:lnTo>
                      <a:pt x="2094" y="2249"/>
                    </a:lnTo>
                    <a:lnTo>
                      <a:pt x="2084" y="2258"/>
                    </a:lnTo>
                    <a:lnTo>
                      <a:pt x="2073" y="2261"/>
                    </a:lnTo>
                    <a:lnTo>
                      <a:pt x="2059" y="2263"/>
                    </a:lnTo>
                    <a:lnTo>
                      <a:pt x="2051" y="2261"/>
                    </a:lnTo>
                    <a:lnTo>
                      <a:pt x="2048" y="2265"/>
                    </a:lnTo>
                    <a:lnTo>
                      <a:pt x="2038" y="2270"/>
                    </a:lnTo>
                    <a:lnTo>
                      <a:pt x="2024" y="2274"/>
                    </a:lnTo>
                    <a:lnTo>
                      <a:pt x="2015" y="2271"/>
                    </a:lnTo>
                    <a:lnTo>
                      <a:pt x="2004" y="2297"/>
                    </a:lnTo>
                    <a:lnTo>
                      <a:pt x="2011" y="2309"/>
                    </a:lnTo>
                    <a:lnTo>
                      <a:pt x="2015" y="2317"/>
                    </a:lnTo>
                    <a:lnTo>
                      <a:pt x="2015" y="2329"/>
                    </a:lnTo>
                    <a:lnTo>
                      <a:pt x="1999" y="2335"/>
                    </a:lnTo>
                    <a:lnTo>
                      <a:pt x="1988" y="2329"/>
                    </a:lnTo>
                    <a:lnTo>
                      <a:pt x="1973" y="2298"/>
                    </a:lnTo>
                    <a:lnTo>
                      <a:pt x="1971" y="2291"/>
                    </a:lnTo>
                    <a:lnTo>
                      <a:pt x="1972" y="2288"/>
                    </a:lnTo>
                    <a:lnTo>
                      <a:pt x="1978" y="2266"/>
                    </a:lnTo>
                    <a:lnTo>
                      <a:pt x="1974" y="2259"/>
                    </a:lnTo>
                    <a:lnTo>
                      <a:pt x="1968" y="2261"/>
                    </a:lnTo>
                    <a:lnTo>
                      <a:pt x="1958" y="2269"/>
                    </a:lnTo>
                    <a:lnTo>
                      <a:pt x="1947" y="2269"/>
                    </a:lnTo>
                    <a:lnTo>
                      <a:pt x="1942" y="2264"/>
                    </a:lnTo>
                    <a:lnTo>
                      <a:pt x="1941" y="2259"/>
                    </a:lnTo>
                    <a:lnTo>
                      <a:pt x="1923" y="2254"/>
                    </a:lnTo>
                    <a:lnTo>
                      <a:pt x="1915" y="2252"/>
                    </a:lnTo>
                    <a:lnTo>
                      <a:pt x="1911" y="2252"/>
                    </a:lnTo>
                    <a:lnTo>
                      <a:pt x="1907" y="2260"/>
                    </a:lnTo>
                    <a:lnTo>
                      <a:pt x="1898" y="2261"/>
                    </a:lnTo>
                    <a:lnTo>
                      <a:pt x="1898" y="2269"/>
                    </a:lnTo>
                    <a:lnTo>
                      <a:pt x="1895" y="2258"/>
                    </a:lnTo>
                    <a:lnTo>
                      <a:pt x="1890" y="2261"/>
                    </a:lnTo>
                    <a:lnTo>
                      <a:pt x="1881" y="2265"/>
                    </a:lnTo>
                    <a:lnTo>
                      <a:pt x="1874" y="2260"/>
                    </a:lnTo>
                    <a:lnTo>
                      <a:pt x="1855" y="2261"/>
                    </a:lnTo>
                    <a:lnTo>
                      <a:pt x="1845" y="2259"/>
                    </a:lnTo>
                    <a:lnTo>
                      <a:pt x="1840" y="2254"/>
                    </a:lnTo>
                    <a:lnTo>
                      <a:pt x="1817" y="2240"/>
                    </a:lnTo>
                    <a:lnTo>
                      <a:pt x="1810" y="2228"/>
                    </a:lnTo>
                    <a:lnTo>
                      <a:pt x="1805" y="2213"/>
                    </a:lnTo>
                    <a:lnTo>
                      <a:pt x="1810" y="2198"/>
                    </a:lnTo>
                    <a:lnTo>
                      <a:pt x="1806" y="2189"/>
                    </a:lnTo>
                    <a:lnTo>
                      <a:pt x="1786" y="2188"/>
                    </a:lnTo>
                    <a:lnTo>
                      <a:pt x="1773" y="2184"/>
                    </a:lnTo>
                    <a:lnTo>
                      <a:pt x="1758" y="2178"/>
                    </a:lnTo>
                    <a:lnTo>
                      <a:pt x="1746" y="2168"/>
                    </a:lnTo>
                    <a:lnTo>
                      <a:pt x="1731" y="2163"/>
                    </a:lnTo>
                    <a:lnTo>
                      <a:pt x="1724" y="2164"/>
                    </a:lnTo>
                    <a:lnTo>
                      <a:pt x="1714" y="2175"/>
                    </a:lnTo>
                    <a:lnTo>
                      <a:pt x="1704" y="2182"/>
                    </a:lnTo>
                    <a:lnTo>
                      <a:pt x="1689" y="2190"/>
                    </a:lnTo>
                    <a:lnTo>
                      <a:pt x="1683" y="2191"/>
                    </a:lnTo>
                    <a:lnTo>
                      <a:pt x="1675" y="2189"/>
                    </a:lnTo>
                    <a:lnTo>
                      <a:pt x="1666" y="2196"/>
                    </a:lnTo>
                    <a:lnTo>
                      <a:pt x="1656" y="2201"/>
                    </a:lnTo>
                    <a:lnTo>
                      <a:pt x="1653" y="2195"/>
                    </a:lnTo>
                    <a:lnTo>
                      <a:pt x="1639" y="2199"/>
                    </a:lnTo>
                    <a:lnTo>
                      <a:pt x="1633" y="2194"/>
                    </a:lnTo>
                    <a:lnTo>
                      <a:pt x="1627" y="2195"/>
                    </a:lnTo>
                    <a:lnTo>
                      <a:pt x="1612" y="2205"/>
                    </a:lnTo>
                    <a:lnTo>
                      <a:pt x="1606" y="2204"/>
                    </a:lnTo>
                    <a:lnTo>
                      <a:pt x="1598" y="2196"/>
                    </a:lnTo>
                    <a:lnTo>
                      <a:pt x="1585" y="2194"/>
                    </a:lnTo>
                    <a:lnTo>
                      <a:pt x="1583" y="2191"/>
                    </a:lnTo>
                    <a:lnTo>
                      <a:pt x="1579" y="2194"/>
                    </a:lnTo>
                    <a:lnTo>
                      <a:pt x="1575" y="2200"/>
                    </a:lnTo>
                    <a:lnTo>
                      <a:pt x="1569" y="2207"/>
                    </a:lnTo>
                    <a:lnTo>
                      <a:pt x="1569" y="2211"/>
                    </a:lnTo>
                    <a:lnTo>
                      <a:pt x="1562" y="2207"/>
                    </a:lnTo>
                    <a:lnTo>
                      <a:pt x="1562" y="2205"/>
                    </a:lnTo>
                    <a:lnTo>
                      <a:pt x="1542" y="2204"/>
                    </a:lnTo>
                    <a:lnTo>
                      <a:pt x="1533" y="2211"/>
                    </a:lnTo>
                    <a:lnTo>
                      <a:pt x="1532" y="2223"/>
                    </a:lnTo>
                    <a:lnTo>
                      <a:pt x="1535" y="2240"/>
                    </a:lnTo>
                    <a:lnTo>
                      <a:pt x="1541" y="2256"/>
                    </a:lnTo>
                    <a:lnTo>
                      <a:pt x="1540" y="2271"/>
                    </a:lnTo>
                    <a:lnTo>
                      <a:pt x="1536" y="2275"/>
                    </a:lnTo>
                    <a:lnTo>
                      <a:pt x="1515" y="2280"/>
                    </a:lnTo>
                    <a:lnTo>
                      <a:pt x="1510" y="2253"/>
                    </a:lnTo>
                    <a:lnTo>
                      <a:pt x="1509" y="2247"/>
                    </a:lnTo>
                    <a:lnTo>
                      <a:pt x="1497" y="2245"/>
                    </a:lnTo>
                    <a:lnTo>
                      <a:pt x="1482" y="2258"/>
                    </a:lnTo>
                    <a:lnTo>
                      <a:pt x="1462" y="2260"/>
                    </a:lnTo>
                    <a:lnTo>
                      <a:pt x="1444" y="2243"/>
                    </a:lnTo>
                    <a:lnTo>
                      <a:pt x="1441" y="2231"/>
                    </a:lnTo>
                    <a:lnTo>
                      <a:pt x="1423" y="2225"/>
                    </a:lnTo>
                    <a:lnTo>
                      <a:pt x="1408" y="2222"/>
                    </a:lnTo>
                    <a:lnTo>
                      <a:pt x="1412" y="2202"/>
                    </a:lnTo>
                    <a:lnTo>
                      <a:pt x="1418" y="2175"/>
                    </a:lnTo>
                    <a:lnTo>
                      <a:pt x="1402" y="2167"/>
                    </a:lnTo>
                    <a:lnTo>
                      <a:pt x="1388" y="2157"/>
                    </a:lnTo>
                    <a:lnTo>
                      <a:pt x="1387" y="2137"/>
                    </a:lnTo>
                    <a:lnTo>
                      <a:pt x="1382" y="2123"/>
                    </a:lnTo>
                    <a:lnTo>
                      <a:pt x="1382" y="2112"/>
                    </a:lnTo>
                    <a:lnTo>
                      <a:pt x="1363" y="2113"/>
                    </a:lnTo>
                    <a:lnTo>
                      <a:pt x="1344" y="2114"/>
                    </a:lnTo>
                    <a:lnTo>
                      <a:pt x="1333" y="2120"/>
                    </a:lnTo>
                    <a:lnTo>
                      <a:pt x="1320" y="2134"/>
                    </a:lnTo>
                    <a:lnTo>
                      <a:pt x="1315" y="2129"/>
                    </a:lnTo>
                    <a:lnTo>
                      <a:pt x="1325" y="2112"/>
                    </a:lnTo>
                    <a:lnTo>
                      <a:pt x="1326" y="2103"/>
                    </a:lnTo>
                    <a:lnTo>
                      <a:pt x="1322" y="2087"/>
                    </a:lnTo>
                    <a:lnTo>
                      <a:pt x="1328" y="2073"/>
                    </a:lnTo>
                    <a:lnTo>
                      <a:pt x="1332" y="2054"/>
                    </a:lnTo>
                    <a:lnTo>
                      <a:pt x="1343" y="2043"/>
                    </a:lnTo>
                    <a:lnTo>
                      <a:pt x="1347" y="2033"/>
                    </a:lnTo>
                    <a:lnTo>
                      <a:pt x="1354" y="2030"/>
                    </a:lnTo>
                    <a:lnTo>
                      <a:pt x="1363" y="2019"/>
                    </a:lnTo>
                    <a:lnTo>
                      <a:pt x="1372" y="1992"/>
                    </a:lnTo>
                    <a:lnTo>
                      <a:pt x="1372" y="1984"/>
                    </a:lnTo>
                    <a:lnTo>
                      <a:pt x="1376" y="1956"/>
                    </a:lnTo>
                    <a:lnTo>
                      <a:pt x="1375" y="1935"/>
                    </a:lnTo>
                    <a:lnTo>
                      <a:pt x="1368" y="1903"/>
                    </a:lnTo>
                    <a:lnTo>
                      <a:pt x="1352" y="1901"/>
                    </a:lnTo>
                    <a:lnTo>
                      <a:pt x="1347" y="1893"/>
                    </a:lnTo>
                    <a:lnTo>
                      <a:pt x="1343" y="1876"/>
                    </a:lnTo>
                    <a:lnTo>
                      <a:pt x="1331" y="1862"/>
                    </a:lnTo>
                    <a:lnTo>
                      <a:pt x="1318" y="1856"/>
                    </a:lnTo>
                    <a:lnTo>
                      <a:pt x="1315" y="1856"/>
                    </a:lnTo>
                    <a:lnTo>
                      <a:pt x="1311" y="1861"/>
                    </a:lnTo>
                    <a:lnTo>
                      <a:pt x="1302" y="1865"/>
                    </a:lnTo>
                    <a:lnTo>
                      <a:pt x="1298" y="1852"/>
                    </a:lnTo>
                    <a:lnTo>
                      <a:pt x="1288" y="1849"/>
                    </a:lnTo>
                    <a:lnTo>
                      <a:pt x="1274" y="1849"/>
                    </a:lnTo>
                    <a:lnTo>
                      <a:pt x="1264" y="1845"/>
                    </a:lnTo>
                    <a:lnTo>
                      <a:pt x="1246" y="1845"/>
                    </a:lnTo>
                    <a:lnTo>
                      <a:pt x="1248" y="1829"/>
                    </a:lnTo>
                    <a:lnTo>
                      <a:pt x="1250" y="1814"/>
                    </a:lnTo>
                    <a:lnTo>
                      <a:pt x="1237" y="1812"/>
                    </a:lnTo>
                    <a:lnTo>
                      <a:pt x="1235" y="1801"/>
                    </a:lnTo>
                    <a:lnTo>
                      <a:pt x="1237" y="1793"/>
                    </a:lnTo>
                    <a:lnTo>
                      <a:pt x="1226" y="1781"/>
                    </a:lnTo>
                    <a:lnTo>
                      <a:pt x="1214" y="1785"/>
                    </a:lnTo>
                    <a:lnTo>
                      <a:pt x="1199" y="1795"/>
                    </a:lnTo>
                    <a:lnTo>
                      <a:pt x="1186" y="1798"/>
                    </a:lnTo>
                    <a:lnTo>
                      <a:pt x="1166" y="1800"/>
                    </a:lnTo>
                    <a:lnTo>
                      <a:pt x="1157" y="1798"/>
                    </a:lnTo>
                    <a:lnTo>
                      <a:pt x="1151" y="1793"/>
                    </a:lnTo>
                    <a:lnTo>
                      <a:pt x="1146" y="1792"/>
                    </a:lnTo>
                    <a:lnTo>
                      <a:pt x="1137" y="1797"/>
                    </a:lnTo>
                    <a:lnTo>
                      <a:pt x="1128" y="1803"/>
                    </a:lnTo>
                    <a:lnTo>
                      <a:pt x="1122" y="1814"/>
                    </a:lnTo>
                    <a:lnTo>
                      <a:pt x="1102" y="1831"/>
                    </a:lnTo>
                    <a:lnTo>
                      <a:pt x="1087" y="1835"/>
                    </a:lnTo>
                    <a:lnTo>
                      <a:pt x="1073" y="1851"/>
                    </a:lnTo>
                    <a:lnTo>
                      <a:pt x="1063" y="1858"/>
                    </a:lnTo>
                    <a:lnTo>
                      <a:pt x="1048" y="1866"/>
                    </a:lnTo>
                    <a:lnTo>
                      <a:pt x="1036" y="1874"/>
                    </a:lnTo>
                    <a:lnTo>
                      <a:pt x="1008" y="1881"/>
                    </a:lnTo>
                    <a:lnTo>
                      <a:pt x="990" y="1886"/>
                    </a:lnTo>
                    <a:lnTo>
                      <a:pt x="992" y="1888"/>
                    </a:lnTo>
                    <a:lnTo>
                      <a:pt x="992" y="1886"/>
                    </a:lnTo>
                    <a:lnTo>
                      <a:pt x="978" y="1878"/>
                    </a:lnTo>
                    <a:lnTo>
                      <a:pt x="976" y="1874"/>
                    </a:lnTo>
                    <a:lnTo>
                      <a:pt x="973" y="1873"/>
                    </a:lnTo>
                    <a:lnTo>
                      <a:pt x="958" y="1877"/>
                    </a:lnTo>
                    <a:lnTo>
                      <a:pt x="954" y="1877"/>
                    </a:lnTo>
                    <a:lnTo>
                      <a:pt x="940" y="1872"/>
                    </a:lnTo>
                    <a:lnTo>
                      <a:pt x="924" y="1871"/>
                    </a:lnTo>
                    <a:lnTo>
                      <a:pt x="917" y="1866"/>
                    </a:lnTo>
                    <a:lnTo>
                      <a:pt x="917" y="1863"/>
                    </a:lnTo>
                    <a:lnTo>
                      <a:pt x="913" y="1857"/>
                    </a:lnTo>
                    <a:lnTo>
                      <a:pt x="907" y="1856"/>
                    </a:lnTo>
                    <a:lnTo>
                      <a:pt x="893" y="1857"/>
                    </a:lnTo>
                    <a:lnTo>
                      <a:pt x="881" y="1862"/>
                    </a:lnTo>
                    <a:lnTo>
                      <a:pt x="870" y="1873"/>
                    </a:lnTo>
                    <a:lnTo>
                      <a:pt x="860" y="1889"/>
                    </a:lnTo>
                    <a:lnTo>
                      <a:pt x="839" y="1909"/>
                    </a:lnTo>
                    <a:lnTo>
                      <a:pt x="838" y="1915"/>
                    </a:lnTo>
                    <a:lnTo>
                      <a:pt x="833" y="1915"/>
                    </a:lnTo>
                    <a:lnTo>
                      <a:pt x="829" y="1913"/>
                    </a:lnTo>
                    <a:lnTo>
                      <a:pt x="827" y="1910"/>
                    </a:lnTo>
                    <a:lnTo>
                      <a:pt x="827" y="1903"/>
                    </a:lnTo>
                    <a:lnTo>
                      <a:pt x="831" y="1890"/>
                    </a:lnTo>
                    <a:lnTo>
                      <a:pt x="831" y="1884"/>
                    </a:lnTo>
                    <a:lnTo>
                      <a:pt x="828" y="1874"/>
                    </a:lnTo>
                    <a:lnTo>
                      <a:pt x="827" y="1871"/>
                    </a:lnTo>
                    <a:lnTo>
                      <a:pt x="822" y="1868"/>
                    </a:lnTo>
                    <a:lnTo>
                      <a:pt x="817" y="1870"/>
                    </a:lnTo>
                    <a:lnTo>
                      <a:pt x="809" y="1876"/>
                    </a:lnTo>
                    <a:lnTo>
                      <a:pt x="801" y="1876"/>
                    </a:lnTo>
                    <a:lnTo>
                      <a:pt x="793" y="1879"/>
                    </a:lnTo>
                    <a:lnTo>
                      <a:pt x="791" y="1881"/>
                    </a:lnTo>
                    <a:lnTo>
                      <a:pt x="788" y="1879"/>
                    </a:lnTo>
                    <a:lnTo>
                      <a:pt x="780" y="1881"/>
                    </a:lnTo>
                    <a:lnTo>
                      <a:pt x="774" y="1889"/>
                    </a:lnTo>
                    <a:lnTo>
                      <a:pt x="771" y="1889"/>
                    </a:lnTo>
                    <a:lnTo>
                      <a:pt x="757" y="1886"/>
                    </a:lnTo>
                    <a:lnTo>
                      <a:pt x="750" y="1888"/>
                    </a:lnTo>
                    <a:lnTo>
                      <a:pt x="746" y="1887"/>
                    </a:lnTo>
                    <a:lnTo>
                      <a:pt x="739" y="1883"/>
                    </a:lnTo>
                    <a:lnTo>
                      <a:pt x="729" y="1881"/>
                    </a:lnTo>
                    <a:lnTo>
                      <a:pt x="723" y="1873"/>
                    </a:lnTo>
                    <a:lnTo>
                      <a:pt x="713" y="1873"/>
                    </a:lnTo>
                    <a:lnTo>
                      <a:pt x="708" y="1874"/>
                    </a:lnTo>
                    <a:lnTo>
                      <a:pt x="704" y="1881"/>
                    </a:lnTo>
                    <a:lnTo>
                      <a:pt x="702" y="1882"/>
                    </a:lnTo>
                    <a:lnTo>
                      <a:pt x="696" y="1879"/>
                    </a:lnTo>
                    <a:lnTo>
                      <a:pt x="691" y="1881"/>
                    </a:lnTo>
                    <a:lnTo>
                      <a:pt x="685" y="1877"/>
                    </a:lnTo>
                    <a:lnTo>
                      <a:pt x="681" y="1879"/>
                    </a:lnTo>
                    <a:lnTo>
                      <a:pt x="675" y="1881"/>
                    </a:lnTo>
                    <a:lnTo>
                      <a:pt x="671" y="1878"/>
                    </a:lnTo>
                    <a:lnTo>
                      <a:pt x="667" y="1872"/>
                    </a:lnTo>
                    <a:lnTo>
                      <a:pt x="666" y="1868"/>
                    </a:lnTo>
                    <a:lnTo>
                      <a:pt x="661" y="1862"/>
                    </a:lnTo>
                    <a:lnTo>
                      <a:pt x="653" y="1861"/>
                    </a:lnTo>
                    <a:lnTo>
                      <a:pt x="645" y="1863"/>
                    </a:lnTo>
                    <a:lnTo>
                      <a:pt x="630" y="1854"/>
                    </a:lnTo>
                    <a:lnTo>
                      <a:pt x="629" y="1847"/>
                    </a:lnTo>
                    <a:lnTo>
                      <a:pt x="632" y="1834"/>
                    </a:lnTo>
                    <a:lnTo>
                      <a:pt x="629" y="1833"/>
                    </a:lnTo>
                    <a:lnTo>
                      <a:pt x="624" y="1836"/>
                    </a:lnTo>
                    <a:lnTo>
                      <a:pt x="619" y="1838"/>
                    </a:lnTo>
                    <a:lnTo>
                      <a:pt x="611" y="1836"/>
                    </a:lnTo>
                    <a:lnTo>
                      <a:pt x="603" y="1834"/>
                    </a:lnTo>
                    <a:lnTo>
                      <a:pt x="599" y="1835"/>
                    </a:lnTo>
                    <a:lnTo>
                      <a:pt x="592" y="1831"/>
                    </a:lnTo>
                    <a:lnTo>
                      <a:pt x="589" y="1831"/>
                    </a:lnTo>
                    <a:lnTo>
                      <a:pt x="585" y="1828"/>
                    </a:lnTo>
                    <a:lnTo>
                      <a:pt x="583" y="1823"/>
                    </a:lnTo>
                    <a:lnTo>
                      <a:pt x="578" y="1825"/>
                    </a:lnTo>
                    <a:lnTo>
                      <a:pt x="576" y="1822"/>
                    </a:lnTo>
                    <a:lnTo>
                      <a:pt x="579" y="1809"/>
                    </a:lnTo>
                    <a:lnTo>
                      <a:pt x="578" y="1803"/>
                    </a:lnTo>
                    <a:lnTo>
                      <a:pt x="581" y="1797"/>
                    </a:lnTo>
                    <a:lnTo>
                      <a:pt x="579" y="1795"/>
                    </a:lnTo>
                    <a:lnTo>
                      <a:pt x="573" y="1793"/>
                    </a:lnTo>
                    <a:lnTo>
                      <a:pt x="567" y="1795"/>
                    </a:lnTo>
                    <a:lnTo>
                      <a:pt x="563" y="1793"/>
                    </a:lnTo>
                    <a:lnTo>
                      <a:pt x="560" y="1797"/>
                    </a:lnTo>
                    <a:lnTo>
                      <a:pt x="559" y="1800"/>
                    </a:lnTo>
                    <a:lnTo>
                      <a:pt x="556" y="1803"/>
                    </a:lnTo>
                    <a:lnTo>
                      <a:pt x="553" y="1804"/>
                    </a:lnTo>
                    <a:lnTo>
                      <a:pt x="548" y="1809"/>
                    </a:lnTo>
                    <a:lnTo>
                      <a:pt x="544" y="1808"/>
                    </a:lnTo>
                    <a:lnTo>
                      <a:pt x="538" y="1807"/>
                    </a:lnTo>
                    <a:lnTo>
                      <a:pt x="536" y="1802"/>
                    </a:lnTo>
                    <a:lnTo>
                      <a:pt x="533" y="1785"/>
                    </a:lnTo>
                    <a:lnTo>
                      <a:pt x="527" y="1776"/>
                    </a:lnTo>
                    <a:lnTo>
                      <a:pt x="515" y="1766"/>
                    </a:lnTo>
                    <a:lnTo>
                      <a:pt x="503" y="1763"/>
                    </a:lnTo>
                    <a:lnTo>
                      <a:pt x="493" y="1754"/>
                    </a:lnTo>
                    <a:lnTo>
                      <a:pt x="487" y="1745"/>
                    </a:lnTo>
                    <a:lnTo>
                      <a:pt x="482" y="1743"/>
                    </a:lnTo>
                    <a:lnTo>
                      <a:pt x="462" y="1737"/>
                    </a:lnTo>
                    <a:lnTo>
                      <a:pt x="444" y="1733"/>
                    </a:lnTo>
                    <a:lnTo>
                      <a:pt x="441" y="1732"/>
                    </a:lnTo>
                    <a:lnTo>
                      <a:pt x="425" y="1730"/>
                    </a:lnTo>
                    <a:lnTo>
                      <a:pt x="423" y="1731"/>
                    </a:lnTo>
                    <a:lnTo>
                      <a:pt x="423" y="1732"/>
                    </a:lnTo>
                    <a:lnTo>
                      <a:pt x="423" y="1737"/>
                    </a:lnTo>
                    <a:lnTo>
                      <a:pt x="419" y="1742"/>
                    </a:lnTo>
                    <a:lnTo>
                      <a:pt x="420" y="1744"/>
                    </a:lnTo>
                    <a:lnTo>
                      <a:pt x="419" y="1748"/>
                    </a:lnTo>
                    <a:lnTo>
                      <a:pt x="411" y="1741"/>
                    </a:lnTo>
                    <a:lnTo>
                      <a:pt x="408" y="1736"/>
                    </a:lnTo>
                    <a:lnTo>
                      <a:pt x="406" y="1734"/>
                    </a:lnTo>
                    <a:lnTo>
                      <a:pt x="403" y="1733"/>
                    </a:lnTo>
                    <a:lnTo>
                      <a:pt x="386" y="1728"/>
                    </a:lnTo>
                    <a:lnTo>
                      <a:pt x="384" y="1726"/>
                    </a:lnTo>
                    <a:lnTo>
                      <a:pt x="380" y="1720"/>
                    </a:lnTo>
                    <a:lnTo>
                      <a:pt x="375" y="1718"/>
                    </a:lnTo>
                    <a:lnTo>
                      <a:pt x="363" y="1709"/>
                    </a:lnTo>
                    <a:lnTo>
                      <a:pt x="357" y="1709"/>
                    </a:lnTo>
                    <a:lnTo>
                      <a:pt x="350" y="1705"/>
                    </a:lnTo>
                    <a:lnTo>
                      <a:pt x="348" y="1701"/>
                    </a:lnTo>
                    <a:lnTo>
                      <a:pt x="348" y="1698"/>
                    </a:lnTo>
                    <a:lnTo>
                      <a:pt x="345" y="1694"/>
                    </a:lnTo>
                    <a:lnTo>
                      <a:pt x="341" y="1694"/>
                    </a:lnTo>
                    <a:lnTo>
                      <a:pt x="339" y="1691"/>
                    </a:lnTo>
                    <a:lnTo>
                      <a:pt x="334" y="1689"/>
                    </a:lnTo>
                    <a:lnTo>
                      <a:pt x="326" y="1693"/>
                    </a:lnTo>
                    <a:lnTo>
                      <a:pt x="325" y="1691"/>
                    </a:lnTo>
                    <a:lnTo>
                      <a:pt x="323" y="1685"/>
                    </a:lnTo>
                    <a:lnTo>
                      <a:pt x="322" y="1684"/>
                    </a:lnTo>
                    <a:lnTo>
                      <a:pt x="318" y="1683"/>
                    </a:lnTo>
                    <a:lnTo>
                      <a:pt x="315" y="1684"/>
                    </a:lnTo>
                    <a:lnTo>
                      <a:pt x="306" y="1683"/>
                    </a:lnTo>
                    <a:lnTo>
                      <a:pt x="302" y="1684"/>
                    </a:lnTo>
                    <a:lnTo>
                      <a:pt x="296" y="1688"/>
                    </a:lnTo>
                    <a:lnTo>
                      <a:pt x="293" y="1688"/>
                    </a:lnTo>
                    <a:lnTo>
                      <a:pt x="290" y="1685"/>
                    </a:lnTo>
                    <a:lnTo>
                      <a:pt x="291" y="1675"/>
                    </a:lnTo>
                    <a:lnTo>
                      <a:pt x="287" y="1672"/>
                    </a:lnTo>
                    <a:lnTo>
                      <a:pt x="283" y="1666"/>
                    </a:lnTo>
                    <a:lnTo>
                      <a:pt x="283" y="1663"/>
                    </a:lnTo>
                    <a:lnTo>
                      <a:pt x="278" y="1658"/>
                    </a:lnTo>
                    <a:lnTo>
                      <a:pt x="278" y="1653"/>
                    </a:lnTo>
                    <a:lnTo>
                      <a:pt x="280" y="1646"/>
                    </a:lnTo>
                    <a:lnTo>
                      <a:pt x="277" y="1640"/>
                    </a:lnTo>
                    <a:lnTo>
                      <a:pt x="277" y="1636"/>
                    </a:lnTo>
                    <a:lnTo>
                      <a:pt x="278" y="1629"/>
                    </a:lnTo>
                    <a:lnTo>
                      <a:pt x="280" y="1623"/>
                    </a:lnTo>
                    <a:lnTo>
                      <a:pt x="273" y="1613"/>
                    </a:lnTo>
                    <a:lnTo>
                      <a:pt x="266" y="1605"/>
                    </a:lnTo>
                    <a:lnTo>
                      <a:pt x="266" y="1596"/>
                    </a:lnTo>
                    <a:lnTo>
                      <a:pt x="263" y="1588"/>
                    </a:lnTo>
                    <a:lnTo>
                      <a:pt x="264" y="1585"/>
                    </a:lnTo>
                    <a:lnTo>
                      <a:pt x="275" y="1583"/>
                    </a:lnTo>
                    <a:lnTo>
                      <a:pt x="278" y="1580"/>
                    </a:lnTo>
                    <a:lnTo>
                      <a:pt x="279" y="1581"/>
                    </a:lnTo>
                    <a:lnTo>
                      <a:pt x="280" y="1588"/>
                    </a:lnTo>
                    <a:lnTo>
                      <a:pt x="283" y="1593"/>
                    </a:lnTo>
                    <a:lnTo>
                      <a:pt x="285" y="1596"/>
                    </a:lnTo>
                    <a:lnTo>
                      <a:pt x="293" y="1598"/>
                    </a:lnTo>
                    <a:lnTo>
                      <a:pt x="295" y="1597"/>
                    </a:lnTo>
                    <a:lnTo>
                      <a:pt x="298" y="1596"/>
                    </a:lnTo>
                    <a:lnTo>
                      <a:pt x="301" y="1597"/>
                    </a:lnTo>
                    <a:lnTo>
                      <a:pt x="302" y="1591"/>
                    </a:lnTo>
                    <a:lnTo>
                      <a:pt x="306" y="1588"/>
                    </a:lnTo>
                    <a:lnTo>
                      <a:pt x="310" y="1582"/>
                    </a:lnTo>
                    <a:lnTo>
                      <a:pt x="311" y="1582"/>
                    </a:lnTo>
                    <a:lnTo>
                      <a:pt x="315" y="1587"/>
                    </a:lnTo>
                    <a:lnTo>
                      <a:pt x="317" y="1587"/>
                    </a:lnTo>
                    <a:lnTo>
                      <a:pt x="326" y="1576"/>
                    </a:lnTo>
                    <a:lnTo>
                      <a:pt x="326" y="1574"/>
                    </a:lnTo>
                    <a:lnTo>
                      <a:pt x="322" y="1567"/>
                    </a:lnTo>
                    <a:lnTo>
                      <a:pt x="316" y="1559"/>
                    </a:lnTo>
                    <a:lnTo>
                      <a:pt x="315" y="1554"/>
                    </a:lnTo>
                    <a:lnTo>
                      <a:pt x="316" y="1551"/>
                    </a:lnTo>
                    <a:lnTo>
                      <a:pt x="316" y="1548"/>
                    </a:lnTo>
                    <a:lnTo>
                      <a:pt x="306" y="1543"/>
                    </a:lnTo>
                    <a:lnTo>
                      <a:pt x="301" y="1544"/>
                    </a:lnTo>
                    <a:lnTo>
                      <a:pt x="300" y="1540"/>
                    </a:lnTo>
                    <a:lnTo>
                      <a:pt x="291" y="1533"/>
                    </a:lnTo>
                    <a:lnTo>
                      <a:pt x="291" y="1518"/>
                    </a:lnTo>
                    <a:lnTo>
                      <a:pt x="296" y="1517"/>
                    </a:lnTo>
                    <a:lnTo>
                      <a:pt x="294" y="1511"/>
                    </a:lnTo>
                    <a:lnTo>
                      <a:pt x="295" y="1508"/>
                    </a:lnTo>
                    <a:lnTo>
                      <a:pt x="296" y="1507"/>
                    </a:lnTo>
                    <a:lnTo>
                      <a:pt x="289" y="1500"/>
                    </a:lnTo>
                    <a:lnTo>
                      <a:pt x="290" y="1494"/>
                    </a:lnTo>
                    <a:lnTo>
                      <a:pt x="290" y="1492"/>
                    </a:lnTo>
                    <a:lnTo>
                      <a:pt x="300" y="1492"/>
                    </a:lnTo>
                    <a:lnTo>
                      <a:pt x="304" y="1489"/>
                    </a:lnTo>
                    <a:lnTo>
                      <a:pt x="315" y="1492"/>
                    </a:lnTo>
                    <a:lnTo>
                      <a:pt x="317" y="1490"/>
                    </a:lnTo>
                    <a:lnTo>
                      <a:pt x="322" y="1485"/>
                    </a:lnTo>
                    <a:lnTo>
                      <a:pt x="327" y="1475"/>
                    </a:lnTo>
                    <a:lnTo>
                      <a:pt x="327" y="1464"/>
                    </a:lnTo>
                    <a:lnTo>
                      <a:pt x="337" y="1463"/>
                    </a:lnTo>
                    <a:lnTo>
                      <a:pt x="338" y="1462"/>
                    </a:lnTo>
                    <a:lnTo>
                      <a:pt x="336" y="1459"/>
                    </a:lnTo>
                    <a:lnTo>
                      <a:pt x="337" y="1456"/>
                    </a:lnTo>
                    <a:lnTo>
                      <a:pt x="341" y="1453"/>
                    </a:lnTo>
                    <a:lnTo>
                      <a:pt x="342" y="1451"/>
                    </a:lnTo>
                    <a:lnTo>
                      <a:pt x="345" y="1447"/>
                    </a:lnTo>
                    <a:lnTo>
                      <a:pt x="352" y="1442"/>
                    </a:lnTo>
                    <a:lnTo>
                      <a:pt x="352" y="1436"/>
                    </a:lnTo>
                    <a:lnTo>
                      <a:pt x="358" y="1430"/>
                    </a:lnTo>
                    <a:lnTo>
                      <a:pt x="360" y="1411"/>
                    </a:lnTo>
                    <a:lnTo>
                      <a:pt x="363" y="1409"/>
                    </a:lnTo>
                    <a:lnTo>
                      <a:pt x="363" y="1402"/>
                    </a:lnTo>
                    <a:lnTo>
                      <a:pt x="369" y="1394"/>
                    </a:lnTo>
                    <a:lnTo>
                      <a:pt x="369" y="1391"/>
                    </a:lnTo>
                    <a:lnTo>
                      <a:pt x="365" y="1388"/>
                    </a:lnTo>
                    <a:lnTo>
                      <a:pt x="361" y="1388"/>
                    </a:lnTo>
                    <a:lnTo>
                      <a:pt x="354" y="1397"/>
                    </a:lnTo>
                    <a:lnTo>
                      <a:pt x="352" y="1397"/>
                    </a:lnTo>
                    <a:lnTo>
                      <a:pt x="349" y="1393"/>
                    </a:lnTo>
                    <a:lnTo>
                      <a:pt x="347" y="1382"/>
                    </a:lnTo>
                    <a:lnTo>
                      <a:pt x="342" y="1386"/>
                    </a:lnTo>
                    <a:lnTo>
                      <a:pt x="338" y="1386"/>
                    </a:lnTo>
                    <a:lnTo>
                      <a:pt x="336" y="1381"/>
                    </a:lnTo>
                    <a:lnTo>
                      <a:pt x="333" y="1381"/>
                    </a:lnTo>
                    <a:lnTo>
                      <a:pt x="331" y="1379"/>
                    </a:lnTo>
                    <a:lnTo>
                      <a:pt x="330" y="1370"/>
                    </a:lnTo>
                    <a:lnTo>
                      <a:pt x="326" y="1368"/>
                    </a:lnTo>
                    <a:lnTo>
                      <a:pt x="325" y="1366"/>
                    </a:lnTo>
                    <a:lnTo>
                      <a:pt x="322" y="1365"/>
                    </a:lnTo>
                    <a:lnTo>
                      <a:pt x="318" y="1365"/>
                    </a:lnTo>
                    <a:lnTo>
                      <a:pt x="315" y="1360"/>
                    </a:lnTo>
                    <a:lnTo>
                      <a:pt x="312" y="1359"/>
                    </a:lnTo>
                    <a:lnTo>
                      <a:pt x="309" y="1359"/>
                    </a:lnTo>
                    <a:lnTo>
                      <a:pt x="304" y="1361"/>
                    </a:lnTo>
                    <a:lnTo>
                      <a:pt x="298" y="1361"/>
                    </a:lnTo>
                    <a:lnTo>
                      <a:pt x="293" y="1365"/>
                    </a:lnTo>
                    <a:lnTo>
                      <a:pt x="279" y="1365"/>
                    </a:lnTo>
                    <a:lnTo>
                      <a:pt x="269" y="1372"/>
                    </a:lnTo>
                    <a:lnTo>
                      <a:pt x="258" y="1378"/>
                    </a:lnTo>
                    <a:lnTo>
                      <a:pt x="251" y="1383"/>
                    </a:lnTo>
                    <a:lnTo>
                      <a:pt x="246" y="1388"/>
                    </a:lnTo>
                    <a:lnTo>
                      <a:pt x="241" y="1389"/>
                    </a:lnTo>
                    <a:lnTo>
                      <a:pt x="237" y="1394"/>
                    </a:lnTo>
                    <a:lnTo>
                      <a:pt x="230" y="1391"/>
                    </a:lnTo>
                    <a:lnTo>
                      <a:pt x="225" y="1394"/>
                    </a:lnTo>
                    <a:lnTo>
                      <a:pt x="220" y="1394"/>
                    </a:lnTo>
                    <a:lnTo>
                      <a:pt x="209" y="1393"/>
                    </a:lnTo>
                    <a:lnTo>
                      <a:pt x="202" y="1388"/>
                    </a:lnTo>
                    <a:lnTo>
                      <a:pt x="196" y="1389"/>
                    </a:lnTo>
                    <a:lnTo>
                      <a:pt x="188" y="1384"/>
                    </a:lnTo>
                    <a:lnTo>
                      <a:pt x="171" y="1378"/>
                    </a:lnTo>
                    <a:lnTo>
                      <a:pt x="161" y="1372"/>
                    </a:lnTo>
                    <a:lnTo>
                      <a:pt x="161" y="1366"/>
                    </a:lnTo>
                    <a:lnTo>
                      <a:pt x="160" y="1362"/>
                    </a:lnTo>
                    <a:lnTo>
                      <a:pt x="156" y="1363"/>
                    </a:lnTo>
                    <a:lnTo>
                      <a:pt x="151" y="1367"/>
                    </a:lnTo>
                    <a:lnTo>
                      <a:pt x="148" y="1367"/>
                    </a:lnTo>
                    <a:lnTo>
                      <a:pt x="143" y="1368"/>
                    </a:lnTo>
                    <a:lnTo>
                      <a:pt x="139" y="1367"/>
                    </a:lnTo>
                    <a:lnTo>
                      <a:pt x="133" y="1356"/>
                    </a:lnTo>
                    <a:lnTo>
                      <a:pt x="126" y="1355"/>
                    </a:lnTo>
                    <a:lnTo>
                      <a:pt x="124" y="1351"/>
                    </a:lnTo>
                    <a:lnTo>
                      <a:pt x="124" y="1349"/>
                    </a:lnTo>
                    <a:lnTo>
                      <a:pt x="129" y="1348"/>
                    </a:lnTo>
                    <a:lnTo>
                      <a:pt x="131" y="1344"/>
                    </a:lnTo>
                    <a:lnTo>
                      <a:pt x="129" y="1339"/>
                    </a:lnTo>
                    <a:lnTo>
                      <a:pt x="127" y="1336"/>
                    </a:lnTo>
                    <a:lnTo>
                      <a:pt x="129" y="1330"/>
                    </a:lnTo>
                    <a:lnTo>
                      <a:pt x="129" y="1324"/>
                    </a:lnTo>
                    <a:lnTo>
                      <a:pt x="127" y="1318"/>
                    </a:lnTo>
                    <a:lnTo>
                      <a:pt x="121" y="1312"/>
                    </a:lnTo>
                    <a:lnTo>
                      <a:pt x="110" y="1305"/>
                    </a:lnTo>
                    <a:lnTo>
                      <a:pt x="105" y="1305"/>
                    </a:lnTo>
                    <a:lnTo>
                      <a:pt x="99" y="1309"/>
                    </a:lnTo>
                    <a:lnTo>
                      <a:pt x="97" y="1308"/>
                    </a:lnTo>
                    <a:lnTo>
                      <a:pt x="97" y="1296"/>
                    </a:lnTo>
                    <a:lnTo>
                      <a:pt x="95" y="1293"/>
                    </a:lnTo>
                    <a:lnTo>
                      <a:pt x="88" y="1295"/>
                    </a:lnTo>
                    <a:lnTo>
                      <a:pt x="83" y="1292"/>
                    </a:lnTo>
                    <a:lnTo>
                      <a:pt x="79" y="1291"/>
                    </a:lnTo>
                    <a:lnTo>
                      <a:pt x="65" y="1293"/>
                    </a:lnTo>
                    <a:lnTo>
                      <a:pt x="54" y="1290"/>
                    </a:lnTo>
                    <a:lnTo>
                      <a:pt x="56" y="1289"/>
                    </a:lnTo>
                    <a:lnTo>
                      <a:pt x="53" y="1284"/>
                    </a:lnTo>
                    <a:lnTo>
                      <a:pt x="47" y="1281"/>
                    </a:lnTo>
                    <a:lnTo>
                      <a:pt x="46" y="1278"/>
                    </a:lnTo>
                    <a:lnTo>
                      <a:pt x="53" y="1270"/>
                    </a:lnTo>
                    <a:lnTo>
                      <a:pt x="57" y="1269"/>
                    </a:lnTo>
                    <a:lnTo>
                      <a:pt x="62" y="1271"/>
                    </a:lnTo>
                    <a:lnTo>
                      <a:pt x="65" y="1271"/>
                    </a:lnTo>
                    <a:lnTo>
                      <a:pt x="62" y="1271"/>
                    </a:lnTo>
                    <a:lnTo>
                      <a:pt x="70" y="1274"/>
                    </a:lnTo>
                    <a:lnTo>
                      <a:pt x="73" y="1273"/>
                    </a:lnTo>
                    <a:lnTo>
                      <a:pt x="73" y="1237"/>
                    </a:lnTo>
                    <a:lnTo>
                      <a:pt x="63" y="1212"/>
                    </a:lnTo>
                    <a:lnTo>
                      <a:pt x="63" y="1193"/>
                    </a:lnTo>
                    <a:lnTo>
                      <a:pt x="56" y="1182"/>
                    </a:lnTo>
                    <a:lnTo>
                      <a:pt x="37" y="1180"/>
                    </a:lnTo>
                    <a:lnTo>
                      <a:pt x="17" y="1187"/>
                    </a:lnTo>
                    <a:lnTo>
                      <a:pt x="6" y="1179"/>
                    </a:lnTo>
                    <a:lnTo>
                      <a:pt x="2" y="1162"/>
                    </a:lnTo>
                    <a:lnTo>
                      <a:pt x="0" y="1142"/>
                    </a:lnTo>
                    <a:lnTo>
                      <a:pt x="11" y="1108"/>
                    </a:lnTo>
                    <a:lnTo>
                      <a:pt x="10" y="1097"/>
                    </a:lnTo>
                    <a:lnTo>
                      <a:pt x="19" y="1079"/>
                    </a:lnTo>
                    <a:lnTo>
                      <a:pt x="51" y="1064"/>
                    </a:lnTo>
                    <a:lnTo>
                      <a:pt x="56" y="1059"/>
                    </a:lnTo>
                    <a:lnTo>
                      <a:pt x="63" y="1059"/>
                    </a:lnTo>
                    <a:lnTo>
                      <a:pt x="69" y="1044"/>
                    </a:lnTo>
                    <a:lnTo>
                      <a:pt x="79" y="1048"/>
                    </a:lnTo>
                    <a:lnTo>
                      <a:pt x="94" y="1042"/>
                    </a:lnTo>
                    <a:lnTo>
                      <a:pt x="105" y="1043"/>
                    </a:lnTo>
                    <a:lnTo>
                      <a:pt x="111" y="1056"/>
                    </a:lnTo>
                    <a:lnTo>
                      <a:pt x="122" y="1058"/>
                    </a:lnTo>
                    <a:lnTo>
                      <a:pt x="138" y="1054"/>
                    </a:lnTo>
                    <a:lnTo>
                      <a:pt x="148" y="1055"/>
                    </a:lnTo>
                    <a:lnTo>
                      <a:pt x="161" y="1045"/>
                    </a:lnTo>
                    <a:lnTo>
                      <a:pt x="167" y="1027"/>
                    </a:lnTo>
                    <a:lnTo>
                      <a:pt x="176" y="1016"/>
                    </a:lnTo>
                    <a:lnTo>
                      <a:pt x="193" y="1011"/>
                    </a:lnTo>
                    <a:lnTo>
                      <a:pt x="212" y="1010"/>
                    </a:lnTo>
                    <a:lnTo>
                      <a:pt x="239" y="1005"/>
                    </a:lnTo>
                    <a:lnTo>
                      <a:pt x="251" y="1000"/>
                    </a:lnTo>
                    <a:lnTo>
                      <a:pt x="259" y="986"/>
                    </a:lnTo>
                    <a:lnTo>
                      <a:pt x="274" y="973"/>
                    </a:lnTo>
                    <a:lnTo>
                      <a:pt x="310" y="953"/>
                    </a:lnTo>
                    <a:lnTo>
                      <a:pt x="348" y="941"/>
                    </a:lnTo>
                    <a:lnTo>
                      <a:pt x="358" y="934"/>
                    </a:lnTo>
                    <a:lnTo>
                      <a:pt x="364" y="920"/>
                    </a:lnTo>
                    <a:lnTo>
                      <a:pt x="364" y="892"/>
                    </a:lnTo>
                    <a:lnTo>
                      <a:pt x="366" y="881"/>
                    </a:lnTo>
                    <a:lnTo>
                      <a:pt x="374" y="871"/>
                    </a:lnTo>
                    <a:lnTo>
                      <a:pt x="373" y="859"/>
                    </a:lnTo>
                    <a:lnTo>
                      <a:pt x="386" y="849"/>
                    </a:lnTo>
                    <a:lnTo>
                      <a:pt x="386" y="834"/>
                    </a:lnTo>
                    <a:lnTo>
                      <a:pt x="377" y="807"/>
                    </a:lnTo>
                    <a:lnTo>
                      <a:pt x="370" y="795"/>
                    </a:lnTo>
                    <a:lnTo>
                      <a:pt x="366" y="780"/>
                    </a:lnTo>
                    <a:lnTo>
                      <a:pt x="361" y="742"/>
                    </a:lnTo>
                    <a:lnTo>
                      <a:pt x="354" y="727"/>
                    </a:lnTo>
                    <a:lnTo>
                      <a:pt x="347" y="720"/>
                    </a:lnTo>
                    <a:lnTo>
                      <a:pt x="355" y="712"/>
                    </a:lnTo>
                    <a:lnTo>
                      <a:pt x="375" y="705"/>
                    </a:lnTo>
                    <a:lnTo>
                      <a:pt x="393" y="703"/>
                    </a:lnTo>
                    <a:lnTo>
                      <a:pt x="416" y="695"/>
                    </a:lnTo>
                    <a:lnTo>
                      <a:pt x="471" y="693"/>
                    </a:lnTo>
                    <a:lnTo>
                      <a:pt x="478" y="688"/>
                    </a:lnTo>
                    <a:lnTo>
                      <a:pt x="472" y="670"/>
                    </a:lnTo>
                    <a:lnTo>
                      <a:pt x="470" y="655"/>
                    </a:lnTo>
                    <a:lnTo>
                      <a:pt x="473" y="635"/>
                    </a:lnTo>
                    <a:lnTo>
                      <a:pt x="479" y="611"/>
                    </a:lnTo>
                    <a:lnTo>
                      <a:pt x="492" y="584"/>
                    </a:lnTo>
                    <a:lnTo>
                      <a:pt x="500" y="558"/>
                    </a:lnTo>
                    <a:lnTo>
                      <a:pt x="511" y="537"/>
                    </a:lnTo>
                    <a:lnTo>
                      <a:pt x="535" y="537"/>
                    </a:lnTo>
                    <a:lnTo>
                      <a:pt x="544" y="544"/>
                    </a:lnTo>
                    <a:lnTo>
                      <a:pt x="563" y="550"/>
                    </a:lnTo>
                    <a:lnTo>
                      <a:pt x="597" y="547"/>
                    </a:lnTo>
                    <a:lnTo>
                      <a:pt x="606" y="556"/>
                    </a:lnTo>
                    <a:lnTo>
                      <a:pt x="616" y="563"/>
                    </a:lnTo>
                    <a:lnTo>
                      <a:pt x="630" y="552"/>
                    </a:lnTo>
                    <a:lnTo>
                      <a:pt x="653" y="544"/>
                    </a:lnTo>
                    <a:lnTo>
                      <a:pt x="656" y="507"/>
                    </a:lnTo>
                    <a:lnTo>
                      <a:pt x="654" y="484"/>
                    </a:lnTo>
                    <a:lnTo>
                      <a:pt x="659" y="459"/>
                    </a:lnTo>
                    <a:lnTo>
                      <a:pt x="670" y="439"/>
                    </a:lnTo>
                    <a:lnTo>
                      <a:pt x="686" y="440"/>
                    </a:lnTo>
                    <a:lnTo>
                      <a:pt x="705" y="434"/>
                    </a:lnTo>
                    <a:lnTo>
                      <a:pt x="721" y="418"/>
                    </a:lnTo>
                    <a:lnTo>
                      <a:pt x="731" y="398"/>
                    </a:lnTo>
                    <a:lnTo>
                      <a:pt x="756" y="405"/>
                    </a:lnTo>
                    <a:lnTo>
                      <a:pt x="772" y="389"/>
                    </a:lnTo>
                    <a:lnTo>
                      <a:pt x="777" y="389"/>
                    </a:lnTo>
                    <a:lnTo>
                      <a:pt x="777" y="393"/>
                    </a:lnTo>
                    <a:lnTo>
                      <a:pt x="780" y="404"/>
                    </a:lnTo>
                    <a:lnTo>
                      <a:pt x="791" y="430"/>
                    </a:lnTo>
                    <a:lnTo>
                      <a:pt x="821" y="453"/>
                    </a:lnTo>
                    <a:lnTo>
                      <a:pt x="832" y="474"/>
                    </a:lnTo>
                    <a:lnTo>
                      <a:pt x="847" y="485"/>
                    </a:lnTo>
                    <a:lnTo>
                      <a:pt x="854" y="474"/>
                    </a:lnTo>
                    <a:lnTo>
                      <a:pt x="870" y="477"/>
                    </a:lnTo>
                    <a:lnTo>
                      <a:pt x="885" y="485"/>
                    </a:lnTo>
                    <a:lnTo>
                      <a:pt x="901" y="488"/>
                    </a:lnTo>
                    <a:lnTo>
                      <a:pt x="911" y="504"/>
                    </a:lnTo>
                    <a:lnTo>
                      <a:pt x="918" y="526"/>
                    </a:lnTo>
                    <a:lnTo>
                      <a:pt x="928" y="543"/>
                    </a:lnTo>
                    <a:lnTo>
                      <a:pt x="940" y="586"/>
                    </a:lnTo>
                    <a:lnTo>
                      <a:pt x="940" y="614"/>
                    </a:lnTo>
                    <a:lnTo>
                      <a:pt x="944" y="633"/>
                    </a:lnTo>
                    <a:lnTo>
                      <a:pt x="943" y="652"/>
                    </a:lnTo>
                    <a:lnTo>
                      <a:pt x="935" y="668"/>
                    </a:lnTo>
                    <a:lnTo>
                      <a:pt x="934" y="683"/>
                    </a:lnTo>
                    <a:lnTo>
                      <a:pt x="941" y="690"/>
                    </a:lnTo>
                    <a:lnTo>
                      <a:pt x="957" y="697"/>
                    </a:lnTo>
                    <a:lnTo>
                      <a:pt x="988" y="700"/>
                    </a:lnTo>
                    <a:lnTo>
                      <a:pt x="1022" y="711"/>
                    </a:lnTo>
                    <a:lnTo>
                      <a:pt x="1031" y="711"/>
                    </a:lnTo>
                    <a:lnTo>
                      <a:pt x="1044" y="706"/>
                    </a:lnTo>
                    <a:lnTo>
                      <a:pt x="1057" y="706"/>
                    </a:lnTo>
                    <a:lnTo>
                      <a:pt x="1069" y="712"/>
                    </a:lnTo>
                    <a:lnTo>
                      <a:pt x="1099" y="722"/>
                    </a:lnTo>
                    <a:lnTo>
                      <a:pt x="1114" y="732"/>
                    </a:lnTo>
                    <a:lnTo>
                      <a:pt x="1130" y="741"/>
                    </a:lnTo>
                    <a:lnTo>
                      <a:pt x="1162" y="749"/>
                    </a:lnTo>
                    <a:lnTo>
                      <a:pt x="1175" y="759"/>
                    </a:lnTo>
                    <a:lnTo>
                      <a:pt x="1187" y="760"/>
                    </a:lnTo>
                    <a:lnTo>
                      <a:pt x="1198" y="775"/>
                    </a:lnTo>
                    <a:lnTo>
                      <a:pt x="1209" y="792"/>
                    </a:lnTo>
                    <a:lnTo>
                      <a:pt x="1216" y="812"/>
                    </a:lnTo>
                    <a:lnTo>
                      <a:pt x="1228" y="832"/>
                    </a:lnTo>
                    <a:lnTo>
                      <a:pt x="1240" y="846"/>
                    </a:lnTo>
                    <a:lnTo>
                      <a:pt x="1253" y="862"/>
                    </a:lnTo>
                    <a:lnTo>
                      <a:pt x="1269" y="876"/>
                    </a:lnTo>
                    <a:lnTo>
                      <a:pt x="1283" y="882"/>
                    </a:lnTo>
                    <a:lnTo>
                      <a:pt x="1304" y="882"/>
                    </a:lnTo>
                    <a:lnTo>
                      <a:pt x="1452" y="872"/>
                    </a:lnTo>
                    <a:lnTo>
                      <a:pt x="1470" y="870"/>
                    </a:lnTo>
                    <a:lnTo>
                      <a:pt x="1487" y="872"/>
                    </a:lnTo>
                    <a:lnTo>
                      <a:pt x="1521" y="883"/>
                    </a:lnTo>
                    <a:lnTo>
                      <a:pt x="1531" y="887"/>
                    </a:lnTo>
                    <a:lnTo>
                      <a:pt x="1540" y="898"/>
                    </a:lnTo>
                    <a:lnTo>
                      <a:pt x="1555" y="911"/>
                    </a:lnTo>
                    <a:lnTo>
                      <a:pt x="1578" y="921"/>
                    </a:lnTo>
                    <a:lnTo>
                      <a:pt x="1611" y="931"/>
                    </a:lnTo>
                    <a:lnTo>
                      <a:pt x="1629" y="941"/>
                    </a:lnTo>
                    <a:lnTo>
                      <a:pt x="1651" y="948"/>
                    </a:lnTo>
                    <a:lnTo>
                      <a:pt x="1680" y="950"/>
                    </a:lnTo>
                    <a:lnTo>
                      <a:pt x="1686" y="952"/>
                    </a:lnTo>
                    <a:lnTo>
                      <a:pt x="1697" y="961"/>
                    </a:lnTo>
                    <a:lnTo>
                      <a:pt x="1709" y="964"/>
                    </a:lnTo>
                    <a:lnTo>
                      <a:pt x="1719" y="963"/>
                    </a:lnTo>
                    <a:lnTo>
                      <a:pt x="1737" y="948"/>
                    </a:lnTo>
                    <a:lnTo>
                      <a:pt x="1767" y="937"/>
                    </a:lnTo>
                    <a:lnTo>
                      <a:pt x="1780" y="935"/>
                    </a:lnTo>
                    <a:lnTo>
                      <a:pt x="1791" y="931"/>
                    </a:lnTo>
                    <a:lnTo>
                      <a:pt x="1799" y="921"/>
                    </a:lnTo>
                    <a:lnTo>
                      <a:pt x="1810" y="918"/>
                    </a:lnTo>
                    <a:lnTo>
                      <a:pt x="1847" y="911"/>
                    </a:lnTo>
                    <a:lnTo>
                      <a:pt x="1865" y="904"/>
                    </a:lnTo>
                    <a:lnTo>
                      <a:pt x="1891" y="905"/>
                    </a:lnTo>
                    <a:lnTo>
                      <a:pt x="1907" y="899"/>
                    </a:lnTo>
                    <a:lnTo>
                      <a:pt x="1935" y="908"/>
                    </a:lnTo>
                    <a:lnTo>
                      <a:pt x="1940" y="905"/>
                    </a:lnTo>
                    <a:lnTo>
                      <a:pt x="1968" y="903"/>
                    </a:lnTo>
                    <a:lnTo>
                      <a:pt x="1998" y="892"/>
                    </a:lnTo>
                    <a:lnTo>
                      <a:pt x="2012" y="883"/>
                    </a:lnTo>
                    <a:lnTo>
                      <a:pt x="2032" y="868"/>
                    </a:lnTo>
                    <a:lnTo>
                      <a:pt x="2042" y="854"/>
                    </a:lnTo>
                    <a:lnTo>
                      <a:pt x="2100" y="805"/>
                    </a:lnTo>
                    <a:lnTo>
                      <a:pt x="2097" y="791"/>
                    </a:lnTo>
                    <a:lnTo>
                      <a:pt x="2075" y="762"/>
                    </a:lnTo>
                    <a:lnTo>
                      <a:pt x="2078" y="747"/>
                    </a:lnTo>
                    <a:lnTo>
                      <a:pt x="2091" y="727"/>
                    </a:lnTo>
                    <a:lnTo>
                      <a:pt x="2100" y="710"/>
                    </a:lnTo>
                    <a:lnTo>
                      <a:pt x="2121" y="704"/>
                    </a:lnTo>
                    <a:lnTo>
                      <a:pt x="2137" y="709"/>
                    </a:lnTo>
                    <a:lnTo>
                      <a:pt x="2149" y="722"/>
                    </a:lnTo>
                    <a:lnTo>
                      <a:pt x="2170" y="727"/>
                    </a:lnTo>
                    <a:lnTo>
                      <a:pt x="2188" y="727"/>
                    </a:lnTo>
                    <a:lnTo>
                      <a:pt x="2215" y="710"/>
                    </a:lnTo>
                    <a:lnTo>
                      <a:pt x="2234" y="689"/>
                    </a:lnTo>
                    <a:lnTo>
                      <a:pt x="2254" y="667"/>
                    </a:lnTo>
                    <a:lnTo>
                      <a:pt x="2266" y="667"/>
                    </a:lnTo>
                    <a:lnTo>
                      <a:pt x="2277" y="668"/>
                    </a:lnTo>
                    <a:lnTo>
                      <a:pt x="2284" y="666"/>
                    </a:lnTo>
                    <a:lnTo>
                      <a:pt x="2302" y="654"/>
                    </a:lnTo>
                    <a:lnTo>
                      <a:pt x="2353" y="598"/>
                    </a:lnTo>
                    <a:lnTo>
                      <a:pt x="2369" y="584"/>
                    </a:lnTo>
                    <a:lnTo>
                      <a:pt x="2390" y="580"/>
                    </a:lnTo>
                    <a:lnTo>
                      <a:pt x="2415" y="581"/>
                    </a:lnTo>
                    <a:lnTo>
                      <a:pt x="2440" y="577"/>
                    </a:lnTo>
                    <a:lnTo>
                      <a:pt x="2465" y="572"/>
                    </a:lnTo>
                    <a:lnTo>
                      <a:pt x="2484" y="577"/>
                    </a:lnTo>
                    <a:lnTo>
                      <a:pt x="2501" y="580"/>
                    </a:lnTo>
                    <a:lnTo>
                      <a:pt x="2511" y="574"/>
                    </a:lnTo>
                    <a:lnTo>
                      <a:pt x="2510" y="561"/>
                    </a:lnTo>
                    <a:lnTo>
                      <a:pt x="2496" y="553"/>
                    </a:lnTo>
                    <a:lnTo>
                      <a:pt x="2496" y="544"/>
                    </a:lnTo>
                    <a:lnTo>
                      <a:pt x="2498" y="531"/>
                    </a:lnTo>
                    <a:lnTo>
                      <a:pt x="2492" y="517"/>
                    </a:lnTo>
                    <a:lnTo>
                      <a:pt x="2463" y="493"/>
                    </a:lnTo>
                    <a:lnTo>
                      <a:pt x="2450" y="478"/>
                    </a:lnTo>
                    <a:lnTo>
                      <a:pt x="2444" y="464"/>
                    </a:lnTo>
                    <a:lnTo>
                      <a:pt x="2415" y="485"/>
                    </a:lnTo>
                    <a:lnTo>
                      <a:pt x="2397" y="498"/>
                    </a:lnTo>
                    <a:lnTo>
                      <a:pt x="2372" y="505"/>
                    </a:lnTo>
                    <a:lnTo>
                      <a:pt x="2347" y="507"/>
                    </a:lnTo>
                    <a:lnTo>
                      <a:pt x="2306" y="498"/>
                    </a:lnTo>
                    <a:lnTo>
                      <a:pt x="2297" y="483"/>
                    </a:lnTo>
                    <a:lnTo>
                      <a:pt x="2294" y="463"/>
                    </a:lnTo>
                    <a:lnTo>
                      <a:pt x="2294" y="441"/>
                    </a:lnTo>
                    <a:lnTo>
                      <a:pt x="2302" y="424"/>
                    </a:lnTo>
                    <a:lnTo>
                      <a:pt x="2305" y="404"/>
                    </a:lnTo>
                    <a:lnTo>
                      <a:pt x="2302" y="387"/>
                    </a:lnTo>
                    <a:lnTo>
                      <a:pt x="2302" y="371"/>
                    </a:lnTo>
                    <a:lnTo>
                      <a:pt x="2306" y="362"/>
                    </a:lnTo>
                    <a:lnTo>
                      <a:pt x="2317" y="348"/>
                    </a:lnTo>
                    <a:lnTo>
                      <a:pt x="2333" y="319"/>
                    </a:lnTo>
                    <a:lnTo>
                      <a:pt x="2342" y="311"/>
                    </a:lnTo>
                    <a:lnTo>
                      <a:pt x="2342" y="306"/>
                    </a:lnTo>
                    <a:lnTo>
                      <a:pt x="2353" y="308"/>
                    </a:lnTo>
                    <a:lnTo>
                      <a:pt x="2366" y="318"/>
                    </a:lnTo>
                    <a:lnTo>
                      <a:pt x="2398" y="328"/>
                    </a:lnTo>
                    <a:lnTo>
                      <a:pt x="2423" y="340"/>
                    </a:lnTo>
                    <a:lnTo>
                      <a:pt x="2434" y="338"/>
                    </a:lnTo>
                    <a:lnTo>
                      <a:pt x="2449" y="327"/>
                    </a:lnTo>
                    <a:lnTo>
                      <a:pt x="2499" y="296"/>
                    </a:lnTo>
                    <a:lnTo>
                      <a:pt x="2500" y="289"/>
                    </a:lnTo>
                    <a:lnTo>
                      <a:pt x="2498" y="276"/>
                    </a:lnTo>
                    <a:lnTo>
                      <a:pt x="2501" y="264"/>
                    </a:lnTo>
                    <a:lnTo>
                      <a:pt x="2512" y="251"/>
                    </a:lnTo>
                    <a:lnTo>
                      <a:pt x="2519" y="240"/>
                    </a:lnTo>
                    <a:lnTo>
                      <a:pt x="2526" y="210"/>
                    </a:lnTo>
                    <a:lnTo>
                      <a:pt x="2531" y="188"/>
                    </a:lnTo>
                    <a:lnTo>
                      <a:pt x="2538" y="171"/>
                    </a:lnTo>
                    <a:lnTo>
                      <a:pt x="2557" y="161"/>
                    </a:lnTo>
                    <a:lnTo>
                      <a:pt x="2581" y="134"/>
                    </a:lnTo>
                    <a:lnTo>
                      <a:pt x="2581" y="129"/>
                    </a:lnTo>
                    <a:lnTo>
                      <a:pt x="2576" y="118"/>
                    </a:lnTo>
                    <a:lnTo>
                      <a:pt x="2578" y="91"/>
                    </a:lnTo>
                    <a:lnTo>
                      <a:pt x="2571" y="87"/>
                    </a:lnTo>
                    <a:lnTo>
                      <a:pt x="2560" y="87"/>
                    </a:lnTo>
                    <a:lnTo>
                      <a:pt x="2542" y="92"/>
                    </a:lnTo>
                    <a:lnTo>
                      <a:pt x="2538" y="87"/>
                    </a:lnTo>
                    <a:lnTo>
                      <a:pt x="2543" y="74"/>
                    </a:lnTo>
                    <a:lnTo>
                      <a:pt x="2567" y="50"/>
                    </a:lnTo>
                    <a:lnTo>
                      <a:pt x="2575" y="38"/>
                    </a:lnTo>
                    <a:lnTo>
                      <a:pt x="2591" y="26"/>
                    </a:lnTo>
                    <a:lnTo>
                      <a:pt x="2625" y="20"/>
                    </a:lnTo>
                    <a:lnTo>
                      <a:pt x="2666" y="5"/>
                    </a:lnTo>
                    <a:lnTo>
                      <a:pt x="2691" y="6"/>
                    </a:lnTo>
                    <a:lnTo>
                      <a:pt x="2726" y="0"/>
                    </a:lnTo>
                    <a:lnTo>
                      <a:pt x="2738" y="0"/>
                    </a:lnTo>
                    <a:lnTo>
                      <a:pt x="2757" y="9"/>
                    </a:lnTo>
                    <a:lnTo>
                      <a:pt x="2774" y="21"/>
                    </a:lnTo>
                    <a:lnTo>
                      <a:pt x="2785" y="33"/>
                    </a:lnTo>
                    <a:lnTo>
                      <a:pt x="2801" y="37"/>
                    </a:lnTo>
                    <a:lnTo>
                      <a:pt x="2820" y="34"/>
                    </a:lnTo>
                    <a:lnTo>
                      <a:pt x="2836" y="38"/>
                    </a:lnTo>
                    <a:lnTo>
                      <a:pt x="2850" y="44"/>
                    </a:lnTo>
                    <a:lnTo>
                      <a:pt x="2858" y="58"/>
                    </a:lnTo>
                    <a:lnTo>
                      <a:pt x="2870" y="76"/>
                    </a:lnTo>
                    <a:lnTo>
                      <a:pt x="2871" y="89"/>
                    </a:lnTo>
                    <a:lnTo>
                      <a:pt x="2879" y="96"/>
                    </a:lnTo>
                    <a:lnTo>
                      <a:pt x="2888" y="102"/>
                    </a:lnTo>
                    <a:lnTo>
                      <a:pt x="2890" y="111"/>
                    </a:lnTo>
                    <a:lnTo>
                      <a:pt x="2891" y="106"/>
                    </a:lnTo>
                    <a:lnTo>
                      <a:pt x="2893" y="119"/>
                    </a:lnTo>
                    <a:lnTo>
                      <a:pt x="2898" y="134"/>
                    </a:lnTo>
                    <a:lnTo>
                      <a:pt x="2901" y="155"/>
                    </a:lnTo>
                    <a:lnTo>
                      <a:pt x="2909" y="172"/>
                    </a:lnTo>
                    <a:lnTo>
                      <a:pt x="2914" y="189"/>
                    </a:lnTo>
                    <a:lnTo>
                      <a:pt x="2935" y="229"/>
                    </a:lnTo>
                    <a:lnTo>
                      <a:pt x="2941" y="270"/>
                    </a:lnTo>
                    <a:lnTo>
                      <a:pt x="2950" y="289"/>
                    </a:lnTo>
                    <a:lnTo>
                      <a:pt x="2949" y="294"/>
                    </a:lnTo>
                    <a:lnTo>
                      <a:pt x="2950" y="295"/>
                    </a:lnTo>
                    <a:lnTo>
                      <a:pt x="2952" y="313"/>
                    </a:lnTo>
                    <a:lnTo>
                      <a:pt x="2952" y="334"/>
                    </a:lnTo>
                    <a:lnTo>
                      <a:pt x="2965" y="345"/>
                    </a:lnTo>
                    <a:lnTo>
                      <a:pt x="2988" y="348"/>
                    </a:lnTo>
                    <a:lnTo>
                      <a:pt x="3009" y="340"/>
                    </a:lnTo>
                    <a:lnTo>
                      <a:pt x="3025" y="348"/>
                    </a:lnTo>
                    <a:lnTo>
                      <a:pt x="3044" y="350"/>
                    </a:lnTo>
                    <a:lnTo>
                      <a:pt x="3062" y="359"/>
                    </a:lnTo>
                    <a:lnTo>
                      <a:pt x="3094" y="387"/>
                    </a:lnTo>
                    <a:lnTo>
                      <a:pt x="3109" y="394"/>
                    </a:lnTo>
                    <a:lnTo>
                      <a:pt x="3121" y="396"/>
                    </a:lnTo>
                    <a:lnTo>
                      <a:pt x="3125" y="403"/>
                    </a:lnTo>
                    <a:lnTo>
                      <a:pt x="3125" y="408"/>
                    </a:lnTo>
                    <a:lnTo>
                      <a:pt x="3127" y="407"/>
                    </a:lnTo>
                    <a:lnTo>
                      <a:pt x="3128" y="423"/>
                    </a:lnTo>
                    <a:lnTo>
                      <a:pt x="3135" y="432"/>
                    </a:lnTo>
                    <a:lnTo>
                      <a:pt x="3134" y="448"/>
                    </a:lnTo>
                    <a:lnTo>
                      <a:pt x="3135" y="466"/>
                    </a:lnTo>
                    <a:lnTo>
                      <a:pt x="3145" y="482"/>
                    </a:lnTo>
                    <a:lnTo>
                      <a:pt x="3151" y="495"/>
                    </a:lnTo>
                    <a:lnTo>
                      <a:pt x="3170" y="494"/>
                    </a:lnTo>
                    <a:lnTo>
                      <a:pt x="3189" y="500"/>
                    </a:lnTo>
                    <a:lnTo>
                      <a:pt x="3207" y="498"/>
                    </a:lnTo>
                    <a:lnTo>
                      <a:pt x="3238" y="483"/>
                    </a:lnTo>
                    <a:lnTo>
                      <a:pt x="3272" y="461"/>
                    </a:lnTo>
                    <a:lnTo>
                      <a:pt x="3290" y="459"/>
                    </a:lnTo>
                    <a:lnTo>
                      <a:pt x="3323" y="441"/>
                    </a:lnTo>
                    <a:lnTo>
                      <a:pt x="3355" y="432"/>
                    </a:lnTo>
                    <a:lnTo>
                      <a:pt x="3356" y="435"/>
                    </a:lnTo>
                    <a:lnTo>
                      <a:pt x="3348" y="448"/>
                    </a:lnTo>
                    <a:lnTo>
                      <a:pt x="3348" y="468"/>
                    </a:lnTo>
                    <a:lnTo>
                      <a:pt x="3353" y="484"/>
                    </a:lnTo>
                    <a:lnTo>
                      <a:pt x="3350" y="504"/>
                    </a:lnTo>
                    <a:lnTo>
                      <a:pt x="3338" y="514"/>
                    </a:lnTo>
                    <a:lnTo>
                      <a:pt x="3324" y="527"/>
                    </a:lnTo>
                    <a:lnTo>
                      <a:pt x="3322" y="548"/>
                    </a:lnTo>
                    <a:lnTo>
                      <a:pt x="3308" y="581"/>
                    </a:lnTo>
                    <a:lnTo>
                      <a:pt x="3300" y="623"/>
                    </a:lnTo>
                    <a:lnTo>
                      <a:pt x="3281" y="661"/>
                    </a:lnTo>
                    <a:lnTo>
                      <a:pt x="3268" y="679"/>
                    </a:lnTo>
                    <a:lnTo>
                      <a:pt x="3263" y="699"/>
                    </a:lnTo>
                    <a:lnTo>
                      <a:pt x="3251" y="709"/>
                    </a:lnTo>
                    <a:lnTo>
                      <a:pt x="3246" y="705"/>
                    </a:lnTo>
                    <a:lnTo>
                      <a:pt x="3195" y="693"/>
                    </a:lnTo>
                    <a:lnTo>
                      <a:pt x="3182" y="700"/>
                    </a:lnTo>
                    <a:lnTo>
                      <a:pt x="3146" y="735"/>
                    </a:lnTo>
                    <a:lnTo>
                      <a:pt x="3154" y="748"/>
                    </a:lnTo>
                    <a:lnTo>
                      <a:pt x="3160" y="775"/>
                    </a:lnTo>
                    <a:lnTo>
                      <a:pt x="3160" y="834"/>
                    </a:lnTo>
                    <a:lnTo>
                      <a:pt x="3144" y="859"/>
                    </a:lnTo>
                    <a:lnTo>
                      <a:pt x="3124" y="876"/>
                    </a:lnTo>
                    <a:lnTo>
                      <a:pt x="3124" y="894"/>
                    </a:lnTo>
                    <a:lnTo>
                      <a:pt x="3116" y="893"/>
                    </a:lnTo>
                    <a:lnTo>
                      <a:pt x="3108" y="878"/>
                    </a:lnTo>
                    <a:lnTo>
                      <a:pt x="3097" y="867"/>
                    </a:lnTo>
                    <a:lnTo>
                      <a:pt x="3086" y="876"/>
                    </a:lnTo>
                    <a:lnTo>
                      <a:pt x="3079" y="896"/>
                    </a:lnTo>
                    <a:lnTo>
                      <a:pt x="3069" y="911"/>
                    </a:lnTo>
                    <a:lnTo>
                      <a:pt x="3038" y="935"/>
                    </a:lnTo>
                    <a:lnTo>
                      <a:pt x="3014" y="941"/>
                    </a:lnTo>
                    <a:lnTo>
                      <a:pt x="2994" y="941"/>
                    </a:lnTo>
                    <a:lnTo>
                      <a:pt x="2989" y="950"/>
                    </a:lnTo>
                    <a:lnTo>
                      <a:pt x="2995" y="981"/>
                    </a:lnTo>
                    <a:lnTo>
                      <a:pt x="2953" y="985"/>
                    </a:lnTo>
                    <a:lnTo>
                      <a:pt x="2939" y="975"/>
                    </a:lnTo>
                    <a:lnTo>
                      <a:pt x="2920" y="970"/>
                    </a:lnTo>
                    <a:lnTo>
                      <a:pt x="2908" y="980"/>
                    </a:lnTo>
                    <a:lnTo>
                      <a:pt x="2883" y="1009"/>
                    </a:lnTo>
                    <a:lnTo>
                      <a:pt x="2865" y="1024"/>
                    </a:lnTo>
                    <a:lnTo>
                      <a:pt x="2826" y="1045"/>
                    </a:lnTo>
                    <a:lnTo>
                      <a:pt x="2811" y="1052"/>
                    </a:lnTo>
                    <a:lnTo>
                      <a:pt x="2783" y="1087"/>
                    </a:lnTo>
                    <a:lnTo>
                      <a:pt x="2781" y="1091"/>
                    </a:lnTo>
                    <a:lnTo>
                      <a:pt x="2774" y="1094"/>
                    </a:lnTo>
                    <a:lnTo>
                      <a:pt x="2767" y="1097"/>
                    </a:lnTo>
                    <a:lnTo>
                      <a:pt x="2756" y="1097"/>
                    </a:lnTo>
                    <a:lnTo>
                      <a:pt x="2734" y="1104"/>
                    </a:lnTo>
                    <a:lnTo>
                      <a:pt x="2729" y="1097"/>
                    </a:lnTo>
                    <a:lnTo>
                      <a:pt x="2724" y="1102"/>
                    </a:lnTo>
                    <a:lnTo>
                      <a:pt x="2709" y="1113"/>
                    </a:lnTo>
                    <a:lnTo>
                      <a:pt x="2673" y="1128"/>
                    </a:lnTo>
                    <a:lnTo>
                      <a:pt x="2665" y="1136"/>
                    </a:lnTo>
                    <a:lnTo>
                      <a:pt x="2657" y="1149"/>
                    </a:lnTo>
                    <a:lnTo>
                      <a:pt x="2646" y="1157"/>
                    </a:lnTo>
                    <a:lnTo>
                      <a:pt x="2638" y="1157"/>
                    </a:lnTo>
                    <a:lnTo>
                      <a:pt x="2632" y="1163"/>
                    </a:lnTo>
                    <a:lnTo>
                      <a:pt x="2613" y="1172"/>
                    </a:lnTo>
                    <a:lnTo>
                      <a:pt x="2607" y="1168"/>
                    </a:lnTo>
                    <a:lnTo>
                      <a:pt x="2616" y="1156"/>
                    </a:lnTo>
                    <a:lnTo>
                      <a:pt x="2630" y="1151"/>
                    </a:lnTo>
                    <a:lnTo>
                      <a:pt x="2635" y="1140"/>
                    </a:lnTo>
                    <a:lnTo>
                      <a:pt x="2638" y="1129"/>
                    </a:lnTo>
                    <a:lnTo>
                      <a:pt x="2630" y="1126"/>
                    </a:lnTo>
                    <a:lnTo>
                      <a:pt x="2622" y="1119"/>
                    </a:lnTo>
                    <a:lnTo>
                      <a:pt x="2616" y="1118"/>
                    </a:lnTo>
                    <a:lnTo>
                      <a:pt x="2625" y="1112"/>
                    </a:lnTo>
                    <a:lnTo>
                      <a:pt x="2627" y="1101"/>
                    </a:lnTo>
                    <a:lnTo>
                      <a:pt x="2638" y="1093"/>
                    </a:lnTo>
                    <a:lnTo>
                      <a:pt x="2660" y="1063"/>
                    </a:lnTo>
                    <a:lnTo>
                      <a:pt x="2667" y="1050"/>
                    </a:lnTo>
                    <a:lnTo>
                      <a:pt x="2665" y="1042"/>
                    </a:lnTo>
                    <a:lnTo>
                      <a:pt x="2652" y="1028"/>
                    </a:lnTo>
                    <a:lnTo>
                      <a:pt x="2649" y="1016"/>
                    </a:lnTo>
                    <a:lnTo>
                      <a:pt x="2644" y="1010"/>
                    </a:lnTo>
                    <a:lnTo>
                      <a:pt x="2639" y="1016"/>
                    </a:lnTo>
                    <a:lnTo>
                      <a:pt x="2616" y="1017"/>
                    </a:lnTo>
                    <a:lnTo>
                      <a:pt x="2606" y="1021"/>
                    </a:lnTo>
                    <a:lnTo>
                      <a:pt x="2590" y="1038"/>
                    </a:lnTo>
                    <a:lnTo>
                      <a:pt x="2578" y="1053"/>
                    </a:lnTo>
                    <a:lnTo>
                      <a:pt x="2571" y="1065"/>
                    </a:lnTo>
                    <a:lnTo>
                      <a:pt x="2568" y="1070"/>
                    </a:lnTo>
                    <a:lnTo>
                      <a:pt x="2542" y="1082"/>
                    </a:lnTo>
                    <a:lnTo>
                      <a:pt x="2524" y="1096"/>
                    </a:lnTo>
                    <a:lnTo>
                      <a:pt x="2516" y="1098"/>
                    </a:lnTo>
                    <a:lnTo>
                      <a:pt x="2509" y="1112"/>
                    </a:lnTo>
                    <a:lnTo>
                      <a:pt x="2506" y="1126"/>
                    </a:lnTo>
                    <a:lnTo>
                      <a:pt x="2498" y="1135"/>
                    </a:lnTo>
                    <a:lnTo>
                      <a:pt x="2488" y="1141"/>
                    </a:lnTo>
                    <a:lnTo>
                      <a:pt x="2473" y="1144"/>
                    </a:lnTo>
                    <a:lnTo>
                      <a:pt x="2462" y="1147"/>
                    </a:lnTo>
                    <a:lnTo>
                      <a:pt x="2451" y="1147"/>
                    </a:lnTo>
                    <a:lnTo>
                      <a:pt x="2445" y="1144"/>
                    </a:lnTo>
                    <a:lnTo>
                      <a:pt x="2433" y="1142"/>
                    </a:lnTo>
                    <a:lnTo>
                      <a:pt x="2423" y="1152"/>
                    </a:lnTo>
                    <a:lnTo>
                      <a:pt x="2417" y="1172"/>
                    </a:lnTo>
                    <a:lnTo>
                      <a:pt x="2414" y="1189"/>
                    </a:lnTo>
                    <a:lnTo>
                      <a:pt x="2431" y="1207"/>
                    </a:lnTo>
                    <a:lnTo>
                      <a:pt x="2435" y="1216"/>
                    </a:lnTo>
                    <a:lnTo>
                      <a:pt x="2444" y="1221"/>
                    </a:lnTo>
                    <a:lnTo>
                      <a:pt x="2451" y="1221"/>
                    </a:lnTo>
                    <a:lnTo>
                      <a:pt x="2456" y="1228"/>
                    </a:lnTo>
                    <a:lnTo>
                      <a:pt x="2465" y="1228"/>
                    </a:lnTo>
                    <a:lnTo>
                      <a:pt x="2469" y="1239"/>
                    </a:lnTo>
                    <a:lnTo>
                      <a:pt x="2479" y="1247"/>
                    </a:lnTo>
                    <a:lnTo>
                      <a:pt x="2482" y="1255"/>
                    </a:lnTo>
                    <a:lnTo>
                      <a:pt x="2482" y="1265"/>
                    </a:lnTo>
                    <a:lnTo>
                      <a:pt x="2490" y="1276"/>
                    </a:lnTo>
                    <a:lnTo>
                      <a:pt x="2517" y="1286"/>
                    </a:lnTo>
                    <a:lnTo>
                      <a:pt x="2531" y="1285"/>
                    </a:lnTo>
                    <a:lnTo>
                      <a:pt x="2543" y="1269"/>
                    </a:lnTo>
                    <a:lnTo>
                      <a:pt x="2554" y="1260"/>
                    </a:lnTo>
                    <a:lnTo>
                      <a:pt x="2562" y="1249"/>
                    </a:lnTo>
                    <a:lnTo>
                      <a:pt x="2584" y="1239"/>
                    </a:lnTo>
                    <a:lnTo>
                      <a:pt x="2591" y="1238"/>
                    </a:lnTo>
                    <a:lnTo>
                      <a:pt x="2602" y="1249"/>
                    </a:lnTo>
                    <a:lnTo>
                      <a:pt x="2611" y="1254"/>
                    </a:lnTo>
                    <a:lnTo>
                      <a:pt x="2622" y="1255"/>
                    </a:lnTo>
                    <a:lnTo>
                      <a:pt x="2629" y="1264"/>
                    </a:lnTo>
                    <a:lnTo>
                      <a:pt x="2637" y="1265"/>
                    </a:lnTo>
                    <a:lnTo>
                      <a:pt x="2649" y="1263"/>
                    </a:lnTo>
                    <a:lnTo>
                      <a:pt x="2657" y="1258"/>
                    </a:lnTo>
                    <a:lnTo>
                      <a:pt x="2671" y="1264"/>
                    </a:lnTo>
                    <a:lnTo>
                      <a:pt x="2683" y="1266"/>
                    </a:lnTo>
                    <a:lnTo>
                      <a:pt x="2687" y="1268"/>
                    </a:lnTo>
                    <a:lnTo>
                      <a:pt x="2684" y="1281"/>
                    </a:lnTo>
                    <a:lnTo>
                      <a:pt x="2680" y="1290"/>
                    </a:lnTo>
                    <a:lnTo>
                      <a:pt x="2680" y="1295"/>
                    </a:lnTo>
                    <a:lnTo>
                      <a:pt x="2670" y="1307"/>
                    </a:lnTo>
                    <a:lnTo>
                      <a:pt x="2666" y="1303"/>
                    </a:lnTo>
                    <a:lnTo>
                      <a:pt x="2662" y="1293"/>
                    </a:lnTo>
                    <a:lnTo>
                      <a:pt x="2656" y="1297"/>
                    </a:lnTo>
                    <a:lnTo>
                      <a:pt x="2650" y="1295"/>
                    </a:lnTo>
                    <a:lnTo>
                      <a:pt x="2643" y="1301"/>
                    </a:lnTo>
                    <a:lnTo>
                      <a:pt x="2637" y="1311"/>
                    </a:lnTo>
                    <a:lnTo>
                      <a:pt x="2614" y="1313"/>
                    </a:lnTo>
                    <a:lnTo>
                      <a:pt x="2602" y="1319"/>
                    </a:lnTo>
                    <a:lnTo>
                      <a:pt x="2591" y="1319"/>
                    </a:lnTo>
                    <a:lnTo>
                      <a:pt x="2594" y="1333"/>
                    </a:lnTo>
                    <a:lnTo>
                      <a:pt x="2590" y="1333"/>
                    </a:lnTo>
                    <a:lnTo>
                      <a:pt x="2585" y="1338"/>
                    </a:lnTo>
                    <a:lnTo>
                      <a:pt x="2578" y="1355"/>
                    </a:lnTo>
                    <a:lnTo>
                      <a:pt x="2568" y="1356"/>
                    </a:lnTo>
                    <a:lnTo>
                      <a:pt x="2564" y="1345"/>
                    </a:lnTo>
                    <a:lnTo>
                      <a:pt x="2555" y="1345"/>
                    </a:lnTo>
                    <a:lnTo>
                      <a:pt x="2548" y="1354"/>
                    </a:lnTo>
                    <a:lnTo>
                      <a:pt x="2555" y="1362"/>
                    </a:lnTo>
                    <a:lnTo>
                      <a:pt x="2552" y="1371"/>
                    </a:lnTo>
                    <a:lnTo>
                      <a:pt x="2544" y="1381"/>
                    </a:lnTo>
                    <a:lnTo>
                      <a:pt x="2526" y="1391"/>
                    </a:lnTo>
                    <a:lnTo>
                      <a:pt x="2521" y="1404"/>
                    </a:lnTo>
                    <a:lnTo>
                      <a:pt x="2509" y="1421"/>
                    </a:lnTo>
                    <a:lnTo>
                      <a:pt x="2500" y="1437"/>
                    </a:lnTo>
                    <a:lnTo>
                      <a:pt x="2503" y="1446"/>
                    </a:lnTo>
                    <a:lnTo>
                      <a:pt x="2514" y="1448"/>
                    </a:lnTo>
                    <a:lnTo>
                      <a:pt x="2522" y="1456"/>
                    </a:lnTo>
                    <a:lnTo>
                      <a:pt x="2555" y="1473"/>
                    </a:lnTo>
                    <a:lnTo>
                      <a:pt x="2562" y="1483"/>
                    </a:lnTo>
                    <a:lnTo>
                      <a:pt x="2567" y="1499"/>
                    </a:lnTo>
                    <a:lnTo>
                      <a:pt x="2574" y="1508"/>
                    </a:lnTo>
                    <a:lnTo>
                      <a:pt x="2584" y="1548"/>
                    </a:lnTo>
                    <a:lnTo>
                      <a:pt x="2590" y="1561"/>
                    </a:lnTo>
                    <a:lnTo>
                      <a:pt x="2594" y="1578"/>
                    </a:lnTo>
                    <a:lnTo>
                      <a:pt x="2603" y="1592"/>
                    </a:lnTo>
                    <a:lnTo>
                      <a:pt x="2617" y="1598"/>
                    </a:lnTo>
                    <a:lnTo>
                      <a:pt x="2618" y="1608"/>
                    </a:lnTo>
                    <a:lnTo>
                      <a:pt x="2635" y="1625"/>
                    </a:lnTo>
                    <a:lnTo>
                      <a:pt x="2646" y="1642"/>
                    </a:lnTo>
                    <a:lnTo>
                      <a:pt x="2646" y="1646"/>
                    </a:lnTo>
                    <a:lnTo>
                      <a:pt x="2628" y="1637"/>
                    </a:lnTo>
                    <a:lnTo>
                      <a:pt x="2613" y="1632"/>
                    </a:lnTo>
                    <a:lnTo>
                      <a:pt x="2602" y="1632"/>
                    </a:lnTo>
                    <a:lnTo>
                      <a:pt x="2590" y="1624"/>
                    </a:lnTo>
                    <a:lnTo>
                      <a:pt x="2576" y="1620"/>
                    </a:lnTo>
                    <a:lnTo>
                      <a:pt x="2551" y="1625"/>
                    </a:lnTo>
                    <a:lnTo>
                      <a:pt x="2551" y="1631"/>
                    </a:lnTo>
                    <a:lnTo>
                      <a:pt x="2576" y="1626"/>
                    </a:lnTo>
                    <a:lnTo>
                      <a:pt x="2581" y="1630"/>
                    </a:lnTo>
                    <a:lnTo>
                      <a:pt x="2584" y="1637"/>
                    </a:lnTo>
                    <a:lnTo>
                      <a:pt x="2595" y="1639"/>
                    </a:lnTo>
                    <a:lnTo>
                      <a:pt x="2607" y="1647"/>
                    </a:lnTo>
                    <a:lnTo>
                      <a:pt x="2618" y="1660"/>
                    </a:lnTo>
                    <a:lnTo>
                      <a:pt x="2627" y="1664"/>
                    </a:lnTo>
                    <a:lnTo>
                      <a:pt x="2632" y="1667"/>
                    </a:lnTo>
                    <a:lnTo>
                      <a:pt x="2640" y="1677"/>
                    </a:lnTo>
                    <a:lnTo>
                      <a:pt x="2648" y="1690"/>
                    </a:lnTo>
                    <a:lnTo>
                      <a:pt x="2646" y="1695"/>
                    </a:lnTo>
                    <a:lnTo>
                      <a:pt x="2633" y="1696"/>
                    </a:lnTo>
                    <a:lnTo>
                      <a:pt x="2622" y="1706"/>
                    </a:lnTo>
                    <a:lnTo>
                      <a:pt x="2611" y="1710"/>
                    </a:lnTo>
                    <a:lnTo>
                      <a:pt x="2603" y="1715"/>
                    </a:lnTo>
                    <a:lnTo>
                      <a:pt x="2600" y="1720"/>
                    </a:lnTo>
                    <a:lnTo>
                      <a:pt x="2589" y="1727"/>
                    </a:lnTo>
                    <a:lnTo>
                      <a:pt x="2573" y="1727"/>
                    </a:lnTo>
                    <a:lnTo>
                      <a:pt x="2562" y="1730"/>
                    </a:lnTo>
                    <a:lnTo>
                      <a:pt x="2551" y="1734"/>
                    </a:lnTo>
                    <a:lnTo>
                      <a:pt x="2563" y="1733"/>
                    </a:lnTo>
                    <a:lnTo>
                      <a:pt x="2575" y="1737"/>
                    </a:lnTo>
                    <a:lnTo>
                      <a:pt x="2586" y="1742"/>
                    </a:lnTo>
                    <a:lnTo>
                      <a:pt x="2607" y="1733"/>
                    </a:lnTo>
                    <a:lnTo>
                      <a:pt x="2616" y="1736"/>
                    </a:lnTo>
                    <a:lnTo>
                      <a:pt x="2624" y="1743"/>
                    </a:lnTo>
                    <a:lnTo>
                      <a:pt x="2628" y="1749"/>
                    </a:lnTo>
                    <a:lnTo>
                      <a:pt x="2633" y="1753"/>
                    </a:lnTo>
                    <a:lnTo>
                      <a:pt x="2640" y="1755"/>
                    </a:lnTo>
                    <a:lnTo>
                      <a:pt x="2648" y="1755"/>
                    </a:lnTo>
                    <a:lnTo>
                      <a:pt x="2652" y="1758"/>
                    </a:lnTo>
                    <a:lnTo>
                      <a:pt x="2646" y="1761"/>
                    </a:lnTo>
                    <a:lnTo>
                      <a:pt x="2633" y="1776"/>
                    </a:lnTo>
                    <a:lnTo>
                      <a:pt x="2623" y="1781"/>
                    </a:lnTo>
                    <a:lnTo>
                      <a:pt x="2627" y="1782"/>
                    </a:lnTo>
                    <a:lnTo>
                      <a:pt x="2643" y="1775"/>
                    </a:lnTo>
                    <a:lnTo>
                      <a:pt x="2643" y="1788"/>
                    </a:lnTo>
                    <a:lnTo>
                      <a:pt x="2641" y="1798"/>
                    </a:lnTo>
                    <a:lnTo>
                      <a:pt x="2640" y="1795"/>
                    </a:lnTo>
                    <a:lnTo>
                      <a:pt x="2635" y="1798"/>
                    </a:lnTo>
                    <a:lnTo>
                      <a:pt x="2623" y="1802"/>
                    </a:lnTo>
                    <a:lnTo>
                      <a:pt x="2623" y="1804"/>
                    </a:lnTo>
                    <a:lnTo>
                      <a:pt x="2628" y="1814"/>
                    </a:lnTo>
                    <a:lnTo>
                      <a:pt x="2625" y="1829"/>
                    </a:lnTo>
                    <a:lnTo>
                      <a:pt x="2622" y="1833"/>
                    </a:lnTo>
                    <a:lnTo>
                      <a:pt x="2622" y="1850"/>
                    </a:lnTo>
                    <a:lnTo>
                      <a:pt x="2616" y="1865"/>
                    </a:lnTo>
                    <a:lnTo>
                      <a:pt x="2611" y="1862"/>
                    </a:lnTo>
                    <a:lnTo>
                      <a:pt x="2606" y="1856"/>
                    </a:lnTo>
                    <a:lnTo>
                      <a:pt x="2601" y="1860"/>
                    </a:lnTo>
                    <a:lnTo>
                      <a:pt x="2594" y="1871"/>
                    </a:lnTo>
                    <a:lnTo>
                      <a:pt x="2587" y="1879"/>
                    </a:lnTo>
                    <a:lnTo>
                      <a:pt x="2582" y="1887"/>
                    </a:lnTo>
                    <a:lnTo>
                      <a:pt x="2578" y="1890"/>
                    </a:lnTo>
                    <a:lnTo>
                      <a:pt x="2574" y="1897"/>
                    </a:lnTo>
                    <a:lnTo>
                      <a:pt x="2571" y="1904"/>
                    </a:lnTo>
                    <a:lnTo>
                      <a:pt x="2571" y="1911"/>
                    </a:lnTo>
                    <a:lnTo>
                      <a:pt x="2567" y="1921"/>
                    </a:lnTo>
                    <a:lnTo>
                      <a:pt x="2560" y="1930"/>
                    </a:lnTo>
                    <a:lnTo>
                      <a:pt x="2555" y="1933"/>
                    </a:lnTo>
                    <a:lnTo>
                      <a:pt x="2546" y="1943"/>
                    </a:lnTo>
                    <a:lnTo>
                      <a:pt x="2543" y="1957"/>
                    </a:lnTo>
                    <a:lnTo>
                      <a:pt x="2537" y="1964"/>
                    </a:lnTo>
                    <a:lnTo>
                      <a:pt x="2535" y="1962"/>
                    </a:lnTo>
                    <a:lnTo>
                      <a:pt x="2533" y="1948"/>
                    </a:lnTo>
                    <a:lnTo>
                      <a:pt x="2525" y="1949"/>
                    </a:lnTo>
                    <a:lnTo>
                      <a:pt x="2517" y="1956"/>
                    </a:lnTo>
                    <a:lnTo>
                      <a:pt x="2526" y="1973"/>
                    </a:lnTo>
                    <a:lnTo>
                      <a:pt x="2526" y="1976"/>
                    </a:lnTo>
                    <a:lnTo>
                      <a:pt x="2521" y="1992"/>
                    </a:lnTo>
                    <a:lnTo>
                      <a:pt x="2521" y="1997"/>
                    </a:lnTo>
                    <a:lnTo>
                      <a:pt x="2520" y="2003"/>
                    </a:lnTo>
                    <a:lnTo>
                      <a:pt x="2517" y="2010"/>
                    </a:lnTo>
                    <a:lnTo>
                      <a:pt x="2515" y="2013"/>
                    </a:lnTo>
                    <a:lnTo>
                      <a:pt x="2511" y="2014"/>
                    </a:lnTo>
                    <a:lnTo>
                      <a:pt x="2511" y="2021"/>
                    </a:lnTo>
                    <a:lnTo>
                      <a:pt x="2512" y="2028"/>
                    </a:lnTo>
                    <a:lnTo>
                      <a:pt x="2511" y="2030"/>
                    </a:lnTo>
                    <a:lnTo>
                      <a:pt x="2506" y="2028"/>
                    </a:lnTo>
                    <a:lnTo>
                      <a:pt x="2500" y="2028"/>
                    </a:lnTo>
                    <a:lnTo>
                      <a:pt x="2495" y="2033"/>
                    </a:lnTo>
                    <a:lnTo>
                      <a:pt x="2498" y="2040"/>
                    </a:lnTo>
                    <a:lnTo>
                      <a:pt x="2494" y="2046"/>
                    </a:lnTo>
                    <a:lnTo>
                      <a:pt x="2490" y="2044"/>
                    </a:lnTo>
                    <a:lnTo>
                      <a:pt x="2484" y="2045"/>
                    </a:lnTo>
                    <a:lnTo>
                      <a:pt x="2478" y="2060"/>
                    </a:lnTo>
                    <a:lnTo>
                      <a:pt x="2471" y="2065"/>
                    </a:lnTo>
                    <a:lnTo>
                      <a:pt x="2469" y="2075"/>
                    </a:lnTo>
                    <a:lnTo>
                      <a:pt x="2465" y="2081"/>
                    </a:lnTo>
                    <a:lnTo>
                      <a:pt x="2447" y="2083"/>
                    </a:lnTo>
                    <a:lnTo>
                      <a:pt x="2440" y="2081"/>
                    </a:lnTo>
                    <a:lnTo>
                      <a:pt x="2431" y="2088"/>
                    </a:lnTo>
                    <a:lnTo>
                      <a:pt x="2433" y="2091"/>
                    </a:lnTo>
                    <a:lnTo>
                      <a:pt x="2435" y="2097"/>
                    </a:lnTo>
                    <a:lnTo>
                      <a:pt x="2433" y="2105"/>
                    </a:lnTo>
                    <a:lnTo>
                      <a:pt x="2418" y="2119"/>
                    </a:lnTo>
                    <a:lnTo>
                      <a:pt x="2413" y="2119"/>
                    </a:lnTo>
                    <a:lnTo>
                      <a:pt x="2410" y="2131"/>
                    </a:lnTo>
                    <a:lnTo>
                      <a:pt x="2408" y="2123"/>
                    </a:lnTo>
                    <a:lnTo>
                      <a:pt x="2402" y="2127"/>
                    </a:lnTo>
                    <a:lnTo>
                      <a:pt x="2401" y="2135"/>
                    </a:lnTo>
                    <a:lnTo>
                      <a:pt x="2398" y="2134"/>
                    </a:lnTo>
                    <a:lnTo>
                      <a:pt x="2395" y="2134"/>
                    </a:lnTo>
                    <a:lnTo>
                      <a:pt x="2385" y="2141"/>
                    </a:lnTo>
                    <a:lnTo>
                      <a:pt x="2380" y="2140"/>
                    </a:lnTo>
                    <a:lnTo>
                      <a:pt x="2372" y="2141"/>
                    </a:lnTo>
                    <a:lnTo>
                      <a:pt x="2365" y="2152"/>
                    </a:lnTo>
                    <a:lnTo>
                      <a:pt x="2361" y="2159"/>
                    </a:lnTo>
                    <a:lnTo>
                      <a:pt x="2356" y="2164"/>
                    </a:lnTo>
                    <a:lnTo>
                      <a:pt x="2354" y="2170"/>
                    </a:lnTo>
                    <a:lnTo>
                      <a:pt x="2344" y="2177"/>
                    </a:lnTo>
                    <a:lnTo>
                      <a:pt x="2328" y="2183"/>
                    </a:lnTo>
                    <a:lnTo>
                      <a:pt x="2316" y="2189"/>
                    </a:lnTo>
                    <a:lnTo>
                      <a:pt x="2309" y="2186"/>
                    </a:lnTo>
                    <a:lnTo>
                      <a:pt x="2302" y="2184"/>
                    </a:lnTo>
                    <a:lnTo>
                      <a:pt x="2299" y="2189"/>
                    </a:lnTo>
                    <a:lnTo>
                      <a:pt x="2297" y="2193"/>
                    </a:lnTo>
                    <a:lnTo>
                      <a:pt x="2291" y="2195"/>
                    </a:lnTo>
                    <a:lnTo>
                      <a:pt x="2285" y="2193"/>
                    </a:lnTo>
                    <a:lnTo>
                      <a:pt x="2285" y="2188"/>
                    </a:lnTo>
                    <a:lnTo>
                      <a:pt x="2277" y="2184"/>
                    </a:lnTo>
                    <a:lnTo>
                      <a:pt x="2268" y="2190"/>
                    </a:lnTo>
                    <a:lnTo>
                      <a:pt x="2263" y="2199"/>
                    </a:lnTo>
                    <a:lnTo>
                      <a:pt x="2256" y="2199"/>
                    </a:lnTo>
                    <a:lnTo>
                      <a:pt x="2253" y="2193"/>
                    </a:lnTo>
                    <a:lnTo>
                      <a:pt x="2253" y="2189"/>
                    </a:lnTo>
                    <a:lnTo>
                      <a:pt x="2245" y="2191"/>
                    </a:lnTo>
                    <a:lnTo>
                      <a:pt x="2245" y="2202"/>
                    </a:lnTo>
                    <a:lnTo>
                      <a:pt x="2243" y="2202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7" name="任意多边形: 形状 86"/>
              <p:cNvSpPr>
                <a:spLocks noChangeAspect="1"/>
              </p:cNvSpPr>
              <p:nvPr/>
            </p:nvSpPr>
            <p:spPr bwMode="gray">
              <a:xfrm>
                <a:off x="5141287" y="3544092"/>
                <a:ext cx="91114" cy="110202"/>
              </a:xfrm>
              <a:custGeom>
                <a:avLst/>
                <a:gdLst/>
                <a:ahLst/>
                <a:cxnLst>
                  <a:cxn ang="0">
                    <a:pos x="220" y="310"/>
                  </a:cxn>
                  <a:cxn ang="0">
                    <a:pos x="185" y="277"/>
                  </a:cxn>
                  <a:cxn ang="0">
                    <a:pos x="169" y="266"/>
                  </a:cxn>
                  <a:cxn ang="0">
                    <a:pos x="174" y="262"/>
                  </a:cxn>
                  <a:cxn ang="0">
                    <a:pos x="174" y="236"/>
                  </a:cxn>
                  <a:cxn ang="0">
                    <a:pos x="186" y="226"/>
                  </a:cxn>
                  <a:cxn ang="0">
                    <a:pos x="199" y="212"/>
                  </a:cxn>
                  <a:cxn ang="0">
                    <a:pos x="235" y="200"/>
                  </a:cxn>
                  <a:cxn ang="0">
                    <a:pos x="257" y="181"/>
                  </a:cxn>
                  <a:cxn ang="0">
                    <a:pos x="289" y="155"/>
                  </a:cxn>
                  <a:cxn ang="0">
                    <a:pos x="297" y="121"/>
                  </a:cxn>
                  <a:cxn ang="0">
                    <a:pos x="295" y="101"/>
                  </a:cxn>
                  <a:cxn ang="0">
                    <a:pos x="308" y="80"/>
                  </a:cxn>
                  <a:cxn ang="0">
                    <a:pos x="342" y="46"/>
                  </a:cxn>
                  <a:cxn ang="0">
                    <a:pos x="347" y="41"/>
                  </a:cxn>
                  <a:cxn ang="0">
                    <a:pos x="343" y="27"/>
                  </a:cxn>
                  <a:cxn ang="0">
                    <a:pos x="327" y="11"/>
                  </a:cxn>
                  <a:cxn ang="0">
                    <a:pos x="305" y="9"/>
                  </a:cxn>
                  <a:cxn ang="0">
                    <a:pos x="288" y="44"/>
                  </a:cxn>
                  <a:cxn ang="0">
                    <a:pos x="233" y="74"/>
                  </a:cxn>
                  <a:cxn ang="0">
                    <a:pos x="208" y="83"/>
                  </a:cxn>
                  <a:cxn ang="0">
                    <a:pos x="172" y="118"/>
                  </a:cxn>
                  <a:cxn ang="0">
                    <a:pos x="139" y="103"/>
                  </a:cxn>
                  <a:cxn ang="0">
                    <a:pos x="102" y="142"/>
                  </a:cxn>
                  <a:cxn ang="0">
                    <a:pos x="45" y="178"/>
                  </a:cxn>
                  <a:cxn ang="0">
                    <a:pos x="2" y="220"/>
                  </a:cxn>
                  <a:cxn ang="0">
                    <a:pos x="13" y="235"/>
                  </a:cxn>
                  <a:cxn ang="0">
                    <a:pos x="30" y="239"/>
                  </a:cxn>
                  <a:cxn ang="0">
                    <a:pos x="57" y="245"/>
                  </a:cxn>
                  <a:cxn ang="0">
                    <a:pos x="59" y="258"/>
                  </a:cxn>
                  <a:cxn ang="0">
                    <a:pos x="50" y="301"/>
                  </a:cxn>
                  <a:cxn ang="0">
                    <a:pos x="59" y="307"/>
                  </a:cxn>
                  <a:cxn ang="0">
                    <a:pos x="43" y="320"/>
                  </a:cxn>
                  <a:cxn ang="0">
                    <a:pos x="32" y="339"/>
                  </a:cxn>
                  <a:cxn ang="0">
                    <a:pos x="40" y="353"/>
                  </a:cxn>
                  <a:cxn ang="0">
                    <a:pos x="48" y="355"/>
                  </a:cxn>
                  <a:cxn ang="0">
                    <a:pos x="40" y="361"/>
                  </a:cxn>
                  <a:cxn ang="0">
                    <a:pos x="47" y="366"/>
                  </a:cxn>
                  <a:cxn ang="0">
                    <a:pos x="53" y="377"/>
                  </a:cxn>
                  <a:cxn ang="0">
                    <a:pos x="64" y="372"/>
                  </a:cxn>
                  <a:cxn ang="0">
                    <a:pos x="74" y="360"/>
                  </a:cxn>
                  <a:cxn ang="0">
                    <a:pos x="78" y="356"/>
                  </a:cxn>
                  <a:cxn ang="0">
                    <a:pos x="91" y="368"/>
                  </a:cxn>
                  <a:cxn ang="0">
                    <a:pos x="102" y="369"/>
                  </a:cxn>
                  <a:cxn ang="0">
                    <a:pos x="121" y="374"/>
                  </a:cxn>
                  <a:cxn ang="0">
                    <a:pos x="156" y="340"/>
                  </a:cxn>
                  <a:cxn ang="0">
                    <a:pos x="191" y="340"/>
                  </a:cxn>
                  <a:cxn ang="0">
                    <a:pos x="223" y="318"/>
                  </a:cxn>
                </a:cxnLst>
                <a:rect l="0" t="0" r="r" b="b"/>
                <a:pathLst>
                  <a:path w="349" h="377">
                    <a:moveTo>
                      <a:pt x="223" y="318"/>
                    </a:moveTo>
                    <a:lnTo>
                      <a:pt x="220" y="310"/>
                    </a:lnTo>
                    <a:lnTo>
                      <a:pt x="196" y="290"/>
                    </a:lnTo>
                    <a:lnTo>
                      <a:pt x="185" y="277"/>
                    </a:lnTo>
                    <a:lnTo>
                      <a:pt x="171" y="272"/>
                    </a:lnTo>
                    <a:lnTo>
                      <a:pt x="169" y="266"/>
                    </a:lnTo>
                    <a:lnTo>
                      <a:pt x="174" y="253"/>
                    </a:lnTo>
                    <a:lnTo>
                      <a:pt x="174" y="262"/>
                    </a:lnTo>
                    <a:lnTo>
                      <a:pt x="175" y="255"/>
                    </a:lnTo>
                    <a:lnTo>
                      <a:pt x="174" y="236"/>
                    </a:lnTo>
                    <a:lnTo>
                      <a:pt x="175" y="229"/>
                    </a:lnTo>
                    <a:lnTo>
                      <a:pt x="186" y="226"/>
                    </a:lnTo>
                    <a:lnTo>
                      <a:pt x="196" y="220"/>
                    </a:lnTo>
                    <a:lnTo>
                      <a:pt x="199" y="212"/>
                    </a:lnTo>
                    <a:lnTo>
                      <a:pt x="223" y="209"/>
                    </a:lnTo>
                    <a:lnTo>
                      <a:pt x="235" y="200"/>
                    </a:lnTo>
                    <a:lnTo>
                      <a:pt x="239" y="194"/>
                    </a:lnTo>
                    <a:lnTo>
                      <a:pt x="257" y="181"/>
                    </a:lnTo>
                    <a:lnTo>
                      <a:pt x="274" y="162"/>
                    </a:lnTo>
                    <a:lnTo>
                      <a:pt x="289" y="155"/>
                    </a:lnTo>
                    <a:lnTo>
                      <a:pt x="295" y="150"/>
                    </a:lnTo>
                    <a:lnTo>
                      <a:pt x="297" y="121"/>
                    </a:lnTo>
                    <a:lnTo>
                      <a:pt x="293" y="112"/>
                    </a:lnTo>
                    <a:lnTo>
                      <a:pt x="295" y="101"/>
                    </a:lnTo>
                    <a:lnTo>
                      <a:pt x="304" y="87"/>
                    </a:lnTo>
                    <a:lnTo>
                      <a:pt x="308" y="80"/>
                    </a:lnTo>
                    <a:lnTo>
                      <a:pt x="335" y="49"/>
                    </a:lnTo>
                    <a:lnTo>
                      <a:pt x="342" y="46"/>
                    </a:lnTo>
                    <a:lnTo>
                      <a:pt x="349" y="48"/>
                    </a:lnTo>
                    <a:lnTo>
                      <a:pt x="347" y="41"/>
                    </a:lnTo>
                    <a:lnTo>
                      <a:pt x="343" y="33"/>
                    </a:lnTo>
                    <a:lnTo>
                      <a:pt x="343" y="27"/>
                    </a:lnTo>
                    <a:lnTo>
                      <a:pt x="335" y="26"/>
                    </a:lnTo>
                    <a:lnTo>
                      <a:pt x="327" y="11"/>
                    </a:lnTo>
                    <a:lnTo>
                      <a:pt x="316" y="0"/>
                    </a:lnTo>
                    <a:lnTo>
                      <a:pt x="305" y="9"/>
                    </a:lnTo>
                    <a:lnTo>
                      <a:pt x="298" y="29"/>
                    </a:lnTo>
                    <a:lnTo>
                      <a:pt x="288" y="44"/>
                    </a:lnTo>
                    <a:lnTo>
                      <a:pt x="257" y="68"/>
                    </a:lnTo>
                    <a:lnTo>
                      <a:pt x="233" y="74"/>
                    </a:lnTo>
                    <a:lnTo>
                      <a:pt x="213" y="74"/>
                    </a:lnTo>
                    <a:lnTo>
                      <a:pt x="208" y="83"/>
                    </a:lnTo>
                    <a:lnTo>
                      <a:pt x="214" y="114"/>
                    </a:lnTo>
                    <a:lnTo>
                      <a:pt x="172" y="118"/>
                    </a:lnTo>
                    <a:lnTo>
                      <a:pt x="158" y="108"/>
                    </a:lnTo>
                    <a:lnTo>
                      <a:pt x="139" y="103"/>
                    </a:lnTo>
                    <a:lnTo>
                      <a:pt x="127" y="113"/>
                    </a:lnTo>
                    <a:lnTo>
                      <a:pt x="102" y="142"/>
                    </a:lnTo>
                    <a:lnTo>
                      <a:pt x="84" y="157"/>
                    </a:lnTo>
                    <a:lnTo>
                      <a:pt x="45" y="178"/>
                    </a:lnTo>
                    <a:lnTo>
                      <a:pt x="30" y="185"/>
                    </a:lnTo>
                    <a:lnTo>
                      <a:pt x="2" y="220"/>
                    </a:lnTo>
                    <a:lnTo>
                      <a:pt x="0" y="224"/>
                    </a:lnTo>
                    <a:lnTo>
                      <a:pt x="13" y="235"/>
                    </a:lnTo>
                    <a:lnTo>
                      <a:pt x="16" y="246"/>
                    </a:lnTo>
                    <a:lnTo>
                      <a:pt x="30" y="239"/>
                    </a:lnTo>
                    <a:lnTo>
                      <a:pt x="42" y="243"/>
                    </a:lnTo>
                    <a:lnTo>
                      <a:pt x="57" y="245"/>
                    </a:lnTo>
                    <a:lnTo>
                      <a:pt x="63" y="248"/>
                    </a:lnTo>
                    <a:lnTo>
                      <a:pt x="59" y="258"/>
                    </a:lnTo>
                    <a:lnTo>
                      <a:pt x="56" y="278"/>
                    </a:lnTo>
                    <a:lnTo>
                      <a:pt x="50" y="301"/>
                    </a:lnTo>
                    <a:lnTo>
                      <a:pt x="52" y="307"/>
                    </a:lnTo>
                    <a:lnTo>
                      <a:pt x="59" y="307"/>
                    </a:lnTo>
                    <a:lnTo>
                      <a:pt x="45" y="315"/>
                    </a:lnTo>
                    <a:lnTo>
                      <a:pt x="43" y="320"/>
                    </a:lnTo>
                    <a:lnTo>
                      <a:pt x="37" y="323"/>
                    </a:lnTo>
                    <a:lnTo>
                      <a:pt x="32" y="339"/>
                    </a:lnTo>
                    <a:lnTo>
                      <a:pt x="24" y="352"/>
                    </a:lnTo>
                    <a:lnTo>
                      <a:pt x="40" y="353"/>
                    </a:lnTo>
                    <a:lnTo>
                      <a:pt x="50" y="350"/>
                    </a:lnTo>
                    <a:lnTo>
                      <a:pt x="48" y="355"/>
                    </a:lnTo>
                    <a:lnTo>
                      <a:pt x="45" y="361"/>
                    </a:lnTo>
                    <a:lnTo>
                      <a:pt x="40" y="361"/>
                    </a:lnTo>
                    <a:lnTo>
                      <a:pt x="41" y="368"/>
                    </a:lnTo>
                    <a:lnTo>
                      <a:pt x="47" y="366"/>
                    </a:lnTo>
                    <a:lnTo>
                      <a:pt x="51" y="376"/>
                    </a:lnTo>
                    <a:lnTo>
                      <a:pt x="53" y="377"/>
                    </a:lnTo>
                    <a:lnTo>
                      <a:pt x="61" y="377"/>
                    </a:lnTo>
                    <a:lnTo>
                      <a:pt x="64" y="372"/>
                    </a:lnTo>
                    <a:lnTo>
                      <a:pt x="71" y="370"/>
                    </a:lnTo>
                    <a:lnTo>
                      <a:pt x="74" y="360"/>
                    </a:lnTo>
                    <a:lnTo>
                      <a:pt x="72" y="355"/>
                    </a:lnTo>
                    <a:lnTo>
                      <a:pt x="78" y="356"/>
                    </a:lnTo>
                    <a:lnTo>
                      <a:pt x="84" y="365"/>
                    </a:lnTo>
                    <a:lnTo>
                      <a:pt x="91" y="368"/>
                    </a:lnTo>
                    <a:lnTo>
                      <a:pt x="99" y="374"/>
                    </a:lnTo>
                    <a:lnTo>
                      <a:pt x="102" y="369"/>
                    </a:lnTo>
                    <a:lnTo>
                      <a:pt x="113" y="365"/>
                    </a:lnTo>
                    <a:lnTo>
                      <a:pt x="121" y="374"/>
                    </a:lnTo>
                    <a:lnTo>
                      <a:pt x="134" y="363"/>
                    </a:lnTo>
                    <a:lnTo>
                      <a:pt x="156" y="340"/>
                    </a:lnTo>
                    <a:lnTo>
                      <a:pt x="174" y="339"/>
                    </a:lnTo>
                    <a:lnTo>
                      <a:pt x="191" y="340"/>
                    </a:lnTo>
                    <a:lnTo>
                      <a:pt x="206" y="334"/>
                    </a:lnTo>
                    <a:lnTo>
                      <a:pt x="223" y="318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grpSp>
            <p:nvGrpSpPr>
              <p:cNvPr id="88" name="组合 87"/>
              <p:cNvGrpSpPr>
                <a:grpSpLocks noChangeAspect="1"/>
              </p:cNvGrpSpPr>
              <p:nvPr/>
            </p:nvGrpSpPr>
            <p:grpSpPr bwMode="gray">
              <a:xfrm>
                <a:off x="3622724" y="2083911"/>
                <a:ext cx="2473277" cy="1496430"/>
                <a:chOff x="2730" y="960"/>
                <a:chExt cx="1873" cy="1032"/>
              </a:xfrm>
              <a:solidFill>
                <a:srgbClr val="7F8C8D"/>
              </a:solidFill>
            </p:grpSpPr>
            <p:grpSp>
              <p:nvGrpSpPr>
                <p:cNvPr id="363" name="组合 362"/>
                <p:cNvGrpSpPr>
                  <a:grpSpLocks noChangeAspect="1"/>
                </p:cNvGrpSpPr>
                <p:nvPr/>
              </p:nvGrpSpPr>
              <p:grpSpPr bwMode="gray">
                <a:xfrm>
                  <a:off x="3044" y="960"/>
                  <a:ext cx="1473" cy="481"/>
                  <a:chOff x="3044" y="960"/>
                  <a:chExt cx="1473" cy="481"/>
                </a:xfrm>
                <a:grpFill/>
              </p:grpSpPr>
              <p:sp>
                <p:nvSpPr>
                  <p:cNvPr id="367" name="任意多边形: 形状 366"/>
                  <p:cNvSpPr>
                    <a:spLocks noChangeAspect="1"/>
                  </p:cNvSpPr>
                  <p:nvPr/>
                </p:nvSpPr>
                <p:spPr bwMode="gray">
                  <a:xfrm>
                    <a:off x="3044" y="1416"/>
                    <a:ext cx="23" cy="25"/>
                  </a:xfrm>
                  <a:custGeom>
                    <a:avLst/>
                    <a:gdLst/>
                    <a:ahLst/>
                    <a:cxnLst>
                      <a:cxn ang="0">
                        <a:pos x="27" y="8"/>
                      </a:cxn>
                      <a:cxn ang="0">
                        <a:pos x="29" y="5"/>
                      </a:cxn>
                      <a:cxn ang="0">
                        <a:pos x="34" y="3"/>
                      </a:cxn>
                      <a:cxn ang="0">
                        <a:pos x="38" y="7"/>
                      </a:cxn>
                      <a:cxn ang="0">
                        <a:pos x="49" y="0"/>
                      </a:cxn>
                      <a:cxn ang="0">
                        <a:pos x="54" y="0"/>
                      </a:cxn>
                      <a:cxn ang="0">
                        <a:pos x="94" y="37"/>
                      </a:cxn>
                      <a:cxn ang="0">
                        <a:pos x="100" y="51"/>
                      </a:cxn>
                      <a:cxn ang="0">
                        <a:pos x="105" y="53"/>
                      </a:cxn>
                      <a:cxn ang="0">
                        <a:pos x="105" y="34"/>
                      </a:cxn>
                      <a:cxn ang="0">
                        <a:pos x="109" y="49"/>
                      </a:cxn>
                      <a:cxn ang="0">
                        <a:pos x="116" y="65"/>
                      </a:cxn>
                      <a:cxn ang="0">
                        <a:pos x="115" y="78"/>
                      </a:cxn>
                      <a:cxn ang="0">
                        <a:pos x="109" y="64"/>
                      </a:cxn>
                      <a:cxn ang="0">
                        <a:pos x="97" y="76"/>
                      </a:cxn>
                      <a:cxn ang="0">
                        <a:pos x="77" y="105"/>
                      </a:cxn>
                      <a:cxn ang="0">
                        <a:pos x="63" y="113"/>
                      </a:cxn>
                      <a:cxn ang="0">
                        <a:pos x="55" y="113"/>
                      </a:cxn>
                      <a:cxn ang="0">
                        <a:pos x="45" y="124"/>
                      </a:cxn>
                      <a:cxn ang="0">
                        <a:pos x="35" y="125"/>
                      </a:cxn>
                      <a:cxn ang="0">
                        <a:pos x="30" y="118"/>
                      </a:cxn>
                      <a:cxn ang="0">
                        <a:pos x="28" y="126"/>
                      </a:cxn>
                      <a:cxn ang="0">
                        <a:pos x="19" y="118"/>
                      </a:cxn>
                      <a:cxn ang="0">
                        <a:pos x="12" y="105"/>
                      </a:cxn>
                      <a:cxn ang="0">
                        <a:pos x="6" y="105"/>
                      </a:cxn>
                      <a:cxn ang="0">
                        <a:pos x="4" y="118"/>
                      </a:cxn>
                      <a:cxn ang="0">
                        <a:pos x="8" y="125"/>
                      </a:cxn>
                      <a:cxn ang="0">
                        <a:pos x="2" y="115"/>
                      </a:cxn>
                      <a:cxn ang="0">
                        <a:pos x="0" y="104"/>
                      </a:cxn>
                      <a:cxn ang="0">
                        <a:pos x="2" y="91"/>
                      </a:cxn>
                      <a:cxn ang="0">
                        <a:pos x="3" y="56"/>
                      </a:cxn>
                      <a:cxn ang="0">
                        <a:pos x="7" y="41"/>
                      </a:cxn>
                      <a:cxn ang="0">
                        <a:pos x="19" y="17"/>
                      </a:cxn>
                      <a:cxn ang="0">
                        <a:pos x="27" y="8"/>
                      </a:cxn>
                    </a:cxnLst>
                    <a:rect l="0" t="0" r="r" b="b"/>
                    <a:pathLst>
                      <a:path w="116" h="126">
                        <a:moveTo>
                          <a:pt x="27" y="8"/>
                        </a:moveTo>
                        <a:lnTo>
                          <a:pt x="29" y="5"/>
                        </a:lnTo>
                        <a:lnTo>
                          <a:pt x="34" y="3"/>
                        </a:lnTo>
                        <a:lnTo>
                          <a:pt x="38" y="7"/>
                        </a:lnTo>
                        <a:lnTo>
                          <a:pt x="49" y="0"/>
                        </a:lnTo>
                        <a:lnTo>
                          <a:pt x="54" y="0"/>
                        </a:lnTo>
                        <a:lnTo>
                          <a:pt x="94" y="37"/>
                        </a:lnTo>
                        <a:lnTo>
                          <a:pt x="100" y="51"/>
                        </a:lnTo>
                        <a:lnTo>
                          <a:pt x="105" y="53"/>
                        </a:lnTo>
                        <a:lnTo>
                          <a:pt x="105" y="34"/>
                        </a:lnTo>
                        <a:lnTo>
                          <a:pt x="109" y="49"/>
                        </a:lnTo>
                        <a:lnTo>
                          <a:pt x="116" y="65"/>
                        </a:lnTo>
                        <a:lnTo>
                          <a:pt x="115" y="78"/>
                        </a:lnTo>
                        <a:lnTo>
                          <a:pt x="109" y="64"/>
                        </a:lnTo>
                        <a:lnTo>
                          <a:pt x="97" y="76"/>
                        </a:lnTo>
                        <a:lnTo>
                          <a:pt x="77" y="105"/>
                        </a:lnTo>
                        <a:lnTo>
                          <a:pt x="63" y="113"/>
                        </a:lnTo>
                        <a:lnTo>
                          <a:pt x="55" y="113"/>
                        </a:lnTo>
                        <a:lnTo>
                          <a:pt x="45" y="124"/>
                        </a:lnTo>
                        <a:lnTo>
                          <a:pt x="35" y="125"/>
                        </a:lnTo>
                        <a:lnTo>
                          <a:pt x="30" y="118"/>
                        </a:lnTo>
                        <a:lnTo>
                          <a:pt x="28" y="126"/>
                        </a:lnTo>
                        <a:lnTo>
                          <a:pt x="19" y="118"/>
                        </a:lnTo>
                        <a:lnTo>
                          <a:pt x="12" y="105"/>
                        </a:lnTo>
                        <a:lnTo>
                          <a:pt x="6" y="105"/>
                        </a:lnTo>
                        <a:lnTo>
                          <a:pt x="4" y="118"/>
                        </a:lnTo>
                        <a:lnTo>
                          <a:pt x="8" y="125"/>
                        </a:lnTo>
                        <a:lnTo>
                          <a:pt x="2" y="115"/>
                        </a:lnTo>
                        <a:lnTo>
                          <a:pt x="0" y="104"/>
                        </a:lnTo>
                        <a:lnTo>
                          <a:pt x="2" y="91"/>
                        </a:lnTo>
                        <a:lnTo>
                          <a:pt x="3" y="56"/>
                        </a:lnTo>
                        <a:lnTo>
                          <a:pt x="7" y="41"/>
                        </a:lnTo>
                        <a:lnTo>
                          <a:pt x="19" y="17"/>
                        </a:lnTo>
                        <a:lnTo>
                          <a:pt x="27" y="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8" name="任意多边形: 形状 367"/>
                  <p:cNvSpPr>
                    <a:spLocks noChangeAspect="1"/>
                  </p:cNvSpPr>
                  <p:nvPr/>
                </p:nvSpPr>
                <p:spPr bwMode="gray">
                  <a:xfrm>
                    <a:off x="3605" y="995"/>
                    <a:ext cx="67" cy="84"/>
                  </a:xfrm>
                  <a:custGeom>
                    <a:avLst/>
                    <a:gdLst/>
                    <a:ahLst/>
                    <a:cxnLst>
                      <a:cxn ang="0">
                        <a:pos x="42" y="277"/>
                      </a:cxn>
                      <a:cxn ang="0">
                        <a:pos x="52" y="238"/>
                      </a:cxn>
                      <a:cxn ang="0">
                        <a:pos x="66" y="185"/>
                      </a:cxn>
                      <a:cxn ang="0">
                        <a:pos x="96" y="201"/>
                      </a:cxn>
                      <a:cxn ang="0">
                        <a:pos x="80" y="149"/>
                      </a:cxn>
                      <a:cxn ang="0">
                        <a:pos x="92" y="119"/>
                      </a:cxn>
                      <a:cxn ang="0">
                        <a:pos x="93" y="115"/>
                      </a:cxn>
                      <a:cxn ang="0">
                        <a:pos x="100" y="94"/>
                      </a:cxn>
                      <a:cxn ang="0">
                        <a:pos x="105" y="88"/>
                      </a:cxn>
                      <a:cxn ang="0">
                        <a:pos x="124" y="52"/>
                      </a:cxn>
                      <a:cxn ang="0">
                        <a:pos x="124" y="29"/>
                      </a:cxn>
                      <a:cxn ang="0">
                        <a:pos x="136" y="39"/>
                      </a:cxn>
                      <a:cxn ang="0">
                        <a:pos x="155" y="62"/>
                      </a:cxn>
                      <a:cxn ang="0">
                        <a:pos x="155" y="16"/>
                      </a:cxn>
                      <a:cxn ang="0">
                        <a:pos x="194" y="12"/>
                      </a:cxn>
                      <a:cxn ang="0">
                        <a:pos x="195" y="29"/>
                      </a:cxn>
                      <a:cxn ang="0">
                        <a:pos x="208" y="30"/>
                      </a:cxn>
                      <a:cxn ang="0">
                        <a:pos x="195" y="73"/>
                      </a:cxn>
                      <a:cxn ang="0">
                        <a:pos x="194" y="108"/>
                      </a:cxn>
                      <a:cxn ang="0">
                        <a:pos x="209" y="103"/>
                      </a:cxn>
                      <a:cxn ang="0">
                        <a:pos x="219" y="66"/>
                      </a:cxn>
                      <a:cxn ang="0">
                        <a:pos x="233" y="79"/>
                      </a:cxn>
                      <a:cxn ang="0">
                        <a:pos x="238" y="99"/>
                      </a:cxn>
                      <a:cxn ang="0">
                        <a:pos x="249" y="72"/>
                      </a:cxn>
                      <a:cxn ang="0">
                        <a:pos x="262" y="95"/>
                      </a:cxn>
                      <a:cxn ang="0">
                        <a:pos x="261" y="119"/>
                      </a:cxn>
                      <a:cxn ang="0">
                        <a:pos x="273" y="131"/>
                      </a:cxn>
                      <a:cxn ang="0">
                        <a:pos x="279" y="110"/>
                      </a:cxn>
                      <a:cxn ang="0">
                        <a:pos x="292" y="163"/>
                      </a:cxn>
                      <a:cxn ang="0">
                        <a:pos x="334" y="195"/>
                      </a:cxn>
                      <a:cxn ang="0">
                        <a:pos x="337" y="234"/>
                      </a:cxn>
                      <a:cxn ang="0">
                        <a:pos x="337" y="259"/>
                      </a:cxn>
                      <a:cxn ang="0">
                        <a:pos x="318" y="312"/>
                      </a:cxn>
                      <a:cxn ang="0">
                        <a:pos x="301" y="317"/>
                      </a:cxn>
                      <a:cxn ang="0">
                        <a:pos x="242" y="344"/>
                      </a:cxn>
                      <a:cxn ang="0">
                        <a:pos x="216" y="347"/>
                      </a:cxn>
                      <a:cxn ang="0">
                        <a:pos x="200" y="346"/>
                      </a:cxn>
                      <a:cxn ang="0">
                        <a:pos x="190" y="360"/>
                      </a:cxn>
                      <a:cxn ang="0">
                        <a:pos x="149" y="352"/>
                      </a:cxn>
                      <a:cxn ang="0">
                        <a:pos x="133" y="352"/>
                      </a:cxn>
                      <a:cxn ang="0">
                        <a:pos x="92" y="368"/>
                      </a:cxn>
                      <a:cxn ang="0">
                        <a:pos x="77" y="385"/>
                      </a:cxn>
                      <a:cxn ang="0">
                        <a:pos x="41" y="409"/>
                      </a:cxn>
                      <a:cxn ang="0">
                        <a:pos x="6" y="416"/>
                      </a:cxn>
                      <a:cxn ang="0">
                        <a:pos x="12" y="398"/>
                      </a:cxn>
                      <a:cxn ang="0">
                        <a:pos x="0" y="393"/>
                      </a:cxn>
                      <a:cxn ang="0">
                        <a:pos x="9" y="355"/>
                      </a:cxn>
                      <a:cxn ang="0">
                        <a:pos x="33" y="297"/>
                      </a:cxn>
                    </a:cxnLst>
                    <a:rect l="0" t="0" r="r" b="b"/>
                    <a:pathLst>
                      <a:path w="337" h="418">
                        <a:moveTo>
                          <a:pt x="33" y="286"/>
                        </a:moveTo>
                        <a:lnTo>
                          <a:pt x="42" y="277"/>
                        </a:lnTo>
                        <a:lnTo>
                          <a:pt x="42" y="269"/>
                        </a:lnTo>
                        <a:lnTo>
                          <a:pt x="52" y="238"/>
                        </a:lnTo>
                        <a:lnTo>
                          <a:pt x="49" y="228"/>
                        </a:lnTo>
                        <a:lnTo>
                          <a:pt x="66" y="185"/>
                        </a:lnTo>
                        <a:lnTo>
                          <a:pt x="85" y="202"/>
                        </a:lnTo>
                        <a:lnTo>
                          <a:pt x="96" y="201"/>
                        </a:lnTo>
                        <a:lnTo>
                          <a:pt x="80" y="183"/>
                        </a:lnTo>
                        <a:lnTo>
                          <a:pt x="80" y="149"/>
                        </a:lnTo>
                        <a:lnTo>
                          <a:pt x="81" y="131"/>
                        </a:lnTo>
                        <a:lnTo>
                          <a:pt x="92" y="119"/>
                        </a:lnTo>
                        <a:lnTo>
                          <a:pt x="100" y="118"/>
                        </a:lnTo>
                        <a:lnTo>
                          <a:pt x="93" y="115"/>
                        </a:lnTo>
                        <a:lnTo>
                          <a:pt x="93" y="103"/>
                        </a:lnTo>
                        <a:lnTo>
                          <a:pt x="100" y="94"/>
                        </a:lnTo>
                        <a:lnTo>
                          <a:pt x="109" y="92"/>
                        </a:lnTo>
                        <a:lnTo>
                          <a:pt x="105" y="88"/>
                        </a:lnTo>
                        <a:lnTo>
                          <a:pt x="105" y="73"/>
                        </a:lnTo>
                        <a:lnTo>
                          <a:pt x="124" y="52"/>
                        </a:lnTo>
                        <a:lnTo>
                          <a:pt x="125" y="44"/>
                        </a:lnTo>
                        <a:lnTo>
                          <a:pt x="124" y="29"/>
                        </a:lnTo>
                        <a:lnTo>
                          <a:pt x="130" y="24"/>
                        </a:lnTo>
                        <a:lnTo>
                          <a:pt x="136" y="39"/>
                        </a:lnTo>
                        <a:lnTo>
                          <a:pt x="139" y="56"/>
                        </a:lnTo>
                        <a:lnTo>
                          <a:pt x="155" y="62"/>
                        </a:lnTo>
                        <a:lnTo>
                          <a:pt x="157" y="48"/>
                        </a:lnTo>
                        <a:lnTo>
                          <a:pt x="155" y="16"/>
                        </a:lnTo>
                        <a:lnTo>
                          <a:pt x="166" y="0"/>
                        </a:lnTo>
                        <a:lnTo>
                          <a:pt x="194" y="12"/>
                        </a:lnTo>
                        <a:lnTo>
                          <a:pt x="194" y="36"/>
                        </a:lnTo>
                        <a:lnTo>
                          <a:pt x="195" y="29"/>
                        </a:lnTo>
                        <a:lnTo>
                          <a:pt x="200" y="23"/>
                        </a:lnTo>
                        <a:lnTo>
                          <a:pt x="208" y="30"/>
                        </a:lnTo>
                        <a:lnTo>
                          <a:pt x="208" y="43"/>
                        </a:lnTo>
                        <a:lnTo>
                          <a:pt x="195" y="73"/>
                        </a:lnTo>
                        <a:lnTo>
                          <a:pt x="197" y="94"/>
                        </a:lnTo>
                        <a:lnTo>
                          <a:pt x="194" y="108"/>
                        </a:lnTo>
                        <a:lnTo>
                          <a:pt x="194" y="122"/>
                        </a:lnTo>
                        <a:lnTo>
                          <a:pt x="209" y="103"/>
                        </a:lnTo>
                        <a:lnTo>
                          <a:pt x="219" y="84"/>
                        </a:lnTo>
                        <a:lnTo>
                          <a:pt x="219" y="66"/>
                        </a:lnTo>
                        <a:lnTo>
                          <a:pt x="224" y="65"/>
                        </a:lnTo>
                        <a:lnTo>
                          <a:pt x="233" y="79"/>
                        </a:lnTo>
                        <a:lnTo>
                          <a:pt x="236" y="94"/>
                        </a:lnTo>
                        <a:lnTo>
                          <a:pt x="238" y="99"/>
                        </a:lnTo>
                        <a:lnTo>
                          <a:pt x="245" y="88"/>
                        </a:lnTo>
                        <a:lnTo>
                          <a:pt x="249" y="72"/>
                        </a:lnTo>
                        <a:lnTo>
                          <a:pt x="258" y="77"/>
                        </a:lnTo>
                        <a:lnTo>
                          <a:pt x="262" y="95"/>
                        </a:lnTo>
                        <a:lnTo>
                          <a:pt x="259" y="110"/>
                        </a:lnTo>
                        <a:lnTo>
                          <a:pt x="261" y="119"/>
                        </a:lnTo>
                        <a:lnTo>
                          <a:pt x="267" y="131"/>
                        </a:lnTo>
                        <a:lnTo>
                          <a:pt x="273" y="131"/>
                        </a:lnTo>
                        <a:lnTo>
                          <a:pt x="272" y="118"/>
                        </a:lnTo>
                        <a:lnTo>
                          <a:pt x="279" y="110"/>
                        </a:lnTo>
                        <a:lnTo>
                          <a:pt x="284" y="137"/>
                        </a:lnTo>
                        <a:lnTo>
                          <a:pt x="292" y="163"/>
                        </a:lnTo>
                        <a:lnTo>
                          <a:pt x="326" y="184"/>
                        </a:lnTo>
                        <a:lnTo>
                          <a:pt x="334" y="195"/>
                        </a:lnTo>
                        <a:lnTo>
                          <a:pt x="337" y="217"/>
                        </a:lnTo>
                        <a:lnTo>
                          <a:pt x="337" y="234"/>
                        </a:lnTo>
                        <a:lnTo>
                          <a:pt x="333" y="245"/>
                        </a:lnTo>
                        <a:lnTo>
                          <a:pt x="337" y="259"/>
                        </a:lnTo>
                        <a:lnTo>
                          <a:pt x="337" y="276"/>
                        </a:lnTo>
                        <a:lnTo>
                          <a:pt x="318" y="312"/>
                        </a:lnTo>
                        <a:lnTo>
                          <a:pt x="307" y="323"/>
                        </a:lnTo>
                        <a:lnTo>
                          <a:pt x="301" y="317"/>
                        </a:lnTo>
                        <a:lnTo>
                          <a:pt x="280" y="321"/>
                        </a:lnTo>
                        <a:lnTo>
                          <a:pt x="242" y="344"/>
                        </a:lnTo>
                        <a:lnTo>
                          <a:pt x="226" y="341"/>
                        </a:lnTo>
                        <a:lnTo>
                          <a:pt x="216" y="347"/>
                        </a:lnTo>
                        <a:lnTo>
                          <a:pt x="205" y="344"/>
                        </a:lnTo>
                        <a:lnTo>
                          <a:pt x="200" y="346"/>
                        </a:lnTo>
                        <a:lnTo>
                          <a:pt x="199" y="355"/>
                        </a:lnTo>
                        <a:lnTo>
                          <a:pt x="190" y="360"/>
                        </a:lnTo>
                        <a:lnTo>
                          <a:pt x="176" y="342"/>
                        </a:lnTo>
                        <a:lnTo>
                          <a:pt x="149" y="352"/>
                        </a:lnTo>
                        <a:lnTo>
                          <a:pt x="143" y="346"/>
                        </a:lnTo>
                        <a:lnTo>
                          <a:pt x="133" y="352"/>
                        </a:lnTo>
                        <a:lnTo>
                          <a:pt x="98" y="350"/>
                        </a:lnTo>
                        <a:lnTo>
                          <a:pt x="92" y="368"/>
                        </a:lnTo>
                        <a:lnTo>
                          <a:pt x="86" y="371"/>
                        </a:lnTo>
                        <a:lnTo>
                          <a:pt x="77" y="385"/>
                        </a:lnTo>
                        <a:lnTo>
                          <a:pt x="53" y="396"/>
                        </a:lnTo>
                        <a:lnTo>
                          <a:pt x="41" y="409"/>
                        </a:lnTo>
                        <a:lnTo>
                          <a:pt x="33" y="418"/>
                        </a:lnTo>
                        <a:lnTo>
                          <a:pt x="6" y="416"/>
                        </a:lnTo>
                        <a:lnTo>
                          <a:pt x="7" y="409"/>
                        </a:lnTo>
                        <a:lnTo>
                          <a:pt x="12" y="398"/>
                        </a:lnTo>
                        <a:lnTo>
                          <a:pt x="11" y="387"/>
                        </a:lnTo>
                        <a:lnTo>
                          <a:pt x="0" y="393"/>
                        </a:lnTo>
                        <a:lnTo>
                          <a:pt x="4" y="366"/>
                        </a:lnTo>
                        <a:lnTo>
                          <a:pt x="9" y="355"/>
                        </a:lnTo>
                        <a:lnTo>
                          <a:pt x="38" y="302"/>
                        </a:lnTo>
                        <a:lnTo>
                          <a:pt x="33" y="297"/>
                        </a:lnTo>
                        <a:lnTo>
                          <a:pt x="33" y="28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9" name="任意多边形: 形状 368"/>
                  <p:cNvSpPr>
                    <a:spLocks noChangeAspect="1"/>
                  </p:cNvSpPr>
                  <p:nvPr/>
                </p:nvSpPr>
                <p:spPr bwMode="gray">
                  <a:xfrm>
                    <a:off x="4015" y="1163"/>
                    <a:ext cx="73" cy="67"/>
                  </a:xfrm>
                  <a:custGeom>
                    <a:avLst/>
                    <a:gdLst/>
                    <a:ahLst/>
                    <a:cxnLst>
                      <a:cxn ang="0">
                        <a:pos x="179" y="89"/>
                      </a:cxn>
                      <a:cxn ang="0">
                        <a:pos x="185" y="89"/>
                      </a:cxn>
                      <a:cxn ang="0">
                        <a:pos x="200" y="103"/>
                      </a:cxn>
                      <a:cxn ang="0">
                        <a:pos x="194" y="120"/>
                      </a:cxn>
                      <a:cxn ang="0">
                        <a:pos x="195" y="127"/>
                      </a:cxn>
                      <a:cxn ang="0">
                        <a:pos x="205" y="132"/>
                      </a:cxn>
                      <a:cxn ang="0">
                        <a:pos x="216" y="133"/>
                      </a:cxn>
                      <a:cxn ang="0">
                        <a:pos x="228" y="133"/>
                      </a:cxn>
                      <a:cxn ang="0">
                        <a:pos x="233" y="103"/>
                      </a:cxn>
                      <a:cxn ang="0">
                        <a:pos x="225" y="60"/>
                      </a:cxn>
                      <a:cxn ang="0">
                        <a:pos x="235" y="34"/>
                      </a:cxn>
                      <a:cxn ang="0">
                        <a:pos x="268" y="49"/>
                      </a:cxn>
                      <a:cxn ang="0">
                        <a:pos x="290" y="89"/>
                      </a:cxn>
                      <a:cxn ang="0">
                        <a:pos x="307" y="109"/>
                      </a:cxn>
                      <a:cxn ang="0">
                        <a:pos x="314" y="127"/>
                      </a:cxn>
                      <a:cxn ang="0">
                        <a:pos x="309" y="151"/>
                      </a:cxn>
                      <a:cxn ang="0">
                        <a:pos x="300" y="170"/>
                      </a:cxn>
                      <a:cxn ang="0">
                        <a:pos x="296" y="191"/>
                      </a:cxn>
                      <a:cxn ang="0">
                        <a:pos x="309" y="234"/>
                      </a:cxn>
                      <a:cxn ang="0">
                        <a:pos x="344" y="259"/>
                      </a:cxn>
                      <a:cxn ang="0">
                        <a:pos x="365" y="280"/>
                      </a:cxn>
                      <a:cxn ang="0">
                        <a:pos x="343" y="289"/>
                      </a:cxn>
                      <a:cxn ang="0">
                        <a:pos x="314" y="287"/>
                      </a:cxn>
                      <a:cxn ang="0">
                        <a:pos x="305" y="302"/>
                      </a:cxn>
                      <a:cxn ang="0">
                        <a:pos x="287" y="272"/>
                      </a:cxn>
                      <a:cxn ang="0">
                        <a:pos x="279" y="253"/>
                      </a:cxn>
                      <a:cxn ang="0">
                        <a:pos x="238" y="280"/>
                      </a:cxn>
                      <a:cxn ang="0">
                        <a:pos x="211" y="301"/>
                      </a:cxn>
                      <a:cxn ang="0">
                        <a:pos x="174" y="310"/>
                      </a:cxn>
                      <a:cxn ang="0">
                        <a:pos x="172" y="303"/>
                      </a:cxn>
                      <a:cxn ang="0">
                        <a:pos x="169" y="289"/>
                      </a:cxn>
                      <a:cxn ang="0">
                        <a:pos x="162" y="256"/>
                      </a:cxn>
                      <a:cxn ang="0">
                        <a:pos x="146" y="288"/>
                      </a:cxn>
                      <a:cxn ang="0">
                        <a:pos x="150" y="298"/>
                      </a:cxn>
                      <a:cxn ang="0">
                        <a:pos x="140" y="331"/>
                      </a:cxn>
                      <a:cxn ang="0">
                        <a:pos x="113" y="324"/>
                      </a:cxn>
                      <a:cxn ang="0">
                        <a:pos x="70" y="307"/>
                      </a:cxn>
                      <a:cxn ang="0">
                        <a:pos x="54" y="260"/>
                      </a:cxn>
                      <a:cxn ang="0">
                        <a:pos x="15" y="242"/>
                      </a:cxn>
                      <a:cxn ang="0">
                        <a:pos x="0" y="196"/>
                      </a:cxn>
                      <a:cxn ang="0">
                        <a:pos x="20" y="196"/>
                      </a:cxn>
                      <a:cxn ang="0">
                        <a:pos x="27" y="179"/>
                      </a:cxn>
                      <a:cxn ang="0">
                        <a:pos x="15" y="176"/>
                      </a:cxn>
                      <a:cxn ang="0">
                        <a:pos x="26" y="173"/>
                      </a:cxn>
                      <a:cxn ang="0">
                        <a:pos x="13" y="152"/>
                      </a:cxn>
                      <a:cxn ang="0">
                        <a:pos x="8" y="140"/>
                      </a:cxn>
                      <a:cxn ang="0">
                        <a:pos x="21" y="143"/>
                      </a:cxn>
                      <a:cxn ang="0">
                        <a:pos x="17" y="122"/>
                      </a:cxn>
                      <a:cxn ang="0">
                        <a:pos x="26" y="99"/>
                      </a:cxn>
                      <a:cxn ang="0">
                        <a:pos x="44" y="95"/>
                      </a:cxn>
                      <a:cxn ang="0">
                        <a:pos x="33" y="88"/>
                      </a:cxn>
                      <a:cxn ang="0">
                        <a:pos x="26" y="67"/>
                      </a:cxn>
                      <a:cxn ang="0">
                        <a:pos x="36" y="51"/>
                      </a:cxn>
                      <a:cxn ang="0">
                        <a:pos x="67" y="43"/>
                      </a:cxn>
                      <a:cxn ang="0">
                        <a:pos x="80" y="22"/>
                      </a:cxn>
                      <a:cxn ang="0">
                        <a:pos x="119" y="0"/>
                      </a:cxn>
                      <a:cxn ang="0">
                        <a:pos x="117" y="13"/>
                      </a:cxn>
                      <a:cxn ang="0">
                        <a:pos x="146" y="54"/>
                      </a:cxn>
                      <a:cxn ang="0">
                        <a:pos x="160" y="54"/>
                      </a:cxn>
                      <a:cxn ang="0">
                        <a:pos x="169" y="68"/>
                      </a:cxn>
                      <a:cxn ang="0">
                        <a:pos x="168" y="87"/>
                      </a:cxn>
                    </a:cxnLst>
                    <a:rect l="0" t="0" r="r" b="b"/>
                    <a:pathLst>
                      <a:path w="365" h="334">
                        <a:moveTo>
                          <a:pt x="178" y="86"/>
                        </a:moveTo>
                        <a:lnTo>
                          <a:pt x="179" y="89"/>
                        </a:lnTo>
                        <a:lnTo>
                          <a:pt x="180" y="95"/>
                        </a:lnTo>
                        <a:lnTo>
                          <a:pt x="185" y="89"/>
                        </a:lnTo>
                        <a:lnTo>
                          <a:pt x="201" y="94"/>
                        </a:lnTo>
                        <a:lnTo>
                          <a:pt x="200" y="103"/>
                        </a:lnTo>
                        <a:lnTo>
                          <a:pt x="201" y="106"/>
                        </a:lnTo>
                        <a:lnTo>
                          <a:pt x="194" y="120"/>
                        </a:lnTo>
                        <a:lnTo>
                          <a:pt x="196" y="121"/>
                        </a:lnTo>
                        <a:lnTo>
                          <a:pt x="195" y="127"/>
                        </a:lnTo>
                        <a:lnTo>
                          <a:pt x="198" y="135"/>
                        </a:lnTo>
                        <a:lnTo>
                          <a:pt x="205" y="132"/>
                        </a:lnTo>
                        <a:lnTo>
                          <a:pt x="210" y="138"/>
                        </a:lnTo>
                        <a:lnTo>
                          <a:pt x="216" y="133"/>
                        </a:lnTo>
                        <a:lnTo>
                          <a:pt x="226" y="137"/>
                        </a:lnTo>
                        <a:lnTo>
                          <a:pt x="228" y="133"/>
                        </a:lnTo>
                        <a:lnTo>
                          <a:pt x="228" y="109"/>
                        </a:lnTo>
                        <a:lnTo>
                          <a:pt x="233" y="103"/>
                        </a:lnTo>
                        <a:lnTo>
                          <a:pt x="226" y="92"/>
                        </a:lnTo>
                        <a:lnTo>
                          <a:pt x="225" y="60"/>
                        </a:lnTo>
                        <a:lnTo>
                          <a:pt x="225" y="47"/>
                        </a:lnTo>
                        <a:lnTo>
                          <a:pt x="235" y="34"/>
                        </a:lnTo>
                        <a:lnTo>
                          <a:pt x="242" y="30"/>
                        </a:lnTo>
                        <a:lnTo>
                          <a:pt x="268" y="49"/>
                        </a:lnTo>
                        <a:lnTo>
                          <a:pt x="287" y="78"/>
                        </a:lnTo>
                        <a:lnTo>
                          <a:pt x="290" y="89"/>
                        </a:lnTo>
                        <a:lnTo>
                          <a:pt x="297" y="109"/>
                        </a:lnTo>
                        <a:lnTo>
                          <a:pt x="307" y="109"/>
                        </a:lnTo>
                        <a:lnTo>
                          <a:pt x="314" y="115"/>
                        </a:lnTo>
                        <a:lnTo>
                          <a:pt x="314" y="127"/>
                        </a:lnTo>
                        <a:lnTo>
                          <a:pt x="311" y="138"/>
                        </a:lnTo>
                        <a:lnTo>
                          <a:pt x="309" y="151"/>
                        </a:lnTo>
                        <a:lnTo>
                          <a:pt x="305" y="163"/>
                        </a:lnTo>
                        <a:lnTo>
                          <a:pt x="300" y="170"/>
                        </a:lnTo>
                        <a:lnTo>
                          <a:pt x="296" y="181"/>
                        </a:lnTo>
                        <a:lnTo>
                          <a:pt x="296" y="191"/>
                        </a:lnTo>
                        <a:lnTo>
                          <a:pt x="298" y="201"/>
                        </a:lnTo>
                        <a:lnTo>
                          <a:pt x="309" y="234"/>
                        </a:lnTo>
                        <a:lnTo>
                          <a:pt x="323" y="254"/>
                        </a:lnTo>
                        <a:lnTo>
                          <a:pt x="344" y="259"/>
                        </a:lnTo>
                        <a:lnTo>
                          <a:pt x="361" y="272"/>
                        </a:lnTo>
                        <a:lnTo>
                          <a:pt x="365" y="280"/>
                        </a:lnTo>
                        <a:lnTo>
                          <a:pt x="364" y="283"/>
                        </a:lnTo>
                        <a:lnTo>
                          <a:pt x="343" y="289"/>
                        </a:lnTo>
                        <a:lnTo>
                          <a:pt x="317" y="277"/>
                        </a:lnTo>
                        <a:lnTo>
                          <a:pt x="314" y="287"/>
                        </a:lnTo>
                        <a:lnTo>
                          <a:pt x="314" y="296"/>
                        </a:lnTo>
                        <a:lnTo>
                          <a:pt x="305" y="302"/>
                        </a:lnTo>
                        <a:lnTo>
                          <a:pt x="281" y="273"/>
                        </a:lnTo>
                        <a:lnTo>
                          <a:pt x="287" y="272"/>
                        </a:lnTo>
                        <a:lnTo>
                          <a:pt x="289" y="261"/>
                        </a:lnTo>
                        <a:lnTo>
                          <a:pt x="279" y="253"/>
                        </a:lnTo>
                        <a:lnTo>
                          <a:pt x="265" y="272"/>
                        </a:lnTo>
                        <a:lnTo>
                          <a:pt x="238" y="280"/>
                        </a:lnTo>
                        <a:lnTo>
                          <a:pt x="225" y="287"/>
                        </a:lnTo>
                        <a:lnTo>
                          <a:pt x="211" y="301"/>
                        </a:lnTo>
                        <a:lnTo>
                          <a:pt x="183" y="312"/>
                        </a:lnTo>
                        <a:lnTo>
                          <a:pt x="174" y="310"/>
                        </a:lnTo>
                        <a:lnTo>
                          <a:pt x="165" y="302"/>
                        </a:lnTo>
                        <a:lnTo>
                          <a:pt x="172" y="303"/>
                        </a:lnTo>
                        <a:lnTo>
                          <a:pt x="179" y="296"/>
                        </a:lnTo>
                        <a:lnTo>
                          <a:pt x="169" y="289"/>
                        </a:lnTo>
                        <a:lnTo>
                          <a:pt x="162" y="276"/>
                        </a:lnTo>
                        <a:lnTo>
                          <a:pt x="162" y="256"/>
                        </a:lnTo>
                        <a:lnTo>
                          <a:pt x="149" y="265"/>
                        </a:lnTo>
                        <a:lnTo>
                          <a:pt x="146" y="288"/>
                        </a:lnTo>
                        <a:lnTo>
                          <a:pt x="155" y="285"/>
                        </a:lnTo>
                        <a:lnTo>
                          <a:pt x="150" y="298"/>
                        </a:lnTo>
                        <a:lnTo>
                          <a:pt x="146" y="320"/>
                        </a:lnTo>
                        <a:lnTo>
                          <a:pt x="140" y="331"/>
                        </a:lnTo>
                        <a:lnTo>
                          <a:pt x="130" y="334"/>
                        </a:lnTo>
                        <a:lnTo>
                          <a:pt x="113" y="324"/>
                        </a:lnTo>
                        <a:lnTo>
                          <a:pt x="90" y="320"/>
                        </a:lnTo>
                        <a:lnTo>
                          <a:pt x="70" y="307"/>
                        </a:lnTo>
                        <a:lnTo>
                          <a:pt x="61" y="289"/>
                        </a:lnTo>
                        <a:lnTo>
                          <a:pt x="54" y="260"/>
                        </a:lnTo>
                        <a:lnTo>
                          <a:pt x="42" y="262"/>
                        </a:lnTo>
                        <a:lnTo>
                          <a:pt x="15" y="242"/>
                        </a:lnTo>
                        <a:lnTo>
                          <a:pt x="10" y="223"/>
                        </a:lnTo>
                        <a:lnTo>
                          <a:pt x="0" y="196"/>
                        </a:lnTo>
                        <a:lnTo>
                          <a:pt x="10" y="190"/>
                        </a:lnTo>
                        <a:lnTo>
                          <a:pt x="20" y="196"/>
                        </a:lnTo>
                        <a:lnTo>
                          <a:pt x="32" y="190"/>
                        </a:lnTo>
                        <a:lnTo>
                          <a:pt x="27" y="179"/>
                        </a:lnTo>
                        <a:lnTo>
                          <a:pt x="17" y="181"/>
                        </a:lnTo>
                        <a:lnTo>
                          <a:pt x="15" y="176"/>
                        </a:lnTo>
                        <a:lnTo>
                          <a:pt x="17" y="173"/>
                        </a:lnTo>
                        <a:lnTo>
                          <a:pt x="26" y="173"/>
                        </a:lnTo>
                        <a:lnTo>
                          <a:pt x="24" y="159"/>
                        </a:lnTo>
                        <a:lnTo>
                          <a:pt x="13" y="152"/>
                        </a:lnTo>
                        <a:lnTo>
                          <a:pt x="7" y="141"/>
                        </a:lnTo>
                        <a:lnTo>
                          <a:pt x="8" y="140"/>
                        </a:lnTo>
                        <a:lnTo>
                          <a:pt x="17" y="151"/>
                        </a:lnTo>
                        <a:lnTo>
                          <a:pt x="21" y="143"/>
                        </a:lnTo>
                        <a:lnTo>
                          <a:pt x="22" y="132"/>
                        </a:lnTo>
                        <a:lnTo>
                          <a:pt x="17" y="122"/>
                        </a:lnTo>
                        <a:lnTo>
                          <a:pt x="17" y="106"/>
                        </a:lnTo>
                        <a:lnTo>
                          <a:pt x="26" y="99"/>
                        </a:lnTo>
                        <a:lnTo>
                          <a:pt x="39" y="103"/>
                        </a:lnTo>
                        <a:lnTo>
                          <a:pt x="44" y="95"/>
                        </a:lnTo>
                        <a:lnTo>
                          <a:pt x="38" y="83"/>
                        </a:lnTo>
                        <a:lnTo>
                          <a:pt x="33" y="88"/>
                        </a:lnTo>
                        <a:lnTo>
                          <a:pt x="29" y="82"/>
                        </a:lnTo>
                        <a:lnTo>
                          <a:pt x="26" y="67"/>
                        </a:lnTo>
                        <a:lnTo>
                          <a:pt x="28" y="62"/>
                        </a:lnTo>
                        <a:lnTo>
                          <a:pt x="36" y="51"/>
                        </a:lnTo>
                        <a:lnTo>
                          <a:pt x="42" y="55"/>
                        </a:lnTo>
                        <a:lnTo>
                          <a:pt x="67" y="43"/>
                        </a:lnTo>
                        <a:lnTo>
                          <a:pt x="77" y="18"/>
                        </a:lnTo>
                        <a:lnTo>
                          <a:pt x="80" y="22"/>
                        </a:lnTo>
                        <a:lnTo>
                          <a:pt x="103" y="4"/>
                        </a:lnTo>
                        <a:lnTo>
                          <a:pt x="119" y="0"/>
                        </a:lnTo>
                        <a:lnTo>
                          <a:pt x="123" y="1"/>
                        </a:lnTo>
                        <a:lnTo>
                          <a:pt x="117" y="13"/>
                        </a:lnTo>
                        <a:lnTo>
                          <a:pt x="119" y="24"/>
                        </a:lnTo>
                        <a:lnTo>
                          <a:pt x="146" y="54"/>
                        </a:lnTo>
                        <a:lnTo>
                          <a:pt x="151" y="57"/>
                        </a:lnTo>
                        <a:lnTo>
                          <a:pt x="160" y="54"/>
                        </a:lnTo>
                        <a:lnTo>
                          <a:pt x="162" y="62"/>
                        </a:lnTo>
                        <a:lnTo>
                          <a:pt x="169" y="68"/>
                        </a:lnTo>
                        <a:lnTo>
                          <a:pt x="163" y="78"/>
                        </a:lnTo>
                        <a:lnTo>
                          <a:pt x="168" y="87"/>
                        </a:lnTo>
                        <a:lnTo>
                          <a:pt x="178" y="8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0" name="任意多边形: 形状 369"/>
                  <p:cNvSpPr>
                    <a:spLocks noChangeAspect="1"/>
                  </p:cNvSpPr>
                  <p:nvPr/>
                </p:nvSpPr>
                <p:spPr bwMode="gray">
                  <a:xfrm>
                    <a:off x="4066" y="1166"/>
                    <a:ext cx="44" cy="5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6" y="8"/>
                      </a:cxn>
                      <a:cxn ang="0">
                        <a:pos x="32" y="30"/>
                      </a:cxn>
                      <a:cxn ang="0">
                        <a:pos x="42" y="38"/>
                      </a:cxn>
                      <a:cxn ang="0">
                        <a:pos x="56" y="59"/>
                      </a:cxn>
                      <a:cxn ang="0">
                        <a:pos x="64" y="66"/>
                      </a:cxn>
                      <a:cxn ang="0">
                        <a:pos x="89" y="71"/>
                      </a:cxn>
                      <a:cxn ang="0">
                        <a:pos x="106" y="59"/>
                      </a:cxn>
                      <a:cxn ang="0">
                        <a:pos x="116" y="56"/>
                      </a:cxn>
                      <a:cxn ang="0">
                        <a:pos x="138" y="64"/>
                      </a:cxn>
                      <a:cxn ang="0">
                        <a:pos x="152" y="89"/>
                      </a:cxn>
                      <a:cxn ang="0">
                        <a:pos x="169" y="97"/>
                      </a:cxn>
                      <a:cxn ang="0">
                        <a:pos x="182" y="110"/>
                      </a:cxn>
                      <a:cxn ang="0">
                        <a:pos x="201" y="120"/>
                      </a:cxn>
                      <a:cxn ang="0">
                        <a:pos x="215" y="136"/>
                      </a:cxn>
                      <a:cxn ang="0">
                        <a:pos x="222" y="136"/>
                      </a:cxn>
                      <a:cxn ang="0">
                        <a:pos x="224" y="145"/>
                      </a:cxn>
                      <a:cxn ang="0">
                        <a:pos x="206" y="142"/>
                      </a:cxn>
                      <a:cxn ang="0">
                        <a:pos x="197" y="146"/>
                      </a:cxn>
                      <a:cxn ang="0">
                        <a:pos x="193" y="155"/>
                      </a:cxn>
                      <a:cxn ang="0">
                        <a:pos x="181" y="156"/>
                      </a:cxn>
                      <a:cxn ang="0">
                        <a:pos x="185" y="161"/>
                      </a:cxn>
                      <a:cxn ang="0">
                        <a:pos x="182" y="169"/>
                      </a:cxn>
                      <a:cxn ang="0">
                        <a:pos x="182" y="183"/>
                      </a:cxn>
                      <a:cxn ang="0">
                        <a:pos x="188" y="194"/>
                      </a:cxn>
                      <a:cxn ang="0">
                        <a:pos x="183" y="200"/>
                      </a:cxn>
                      <a:cxn ang="0">
                        <a:pos x="180" y="217"/>
                      </a:cxn>
                      <a:cxn ang="0">
                        <a:pos x="167" y="226"/>
                      </a:cxn>
                      <a:cxn ang="0">
                        <a:pos x="163" y="232"/>
                      </a:cxn>
                      <a:cxn ang="0">
                        <a:pos x="138" y="248"/>
                      </a:cxn>
                      <a:cxn ang="0">
                        <a:pos x="128" y="241"/>
                      </a:cxn>
                      <a:cxn ang="0">
                        <a:pos x="91" y="233"/>
                      </a:cxn>
                      <a:cxn ang="0">
                        <a:pos x="77" y="222"/>
                      </a:cxn>
                      <a:cxn ang="0">
                        <a:pos x="54" y="164"/>
                      </a:cxn>
                      <a:cxn ang="0">
                        <a:pos x="56" y="147"/>
                      </a:cxn>
                      <a:cxn ang="0">
                        <a:pos x="69" y="108"/>
                      </a:cxn>
                      <a:cxn ang="0">
                        <a:pos x="73" y="85"/>
                      </a:cxn>
                      <a:cxn ang="0">
                        <a:pos x="64" y="85"/>
                      </a:cxn>
                      <a:cxn ang="0">
                        <a:pos x="61" y="73"/>
                      </a:cxn>
                      <a:cxn ang="0">
                        <a:pos x="16" y="19"/>
                      </a:cxn>
                      <a:cxn ang="0">
                        <a:pos x="8" y="1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224" h="248">
                        <a:moveTo>
                          <a:pt x="0" y="0"/>
                        </a:moveTo>
                        <a:lnTo>
                          <a:pt x="16" y="8"/>
                        </a:lnTo>
                        <a:lnTo>
                          <a:pt x="32" y="30"/>
                        </a:lnTo>
                        <a:lnTo>
                          <a:pt x="42" y="38"/>
                        </a:lnTo>
                        <a:lnTo>
                          <a:pt x="56" y="59"/>
                        </a:lnTo>
                        <a:lnTo>
                          <a:pt x="64" y="66"/>
                        </a:lnTo>
                        <a:lnTo>
                          <a:pt x="89" y="71"/>
                        </a:lnTo>
                        <a:lnTo>
                          <a:pt x="106" y="59"/>
                        </a:lnTo>
                        <a:lnTo>
                          <a:pt x="116" y="56"/>
                        </a:lnTo>
                        <a:lnTo>
                          <a:pt x="138" y="64"/>
                        </a:lnTo>
                        <a:lnTo>
                          <a:pt x="152" y="89"/>
                        </a:lnTo>
                        <a:lnTo>
                          <a:pt x="169" y="97"/>
                        </a:lnTo>
                        <a:lnTo>
                          <a:pt x="182" y="110"/>
                        </a:lnTo>
                        <a:lnTo>
                          <a:pt x="201" y="120"/>
                        </a:lnTo>
                        <a:lnTo>
                          <a:pt x="215" y="136"/>
                        </a:lnTo>
                        <a:lnTo>
                          <a:pt x="222" y="136"/>
                        </a:lnTo>
                        <a:lnTo>
                          <a:pt x="224" y="145"/>
                        </a:lnTo>
                        <a:lnTo>
                          <a:pt x="206" y="142"/>
                        </a:lnTo>
                        <a:lnTo>
                          <a:pt x="197" y="146"/>
                        </a:lnTo>
                        <a:lnTo>
                          <a:pt x="193" y="155"/>
                        </a:lnTo>
                        <a:lnTo>
                          <a:pt x="181" y="156"/>
                        </a:lnTo>
                        <a:lnTo>
                          <a:pt x="185" y="161"/>
                        </a:lnTo>
                        <a:lnTo>
                          <a:pt x="182" y="169"/>
                        </a:lnTo>
                        <a:lnTo>
                          <a:pt x="182" y="183"/>
                        </a:lnTo>
                        <a:lnTo>
                          <a:pt x="188" y="194"/>
                        </a:lnTo>
                        <a:lnTo>
                          <a:pt x="183" y="200"/>
                        </a:lnTo>
                        <a:lnTo>
                          <a:pt x="180" y="217"/>
                        </a:lnTo>
                        <a:lnTo>
                          <a:pt x="167" y="226"/>
                        </a:lnTo>
                        <a:lnTo>
                          <a:pt x="163" y="232"/>
                        </a:lnTo>
                        <a:lnTo>
                          <a:pt x="138" y="248"/>
                        </a:lnTo>
                        <a:lnTo>
                          <a:pt x="128" y="241"/>
                        </a:lnTo>
                        <a:lnTo>
                          <a:pt x="91" y="233"/>
                        </a:lnTo>
                        <a:lnTo>
                          <a:pt x="77" y="222"/>
                        </a:lnTo>
                        <a:lnTo>
                          <a:pt x="54" y="164"/>
                        </a:lnTo>
                        <a:lnTo>
                          <a:pt x="56" y="147"/>
                        </a:lnTo>
                        <a:lnTo>
                          <a:pt x="69" y="108"/>
                        </a:lnTo>
                        <a:lnTo>
                          <a:pt x="73" y="85"/>
                        </a:lnTo>
                        <a:lnTo>
                          <a:pt x="64" y="85"/>
                        </a:lnTo>
                        <a:lnTo>
                          <a:pt x="61" y="73"/>
                        </a:lnTo>
                        <a:lnTo>
                          <a:pt x="16" y="19"/>
                        </a:lnTo>
                        <a:lnTo>
                          <a:pt x="8" y="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1" name="任意多边形: 形状 370"/>
                  <p:cNvSpPr>
                    <a:spLocks noChangeAspect="1"/>
                  </p:cNvSpPr>
                  <p:nvPr/>
                </p:nvSpPr>
                <p:spPr bwMode="gray">
                  <a:xfrm>
                    <a:off x="4119" y="1193"/>
                    <a:ext cx="54" cy="36"/>
                  </a:xfrm>
                  <a:custGeom>
                    <a:avLst/>
                    <a:gdLst/>
                    <a:ahLst/>
                    <a:cxnLst>
                      <a:cxn ang="0">
                        <a:pos x="3" y="0"/>
                      </a:cxn>
                      <a:cxn ang="0">
                        <a:pos x="9" y="6"/>
                      </a:cxn>
                      <a:cxn ang="0">
                        <a:pos x="19" y="10"/>
                      </a:cxn>
                      <a:cxn ang="0">
                        <a:pos x="24" y="15"/>
                      </a:cxn>
                      <a:cxn ang="0">
                        <a:pos x="26" y="25"/>
                      </a:cxn>
                      <a:cxn ang="0">
                        <a:pos x="36" y="30"/>
                      </a:cxn>
                      <a:cxn ang="0">
                        <a:pos x="51" y="33"/>
                      </a:cxn>
                      <a:cxn ang="0">
                        <a:pos x="66" y="35"/>
                      </a:cxn>
                      <a:cxn ang="0">
                        <a:pos x="73" y="31"/>
                      </a:cxn>
                      <a:cxn ang="0">
                        <a:pos x="127" y="41"/>
                      </a:cxn>
                      <a:cxn ang="0">
                        <a:pos x="129" y="49"/>
                      </a:cxn>
                      <a:cxn ang="0">
                        <a:pos x="122" y="49"/>
                      </a:cxn>
                      <a:cxn ang="0">
                        <a:pos x="121" y="55"/>
                      </a:cxn>
                      <a:cxn ang="0">
                        <a:pos x="109" y="67"/>
                      </a:cxn>
                      <a:cxn ang="0">
                        <a:pos x="132" y="64"/>
                      </a:cxn>
                      <a:cxn ang="0">
                        <a:pos x="154" y="68"/>
                      </a:cxn>
                      <a:cxn ang="0">
                        <a:pos x="163" y="62"/>
                      </a:cxn>
                      <a:cxn ang="0">
                        <a:pos x="172" y="62"/>
                      </a:cxn>
                      <a:cxn ang="0">
                        <a:pos x="182" y="68"/>
                      </a:cxn>
                      <a:cxn ang="0">
                        <a:pos x="188" y="79"/>
                      </a:cxn>
                      <a:cxn ang="0">
                        <a:pos x="207" y="75"/>
                      </a:cxn>
                      <a:cxn ang="0">
                        <a:pos x="218" y="79"/>
                      </a:cxn>
                      <a:cxn ang="0">
                        <a:pos x="225" y="91"/>
                      </a:cxn>
                      <a:cxn ang="0">
                        <a:pos x="266" y="100"/>
                      </a:cxn>
                      <a:cxn ang="0">
                        <a:pos x="256" y="108"/>
                      </a:cxn>
                      <a:cxn ang="0">
                        <a:pos x="257" y="135"/>
                      </a:cxn>
                      <a:cxn ang="0">
                        <a:pos x="245" y="154"/>
                      </a:cxn>
                      <a:cxn ang="0">
                        <a:pos x="208" y="176"/>
                      </a:cxn>
                      <a:cxn ang="0">
                        <a:pos x="198" y="180"/>
                      </a:cxn>
                      <a:cxn ang="0">
                        <a:pos x="191" y="171"/>
                      </a:cxn>
                      <a:cxn ang="0">
                        <a:pos x="186" y="176"/>
                      </a:cxn>
                      <a:cxn ang="0">
                        <a:pos x="179" y="173"/>
                      </a:cxn>
                      <a:cxn ang="0">
                        <a:pos x="174" y="164"/>
                      </a:cxn>
                      <a:cxn ang="0">
                        <a:pos x="171" y="175"/>
                      </a:cxn>
                      <a:cxn ang="0">
                        <a:pos x="160" y="175"/>
                      </a:cxn>
                      <a:cxn ang="0">
                        <a:pos x="144" y="170"/>
                      </a:cxn>
                      <a:cxn ang="0">
                        <a:pos x="133" y="156"/>
                      </a:cxn>
                      <a:cxn ang="0">
                        <a:pos x="117" y="156"/>
                      </a:cxn>
                      <a:cxn ang="0">
                        <a:pos x="104" y="151"/>
                      </a:cxn>
                      <a:cxn ang="0">
                        <a:pos x="95" y="140"/>
                      </a:cxn>
                      <a:cxn ang="0">
                        <a:pos x="85" y="135"/>
                      </a:cxn>
                      <a:cxn ang="0">
                        <a:pos x="75" y="123"/>
                      </a:cxn>
                      <a:cxn ang="0">
                        <a:pos x="57" y="118"/>
                      </a:cxn>
                      <a:cxn ang="0">
                        <a:pos x="46" y="110"/>
                      </a:cxn>
                      <a:cxn ang="0">
                        <a:pos x="45" y="81"/>
                      </a:cxn>
                      <a:cxn ang="0">
                        <a:pos x="31" y="67"/>
                      </a:cxn>
                      <a:cxn ang="0">
                        <a:pos x="26" y="47"/>
                      </a:cxn>
                      <a:cxn ang="0">
                        <a:pos x="5" y="20"/>
                      </a:cxn>
                      <a:cxn ang="0">
                        <a:pos x="0" y="3"/>
                      </a:cxn>
                      <a:cxn ang="0">
                        <a:pos x="3" y="0"/>
                      </a:cxn>
                    </a:cxnLst>
                    <a:rect l="0" t="0" r="r" b="b"/>
                    <a:pathLst>
                      <a:path w="266" h="180">
                        <a:moveTo>
                          <a:pt x="3" y="0"/>
                        </a:moveTo>
                        <a:lnTo>
                          <a:pt x="9" y="6"/>
                        </a:lnTo>
                        <a:lnTo>
                          <a:pt x="19" y="10"/>
                        </a:lnTo>
                        <a:lnTo>
                          <a:pt x="24" y="15"/>
                        </a:lnTo>
                        <a:lnTo>
                          <a:pt x="26" y="25"/>
                        </a:lnTo>
                        <a:lnTo>
                          <a:pt x="36" y="30"/>
                        </a:lnTo>
                        <a:lnTo>
                          <a:pt x="51" y="33"/>
                        </a:lnTo>
                        <a:lnTo>
                          <a:pt x="66" y="35"/>
                        </a:lnTo>
                        <a:lnTo>
                          <a:pt x="73" y="31"/>
                        </a:lnTo>
                        <a:lnTo>
                          <a:pt x="127" y="41"/>
                        </a:lnTo>
                        <a:lnTo>
                          <a:pt x="129" y="49"/>
                        </a:lnTo>
                        <a:lnTo>
                          <a:pt x="122" y="49"/>
                        </a:lnTo>
                        <a:lnTo>
                          <a:pt x="121" y="55"/>
                        </a:lnTo>
                        <a:lnTo>
                          <a:pt x="109" y="67"/>
                        </a:lnTo>
                        <a:lnTo>
                          <a:pt x="132" y="64"/>
                        </a:lnTo>
                        <a:lnTo>
                          <a:pt x="154" y="68"/>
                        </a:lnTo>
                        <a:lnTo>
                          <a:pt x="163" y="62"/>
                        </a:lnTo>
                        <a:lnTo>
                          <a:pt x="172" y="62"/>
                        </a:lnTo>
                        <a:lnTo>
                          <a:pt x="182" y="68"/>
                        </a:lnTo>
                        <a:lnTo>
                          <a:pt x="188" y="79"/>
                        </a:lnTo>
                        <a:lnTo>
                          <a:pt x="207" y="75"/>
                        </a:lnTo>
                        <a:lnTo>
                          <a:pt x="218" y="79"/>
                        </a:lnTo>
                        <a:lnTo>
                          <a:pt x="225" y="91"/>
                        </a:lnTo>
                        <a:lnTo>
                          <a:pt x="266" y="100"/>
                        </a:lnTo>
                        <a:lnTo>
                          <a:pt x="256" y="108"/>
                        </a:lnTo>
                        <a:lnTo>
                          <a:pt x="257" y="135"/>
                        </a:lnTo>
                        <a:lnTo>
                          <a:pt x="245" y="154"/>
                        </a:lnTo>
                        <a:lnTo>
                          <a:pt x="208" y="176"/>
                        </a:lnTo>
                        <a:lnTo>
                          <a:pt x="198" y="180"/>
                        </a:lnTo>
                        <a:lnTo>
                          <a:pt x="191" y="171"/>
                        </a:lnTo>
                        <a:lnTo>
                          <a:pt x="186" y="176"/>
                        </a:lnTo>
                        <a:lnTo>
                          <a:pt x="179" y="173"/>
                        </a:lnTo>
                        <a:lnTo>
                          <a:pt x="174" y="164"/>
                        </a:lnTo>
                        <a:lnTo>
                          <a:pt x="171" y="175"/>
                        </a:lnTo>
                        <a:lnTo>
                          <a:pt x="160" y="175"/>
                        </a:lnTo>
                        <a:lnTo>
                          <a:pt x="144" y="170"/>
                        </a:lnTo>
                        <a:lnTo>
                          <a:pt x="133" y="156"/>
                        </a:lnTo>
                        <a:lnTo>
                          <a:pt x="117" y="156"/>
                        </a:lnTo>
                        <a:lnTo>
                          <a:pt x="104" y="151"/>
                        </a:lnTo>
                        <a:lnTo>
                          <a:pt x="95" y="140"/>
                        </a:lnTo>
                        <a:lnTo>
                          <a:pt x="85" y="135"/>
                        </a:lnTo>
                        <a:lnTo>
                          <a:pt x="75" y="123"/>
                        </a:lnTo>
                        <a:lnTo>
                          <a:pt x="57" y="118"/>
                        </a:lnTo>
                        <a:lnTo>
                          <a:pt x="46" y="110"/>
                        </a:lnTo>
                        <a:lnTo>
                          <a:pt x="45" y="81"/>
                        </a:lnTo>
                        <a:lnTo>
                          <a:pt x="31" y="67"/>
                        </a:lnTo>
                        <a:lnTo>
                          <a:pt x="26" y="47"/>
                        </a:lnTo>
                        <a:lnTo>
                          <a:pt x="5" y="20"/>
                        </a:lnTo>
                        <a:lnTo>
                          <a:pt x="0" y="3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2" name="任意多边形: 形状 371"/>
                  <p:cNvSpPr>
                    <a:spLocks noChangeAspect="1"/>
                  </p:cNvSpPr>
                  <p:nvPr/>
                </p:nvSpPr>
                <p:spPr bwMode="gray">
                  <a:xfrm>
                    <a:off x="4047" y="1261"/>
                    <a:ext cx="43" cy="27"/>
                  </a:xfrm>
                  <a:custGeom>
                    <a:avLst/>
                    <a:gdLst/>
                    <a:ahLst/>
                    <a:cxnLst>
                      <a:cxn ang="0">
                        <a:pos x="92" y="7"/>
                      </a:cxn>
                      <a:cxn ang="0">
                        <a:pos x="110" y="0"/>
                      </a:cxn>
                      <a:cxn ang="0">
                        <a:pos x="126" y="2"/>
                      </a:cxn>
                      <a:cxn ang="0">
                        <a:pos x="137" y="5"/>
                      </a:cxn>
                      <a:cxn ang="0">
                        <a:pos x="148" y="16"/>
                      </a:cxn>
                      <a:cxn ang="0">
                        <a:pos x="156" y="18"/>
                      </a:cxn>
                      <a:cxn ang="0">
                        <a:pos x="169" y="36"/>
                      </a:cxn>
                      <a:cxn ang="0">
                        <a:pos x="187" y="51"/>
                      </a:cxn>
                      <a:cxn ang="0">
                        <a:pos x="203" y="78"/>
                      </a:cxn>
                      <a:cxn ang="0">
                        <a:pos x="207" y="93"/>
                      </a:cxn>
                      <a:cxn ang="0">
                        <a:pos x="207" y="112"/>
                      </a:cxn>
                      <a:cxn ang="0">
                        <a:pos x="212" y="126"/>
                      </a:cxn>
                      <a:cxn ang="0">
                        <a:pos x="212" y="136"/>
                      </a:cxn>
                      <a:cxn ang="0">
                        <a:pos x="202" y="132"/>
                      </a:cxn>
                      <a:cxn ang="0">
                        <a:pos x="193" y="136"/>
                      </a:cxn>
                      <a:cxn ang="0">
                        <a:pos x="181" y="134"/>
                      </a:cxn>
                      <a:cxn ang="0">
                        <a:pos x="167" y="127"/>
                      </a:cxn>
                      <a:cxn ang="0">
                        <a:pos x="139" y="128"/>
                      </a:cxn>
                      <a:cxn ang="0">
                        <a:pos x="122" y="120"/>
                      </a:cxn>
                      <a:cxn ang="0">
                        <a:pos x="115" y="112"/>
                      </a:cxn>
                      <a:cxn ang="0">
                        <a:pos x="102" y="115"/>
                      </a:cxn>
                      <a:cxn ang="0">
                        <a:pos x="85" y="110"/>
                      </a:cxn>
                      <a:cxn ang="0">
                        <a:pos x="68" y="99"/>
                      </a:cxn>
                      <a:cxn ang="0">
                        <a:pos x="48" y="95"/>
                      </a:cxn>
                      <a:cxn ang="0">
                        <a:pos x="21" y="110"/>
                      </a:cxn>
                      <a:cxn ang="0">
                        <a:pos x="10" y="109"/>
                      </a:cxn>
                      <a:cxn ang="0">
                        <a:pos x="0" y="95"/>
                      </a:cxn>
                      <a:cxn ang="0">
                        <a:pos x="8" y="89"/>
                      </a:cxn>
                      <a:cxn ang="0">
                        <a:pos x="37" y="86"/>
                      </a:cxn>
                      <a:cxn ang="0">
                        <a:pos x="41" y="79"/>
                      </a:cxn>
                      <a:cxn ang="0">
                        <a:pos x="48" y="62"/>
                      </a:cxn>
                      <a:cxn ang="0">
                        <a:pos x="60" y="31"/>
                      </a:cxn>
                      <a:cxn ang="0">
                        <a:pos x="60" y="19"/>
                      </a:cxn>
                      <a:cxn ang="0">
                        <a:pos x="65" y="10"/>
                      </a:cxn>
                      <a:cxn ang="0">
                        <a:pos x="92" y="7"/>
                      </a:cxn>
                    </a:cxnLst>
                    <a:rect l="0" t="0" r="r" b="b"/>
                    <a:pathLst>
                      <a:path w="212" h="136">
                        <a:moveTo>
                          <a:pt x="92" y="7"/>
                        </a:moveTo>
                        <a:lnTo>
                          <a:pt x="110" y="0"/>
                        </a:lnTo>
                        <a:lnTo>
                          <a:pt x="126" y="2"/>
                        </a:lnTo>
                        <a:lnTo>
                          <a:pt x="137" y="5"/>
                        </a:lnTo>
                        <a:lnTo>
                          <a:pt x="148" y="16"/>
                        </a:lnTo>
                        <a:lnTo>
                          <a:pt x="156" y="18"/>
                        </a:lnTo>
                        <a:lnTo>
                          <a:pt x="169" y="36"/>
                        </a:lnTo>
                        <a:lnTo>
                          <a:pt x="187" y="51"/>
                        </a:lnTo>
                        <a:lnTo>
                          <a:pt x="203" y="78"/>
                        </a:lnTo>
                        <a:lnTo>
                          <a:pt x="207" y="93"/>
                        </a:lnTo>
                        <a:lnTo>
                          <a:pt x="207" y="112"/>
                        </a:lnTo>
                        <a:lnTo>
                          <a:pt x="212" y="126"/>
                        </a:lnTo>
                        <a:lnTo>
                          <a:pt x="212" y="136"/>
                        </a:lnTo>
                        <a:lnTo>
                          <a:pt x="202" y="132"/>
                        </a:lnTo>
                        <a:lnTo>
                          <a:pt x="193" y="136"/>
                        </a:lnTo>
                        <a:lnTo>
                          <a:pt x="181" y="134"/>
                        </a:lnTo>
                        <a:lnTo>
                          <a:pt x="167" y="127"/>
                        </a:lnTo>
                        <a:lnTo>
                          <a:pt x="139" y="128"/>
                        </a:lnTo>
                        <a:lnTo>
                          <a:pt x="122" y="120"/>
                        </a:lnTo>
                        <a:lnTo>
                          <a:pt x="115" y="112"/>
                        </a:lnTo>
                        <a:lnTo>
                          <a:pt x="102" y="115"/>
                        </a:lnTo>
                        <a:lnTo>
                          <a:pt x="85" y="110"/>
                        </a:lnTo>
                        <a:lnTo>
                          <a:pt x="68" y="99"/>
                        </a:lnTo>
                        <a:lnTo>
                          <a:pt x="48" y="95"/>
                        </a:lnTo>
                        <a:lnTo>
                          <a:pt x="21" y="110"/>
                        </a:lnTo>
                        <a:lnTo>
                          <a:pt x="10" y="109"/>
                        </a:lnTo>
                        <a:lnTo>
                          <a:pt x="0" y="95"/>
                        </a:lnTo>
                        <a:lnTo>
                          <a:pt x="8" y="89"/>
                        </a:lnTo>
                        <a:lnTo>
                          <a:pt x="37" y="86"/>
                        </a:lnTo>
                        <a:lnTo>
                          <a:pt x="41" y="79"/>
                        </a:lnTo>
                        <a:lnTo>
                          <a:pt x="48" y="62"/>
                        </a:lnTo>
                        <a:lnTo>
                          <a:pt x="60" y="31"/>
                        </a:lnTo>
                        <a:lnTo>
                          <a:pt x="60" y="19"/>
                        </a:lnTo>
                        <a:lnTo>
                          <a:pt x="65" y="10"/>
                        </a:lnTo>
                        <a:lnTo>
                          <a:pt x="92" y="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3" name="任意多边形: 形状 372"/>
                  <p:cNvSpPr>
                    <a:spLocks noChangeAspect="1"/>
                  </p:cNvSpPr>
                  <p:nvPr/>
                </p:nvSpPr>
                <p:spPr bwMode="gray">
                  <a:xfrm>
                    <a:off x="3080" y="1282"/>
                    <a:ext cx="68" cy="102"/>
                  </a:xfrm>
                  <a:custGeom>
                    <a:avLst/>
                    <a:gdLst/>
                    <a:ahLst/>
                    <a:cxnLst>
                      <a:cxn ang="0">
                        <a:pos x="152" y="22"/>
                      </a:cxn>
                      <a:cxn ang="0">
                        <a:pos x="199" y="0"/>
                      </a:cxn>
                      <a:cxn ang="0">
                        <a:pos x="234" y="15"/>
                      </a:cxn>
                      <a:cxn ang="0">
                        <a:pos x="277" y="45"/>
                      </a:cxn>
                      <a:cxn ang="0">
                        <a:pos x="272" y="68"/>
                      </a:cxn>
                      <a:cxn ang="0">
                        <a:pos x="234" y="86"/>
                      </a:cxn>
                      <a:cxn ang="0">
                        <a:pos x="267" y="94"/>
                      </a:cxn>
                      <a:cxn ang="0">
                        <a:pos x="245" y="114"/>
                      </a:cxn>
                      <a:cxn ang="0">
                        <a:pos x="238" y="119"/>
                      </a:cxn>
                      <a:cxn ang="0">
                        <a:pos x="232" y="158"/>
                      </a:cxn>
                      <a:cxn ang="0">
                        <a:pos x="226" y="165"/>
                      </a:cxn>
                      <a:cxn ang="0">
                        <a:pos x="219" y="189"/>
                      </a:cxn>
                      <a:cxn ang="0">
                        <a:pos x="224" y="226"/>
                      </a:cxn>
                      <a:cxn ang="0">
                        <a:pos x="218" y="267"/>
                      </a:cxn>
                      <a:cxn ang="0">
                        <a:pos x="230" y="331"/>
                      </a:cxn>
                      <a:cxn ang="0">
                        <a:pos x="250" y="373"/>
                      </a:cxn>
                      <a:cxn ang="0">
                        <a:pos x="278" y="426"/>
                      </a:cxn>
                      <a:cxn ang="0">
                        <a:pos x="306" y="450"/>
                      </a:cxn>
                      <a:cxn ang="0">
                        <a:pos x="338" y="472"/>
                      </a:cxn>
                      <a:cxn ang="0">
                        <a:pos x="322" y="490"/>
                      </a:cxn>
                      <a:cxn ang="0">
                        <a:pos x="320" y="498"/>
                      </a:cxn>
                      <a:cxn ang="0">
                        <a:pos x="301" y="502"/>
                      </a:cxn>
                      <a:cxn ang="0">
                        <a:pos x="284" y="470"/>
                      </a:cxn>
                      <a:cxn ang="0">
                        <a:pos x="261" y="481"/>
                      </a:cxn>
                      <a:cxn ang="0">
                        <a:pos x="273" y="487"/>
                      </a:cxn>
                      <a:cxn ang="0">
                        <a:pos x="251" y="491"/>
                      </a:cxn>
                      <a:cxn ang="0">
                        <a:pos x="243" y="495"/>
                      </a:cxn>
                      <a:cxn ang="0">
                        <a:pos x="220" y="476"/>
                      </a:cxn>
                      <a:cxn ang="0">
                        <a:pos x="210" y="488"/>
                      </a:cxn>
                      <a:cxn ang="0">
                        <a:pos x="182" y="480"/>
                      </a:cxn>
                      <a:cxn ang="0">
                        <a:pos x="189" y="466"/>
                      </a:cxn>
                      <a:cxn ang="0">
                        <a:pos x="144" y="470"/>
                      </a:cxn>
                      <a:cxn ang="0">
                        <a:pos x="127" y="461"/>
                      </a:cxn>
                      <a:cxn ang="0">
                        <a:pos x="125" y="438"/>
                      </a:cxn>
                      <a:cxn ang="0">
                        <a:pos x="124" y="421"/>
                      </a:cxn>
                      <a:cxn ang="0">
                        <a:pos x="135" y="413"/>
                      </a:cxn>
                      <a:cxn ang="0">
                        <a:pos x="157" y="412"/>
                      </a:cxn>
                      <a:cxn ang="0">
                        <a:pos x="143" y="400"/>
                      </a:cxn>
                      <a:cxn ang="0">
                        <a:pos x="116" y="380"/>
                      </a:cxn>
                      <a:cxn ang="0">
                        <a:pos x="138" y="348"/>
                      </a:cxn>
                      <a:cxn ang="0">
                        <a:pos x="109" y="380"/>
                      </a:cxn>
                      <a:cxn ang="0">
                        <a:pos x="107" y="345"/>
                      </a:cxn>
                      <a:cxn ang="0">
                        <a:pos x="90" y="342"/>
                      </a:cxn>
                      <a:cxn ang="0">
                        <a:pos x="76" y="353"/>
                      </a:cxn>
                      <a:cxn ang="0">
                        <a:pos x="65" y="319"/>
                      </a:cxn>
                      <a:cxn ang="0">
                        <a:pos x="51" y="331"/>
                      </a:cxn>
                      <a:cxn ang="0">
                        <a:pos x="32" y="347"/>
                      </a:cxn>
                      <a:cxn ang="0">
                        <a:pos x="16" y="340"/>
                      </a:cxn>
                      <a:cxn ang="0">
                        <a:pos x="1" y="294"/>
                      </a:cxn>
                      <a:cxn ang="0">
                        <a:pos x="3" y="255"/>
                      </a:cxn>
                      <a:cxn ang="0">
                        <a:pos x="27" y="242"/>
                      </a:cxn>
                      <a:cxn ang="0">
                        <a:pos x="42" y="244"/>
                      </a:cxn>
                      <a:cxn ang="0">
                        <a:pos x="53" y="230"/>
                      </a:cxn>
                      <a:cxn ang="0">
                        <a:pos x="64" y="206"/>
                      </a:cxn>
                      <a:cxn ang="0">
                        <a:pos x="70" y="186"/>
                      </a:cxn>
                      <a:cxn ang="0">
                        <a:pos x="79" y="162"/>
                      </a:cxn>
                      <a:cxn ang="0">
                        <a:pos x="75" y="158"/>
                      </a:cxn>
                      <a:cxn ang="0">
                        <a:pos x="68" y="141"/>
                      </a:cxn>
                      <a:cxn ang="0">
                        <a:pos x="73" y="97"/>
                      </a:cxn>
                      <a:cxn ang="0">
                        <a:pos x="103" y="87"/>
                      </a:cxn>
                      <a:cxn ang="0">
                        <a:pos x="94" y="74"/>
                      </a:cxn>
                      <a:cxn ang="0">
                        <a:pos x="92" y="61"/>
                      </a:cxn>
                      <a:cxn ang="0">
                        <a:pos x="124" y="20"/>
                      </a:cxn>
                    </a:cxnLst>
                    <a:rect l="0" t="0" r="r" b="b"/>
                    <a:pathLst>
                      <a:path w="338" h="508">
                        <a:moveTo>
                          <a:pt x="124" y="20"/>
                        </a:moveTo>
                        <a:lnTo>
                          <a:pt x="128" y="17"/>
                        </a:lnTo>
                        <a:lnTo>
                          <a:pt x="152" y="22"/>
                        </a:lnTo>
                        <a:lnTo>
                          <a:pt x="161" y="12"/>
                        </a:lnTo>
                        <a:lnTo>
                          <a:pt x="187" y="0"/>
                        </a:lnTo>
                        <a:lnTo>
                          <a:pt x="199" y="0"/>
                        </a:lnTo>
                        <a:lnTo>
                          <a:pt x="210" y="9"/>
                        </a:lnTo>
                        <a:lnTo>
                          <a:pt x="219" y="14"/>
                        </a:lnTo>
                        <a:lnTo>
                          <a:pt x="234" y="15"/>
                        </a:lnTo>
                        <a:lnTo>
                          <a:pt x="256" y="33"/>
                        </a:lnTo>
                        <a:lnTo>
                          <a:pt x="268" y="34"/>
                        </a:lnTo>
                        <a:lnTo>
                          <a:pt x="277" y="45"/>
                        </a:lnTo>
                        <a:lnTo>
                          <a:pt x="279" y="55"/>
                        </a:lnTo>
                        <a:lnTo>
                          <a:pt x="245" y="63"/>
                        </a:lnTo>
                        <a:lnTo>
                          <a:pt x="272" y="68"/>
                        </a:lnTo>
                        <a:lnTo>
                          <a:pt x="268" y="74"/>
                        </a:lnTo>
                        <a:lnTo>
                          <a:pt x="256" y="73"/>
                        </a:lnTo>
                        <a:lnTo>
                          <a:pt x="234" y="86"/>
                        </a:lnTo>
                        <a:lnTo>
                          <a:pt x="246" y="88"/>
                        </a:lnTo>
                        <a:lnTo>
                          <a:pt x="265" y="82"/>
                        </a:lnTo>
                        <a:lnTo>
                          <a:pt x="267" y="94"/>
                        </a:lnTo>
                        <a:lnTo>
                          <a:pt x="262" y="103"/>
                        </a:lnTo>
                        <a:lnTo>
                          <a:pt x="253" y="111"/>
                        </a:lnTo>
                        <a:lnTo>
                          <a:pt x="245" y="114"/>
                        </a:lnTo>
                        <a:lnTo>
                          <a:pt x="225" y="111"/>
                        </a:lnTo>
                        <a:lnTo>
                          <a:pt x="222" y="121"/>
                        </a:lnTo>
                        <a:lnTo>
                          <a:pt x="238" y="119"/>
                        </a:lnTo>
                        <a:lnTo>
                          <a:pt x="242" y="131"/>
                        </a:lnTo>
                        <a:lnTo>
                          <a:pt x="235" y="143"/>
                        </a:lnTo>
                        <a:lnTo>
                          <a:pt x="232" y="158"/>
                        </a:lnTo>
                        <a:lnTo>
                          <a:pt x="226" y="156"/>
                        </a:lnTo>
                        <a:lnTo>
                          <a:pt x="222" y="160"/>
                        </a:lnTo>
                        <a:lnTo>
                          <a:pt x="226" y="165"/>
                        </a:lnTo>
                        <a:lnTo>
                          <a:pt x="225" y="176"/>
                        </a:lnTo>
                        <a:lnTo>
                          <a:pt x="219" y="178"/>
                        </a:lnTo>
                        <a:lnTo>
                          <a:pt x="219" y="189"/>
                        </a:lnTo>
                        <a:lnTo>
                          <a:pt x="218" y="201"/>
                        </a:lnTo>
                        <a:lnTo>
                          <a:pt x="219" y="214"/>
                        </a:lnTo>
                        <a:lnTo>
                          <a:pt x="224" y="226"/>
                        </a:lnTo>
                        <a:lnTo>
                          <a:pt x="224" y="235"/>
                        </a:lnTo>
                        <a:lnTo>
                          <a:pt x="216" y="255"/>
                        </a:lnTo>
                        <a:lnTo>
                          <a:pt x="218" y="267"/>
                        </a:lnTo>
                        <a:lnTo>
                          <a:pt x="222" y="273"/>
                        </a:lnTo>
                        <a:lnTo>
                          <a:pt x="226" y="313"/>
                        </a:lnTo>
                        <a:lnTo>
                          <a:pt x="230" y="331"/>
                        </a:lnTo>
                        <a:lnTo>
                          <a:pt x="234" y="341"/>
                        </a:lnTo>
                        <a:lnTo>
                          <a:pt x="242" y="353"/>
                        </a:lnTo>
                        <a:lnTo>
                          <a:pt x="250" y="373"/>
                        </a:lnTo>
                        <a:lnTo>
                          <a:pt x="253" y="382"/>
                        </a:lnTo>
                        <a:lnTo>
                          <a:pt x="254" y="394"/>
                        </a:lnTo>
                        <a:lnTo>
                          <a:pt x="278" y="426"/>
                        </a:lnTo>
                        <a:lnTo>
                          <a:pt x="288" y="436"/>
                        </a:lnTo>
                        <a:lnTo>
                          <a:pt x="296" y="439"/>
                        </a:lnTo>
                        <a:lnTo>
                          <a:pt x="306" y="450"/>
                        </a:lnTo>
                        <a:lnTo>
                          <a:pt x="322" y="464"/>
                        </a:lnTo>
                        <a:lnTo>
                          <a:pt x="327" y="463"/>
                        </a:lnTo>
                        <a:lnTo>
                          <a:pt x="338" y="472"/>
                        </a:lnTo>
                        <a:lnTo>
                          <a:pt x="332" y="475"/>
                        </a:lnTo>
                        <a:lnTo>
                          <a:pt x="332" y="485"/>
                        </a:lnTo>
                        <a:lnTo>
                          <a:pt x="322" y="490"/>
                        </a:lnTo>
                        <a:lnTo>
                          <a:pt x="301" y="486"/>
                        </a:lnTo>
                        <a:lnTo>
                          <a:pt x="296" y="491"/>
                        </a:lnTo>
                        <a:lnTo>
                          <a:pt x="320" y="498"/>
                        </a:lnTo>
                        <a:lnTo>
                          <a:pt x="311" y="499"/>
                        </a:lnTo>
                        <a:lnTo>
                          <a:pt x="310" y="508"/>
                        </a:lnTo>
                        <a:lnTo>
                          <a:pt x="301" y="502"/>
                        </a:lnTo>
                        <a:lnTo>
                          <a:pt x="286" y="486"/>
                        </a:lnTo>
                        <a:lnTo>
                          <a:pt x="281" y="482"/>
                        </a:lnTo>
                        <a:lnTo>
                          <a:pt x="284" y="470"/>
                        </a:lnTo>
                        <a:lnTo>
                          <a:pt x="274" y="475"/>
                        </a:lnTo>
                        <a:lnTo>
                          <a:pt x="265" y="475"/>
                        </a:lnTo>
                        <a:lnTo>
                          <a:pt x="261" y="481"/>
                        </a:lnTo>
                        <a:lnTo>
                          <a:pt x="262" y="487"/>
                        </a:lnTo>
                        <a:lnTo>
                          <a:pt x="268" y="491"/>
                        </a:lnTo>
                        <a:lnTo>
                          <a:pt x="273" y="487"/>
                        </a:lnTo>
                        <a:lnTo>
                          <a:pt x="275" y="498"/>
                        </a:lnTo>
                        <a:lnTo>
                          <a:pt x="261" y="499"/>
                        </a:lnTo>
                        <a:lnTo>
                          <a:pt x="251" y="491"/>
                        </a:lnTo>
                        <a:lnTo>
                          <a:pt x="246" y="491"/>
                        </a:lnTo>
                        <a:lnTo>
                          <a:pt x="248" y="498"/>
                        </a:lnTo>
                        <a:lnTo>
                          <a:pt x="243" y="495"/>
                        </a:lnTo>
                        <a:lnTo>
                          <a:pt x="237" y="481"/>
                        </a:lnTo>
                        <a:lnTo>
                          <a:pt x="229" y="482"/>
                        </a:lnTo>
                        <a:lnTo>
                          <a:pt x="220" y="476"/>
                        </a:lnTo>
                        <a:lnTo>
                          <a:pt x="216" y="487"/>
                        </a:lnTo>
                        <a:lnTo>
                          <a:pt x="213" y="483"/>
                        </a:lnTo>
                        <a:lnTo>
                          <a:pt x="210" y="488"/>
                        </a:lnTo>
                        <a:lnTo>
                          <a:pt x="209" y="499"/>
                        </a:lnTo>
                        <a:lnTo>
                          <a:pt x="204" y="499"/>
                        </a:lnTo>
                        <a:lnTo>
                          <a:pt x="182" y="480"/>
                        </a:lnTo>
                        <a:lnTo>
                          <a:pt x="178" y="471"/>
                        </a:lnTo>
                        <a:lnTo>
                          <a:pt x="191" y="471"/>
                        </a:lnTo>
                        <a:lnTo>
                          <a:pt x="189" y="466"/>
                        </a:lnTo>
                        <a:lnTo>
                          <a:pt x="173" y="465"/>
                        </a:lnTo>
                        <a:lnTo>
                          <a:pt x="151" y="472"/>
                        </a:lnTo>
                        <a:lnTo>
                          <a:pt x="144" y="470"/>
                        </a:lnTo>
                        <a:lnTo>
                          <a:pt x="139" y="461"/>
                        </a:lnTo>
                        <a:lnTo>
                          <a:pt x="134" y="465"/>
                        </a:lnTo>
                        <a:lnTo>
                          <a:pt x="127" y="461"/>
                        </a:lnTo>
                        <a:lnTo>
                          <a:pt x="125" y="458"/>
                        </a:lnTo>
                        <a:lnTo>
                          <a:pt x="124" y="449"/>
                        </a:lnTo>
                        <a:lnTo>
                          <a:pt x="125" y="438"/>
                        </a:lnTo>
                        <a:lnTo>
                          <a:pt x="125" y="431"/>
                        </a:lnTo>
                        <a:lnTo>
                          <a:pt x="122" y="423"/>
                        </a:lnTo>
                        <a:lnTo>
                          <a:pt x="124" y="421"/>
                        </a:lnTo>
                        <a:lnTo>
                          <a:pt x="137" y="427"/>
                        </a:lnTo>
                        <a:lnTo>
                          <a:pt x="139" y="422"/>
                        </a:lnTo>
                        <a:lnTo>
                          <a:pt x="135" y="413"/>
                        </a:lnTo>
                        <a:lnTo>
                          <a:pt x="144" y="418"/>
                        </a:lnTo>
                        <a:lnTo>
                          <a:pt x="156" y="416"/>
                        </a:lnTo>
                        <a:lnTo>
                          <a:pt x="157" y="412"/>
                        </a:lnTo>
                        <a:lnTo>
                          <a:pt x="145" y="410"/>
                        </a:lnTo>
                        <a:lnTo>
                          <a:pt x="150" y="404"/>
                        </a:lnTo>
                        <a:lnTo>
                          <a:pt x="143" y="400"/>
                        </a:lnTo>
                        <a:lnTo>
                          <a:pt x="124" y="397"/>
                        </a:lnTo>
                        <a:lnTo>
                          <a:pt x="116" y="388"/>
                        </a:lnTo>
                        <a:lnTo>
                          <a:pt x="116" y="380"/>
                        </a:lnTo>
                        <a:lnTo>
                          <a:pt x="119" y="382"/>
                        </a:lnTo>
                        <a:lnTo>
                          <a:pt x="121" y="372"/>
                        </a:lnTo>
                        <a:lnTo>
                          <a:pt x="138" y="348"/>
                        </a:lnTo>
                        <a:lnTo>
                          <a:pt x="124" y="357"/>
                        </a:lnTo>
                        <a:lnTo>
                          <a:pt x="116" y="373"/>
                        </a:lnTo>
                        <a:lnTo>
                          <a:pt x="109" y="380"/>
                        </a:lnTo>
                        <a:lnTo>
                          <a:pt x="109" y="364"/>
                        </a:lnTo>
                        <a:lnTo>
                          <a:pt x="107" y="356"/>
                        </a:lnTo>
                        <a:lnTo>
                          <a:pt x="107" y="345"/>
                        </a:lnTo>
                        <a:lnTo>
                          <a:pt x="109" y="336"/>
                        </a:lnTo>
                        <a:lnTo>
                          <a:pt x="97" y="348"/>
                        </a:lnTo>
                        <a:lnTo>
                          <a:pt x="90" y="342"/>
                        </a:lnTo>
                        <a:lnTo>
                          <a:pt x="86" y="352"/>
                        </a:lnTo>
                        <a:lnTo>
                          <a:pt x="80" y="348"/>
                        </a:lnTo>
                        <a:lnTo>
                          <a:pt x="76" y="353"/>
                        </a:lnTo>
                        <a:lnTo>
                          <a:pt x="73" y="341"/>
                        </a:lnTo>
                        <a:lnTo>
                          <a:pt x="73" y="325"/>
                        </a:lnTo>
                        <a:lnTo>
                          <a:pt x="65" y="319"/>
                        </a:lnTo>
                        <a:lnTo>
                          <a:pt x="57" y="335"/>
                        </a:lnTo>
                        <a:lnTo>
                          <a:pt x="55" y="346"/>
                        </a:lnTo>
                        <a:lnTo>
                          <a:pt x="51" y="331"/>
                        </a:lnTo>
                        <a:lnTo>
                          <a:pt x="46" y="336"/>
                        </a:lnTo>
                        <a:lnTo>
                          <a:pt x="44" y="347"/>
                        </a:lnTo>
                        <a:lnTo>
                          <a:pt x="32" y="347"/>
                        </a:lnTo>
                        <a:lnTo>
                          <a:pt x="26" y="346"/>
                        </a:lnTo>
                        <a:lnTo>
                          <a:pt x="22" y="341"/>
                        </a:lnTo>
                        <a:lnTo>
                          <a:pt x="16" y="340"/>
                        </a:lnTo>
                        <a:lnTo>
                          <a:pt x="10" y="330"/>
                        </a:lnTo>
                        <a:lnTo>
                          <a:pt x="3" y="309"/>
                        </a:lnTo>
                        <a:lnTo>
                          <a:pt x="1" y="294"/>
                        </a:lnTo>
                        <a:lnTo>
                          <a:pt x="0" y="280"/>
                        </a:lnTo>
                        <a:lnTo>
                          <a:pt x="3" y="269"/>
                        </a:lnTo>
                        <a:lnTo>
                          <a:pt x="3" y="255"/>
                        </a:lnTo>
                        <a:lnTo>
                          <a:pt x="6" y="246"/>
                        </a:lnTo>
                        <a:lnTo>
                          <a:pt x="21" y="234"/>
                        </a:lnTo>
                        <a:lnTo>
                          <a:pt x="27" y="242"/>
                        </a:lnTo>
                        <a:lnTo>
                          <a:pt x="33" y="235"/>
                        </a:lnTo>
                        <a:lnTo>
                          <a:pt x="43" y="234"/>
                        </a:lnTo>
                        <a:lnTo>
                          <a:pt x="42" y="244"/>
                        </a:lnTo>
                        <a:lnTo>
                          <a:pt x="48" y="249"/>
                        </a:lnTo>
                        <a:lnTo>
                          <a:pt x="52" y="240"/>
                        </a:lnTo>
                        <a:lnTo>
                          <a:pt x="53" y="230"/>
                        </a:lnTo>
                        <a:lnTo>
                          <a:pt x="57" y="228"/>
                        </a:lnTo>
                        <a:lnTo>
                          <a:pt x="58" y="206"/>
                        </a:lnTo>
                        <a:lnTo>
                          <a:pt x="64" y="206"/>
                        </a:lnTo>
                        <a:lnTo>
                          <a:pt x="65" y="199"/>
                        </a:lnTo>
                        <a:lnTo>
                          <a:pt x="62" y="189"/>
                        </a:lnTo>
                        <a:lnTo>
                          <a:pt x="70" y="186"/>
                        </a:lnTo>
                        <a:lnTo>
                          <a:pt x="70" y="174"/>
                        </a:lnTo>
                        <a:lnTo>
                          <a:pt x="74" y="171"/>
                        </a:lnTo>
                        <a:lnTo>
                          <a:pt x="79" y="162"/>
                        </a:lnTo>
                        <a:lnTo>
                          <a:pt x="85" y="156"/>
                        </a:lnTo>
                        <a:lnTo>
                          <a:pt x="86" y="149"/>
                        </a:lnTo>
                        <a:lnTo>
                          <a:pt x="75" y="158"/>
                        </a:lnTo>
                        <a:lnTo>
                          <a:pt x="71" y="152"/>
                        </a:lnTo>
                        <a:lnTo>
                          <a:pt x="76" y="140"/>
                        </a:lnTo>
                        <a:lnTo>
                          <a:pt x="68" y="141"/>
                        </a:lnTo>
                        <a:lnTo>
                          <a:pt x="52" y="126"/>
                        </a:lnTo>
                        <a:lnTo>
                          <a:pt x="55" y="111"/>
                        </a:lnTo>
                        <a:lnTo>
                          <a:pt x="73" y="97"/>
                        </a:lnTo>
                        <a:lnTo>
                          <a:pt x="85" y="90"/>
                        </a:lnTo>
                        <a:lnTo>
                          <a:pt x="91" y="95"/>
                        </a:lnTo>
                        <a:lnTo>
                          <a:pt x="103" y="87"/>
                        </a:lnTo>
                        <a:lnTo>
                          <a:pt x="95" y="87"/>
                        </a:lnTo>
                        <a:lnTo>
                          <a:pt x="90" y="81"/>
                        </a:lnTo>
                        <a:lnTo>
                          <a:pt x="94" y="74"/>
                        </a:lnTo>
                        <a:lnTo>
                          <a:pt x="100" y="72"/>
                        </a:lnTo>
                        <a:lnTo>
                          <a:pt x="97" y="66"/>
                        </a:lnTo>
                        <a:lnTo>
                          <a:pt x="92" y="61"/>
                        </a:lnTo>
                        <a:lnTo>
                          <a:pt x="91" y="52"/>
                        </a:lnTo>
                        <a:lnTo>
                          <a:pt x="109" y="30"/>
                        </a:lnTo>
                        <a:lnTo>
                          <a:pt x="124" y="2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4" name="任意多边形: 形状 373"/>
                  <p:cNvSpPr>
                    <a:spLocks noChangeAspect="1"/>
                  </p:cNvSpPr>
                  <p:nvPr/>
                </p:nvSpPr>
                <p:spPr bwMode="gray">
                  <a:xfrm>
                    <a:off x="3104" y="1129"/>
                    <a:ext cx="169" cy="159"/>
                  </a:xfrm>
                  <a:custGeom>
                    <a:avLst/>
                    <a:gdLst/>
                    <a:ahLst/>
                    <a:cxnLst>
                      <a:cxn ang="0">
                        <a:pos x="31" y="669"/>
                      </a:cxn>
                      <a:cxn ang="0">
                        <a:pos x="88" y="629"/>
                      </a:cxn>
                      <a:cxn ang="0">
                        <a:pos x="84" y="616"/>
                      </a:cxn>
                      <a:cxn ang="0">
                        <a:pos x="83" y="578"/>
                      </a:cxn>
                      <a:cxn ang="0">
                        <a:pos x="109" y="554"/>
                      </a:cxn>
                      <a:cxn ang="0">
                        <a:pos x="106" y="527"/>
                      </a:cxn>
                      <a:cxn ang="0">
                        <a:pos x="144" y="509"/>
                      </a:cxn>
                      <a:cxn ang="0">
                        <a:pos x="113" y="481"/>
                      </a:cxn>
                      <a:cxn ang="0">
                        <a:pos x="103" y="457"/>
                      </a:cxn>
                      <a:cxn ang="0">
                        <a:pos x="105" y="410"/>
                      </a:cxn>
                      <a:cxn ang="0">
                        <a:pos x="163" y="404"/>
                      </a:cxn>
                      <a:cxn ang="0">
                        <a:pos x="230" y="351"/>
                      </a:cxn>
                      <a:cxn ang="0">
                        <a:pos x="259" y="310"/>
                      </a:cxn>
                      <a:cxn ang="0">
                        <a:pos x="302" y="253"/>
                      </a:cxn>
                      <a:cxn ang="0">
                        <a:pos x="372" y="196"/>
                      </a:cxn>
                      <a:cxn ang="0">
                        <a:pos x="385" y="219"/>
                      </a:cxn>
                      <a:cxn ang="0">
                        <a:pos x="398" y="169"/>
                      </a:cxn>
                      <a:cxn ang="0">
                        <a:pos x="426" y="161"/>
                      </a:cxn>
                      <a:cxn ang="0">
                        <a:pos x="502" y="184"/>
                      </a:cxn>
                      <a:cxn ang="0">
                        <a:pos x="572" y="161"/>
                      </a:cxn>
                      <a:cxn ang="0">
                        <a:pos x="615" y="124"/>
                      </a:cxn>
                      <a:cxn ang="0">
                        <a:pos x="660" y="105"/>
                      </a:cxn>
                      <a:cxn ang="0">
                        <a:pos x="689" y="39"/>
                      </a:cxn>
                      <a:cxn ang="0">
                        <a:pos x="750" y="0"/>
                      </a:cxn>
                      <a:cxn ang="0">
                        <a:pos x="832" y="36"/>
                      </a:cxn>
                      <a:cxn ang="0">
                        <a:pos x="829" y="110"/>
                      </a:cxn>
                      <a:cxn ang="0">
                        <a:pos x="799" y="176"/>
                      </a:cxn>
                      <a:cxn ang="0">
                        <a:pos x="733" y="221"/>
                      </a:cxn>
                      <a:cxn ang="0">
                        <a:pos x="648" y="244"/>
                      </a:cxn>
                      <a:cxn ang="0">
                        <a:pos x="614" y="276"/>
                      </a:cxn>
                      <a:cxn ang="0">
                        <a:pos x="540" y="304"/>
                      </a:cxn>
                      <a:cxn ang="0">
                        <a:pos x="472" y="372"/>
                      </a:cxn>
                      <a:cxn ang="0">
                        <a:pos x="391" y="442"/>
                      </a:cxn>
                      <a:cxn ang="0">
                        <a:pos x="374" y="453"/>
                      </a:cxn>
                      <a:cxn ang="0">
                        <a:pos x="358" y="511"/>
                      </a:cxn>
                      <a:cxn ang="0">
                        <a:pos x="331" y="520"/>
                      </a:cxn>
                      <a:cxn ang="0">
                        <a:pos x="294" y="530"/>
                      </a:cxn>
                      <a:cxn ang="0">
                        <a:pos x="297" y="562"/>
                      </a:cxn>
                      <a:cxn ang="0">
                        <a:pos x="249" y="547"/>
                      </a:cxn>
                      <a:cxn ang="0">
                        <a:pos x="273" y="603"/>
                      </a:cxn>
                      <a:cxn ang="0">
                        <a:pos x="262" y="625"/>
                      </a:cxn>
                      <a:cxn ang="0">
                        <a:pos x="251" y="651"/>
                      </a:cxn>
                      <a:cxn ang="0">
                        <a:pos x="213" y="601"/>
                      </a:cxn>
                      <a:cxn ang="0">
                        <a:pos x="221" y="652"/>
                      </a:cxn>
                      <a:cxn ang="0">
                        <a:pos x="228" y="687"/>
                      </a:cxn>
                      <a:cxn ang="0">
                        <a:pos x="179" y="679"/>
                      </a:cxn>
                      <a:cxn ang="0">
                        <a:pos x="211" y="723"/>
                      </a:cxn>
                      <a:cxn ang="0">
                        <a:pos x="185" y="718"/>
                      </a:cxn>
                      <a:cxn ang="0">
                        <a:pos x="192" y="760"/>
                      </a:cxn>
                      <a:cxn ang="0">
                        <a:pos x="159" y="794"/>
                      </a:cxn>
                      <a:cxn ang="0">
                        <a:pos x="82" y="761"/>
                      </a:cxn>
                      <a:cxn ang="0">
                        <a:pos x="39" y="757"/>
                      </a:cxn>
                      <a:cxn ang="0">
                        <a:pos x="63" y="724"/>
                      </a:cxn>
                      <a:cxn ang="0">
                        <a:pos x="52" y="713"/>
                      </a:cxn>
                      <a:cxn ang="0">
                        <a:pos x="0" y="692"/>
                      </a:cxn>
                    </a:cxnLst>
                    <a:rect l="0" t="0" r="r" b="b"/>
                    <a:pathLst>
                      <a:path w="843" h="796">
                        <a:moveTo>
                          <a:pt x="0" y="692"/>
                        </a:moveTo>
                        <a:lnTo>
                          <a:pt x="0" y="687"/>
                        </a:lnTo>
                        <a:lnTo>
                          <a:pt x="4" y="692"/>
                        </a:lnTo>
                        <a:lnTo>
                          <a:pt x="17" y="689"/>
                        </a:lnTo>
                        <a:lnTo>
                          <a:pt x="31" y="669"/>
                        </a:lnTo>
                        <a:lnTo>
                          <a:pt x="60" y="659"/>
                        </a:lnTo>
                        <a:lnTo>
                          <a:pt x="55" y="653"/>
                        </a:lnTo>
                        <a:lnTo>
                          <a:pt x="60" y="636"/>
                        </a:lnTo>
                        <a:lnTo>
                          <a:pt x="77" y="621"/>
                        </a:lnTo>
                        <a:lnTo>
                          <a:pt x="88" y="629"/>
                        </a:lnTo>
                        <a:lnTo>
                          <a:pt x="101" y="631"/>
                        </a:lnTo>
                        <a:lnTo>
                          <a:pt x="116" y="641"/>
                        </a:lnTo>
                        <a:lnTo>
                          <a:pt x="133" y="644"/>
                        </a:lnTo>
                        <a:lnTo>
                          <a:pt x="124" y="631"/>
                        </a:lnTo>
                        <a:lnTo>
                          <a:pt x="84" y="616"/>
                        </a:lnTo>
                        <a:lnTo>
                          <a:pt x="77" y="604"/>
                        </a:lnTo>
                        <a:lnTo>
                          <a:pt x="86" y="606"/>
                        </a:lnTo>
                        <a:lnTo>
                          <a:pt x="103" y="604"/>
                        </a:lnTo>
                        <a:lnTo>
                          <a:pt x="108" y="593"/>
                        </a:lnTo>
                        <a:lnTo>
                          <a:pt x="83" y="578"/>
                        </a:lnTo>
                        <a:lnTo>
                          <a:pt x="86" y="572"/>
                        </a:lnTo>
                        <a:lnTo>
                          <a:pt x="120" y="570"/>
                        </a:lnTo>
                        <a:lnTo>
                          <a:pt x="127" y="565"/>
                        </a:lnTo>
                        <a:lnTo>
                          <a:pt x="121" y="556"/>
                        </a:lnTo>
                        <a:lnTo>
                          <a:pt x="109" y="554"/>
                        </a:lnTo>
                        <a:lnTo>
                          <a:pt x="103" y="545"/>
                        </a:lnTo>
                        <a:lnTo>
                          <a:pt x="98" y="536"/>
                        </a:lnTo>
                        <a:lnTo>
                          <a:pt x="98" y="523"/>
                        </a:lnTo>
                        <a:lnTo>
                          <a:pt x="100" y="519"/>
                        </a:lnTo>
                        <a:lnTo>
                          <a:pt x="106" y="527"/>
                        </a:lnTo>
                        <a:lnTo>
                          <a:pt x="129" y="513"/>
                        </a:lnTo>
                        <a:lnTo>
                          <a:pt x="151" y="519"/>
                        </a:lnTo>
                        <a:lnTo>
                          <a:pt x="163" y="511"/>
                        </a:lnTo>
                        <a:lnTo>
                          <a:pt x="152" y="513"/>
                        </a:lnTo>
                        <a:lnTo>
                          <a:pt x="144" y="509"/>
                        </a:lnTo>
                        <a:lnTo>
                          <a:pt x="138" y="496"/>
                        </a:lnTo>
                        <a:lnTo>
                          <a:pt x="127" y="493"/>
                        </a:lnTo>
                        <a:lnTo>
                          <a:pt x="108" y="498"/>
                        </a:lnTo>
                        <a:lnTo>
                          <a:pt x="105" y="490"/>
                        </a:lnTo>
                        <a:lnTo>
                          <a:pt x="113" y="481"/>
                        </a:lnTo>
                        <a:lnTo>
                          <a:pt x="122" y="455"/>
                        </a:lnTo>
                        <a:lnTo>
                          <a:pt x="117" y="457"/>
                        </a:lnTo>
                        <a:lnTo>
                          <a:pt x="116" y="452"/>
                        </a:lnTo>
                        <a:lnTo>
                          <a:pt x="113" y="443"/>
                        </a:lnTo>
                        <a:lnTo>
                          <a:pt x="103" y="457"/>
                        </a:lnTo>
                        <a:lnTo>
                          <a:pt x="103" y="442"/>
                        </a:lnTo>
                        <a:lnTo>
                          <a:pt x="97" y="437"/>
                        </a:lnTo>
                        <a:lnTo>
                          <a:pt x="103" y="426"/>
                        </a:lnTo>
                        <a:lnTo>
                          <a:pt x="100" y="421"/>
                        </a:lnTo>
                        <a:lnTo>
                          <a:pt x="105" y="410"/>
                        </a:lnTo>
                        <a:lnTo>
                          <a:pt x="124" y="410"/>
                        </a:lnTo>
                        <a:lnTo>
                          <a:pt x="124" y="426"/>
                        </a:lnTo>
                        <a:lnTo>
                          <a:pt x="131" y="431"/>
                        </a:lnTo>
                        <a:lnTo>
                          <a:pt x="153" y="418"/>
                        </a:lnTo>
                        <a:lnTo>
                          <a:pt x="163" y="404"/>
                        </a:lnTo>
                        <a:lnTo>
                          <a:pt x="165" y="387"/>
                        </a:lnTo>
                        <a:lnTo>
                          <a:pt x="184" y="378"/>
                        </a:lnTo>
                        <a:lnTo>
                          <a:pt x="208" y="383"/>
                        </a:lnTo>
                        <a:lnTo>
                          <a:pt x="229" y="362"/>
                        </a:lnTo>
                        <a:lnTo>
                          <a:pt x="230" y="351"/>
                        </a:lnTo>
                        <a:lnTo>
                          <a:pt x="226" y="340"/>
                        </a:lnTo>
                        <a:lnTo>
                          <a:pt x="237" y="332"/>
                        </a:lnTo>
                        <a:lnTo>
                          <a:pt x="234" y="320"/>
                        </a:lnTo>
                        <a:lnTo>
                          <a:pt x="249" y="308"/>
                        </a:lnTo>
                        <a:lnTo>
                          <a:pt x="259" y="310"/>
                        </a:lnTo>
                        <a:lnTo>
                          <a:pt x="269" y="304"/>
                        </a:lnTo>
                        <a:lnTo>
                          <a:pt x="265" y="298"/>
                        </a:lnTo>
                        <a:lnTo>
                          <a:pt x="271" y="277"/>
                        </a:lnTo>
                        <a:lnTo>
                          <a:pt x="278" y="269"/>
                        </a:lnTo>
                        <a:lnTo>
                          <a:pt x="302" y="253"/>
                        </a:lnTo>
                        <a:lnTo>
                          <a:pt x="334" y="240"/>
                        </a:lnTo>
                        <a:lnTo>
                          <a:pt x="341" y="233"/>
                        </a:lnTo>
                        <a:lnTo>
                          <a:pt x="343" y="222"/>
                        </a:lnTo>
                        <a:lnTo>
                          <a:pt x="348" y="211"/>
                        </a:lnTo>
                        <a:lnTo>
                          <a:pt x="372" y="196"/>
                        </a:lnTo>
                        <a:lnTo>
                          <a:pt x="383" y="201"/>
                        </a:lnTo>
                        <a:lnTo>
                          <a:pt x="377" y="212"/>
                        </a:lnTo>
                        <a:lnTo>
                          <a:pt x="371" y="229"/>
                        </a:lnTo>
                        <a:lnTo>
                          <a:pt x="380" y="232"/>
                        </a:lnTo>
                        <a:lnTo>
                          <a:pt x="385" y="219"/>
                        </a:lnTo>
                        <a:lnTo>
                          <a:pt x="404" y="212"/>
                        </a:lnTo>
                        <a:lnTo>
                          <a:pt x="409" y="201"/>
                        </a:lnTo>
                        <a:lnTo>
                          <a:pt x="401" y="195"/>
                        </a:lnTo>
                        <a:lnTo>
                          <a:pt x="398" y="184"/>
                        </a:lnTo>
                        <a:lnTo>
                          <a:pt x="398" y="169"/>
                        </a:lnTo>
                        <a:lnTo>
                          <a:pt x="404" y="170"/>
                        </a:lnTo>
                        <a:lnTo>
                          <a:pt x="407" y="162"/>
                        </a:lnTo>
                        <a:lnTo>
                          <a:pt x="402" y="157"/>
                        </a:lnTo>
                        <a:lnTo>
                          <a:pt x="423" y="152"/>
                        </a:lnTo>
                        <a:lnTo>
                          <a:pt x="426" y="161"/>
                        </a:lnTo>
                        <a:lnTo>
                          <a:pt x="470" y="165"/>
                        </a:lnTo>
                        <a:lnTo>
                          <a:pt x="470" y="185"/>
                        </a:lnTo>
                        <a:lnTo>
                          <a:pt x="481" y="190"/>
                        </a:lnTo>
                        <a:lnTo>
                          <a:pt x="488" y="178"/>
                        </a:lnTo>
                        <a:lnTo>
                          <a:pt x="502" y="184"/>
                        </a:lnTo>
                        <a:lnTo>
                          <a:pt x="546" y="152"/>
                        </a:lnTo>
                        <a:lnTo>
                          <a:pt x="557" y="152"/>
                        </a:lnTo>
                        <a:lnTo>
                          <a:pt x="560" y="161"/>
                        </a:lnTo>
                        <a:lnTo>
                          <a:pt x="562" y="162"/>
                        </a:lnTo>
                        <a:lnTo>
                          <a:pt x="572" y="161"/>
                        </a:lnTo>
                        <a:lnTo>
                          <a:pt x="577" y="154"/>
                        </a:lnTo>
                        <a:lnTo>
                          <a:pt x="583" y="156"/>
                        </a:lnTo>
                        <a:lnTo>
                          <a:pt x="588" y="147"/>
                        </a:lnTo>
                        <a:lnTo>
                          <a:pt x="595" y="146"/>
                        </a:lnTo>
                        <a:lnTo>
                          <a:pt x="615" y="124"/>
                        </a:lnTo>
                        <a:lnTo>
                          <a:pt x="633" y="124"/>
                        </a:lnTo>
                        <a:lnTo>
                          <a:pt x="638" y="118"/>
                        </a:lnTo>
                        <a:lnTo>
                          <a:pt x="643" y="102"/>
                        </a:lnTo>
                        <a:lnTo>
                          <a:pt x="653" y="109"/>
                        </a:lnTo>
                        <a:lnTo>
                          <a:pt x="660" y="105"/>
                        </a:lnTo>
                        <a:lnTo>
                          <a:pt x="667" y="97"/>
                        </a:lnTo>
                        <a:lnTo>
                          <a:pt x="663" y="70"/>
                        </a:lnTo>
                        <a:lnTo>
                          <a:pt x="668" y="56"/>
                        </a:lnTo>
                        <a:lnTo>
                          <a:pt x="680" y="51"/>
                        </a:lnTo>
                        <a:lnTo>
                          <a:pt x="689" y="39"/>
                        </a:lnTo>
                        <a:lnTo>
                          <a:pt x="697" y="39"/>
                        </a:lnTo>
                        <a:lnTo>
                          <a:pt x="708" y="25"/>
                        </a:lnTo>
                        <a:lnTo>
                          <a:pt x="713" y="14"/>
                        </a:lnTo>
                        <a:lnTo>
                          <a:pt x="726" y="20"/>
                        </a:lnTo>
                        <a:lnTo>
                          <a:pt x="750" y="0"/>
                        </a:lnTo>
                        <a:lnTo>
                          <a:pt x="782" y="1"/>
                        </a:lnTo>
                        <a:lnTo>
                          <a:pt x="812" y="12"/>
                        </a:lnTo>
                        <a:lnTo>
                          <a:pt x="820" y="20"/>
                        </a:lnTo>
                        <a:lnTo>
                          <a:pt x="825" y="29"/>
                        </a:lnTo>
                        <a:lnTo>
                          <a:pt x="832" y="36"/>
                        </a:lnTo>
                        <a:lnTo>
                          <a:pt x="831" y="46"/>
                        </a:lnTo>
                        <a:lnTo>
                          <a:pt x="842" y="76"/>
                        </a:lnTo>
                        <a:lnTo>
                          <a:pt x="842" y="87"/>
                        </a:lnTo>
                        <a:lnTo>
                          <a:pt x="834" y="93"/>
                        </a:lnTo>
                        <a:lnTo>
                          <a:pt x="829" y="110"/>
                        </a:lnTo>
                        <a:lnTo>
                          <a:pt x="843" y="111"/>
                        </a:lnTo>
                        <a:lnTo>
                          <a:pt x="841" y="119"/>
                        </a:lnTo>
                        <a:lnTo>
                          <a:pt x="829" y="127"/>
                        </a:lnTo>
                        <a:lnTo>
                          <a:pt x="819" y="141"/>
                        </a:lnTo>
                        <a:lnTo>
                          <a:pt x="799" y="176"/>
                        </a:lnTo>
                        <a:lnTo>
                          <a:pt x="807" y="189"/>
                        </a:lnTo>
                        <a:lnTo>
                          <a:pt x="789" y="180"/>
                        </a:lnTo>
                        <a:lnTo>
                          <a:pt x="781" y="180"/>
                        </a:lnTo>
                        <a:lnTo>
                          <a:pt x="772" y="184"/>
                        </a:lnTo>
                        <a:lnTo>
                          <a:pt x="733" y="221"/>
                        </a:lnTo>
                        <a:lnTo>
                          <a:pt x="712" y="229"/>
                        </a:lnTo>
                        <a:lnTo>
                          <a:pt x="702" y="229"/>
                        </a:lnTo>
                        <a:lnTo>
                          <a:pt x="680" y="240"/>
                        </a:lnTo>
                        <a:lnTo>
                          <a:pt x="669" y="238"/>
                        </a:lnTo>
                        <a:lnTo>
                          <a:pt x="648" y="244"/>
                        </a:lnTo>
                        <a:lnTo>
                          <a:pt x="641" y="251"/>
                        </a:lnTo>
                        <a:lnTo>
                          <a:pt x="638" y="261"/>
                        </a:lnTo>
                        <a:lnTo>
                          <a:pt x="628" y="271"/>
                        </a:lnTo>
                        <a:lnTo>
                          <a:pt x="624" y="260"/>
                        </a:lnTo>
                        <a:lnTo>
                          <a:pt x="614" y="276"/>
                        </a:lnTo>
                        <a:lnTo>
                          <a:pt x="558" y="310"/>
                        </a:lnTo>
                        <a:lnTo>
                          <a:pt x="552" y="309"/>
                        </a:lnTo>
                        <a:lnTo>
                          <a:pt x="545" y="289"/>
                        </a:lnTo>
                        <a:lnTo>
                          <a:pt x="539" y="294"/>
                        </a:lnTo>
                        <a:lnTo>
                          <a:pt x="540" y="304"/>
                        </a:lnTo>
                        <a:lnTo>
                          <a:pt x="538" y="308"/>
                        </a:lnTo>
                        <a:lnTo>
                          <a:pt x="534" y="318"/>
                        </a:lnTo>
                        <a:lnTo>
                          <a:pt x="506" y="350"/>
                        </a:lnTo>
                        <a:lnTo>
                          <a:pt x="481" y="356"/>
                        </a:lnTo>
                        <a:lnTo>
                          <a:pt x="472" y="372"/>
                        </a:lnTo>
                        <a:lnTo>
                          <a:pt x="469" y="363"/>
                        </a:lnTo>
                        <a:lnTo>
                          <a:pt x="449" y="398"/>
                        </a:lnTo>
                        <a:lnTo>
                          <a:pt x="422" y="431"/>
                        </a:lnTo>
                        <a:lnTo>
                          <a:pt x="395" y="436"/>
                        </a:lnTo>
                        <a:lnTo>
                          <a:pt x="391" y="442"/>
                        </a:lnTo>
                        <a:lnTo>
                          <a:pt x="389" y="434"/>
                        </a:lnTo>
                        <a:lnTo>
                          <a:pt x="378" y="436"/>
                        </a:lnTo>
                        <a:lnTo>
                          <a:pt x="373" y="430"/>
                        </a:lnTo>
                        <a:lnTo>
                          <a:pt x="367" y="445"/>
                        </a:lnTo>
                        <a:lnTo>
                          <a:pt x="374" y="453"/>
                        </a:lnTo>
                        <a:lnTo>
                          <a:pt x="383" y="454"/>
                        </a:lnTo>
                        <a:lnTo>
                          <a:pt x="385" y="465"/>
                        </a:lnTo>
                        <a:lnTo>
                          <a:pt x="359" y="491"/>
                        </a:lnTo>
                        <a:lnTo>
                          <a:pt x="362" y="501"/>
                        </a:lnTo>
                        <a:lnTo>
                          <a:pt x="358" y="511"/>
                        </a:lnTo>
                        <a:lnTo>
                          <a:pt x="340" y="514"/>
                        </a:lnTo>
                        <a:lnTo>
                          <a:pt x="331" y="504"/>
                        </a:lnTo>
                        <a:lnTo>
                          <a:pt x="316" y="498"/>
                        </a:lnTo>
                        <a:lnTo>
                          <a:pt x="319" y="506"/>
                        </a:lnTo>
                        <a:lnTo>
                          <a:pt x="331" y="520"/>
                        </a:lnTo>
                        <a:lnTo>
                          <a:pt x="341" y="543"/>
                        </a:lnTo>
                        <a:lnTo>
                          <a:pt x="304" y="517"/>
                        </a:lnTo>
                        <a:lnTo>
                          <a:pt x="294" y="520"/>
                        </a:lnTo>
                        <a:lnTo>
                          <a:pt x="296" y="524"/>
                        </a:lnTo>
                        <a:lnTo>
                          <a:pt x="294" y="530"/>
                        </a:lnTo>
                        <a:lnTo>
                          <a:pt x="299" y="544"/>
                        </a:lnTo>
                        <a:lnTo>
                          <a:pt x="304" y="549"/>
                        </a:lnTo>
                        <a:lnTo>
                          <a:pt x="293" y="541"/>
                        </a:lnTo>
                        <a:lnTo>
                          <a:pt x="291" y="547"/>
                        </a:lnTo>
                        <a:lnTo>
                          <a:pt x="297" y="562"/>
                        </a:lnTo>
                        <a:lnTo>
                          <a:pt x="293" y="570"/>
                        </a:lnTo>
                        <a:lnTo>
                          <a:pt x="285" y="571"/>
                        </a:lnTo>
                        <a:lnTo>
                          <a:pt x="280" y="561"/>
                        </a:lnTo>
                        <a:lnTo>
                          <a:pt x="251" y="538"/>
                        </a:lnTo>
                        <a:lnTo>
                          <a:pt x="249" y="547"/>
                        </a:lnTo>
                        <a:lnTo>
                          <a:pt x="262" y="561"/>
                        </a:lnTo>
                        <a:lnTo>
                          <a:pt x="270" y="574"/>
                        </a:lnTo>
                        <a:lnTo>
                          <a:pt x="278" y="593"/>
                        </a:lnTo>
                        <a:lnTo>
                          <a:pt x="278" y="604"/>
                        </a:lnTo>
                        <a:lnTo>
                          <a:pt x="273" y="603"/>
                        </a:lnTo>
                        <a:lnTo>
                          <a:pt x="271" y="610"/>
                        </a:lnTo>
                        <a:lnTo>
                          <a:pt x="270" y="620"/>
                        </a:lnTo>
                        <a:lnTo>
                          <a:pt x="264" y="613"/>
                        </a:lnTo>
                        <a:lnTo>
                          <a:pt x="261" y="613"/>
                        </a:lnTo>
                        <a:lnTo>
                          <a:pt x="262" y="625"/>
                        </a:lnTo>
                        <a:lnTo>
                          <a:pt x="265" y="629"/>
                        </a:lnTo>
                        <a:lnTo>
                          <a:pt x="260" y="633"/>
                        </a:lnTo>
                        <a:lnTo>
                          <a:pt x="251" y="625"/>
                        </a:lnTo>
                        <a:lnTo>
                          <a:pt x="249" y="636"/>
                        </a:lnTo>
                        <a:lnTo>
                          <a:pt x="251" y="651"/>
                        </a:lnTo>
                        <a:lnTo>
                          <a:pt x="244" y="653"/>
                        </a:lnTo>
                        <a:lnTo>
                          <a:pt x="239" y="644"/>
                        </a:lnTo>
                        <a:lnTo>
                          <a:pt x="232" y="643"/>
                        </a:lnTo>
                        <a:lnTo>
                          <a:pt x="228" y="630"/>
                        </a:lnTo>
                        <a:lnTo>
                          <a:pt x="213" y="601"/>
                        </a:lnTo>
                        <a:lnTo>
                          <a:pt x="207" y="621"/>
                        </a:lnTo>
                        <a:lnTo>
                          <a:pt x="210" y="633"/>
                        </a:lnTo>
                        <a:lnTo>
                          <a:pt x="197" y="640"/>
                        </a:lnTo>
                        <a:lnTo>
                          <a:pt x="213" y="646"/>
                        </a:lnTo>
                        <a:lnTo>
                          <a:pt x="221" y="652"/>
                        </a:lnTo>
                        <a:lnTo>
                          <a:pt x="221" y="663"/>
                        </a:lnTo>
                        <a:lnTo>
                          <a:pt x="230" y="668"/>
                        </a:lnTo>
                        <a:lnTo>
                          <a:pt x="226" y="671"/>
                        </a:lnTo>
                        <a:lnTo>
                          <a:pt x="228" y="678"/>
                        </a:lnTo>
                        <a:lnTo>
                          <a:pt x="228" y="687"/>
                        </a:lnTo>
                        <a:lnTo>
                          <a:pt x="226" y="700"/>
                        </a:lnTo>
                        <a:lnTo>
                          <a:pt x="216" y="701"/>
                        </a:lnTo>
                        <a:lnTo>
                          <a:pt x="211" y="686"/>
                        </a:lnTo>
                        <a:lnTo>
                          <a:pt x="205" y="684"/>
                        </a:lnTo>
                        <a:lnTo>
                          <a:pt x="179" y="679"/>
                        </a:lnTo>
                        <a:lnTo>
                          <a:pt x="170" y="681"/>
                        </a:lnTo>
                        <a:lnTo>
                          <a:pt x="179" y="689"/>
                        </a:lnTo>
                        <a:lnTo>
                          <a:pt x="194" y="691"/>
                        </a:lnTo>
                        <a:lnTo>
                          <a:pt x="207" y="712"/>
                        </a:lnTo>
                        <a:lnTo>
                          <a:pt x="211" y="723"/>
                        </a:lnTo>
                        <a:lnTo>
                          <a:pt x="207" y="730"/>
                        </a:lnTo>
                        <a:lnTo>
                          <a:pt x="202" y="733"/>
                        </a:lnTo>
                        <a:lnTo>
                          <a:pt x="200" y="739"/>
                        </a:lnTo>
                        <a:lnTo>
                          <a:pt x="190" y="730"/>
                        </a:lnTo>
                        <a:lnTo>
                          <a:pt x="185" y="718"/>
                        </a:lnTo>
                        <a:lnTo>
                          <a:pt x="174" y="714"/>
                        </a:lnTo>
                        <a:lnTo>
                          <a:pt x="179" y="732"/>
                        </a:lnTo>
                        <a:lnTo>
                          <a:pt x="184" y="744"/>
                        </a:lnTo>
                        <a:lnTo>
                          <a:pt x="191" y="751"/>
                        </a:lnTo>
                        <a:lnTo>
                          <a:pt x="192" y="760"/>
                        </a:lnTo>
                        <a:lnTo>
                          <a:pt x="185" y="769"/>
                        </a:lnTo>
                        <a:lnTo>
                          <a:pt x="180" y="781"/>
                        </a:lnTo>
                        <a:lnTo>
                          <a:pt x="174" y="782"/>
                        </a:lnTo>
                        <a:lnTo>
                          <a:pt x="167" y="796"/>
                        </a:lnTo>
                        <a:lnTo>
                          <a:pt x="159" y="794"/>
                        </a:lnTo>
                        <a:lnTo>
                          <a:pt x="152" y="788"/>
                        </a:lnTo>
                        <a:lnTo>
                          <a:pt x="133" y="789"/>
                        </a:lnTo>
                        <a:lnTo>
                          <a:pt x="115" y="777"/>
                        </a:lnTo>
                        <a:lnTo>
                          <a:pt x="97" y="776"/>
                        </a:lnTo>
                        <a:lnTo>
                          <a:pt x="82" y="761"/>
                        </a:lnTo>
                        <a:lnTo>
                          <a:pt x="61" y="764"/>
                        </a:lnTo>
                        <a:lnTo>
                          <a:pt x="39" y="777"/>
                        </a:lnTo>
                        <a:lnTo>
                          <a:pt x="24" y="776"/>
                        </a:lnTo>
                        <a:lnTo>
                          <a:pt x="35" y="766"/>
                        </a:lnTo>
                        <a:lnTo>
                          <a:pt x="39" y="757"/>
                        </a:lnTo>
                        <a:lnTo>
                          <a:pt x="33" y="757"/>
                        </a:lnTo>
                        <a:lnTo>
                          <a:pt x="34" y="745"/>
                        </a:lnTo>
                        <a:lnTo>
                          <a:pt x="39" y="738"/>
                        </a:lnTo>
                        <a:lnTo>
                          <a:pt x="56" y="723"/>
                        </a:lnTo>
                        <a:lnTo>
                          <a:pt x="63" y="724"/>
                        </a:lnTo>
                        <a:lnTo>
                          <a:pt x="78" y="713"/>
                        </a:lnTo>
                        <a:lnTo>
                          <a:pt x="77" y="711"/>
                        </a:lnTo>
                        <a:lnTo>
                          <a:pt x="68" y="703"/>
                        </a:lnTo>
                        <a:lnTo>
                          <a:pt x="63" y="711"/>
                        </a:lnTo>
                        <a:lnTo>
                          <a:pt x="52" y="713"/>
                        </a:lnTo>
                        <a:lnTo>
                          <a:pt x="40" y="727"/>
                        </a:lnTo>
                        <a:lnTo>
                          <a:pt x="18" y="724"/>
                        </a:lnTo>
                        <a:lnTo>
                          <a:pt x="17" y="714"/>
                        </a:lnTo>
                        <a:lnTo>
                          <a:pt x="4" y="706"/>
                        </a:lnTo>
                        <a:lnTo>
                          <a:pt x="0" y="69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5" name="任意多边形: 形状 374"/>
                  <p:cNvSpPr>
                    <a:spLocks noChangeAspect="1"/>
                  </p:cNvSpPr>
                  <p:nvPr/>
                </p:nvSpPr>
                <p:spPr bwMode="gray">
                  <a:xfrm>
                    <a:off x="3090" y="1355"/>
                    <a:ext cx="9" cy="16"/>
                  </a:xfrm>
                  <a:custGeom>
                    <a:avLst/>
                    <a:gdLst/>
                    <a:ahLst/>
                    <a:cxnLst>
                      <a:cxn ang="0">
                        <a:pos x="0" y="11"/>
                      </a:cxn>
                      <a:cxn ang="0">
                        <a:pos x="0" y="8"/>
                      </a:cxn>
                      <a:cxn ang="0">
                        <a:pos x="13" y="0"/>
                      </a:cxn>
                      <a:cxn ang="0">
                        <a:pos x="23" y="5"/>
                      </a:cxn>
                      <a:cxn ang="0">
                        <a:pos x="33" y="16"/>
                      </a:cxn>
                      <a:cxn ang="0">
                        <a:pos x="35" y="10"/>
                      </a:cxn>
                      <a:cxn ang="0">
                        <a:pos x="47" y="30"/>
                      </a:cxn>
                      <a:cxn ang="0">
                        <a:pos x="48" y="40"/>
                      </a:cxn>
                      <a:cxn ang="0">
                        <a:pos x="47" y="53"/>
                      </a:cxn>
                      <a:cxn ang="0">
                        <a:pos x="44" y="57"/>
                      </a:cxn>
                      <a:cxn ang="0">
                        <a:pos x="45" y="68"/>
                      </a:cxn>
                      <a:cxn ang="0">
                        <a:pos x="48" y="78"/>
                      </a:cxn>
                      <a:cxn ang="0">
                        <a:pos x="44" y="81"/>
                      </a:cxn>
                      <a:cxn ang="0">
                        <a:pos x="38" y="59"/>
                      </a:cxn>
                      <a:cxn ang="0">
                        <a:pos x="31" y="46"/>
                      </a:cxn>
                      <a:cxn ang="0">
                        <a:pos x="24" y="27"/>
                      </a:cxn>
                      <a:cxn ang="0">
                        <a:pos x="4" y="19"/>
                      </a:cxn>
                      <a:cxn ang="0">
                        <a:pos x="0" y="11"/>
                      </a:cxn>
                    </a:cxnLst>
                    <a:rect l="0" t="0" r="r" b="b"/>
                    <a:pathLst>
                      <a:path w="48" h="81">
                        <a:moveTo>
                          <a:pt x="0" y="11"/>
                        </a:moveTo>
                        <a:lnTo>
                          <a:pt x="0" y="8"/>
                        </a:lnTo>
                        <a:lnTo>
                          <a:pt x="13" y="0"/>
                        </a:lnTo>
                        <a:lnTo>
                          <a:pt x="23" y="5"/>
                        </a:lnTo>
                        <a:lnTo>
                          <a:pt x="33" y="16"/>
                        </a:lnTo>
                        <a:lnTo>
                          <a:pt x="35" y="10"/>
                        </a:lnTo>
                        <a:lnTo>
                          <a:pt x="47" y="30"/>
                        </a:lnTo>
                        <a:lnTo>
                          <a:pt x="48" y="40"/>
                        </a:lnTo>
                        <a:lnTo>
                          <a:pt x="47" y="53"/>
                        </a:lnTo>
                        <a:lnTo>
                          <a:pt x="44" y="57"/>
                        </a:lnTo>
                        <a:lnTo>
                          <a:pt x="45" y="68"/>
                        </a:lnTo>
                        <a:lnTo>
                          <a:pt x="48" y="78"/>
                        </a:lnTo>
                        <a:lnTo>
                          <a:pt x="44" y="81"/>
                        </a:lnTo>
                        <a:lnTo>
                          <a:pt x="38" y="59"/>
                        </a:lnTo>
                        <a:lnTo>
                          <a:pt x="31" y="46"/>
                        </a:lnTo>
                        <a:lnTo>
                          <a:pt x="24" y="27"/>
                        </a:lnTo>
                        <a:lnTo>
                          <a:pt x="4" y="19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6" name="任意多边形: 形状 375"/>
                  <p:cNvSpPr>
                    <a:spLocks noChangeAspect="1"/>
                  </p:cNvSpPr>
                  <p:nvPr/>
                </p:nvSpPr>
                <p:spPr bwMode="gray">
                  <a:xfrm>
                    <a:off x="4042" y="1314"/>
                    <a:ext cx="17" cy="13"/>
                  </a:xfrm>
                  <a:custGeom>
                    <a:avLst/>
                    <a:gdLst/>
                    <a:ahLst/>
                    <a:cxnLst>
                      <a:cxn ang="0">
                        <a:pos x="44" y="7"/>
                      </a:cxn>
                      <a:cxn ang="0">
                        <a:pos x="57" y="9"/>
                      </a:cxn>
                      <a:cxn ang="0">
                        <a:pos x="84" y="4"/>
                      </a:cxn>
                      <a:cxn ang="0">
                        <a:pos x="85" y="7"/>
                      </a:cxn>
                      <a:cxn ang="0">
                        <a:pos x="84" y="14"/>
                      </a:cxn>
                      <a:cxn ang="0">
                        <a:pos x="79" y="27"/>
                      </a:cxn>
                      <a:cxn ang="0">
                        <a:pos x="76" y="37"/>
                      </a:cxn>
                      <a:cxn ang="0">
                        <a:pos x="71" y="45"/>
                      </a:cxn>
                      <a:cxn ang="0">
                        <a:pos x="70" y="40"/>
                      </a:cxn>
                      <a:cxn ang="0">
                        <a:pos x="70" y="26"/>
                      </a:cxn>
                      <a:cxn ang="0">
                        <a:pos x="62" y="51"/>
                      </a:cxn>
                      <a:cxn ang="0">
                        <a:pos x="54" y="50"/>
                      </a:cxn>
                      <a:cxn ang="0">
                        <a:pos x="44" y="42"/>
                      </a:cxn>
                      <a:cxn ang="0">
                        <a:pos x="36" y="52"/>
                      </a:cxn>
                      <a:cxn ang="0">
                        <a:pos x="20" y="51"/>
                      </a:cxn>
                      <a:cxn ang="0">
                        <a:pos x="17" y="57"/>
                      </a:cxn>
                      <a:cxn ang="0">
                        <a:pos x="13" y="61"/>
                      </a:cxn>
                      <a:cxn ang="0">
                        <a:pos x="0" y="46"/>
                      </a:cxn>
                      <a:cxn ang="0">
                        <a:pos x="4" y="40"/>
                      </a:cxn>
                      <a:cxn ang="0">
                        <a:pos x="11" y="37"/>
                      </a:cxn>
                      <a:cxn ang="0">
                        <a:pos x="10" y="29"/>
                      </a:cxn>
                      <a:cxn ang="0">
                        <a:pos x="13" y="23"/>
                      </a:cxn>
                      <a:cxn ang="0">
                        <a:pos x="19" y="20"/>
                      </a:cxn>
                      <a:cxn ang="0">
                        <a:pos x="19" y="14"/>
                      </a:cxn>
                      <a:cxn ang="0">
                        <a:pos x="16" y="4"/>
                      </a:cxn>
                      <a:cxn ang="0">
                        <a:pos x="25" y="0"/>
                      </a:cxn>
                      <a:cxn ang="0">
                        <a:pos x="41" y="2"/>
                      </a:cxn>
                      <a:cxn ang="0">
                        <a:pos x="44" y="3"/>
                      </a:cxn>
                      <a:cxn ang="0">
                        <a:pos x="44" y="7"/>
                      </a:cxn>
                    </a:cxnLst>
                    <a:rect l="0" t="0" r="r" b="b"/>
                    <a:pathLst>
                      <a:path w="85" h="61">
                        <a:moveTo>
                          <a:pt x="44" y="7"/>
                        </a:moveTo>
                        <a:lnTo>
                          <a:pt x="57" y="9"/>
                        </a:lnTo>
                        <a:lnTo>
                          <a:pt x="84" y="4"/>
                        </a:lnTo>
                        <a:lnTo>
                          <a:pt x="85" y="7"/>
                        </a:lnTo>
                        <a:lnTo>
                          <a:pt x="84" y="14"/>
                        </a:lnTo>
                        <a:lnTo>
                          <a:pt x="79" y="27"/>
                        </a:lnTo>
                        <a:lnTo>
                          <a:pt x="76" y="37"/>
                        </a:lnTo>
                        <a:lnTo>
                          <a:pt x="71" y="45"/>
                        </a:lnTo>
                        <a:lnTo>
                          <a:pt x="70" y="40"/>
                        </a:lnTo>
                        <a:lnTo>
                          <a:pt x="70" y="26"/>
                        </a:lnTo>
                        <a:lnTo>
                          <a:pt x="62" y="51"/>
                        </a:lnTo>
                        <a:lnTo>
                          <a:pt x="54" y="50"/>
                        </a:lnTo>
                        <a:lnTo>
                          <a:pt x="44" y="42"/>
                        </a:lnTo>
                        <a:lnTo>
                          <a:pt x="36" y="52"/>
                        </a:lnTo>
                        <a:lnTo>
                          <a:pt x="20" y="51"/>
                        </a:lnTo>
                        <a:lnTo>
                          <a:pt x="17" y="57"/>
                        </a:lnTo>
                        <a:lnTo>
                          <a:pt x="13" y="61"/>
                        </a:lnTo>
                        <a:lnTo>
                          <a:pt x="0" y="46"/>
                        </a:lnTo>
                        <a:lnTo>
                          <a:pt x="4" y="40"/>
                        </a:lnTo>
                        <a:lnTo>
                          <a:pt x="11" y="37"/>
                        </a:lnTo>
                        <a:lnTo>
                          <a:pt x="10" y="29"/>
                        </a:lnTo>
                        <a:lnTo>
                          <a:pt x="13" y="23"/>
                        </a:lnTo>
                        <a:lnTo>
                          <a:pt x="19" y="20"/>
                        </a:lnTo>
                        <a:lnTo>
                          <a:pt x="19" y="14"/>
                        </a:lnTo>
                        <a:lnTo>
                          <a:pt x="16" y="4"/>
                        </a:lnTo>
                        <a:lnTo>
                          <a:pt x="25" y="0"/>
                        </a:lnTo>
                        <a:lnTo>
                          <a:pt x="41" y="2"/>
                        </a:lnTo>
                        <a:lnTo>
                          <a:pt x="44" y="3"/>
                        </a:lnTo>
                        <a:lnTo>
                          <a:pt x="44" y="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7" name="任意多边形: 形状 376"/>
                  <p:cNvSpPr>
                    <a:spLocks noChangeAspect="1"/>
                  </p:cNvSpPr>
                  <p:nvPr/>
                </p:nvSpPr>
                <p:spPr bwMode="gray">
                  <a:xfrm>
                    <a:off x="3158" y="1386"/>
                    <a:ext cx="22" cy="25"/>
                  </a:xfrm>
                  <a:custGeom>
                    <a:avLst/>
                    <a:gdLst/>
                    <a:ahLst/>
                    <a:cxnLst>
                      <a:cxn ang="0">
                        <a:pos x="15" y="75"/>
                      </a:cxn>
                      <a:cxn ang="0">
                        <a:pos x="12" y="75"/>
                      </a:cxn>
                      <a:cxn ang="0">
                        <a:pos x="7" y="57"/>
                      </a:cxn>
                      <a:cxn ang="0">
                        <a:pos x="7" y="49"/>
                      </a:cxn>
                      <a:cxn ang="0">
                        <a:pos x="3" y="47"/>
                      </a:cxn>
                      <a:cxn ang="0">
                        <a:pos x="0" y="36"/>
                      </a:cxn>
                      <a:cxn ang="0">
                        <a:pos x="10" y="41"/>
                      </a:cxn>
                      <a:cxn ang="0">
                        <a:pos x="19" y="38"/>
                      </a:cxn>
                      <a:cxn ang="0">
                        <a:pos x="6" y="25"/>
                      </a:cxn>
                      <a:cxn ang="0">
                        <a:pos x="10" y="23"/>
                      </a:cxn>
                      <a:cxn ang="0">
                        <a:pos x="15" y="15"/>
                      </a:cxn>
                      <a:cxn ang="0">
                        <a:pos x="19" y="3"/>
                      </a:cxn>
                      <a:cxn ang="0">
                        <a:pos x="27" y="0"/>
                      </a:cxn>
                      <a:cxn ang="0">
                        <a:pos x="37" y="16"/>
                      </a:cxn>
                      <a:cxn ang="0">
                        <a:pos x="46" y="23"/>
                      </a:cxn>
                      <a:cxn ang="0">
                        <a:pos x="52" y="38"/>
                      </a:cxn>
                      <a:cxn ang="0">
                        <a:pos x="68" y="46"/>
                      </a:cxn>
                      <a:cxn ang="0">
                        <a:pos x="82" y="62"/>
                      </a:cxn>
                      <a:cxn ang="0">
                        <a:pos x="109" y="98"/>
                      </a:cxn>
                      <a:cxn ang="0">
                        <a:pos x="112" y="108"/>
                      </a:cxn>
                      <a:cxn ang="0">
                        <a:pos x="103" y="123"/>
                      </a:cxn>
                      <a:cxn ang="0">
                        <a:pos x="96" y="118"/>
                      </a:cxn>
                      <a:cxn ang="0">
                        <a:pos x="89" y="117"/>
                      </a:cxn>
                      <a:cxn ang="0">
                        <a:pos x="85" y="122"/>
                      </a:cxn>
                      <a:cxn ang="0">
                        <a:pos x="74" y="122"/>
                      </a:cxn>
                      <a:cxn ang="0">
                        <a:pos x="60" y="112"/>
                      </a:cxn>
                      <a:cxn ang="0">
                        <a:pos x="64" y="103"/>
                      </a:cxn>
                      <a:cxn ang="0">
                        <a:pos x="54" y="96"/>
                      </a:cxn>
                      <a:cxn ang="0">
                        <a:pos x="44" y="95"/>
                      </a:cxn>
                      <a:cxn ang="0">
                        <a:pos x="26" y="82"/>
                      </a:cxn>
                      <a:cxn ang="0">
                        <a:pos x="31" y="95"/>
                      </a:cxn>
                      <a:cxn ang="0">
                        <a:pos x="39" y="106"/>
                      </a:cxn>
                      <a:cxn ang="0">
                        <a:pos x="37" y="113"/>
                      </a:cxn>
                      <a:cxn ang="0">
                        <a:pos x="28" y="95"/>
                      </a:cxn>
                      <a:cxn ang="0">
                        <a:pos x="15" y="75"/>
                      </a:cxn>
                    </a:cxnLst>
                    <a:rect l="0" t="0" r="r" b="b"/>
                    <a:pathLst>
                      <a:path w="112" h="123">
                        <a:moveTo>
                          <a:pt x="15" y="75"/>
                        </a:moveTo>
                        <a:lnTo>
                          <a:pt x="12" y="75"/>
                        </a:lnTo>
                        <a:lnTo>
                          <a:pt x="7" y="57"/>
                        </a:lnTo>
                        <a:lnTo>
                          <a:pt x="7" y="49"/>
                        </a:lnTo>
                        <a:lnTo>
                          <a:pt x="3" y="47"/>
                        </a:lnTo>
                        <a:lnTo>
                          <a:pt x="0" y="36"/>
                        </a:lnTo>
                        <a:lnTo>
                          <a:pt x="10" y="41"/>
                        </a:lnTo>
                        <a:lnTo>
                          <a:pt x="19" y="38"/>
                        </a:lnTo>
                        <a:lnTo>
                          <a:pt x="6" y="25"/>
                        </a:lnTo>
                        <a:lnTo>
                          <a:pt x="10" y="23"/>
                        </a:lnTo>
                        <a:lnTo>
                          <a:pt x="15" y="15"/>
                        </a:lnTo>
                        <a:lnTo>
                          <a:pt x="19" y="3"/>
                        </a:lnTo>
                        <a:lnTo>
                          <a:pt x="27" y="0"/>
                        </a:lnTo>
                        <a:lnTo>
                          <a:pt x="37" y="16"/>
                        </a:lnTo>
                        <a:lnTo>
                          <a:pt x="46" y="23"/>
                        </a:lnTo>
                        <a:lnTo>
                          <a:pt x="52" y="38"/>
                        </a:lnTo>
                        <a:lnTo>
                          <a:pt x="68" y="46"/>
                        </a:lnTo>
                        <a:lnTo>
                          <a:pt x="82" y="62"/>
                        </a:lnTo>
                        <a:lnTo>
                          <a:pt x="109" y="98"/>
                        </a:lnTo>
                        <a:lnTo>
                          <a:pt x="112" y="108"/>
                        </a:lnTo>
                        <a:lnTo>
                          <a:pt x="103" y="123"/>
                        </a:lnTo>
                        <a:lnTo>
                          <a:pt x="96" y="118"/>
                        </a:lnTo>
                        <a:lnTo>
                          <a:pt x="89" y="117"/>
                        </a:lnTo>
                        <a:lnTo>
                          <a:pt x="85" y="122"/>
                        </a:lnTo>
                        <a:lnTo>
                          <a:pt x="74" y="122"/>
                        </a:lnTo>
                        <a:lnTo>
                          <a:pt x="60" y="112"/>
                        </a:lnTo>
                        <a:lnTo>
                          <a:pt x="64" y="103"/>
                        </a:lnTo>
                        <a:lnTo>
                          <a:pt x="54" y="96"/>
                        </a:lnTo>
                        <a:lnTo>
                          <a:pt x="44" y="95"/>
                        </a:lnTo>
                        <a:lnTo>
                          <a:pt x="26" y="82"/>
                        </a:lnTo>
                        <a:lnTo>
                          <a:pt x="31" y="95"/>
                        </a:lnTo>
                        <a:lnTo>
                          <a:pt x="39" y="106"/>
                        </a:lnTo>
                        <a:lnTo>
                          <a:pt x="37" y="113"/>
                        </a:lnTo>
                        <a:lnTo>
                          <a:pt x="28" y="95"/>
                        </a:lnTo>
                        <a:lnTo>
                          <a:pt x="15" y="7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8" name="任意多边形: 形状 377"/>
                  <p:cNvSpPr>
                    <a:spLocks noChangeAspect="1"/>
                  </p:cNvSpPr>
                  <p:nvPr/>
                </p:nvSpPr>
                <p:spPr bwMode="gray">
                  <a:xfrm>
                    <a:off x="3534" y="960"/>
                    <a:ext cx="81" cy="75"/>
                  </a:xfrm>
                  <a:custGeom>
                    <a:avLst/>
                    <a:gdLst/>
                    <a:ahLst/>
                    <a:cxnLst>
                      <a:cxn ang="0">
                        <a:pos x="81" y="49"/>
                      </a:cxn>
                      <a:cxn ang="0">
                        <a:pos x="90" y="63"/>
                      </a:cxn>
                      <a:cxn ang="0">
                        <a:pos x="54" y="79"/>
                      </a:cxn>
                      <a:cxn ang="0">
                        <a:pos x="47" y="106"/>
                      </a:cxn>
                      <a:cxn ang="0">
                        <a:pos x="0" y="138"/>
                      </a:cxn>
                      <a:cxn ang="0">
                        <a:pos x="17" y="168"/>
                      </a:cxn>
                      <a:cxn ang="0">
                        <a:pos x="19" y="154"/>
                      </a:cxn>
                      <a:cxn ang="0">
                        <a:pos x="31" y="142"/>
                      </a:cxn>
                      <a:cxn ang="0">
                        <a:pos x="45" y="154"/>
                      </a:cxn>
                      <a:cxn ang="0">
                        <a:pos x="51" y="168"/>
                      </a:cxn>
                      <a:cxn ang="0">
                        <a:pos x="71" y="160"/>
                      </a:cxn>
                      <a:cxn ang="0">
                        <a:pos x="75" y="181"/>
                      </a:cxn>
                      <a:cxn ang="0">
                        <a:pos x="76" y="220"/>
                      </a:cxn>
                      <a:cxn ang="0">
                        <a:pos x="83" y="247"/>
                      </a:cxn>
                      <a:cxn ang="0">
                        <a:pos x="103" y="276"/>
                      </a:cxn>
                      <a:cxn ang="0">
                        <a:pos x="120" y="302"/>
                      </a:cxn>
                      <a:cxn ang="0">
                        <a:pos x="157" y="255"/>
                      </a:cxn>
                      <a:cxn ang="0">
                        <a:pos x="161" y="298"/>
                      </a:cxn>
                      <a:cxn ang="0">
                        <a:pos x="176" y="300"/>
                      </a:cxn>
                      <a:cxn ang="0">
                        <a:pos x="185" y="313"/>
                      </a:cxn>
                      <a:cxn ang="0">
                        <a:pos x="233" y="338"/>
                      </a:cxn>
                      <a:cxn ang="0">
                        <a:pos x="260" y="354"/>
                      </a:cxn>
                      <a:cxn ang="0">
                        <a:pos x="327" y="373"/>
                      </a:cxn>
                      <a:cxn ang="0">
                        <a:pos x="350" y="366"/>
                      </a:cxn>
                      <a:cxn ang="0">
                        <a:pos x="365" y="348"/>
                      </a:cxn>
                      <a:cxn ang="0">
                        <a:pos x="375" y="322"/>
                      </a:cxn>
                      <a:cxn ang="0">
                        <a:pos x="377" y="295"/>
                      </a:cxn>
                      <a:cxn ang="0">
                        <a:pos x="366" y="262"/>
                      </a:cxn>
                      <a:cxn ang="0">
                        <a:pos x="339" y="232"/>
                      </a:cxn>
                      <a:cxn ang="0">
                        <a:pos x="371" y="232"/>
                      </a:cxn>
                      <a:cxn ang="0">
                        <a:pos x="376" y="190"/>
                      </a:cxn>
                      <a:cxn ang="0">
                        <a:pos x="377" y="160"/>
                      </a:cxn>
                      <a:cxn ang="0">
                        <a:pos x="383" y="139"/>
                      </a:cxn>
                      <a:cxn ang="0">
                        <a:pos x="405" y="107"/>
                      </a:cxn>
                      <a:cxn ang="0">
                        <a:pos x="386" y="103"/>
                      </a:cxn>
                      <a:cxn ang="0">
                        <a:pos x="390" y="72"/>
                      </a:cxn>
                      <a:cxn ang="0">
                        <a:pos x="384" y="65"/>
                      </a:cxn>
                      <a:cxn ang="0">
                        <a:pos x="367" y="18"/>
                      </a:cxn>
                      <a:cxn ang="0">
                        <a:pos x="359" y="0"/>
                      </a:cxn>
                      <a:cxn ang="0">
                        <a:pos x="335" y="2"/>
                      </a:cxn>
                      <a:cxn ang="0">
                        <a:pos x="306" y="0"/>
                      </a:cxn>
                      <a:cxn ang="0">
                        <a:pos x="306" y="32"/>
                      </a:cxn>
                      <a:cxn ang="0">
                        <a:pos x="269" y="75"/>
                      </a:cxn>
                      <a:cxn ang="0">
                        <a:pos x="237" y="95"/>
                      </a:cxn>
                      <a:cxn ang="0">
                        <a:pos x="255" y="66"/>
                      </a:cxn>
                      <a:cxn ang="0">
                        <a:pos x="265" y="45"/>
                      </a:cxn>
                      <a:cxn ang="0">
                        <a:pos x="291" y="2"/>
                      </a:cxn>
                      <a:cxn ang="0">
                        <a:pos x="97" y="0"/>
                      </a:cxn>
                      <a:cxn ang="0">
                        <a:pos x="77" y="32"/>
                      </a:cxn>
                    </a:cxnLst>
                    <a:rect l="0" t="0" r="r" b="b"/>
                    <a:pathLst>
                      <a:path w="405" h="373">
                        <a:moveTo>
                          <a:pt x="77" y="32"/>
                        </a:moveTo>
                        <a:lnTo>
                          <a:pt x="81" y="49"/>
                        </a:lnTo>
                        <a:lnTo>
                          <a:pt x="91" y="55"/>
                        </a:lnTo>
                        <a:lnTo>
                          <a:pt x="90" y="63"/>
                        </a:lnTo>
                        <a:lnTo>
                          <a:pt x="80" y="72"/>
                        </a:lnTo>
                        <a:lnTo>
                          <a:pt x="54" y="79"/>
                        </a:lnTo>
                        <a:lnTo>
                          <a:pt x="49" y="91"/>
                        </a:lnTo>
                        <a:lnTo>
                          <a:pt x="47" y="106"/>
                        </a:lnTo>
                        <a:lnTo>
                          <a:pt x="16" y="141"/>
                        </a:lnTo>
                        <a:lnTo>
                          <a:pt x="0" y="138"/>
                        </a:lnTo>
                        <a:lnTo>
                          <a:pt x="13" y="149"/>
                        </a:lnTo>
                        <a:lnTo>
                          <a:pt x="17" y="168"/>
                        </a:lnTo>
                        <a:lnTo>
                          <a:pt x="21" y="163"/>
                        </a:lnTo>
                        <a:lnTo>
                          <a:pt x="19" y="154"/>
                        </a:lnTo>
                        <a:lnTo>
                          <a:pt x="21" y="146"/>
                        </a:lnTo>
                        <a:lnTo>
                          <a:pt x="31" y="142"/>
                        </a:lnTo>
                        <a:lnTo>
                          <a:pt x="38" y="160"/>
                        </a:lnTo>
                        <a:lnTo>
                          <a:pt x="45" y="154"/>
                        </a:lnTo>
                        <a:lnTo>
                          <a:pt x="50" y="158"/>
                        </a:lnTo>
                        <a:lnTo>
                          <a:pt x="51" y="168"/>
                        </a:lnTo>
                        <a:lnTo>
                          <a:pt x="64" y="160"/>
                        </a:lnTo>
                        <a:lnTo>
                          <a:pt x="71" y="160"/>
                        </a:lnTo>
                        <a:lnTo>
                          <a:pt x="71" y="168"/>
                        </a:lnTo>
                        <a:lnTo>
                          <a:pt x="75" y="181"/>
                        </a:lnTo>
                        <a:lnTo>
                          <a:pt x="76" y="192"/>
                        </a:lnTo>
                        <a:lnTo>
                          <a:pt x="76" y="220"/>
                        </a:lnTo>
                        <a:lnTo>
                          <a:pt x="77" y="236"/>
                        </a:lnTo>
                        <a:lnTo>
                          <a:pt x="83" y="247"/>
                        </a:lnTo>
                        <a:lnTo>
                          <a:pt x="97" y="257"/>
                        </a:lnTo>
                        <a:lnTo>
                          <a:pt x="103" y="276"/>
                        </a:lnTo>
                        <a:lnTo>
                          <a:pt x="115" y="289"/>
                        </a:lnTo>
                        <a:lnTo>
                          <a:pt x="120" y="302"/>
                        </a:lnTo>
                        <a:lnTo>
                          <a:pt x="144" y="278"/>
                        </a:lnTo>
                        <a:lnTo>
                          <a:pt x="157" y="255"/>
                        </a:lnTo>
                        <a:lnTo>
                          <a:pt x="160" y="269"/>
                        </a:lnTo>
                        <a:lnTo>
                          <a:pt x="161" y="298"/>
                        </a:lnTo>
                        <a:lnTo>
                          <a:pt x="166" y="306"/>
                        </a:lnTo>
                        <a:lnTo>
                          <a:pt x="176" y="300"/>
                        </a:lnTo>
                        <a:lnTo>
                          <a:pt x="187" y="303"/>
                        </a:lnTo>
                        <a:lnTo>
                          <a:pt x="185" y="313"/>
                        </a:lnTo>
                        <a:lnTo>
                          <a:pt x="228" y="327"/>
                        </a:lnTo>
                        <a:lnTo>
                          <a:pt x="233" y="338"/>
                        </a:lnTo>
                        <a:lnTo>
                          <a:pt x="254" y="348"/>
                        </a:lnTo>
                        <a:lnTo>
                          <a:pt x="260" y="354"/>
                        </a:lnTo>
                        <a:lnTo>
                          <a:pt x="265" y="366"/>
                        </a:lnTo>
                        <a:lnTo>
                          <a:pt x="327" y="373"/>
                        </a:lnTo>
                        <a:lnTo>
                          <a:pt x="338" y="365"/>
                        </a:lnTo>
                        <a:lnTo>
                          <a:pt x="350" y="366"/>
                        </a:lnTo>
                        <a:lnTo>
                          <a:pt x="351" y="351"/>
                        </a:lnTo>
                        <a:lnTo>
                          <a:pt x="365" y="348"/>
                        </a:lnTo>
                        <a:lnTo>
                          <a:pt x="376" y="338"/>
                        </a:lnTo>
                        <a:lnTo>
                          <a:pt x="375" y="322"/>
                        </a:lnTo>
                        <a:lnTo>
                          <a:pt x="377" y="313"/>
                        </a:lnTo>
                        <a:lnTo>
                          <a:pt x="377" y="295"/>
                        </a:lnTo>
                        <a:lnTo>
                          <a:pt x="365" y="275"/>
                        </a:lnTo>
                        <a:lnTo>
                          <a:pt x="366" y="262"/>
                        </a:lnTo>
                        <a:lnTo>
                          <a:pt x="356" y="259"/>
                        </a:lnTo>
                        <a:lnTo>
                          <a:pt x="339" y="232"/>
                        </a:lnTo>
                        <a:lnTo>
                          <a:pt x="336" y="212"/>
                        </a:lnTo>
                        <a:lnTo>
                          <a:pt x="371" y="232"/>
                        </a:lnTo>
                        <a:lnTo>
                          <a:pt x="376" y="216"/>
                        </a:lnTo>
                        <a:lnTo>
                          <a:pt x="376" y="190"/>
                        </a:lnTo>
                        <a:lnTo>
                          <a:pt x="375" y="163"/>
                        </a:lnTo>
                        <a:lnTo>
                          <a:pt x="377" y="160"/>
                        </a:lnTo>
                        <a:lnTo>
                          <a:pt x="378" y="147"/>
                        </a:lnTo>
                        <a:lnTo>
                          <a:pt x="383" y="139"/>
                        </a:lnTo>
                        <a:lnTo>
                          <a:pt x="388" y="113"/>
                        </a:lnTo>
                        <a:lnTo>
                          <a:pt x="405" y="107"/>
                        </a:lnTo>
                        <a:lnTo>
                          <a:pt x="399" y="102"/>
                        </a:lnTo>
                        <a:lnTo>
                          <a:pt x="386" y="103"/>
                        </a:lnTo>
                        <a:lnTo>
                          <a:pt x="384" y="90"/>
                        </a:lnTo>
                        <a:lnTo>
                          <a:pt x="390" y="72"/>
                        </a:lnTo>
                        <a:lnTo>
                          <a:pt x="392" y="60"/>
                        </a:lnTo>
                        <a:lnTo>
                          <a:pt x="384" y="65"/>
                        </a:lnTo>
                        <a:lnTo>
                          <a:pt x="386" y="53"/>
                        </a:lnTo>
                        <a:lnTo>
                          <a:pt x="367" y="18"/>
                        </a:lnTo>
                        <a:lnTo>
                          <a:pt x="366" y="6"/>
                        </a:lnTo>
                        <a:lnTo>
                          <a:pt x="359" y="0"/>
                        </a:lnTo>
                        <a:lnTo>
                          <a:pt x="344" y="0"/>
                        </a:lnTo>
                        <a:lnTo>
                          <a:pt x="335" y="2"/>
                        </a:lnTo>
                        <a:lnTo>
                          <a:pt x="330" y="0"/>
                        </a:lnTo>
                        <a:lnTo>
                          <a:pt x="306" y="0"/>
                        </a:lnTo>
                        <a:lnTo>
                          <a:pt x="308" y="2"/>
                        </a:lnTo>
                        <a:lnTo>
                          <a:pt x="306" y="32"/>
                        </a:lnTo>
                        <a:lnTo>
                          <a:pt x="282" y="50"/>
                        </a:lnTo>
                        <a:lnTo>
                          <a:pt x="269" y="75"/>
                        </a:lnTo>
                        <a:lnTo>
                          <a:pt x="253" y="77"/>
                        </a:lnTo>
                        <a:lnTo>
                          <a:pt x="237" y="95"/>
                        </a:lnTo>
                        <a:lnTo>
                          <a:pt x="223" y="92"/>
                        </a:lnTo>
                        <a:lnTo>
                          <a:pt x="255" y="66"/>
                        </a:lnTo>
                        <a:lnTo>
                          <a:pt x="265" y="68"/>
                        </a:lnTo>
                        <a:lnTo>
                          <a:pt x="265" y="45"/>
                        </a:lnTo>
                        <a:lnTo>
                          <a:pt x="290" y="33"/>
                        </a:lnTo>
                        <a:lnTo>
                          <a:pt x="291" y="2"/>
                        </a:lnTo>
                        <a:lnTo>
                          <a:pt x="290" y="0"/>
                        </a:lnTo>
                        <a:lnTo>
                          <a:pt x="97" y="0"/>
                        </a:lnTo>
                        <a:lnTo>
                          <a:pt x="83" y="15"/>
                        </a:lnTo>
                        <a:lnTo>
                          <a:pt x="77" y="3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9" name="任意多边形: 形状 378"/>
                  <p:cNvSpPr>
                    <a:spLocks noChangeAspect="1"/>
                  </p:cNvSpPr>
                  <p:nvPr/>
                </p:nvSpPr>
                <p:spPr bwMode="gray">
                  <a:xfrm>
                    <a:off x="4473" y="1348"/>
                    <a:ext cx="44" cy="25"/>
                  </a:xfrm>
                  <a:custGeom>
                    <a:avLst/>
                    <a:gdLst/>
                    <a:ahLst/>
                    <a:cxnLst>
                      <a:cxn ang="0">
                        <a:pos x="82" y="99"/>
                      </a:cxn>
                      <a:cxn ang="0">
                        <a:pos x="78" y="98"/>
                      </a:cxn>
                      <a:cxn ang="0">
                        <a:pos x="69" y="103"/>
                      </a:cxn>
                      <a:cxn ang="0">
                        <a:pos x="63" y="110"/>
                      </a:cxn>
                      <a:cxn ang="0">
                        <a:pos x="60" y="119"/>
                      </a:cxn>
                      <a:cxn ang="0">
                        <a:pos x="38" y="121"/>
                      </a:cxn>
                      <a:cxn ang="0">
                        <a:pos x="36" y="118"/>
                      </a:cxn>
                      <a:cxn ang="0">
                        <a:pos x="16" y="125"/>
                      </a:cxn>
                      <a:cxn ang="0">
                        <a:pos x="15" y="116"/>
                      </a:cxn>
                      <a:cxn ang="0">
                        <a:pos x="4" y="100"/>
                      </a:cxn>
                      <a:cxn ang="0">
                        <a:pos x="0" y="91"/>
                      </a:cxn>
                      <a:cxn ang="0">
                        <a:pos x="4" y="78"/>
                      </a:cxn>
                      <a:cxn ang="0">
                        <a:pos x="12" y="72"/>
                      </a:cxn>
                      <a:cxn ang="0">
                        <a:pos x="16" y="60"/>
                      </a:cxn>
                      <a:cxn ang="0">
                        <a:pos x="36" y="43"/>
                      </a:cxn>
                      <a:cxn ang="0">
                        <a:pos x="42" y="33"/>
                      </a:cxn>
                      <a:cxn ang="0">
                        <a:pos x="55" y="19"/>
                      </a:cxn>
                      <a:cxn ang="0">
                        <a:pos x="63" y="19"/>
                      </a:cxn>
                      <a:cxn ang="0">
                        <a:pos x="66" y="10"/>
                      </a:cxn>
                      <a:cxn ang="0">
                        <a:pos x="82" y="5"/>
                      </a:cxn>
                      <a:cxn ang="0">
                        <a:pos x="82" y="3"/>
                      </a:cxn>
                      <a:cxn ang="0">
                        <a:pos x="82" y="5"/>
                      </a:cxn>
                      <a:cxn ang="0">
                        <a:pos x="84" y="3"/>
                      </a:cxn>
                      <a:cxn ang="0">
                        <a:pos x="84" y="5"/>
                      </a:cxn>
                      <a:cxn ang="0">
                        <a:pos x="90" y="6"/>
                      </a:cxn>
                      <a:cxn ang="0">
                        <a:pos x="101" y="1"/>
                      </a:cxn>
                      <a:cxn ang="0">
                        <a:pos x="114" y="10"/>
                      </a:cxn>
                      <a:cxn ang="0">
                        <a:pos x="127" y="1"/>
                      </a:cxn>
                      <a:cxn ang="0">
                        <a:pos x="133" y="3"/>
                      </a:cxn>
                      <a:cxn ang="0">
                        <a:pos x="135" y="0"/>
                      </a:cxn>
                      <a:cxn ang="0">
                        <a:pos x="156" y="11"/>
                      </a:cxn>
                      <a:cxn ang="0">
                        <a:pos x="184" y="19"/>
                      </a:cxn>
                      <a:cxn ang="0">
                        <a:pos x="188" y="24"/>
                      </a:cxn>
                      <a:cxn ang="0">
                        <a:pos x="186" y="28"/>
                      </a:cxn>
                      <a:cxn ang="0">
                        <a:pos x="186" y="32"/>
                      </a:cxn>
                      <a:cxn ang="0">
                        <a:pos x="214" y="55"/>
                      </a:cxn>
                      <a:cxn ang="0">
                        <a:pos x="218" y="67"/>
                      </a:cxn>
                      <a:cxn ang="0">
                        <a:pos x="214" y="77"/>
                      </a:cxn>
                      <a:cxn ang="0">
                        <a:pos x="193" y="91"/>
                      </a:cxn>
                      <a:cxn ang="0">
                        <a:pos x="143" y="107"/>
                      </a:cxn>
                      <a:cxn ang="0">
                        <a:pos x="133" y="113"/>
                      </a:cxn>
                      <a:cxn ang="0">
                        <a:pos x="113" y="109"/>
                      </a:cxn>
                      <a:cxn ang="0">
                        <a:pos x="107" y="104"/>
                      </a:cxn>
                      <a:cxn ang="0">
                        <a:pos x="82" y="100"/>
                      </a:cxn>
                      <a:cxn ang="0">
                        <a:pos x="82" y="99"/>
                      </a:cxn>
                    </a:cxnLst>
                    <a:rect l="0" t="0" r="r" b="b"/>
                    <a:pathLst>
                      <a:path w="218" h="125">
                        <a:moveTo>
                          <a:pt x="82" y="99"/>
                        </a:moveTo>
                        <a:lnTo>
                          <a:pt x="78" y="98"/>
                        </a:lnTo>
                        <a:lnTo>
                          <a:pt x="69" y="103"/>
                        </a:lnTo>
                        <a:lnTo>
                          <a:pt x="63" y="110"/>
                        </a:lnTo>
                        <a:lnTo>
                          <a:pt x="60" y="119"/>
                        </a:lnTo>
                        <a:lnTo>
                          <a:pt x="38" y="121"/>
                        </a:lnTo>
                        <a:lnTo>
                          <a:pt x="36" y="118"/>
                        </a:lnTo>
                        <a:lnTo>
                          <a:pt x="16" y="125"/>
                        </a:lnTo>
                        <a:lnTo>
                          <a:pt x="15" y="116"/>
                        </a:lnTo>
                        <a:lnTo>
                          <a:pt x="4" y="100"/>
                        </a:lnTo>
                        <a:lnTo>
                          <a:pt x="0" y="91"/>
                        </a:lnTo>
                        <a:lnTo>
                          <a:pt x="4" y="78"/>
                        </a:lnTo>
                        <a:lnTo>
                          <a:pt x="12" y="72"/>
                        </a:lnTo>
                        <a:lnTo>
                          <a:pt x="16" y="60"/>
                        </a:lnTo>
                        <a:lnTo>
                          <a:pt x="36" y="43"/>
                        </a:lnTo>
                        <a:lnTo>
                          <a:pt x="42" y="33"/>
                        </a:lnTo>
                        <a:lnTo>
                          <a:pt x="55" y="19"/>
                        </a:lnTo>
                        <a:lnTo>
                          <a:pt x="63" y="19"/>
                        </a:lnTo>
                        <a:lnTo>
                          <a:pt x="66" y="10"/>
                        </a:lnTo>
                        <a:lnTo>
                          <a:pt x="82" y="5"/>
                        </a:lnTo>
                        <a:lnTo>
                          <a:pt x="82" y="3"/>
                        </a:lnTo>
                        <a:lnTo>
                          <a:pt x="82" y="5"/>
                        </a:lnTo>
                        <a:lnTo>
                          <a:pt x="84" y="3"/>
                        </a:lnTo>
                        <a:lnTo>
                          <a:pt x="84" y="5"/>
                        </a:lnTo>
                        <a:lnTo>
                          <a:pt x="90" y="6"/>
                        </a:lnTo>
                        <a:lnTo>
                          <a:pt x="101" y="1"/>
                        </a:lnTo>
                        <a:lnTo>
                          <a:pt x="114" y="10"/>
                        </a:lnTo>
                        <a:lnTo>
                          <a:pt x="127" y="1"/>
                        </a:lnTo>
                        <a:lnTo>
                          <a:pt x="133" y="3"/>
                        </a:lnTo>
                        <a:lnTo>
                          <a:pt x="135" y="0"/>
                        </a:lnTo>
                        <a:lnTo>
                          <a:pt x="156" y="11"/>
                        </a:lnTo>
                        <a:lnTo>
                          <a:pt x="184" y="19"/>
                        </a:lnTo>
                        <a:lnTo>
                          <a:pt x="188" y="24"/>
                        </a:lnTo>
                        <a:lnTo>
                          <a:pt x="186" y="28"/>
                        </a:lnTo>
                        <a:lnTo>
                          <a:pt x="186" y="32"/>
                        </a:lnTo>
                        <a:lnTo>
                          <a:pt x="214" y="55"/>
                        </a:lnTo>
                        <a:lnTo>
                          <a:pt x="218" y="67"/>
                        </a:lnTo>
                        <a:lnTo>
                          <a:pt x="214" y="77"/>
                        </a:lnTo>
                        <a:lnTo>
                          <a:pt x="193" y="91"/>
                        </a:lnTo>
                        <a:lnTo>
                          <a:pt x="143" y="107"/>
                        </a:lnTo>
                        <a:lnTo>
                          <a:pt x="133" y="113"/>
                        </a:lnTo>
                        <a:lnTo>
                          <a:pt x="113" y="109"/>
                        </a:lnTo>
                        <a:lnTo>
                          <a:pt x="107" y="104"/>
                        </a:lnTo>
                        <a:lnTo>
                          <a:pt x="82" y="100"/>
                        </a:lnTo>
                        <a:lnTo>
                          <a:pt x="82" y="99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64" name="任意多边形: 形状 363"/>
                <p:cNvSpPr>
                  <a:spLocks noChangeAspect="1"/>
                </p:cNvSpPr>
                <p:nvPr/>
              </p:nvSpPr>
              <p:spPr bwMode="gray">
                <a:xfrm>
                  <a:off x="4071" y="1777"/>
                  <a:ext cx="34" cy="144"/>
                </a:xfrm>
                <a:custGeom>
                  <a:avLst/>
                  <a:gdLst/>
                  <a:ahLst/>
                  <a:cxnLst>
                    <a:cxn ang="0">
                      <a:pos x="55" y="0"/>
                    </a:cxn>
                    <a:cxn ang="0">
                      <a:pos x="69" y="22"/>
                    </a:cxn>
                    <a:cxn ang="0">
                      <a:pos x="76" y="79"/>
                    </a:cxn>
                    <a:cxn ang="0">
                      <a:pos x="92" y="144"/>
                    </a:cxn>
                    <a:cxn ang="0">
                      <a:pos x="90" y="187"/>
                    </a:cxn>
                    <a:cxn ang="0">
                      <a:pos x="84" y="210"/>
                    </a:cxn>
                    <a:cxn ang="0">
                      <a:pos x="90" y="243"/>
                    </a:cxn>
                    <a:cxn ang="0">
                      <a:pos x="92" y="257"/>
                    </a:cxn>
                    <a:cxn ang="0">
                      <a:pos x="102" y="289"/>
                    </a:cxn>
                    <a:cxn ang="0">
                      <a:pos x="116" y="344"/>
                    </a:cxn>
                    <a:cxn ang="0">
                      <a:pos x="139" y="425"/>
                    </a:cxn>
                    <a:cxn ang="0">
                      <a:pos x="150" y="459"/>
                    </a:cxn>
                    <a:cxn ang="0">
                      <a:pos x="168" y="487"/>
                    </a:cxn>
                    <a:cxn ang="0">
                      <a:pos x="149" y="466"/>
                    </a:cxn>
                    <a:cxn ang="0">
                      <a:pos x="119" y="448"/>
                    </a:cxn>
                    <a:cxn ang="0">
                      <a:pos x="92" y="447"/>
                    </a:cxn>
                    <a:cxn ang="0">
                      <a:pos x="75" y="475"/>
                    </a:cxn>
                    <a:cxn ang="0">
                      <a:pos x="65" y="509"/>
                    </a:cxn>
                    <a:cxn ang="0">
                      <a:pos x="53" y="566"/>
                    </a:cxn>
                    <a:cxn ang="0">
                      <a:pos x="61" y="602"/>
                    </a:cxn>
                    <a:cxn ang="0">
                      <a:pos x="80" y="635"/>
                    </a:cxn>
                    <a:cxn ang="0">
                      <a:pos x="89" y="651"/>
                    </a:cxn>
                    <a:cxn ang="0">
                      <a:pos x="100" y="654"/>
                    </a:cxn>
                    <a:cxn ang="0">
                      <a:pos x="108" y="684"/>
                    </a:cxn>
                    <a:cxn ang="0">
                      <a:pos x="102" y="713"/>
                    </a:cxn>
                    <a:cxn ang="0">
                      <a:pos x="69" y="663"/>
                    </a:cxn>
                    <a:cxn ang="0">
                      <a:pos x="46" y="673"/>
                    </a:cxn>
                    <a:cxn ang="0">
                      <a:pos x="31" y="721"/>
                    </a:cxn>
                    <a:cxn ang="0">
                      <a:pos x="15" y="689"/>
                    </a:cxn>
                    <a:cxn ang="0">
                      <a:pos x="21" y="623"/>
                    </a:cxn>
                    <a:cxn ang="0">
                      <a:pos x="32" y="554"/>
                    </a:cxn>
                    <a:cxn ang="0">
                      <a:pos x="23" y="522"/>
                    </a:cxn>
                    <a:cxn ang="0">
                      <a:pos x="17" y="479"/>
                    </a:cxn>
                    <a:cxn ang="0">
                      <a:pos x="28" y="425"/>
                    </a:cxn>
                    <a:cxn ang="0">
                      <a:pos x="32" y="392"/>
                    </a:cxn>
                    <a:cxn ang="0">
                      <a:pos x="30" y="375"/>
                    </a:cxn>
                    <a:cxn ang="0">
                      <a:pos x="25" y="348"/>
                    </a:cxn>
                    <a:cxn ang="0">
                      <a:pos x="31" y="297"/>
                    </a:cxn>
                    <a:cxn ang="0">
                      <a:pos x="21" y="260"/>
                    </a:cxn>
                    <a:cxn ang="0">
                      <a:pos x="4" y="243"/>
                    </a:cxn>
                    <a:cxn ang="0">
                      <a:pos x="3" y="226"/>
                    </a:cxn>
                    <a:cxn ang="0">
                      <a:pos x="0" y="188"/>
                    </a:cxn>
                    <a:cxn ang="0">
                      <a:pos x="12" y="125"/>
                    </a:cxn>
                    <a:cxn ang="0">
                      <a:pos x="9" y="96"/>
                    </a:cxn>
                    <a:cxn ang="0">
                      <a:pos x="25" y="79"/>
                    </a:cxn>
                    <a:cxn ang="0">
                      <a:pos x="37" y="87"/>
                    </a:cxn>
                    <a:cxn ang="0">
                      <a:pos x="50" y="81"/>
                    </a:cxn>
                    <a:cxn ang="0">
                      <a:pos x="50" y="66"/>
                    </a:cxn>
                    <a:cxn ang="0">
                      <a:pos x="59" y="64"/>
                    </a:cxn>
                    <a:cxn ang="0">
                      <a:pos x="49" y="33"/>
                    </a:cxn>
                    <a:cxn ang="0">
                      <a:pos x="38" y="9"/>
                    </a:cxn>
                    <a:cxn ang="0">
                      <a:pos x="47" y="6"/>
                    </a:cxn>
                  </a:cxnLst>
                  <a:rect l="0" t="0" r="r" b="b"/>
                  <a:pathLst>
                    <a:path w="170" h="721">
                      <a:moveTo>
                        <a:pt x="52" y="3"/>
                      </a:moveTo>
                      <a:lnTo>
                        <a:pt x="55" y="0"/>
                      </a:lnTo>
                      <a:lnTo>
                        <a:pt x="63" y="4"/>
                      </a:lnTo>
                      <a:lnTo>
                        <a:pt x="69" y="22"/>
                      </a:lnTo>
                      <a:lnTo>
                        <a:pt x="73" y="59"/>
                      </a:lnTo>
                      <a:lnTo>
                        <a:pt x="76" y="79"/>
                      </a:lnTo>
                      <a:lnTo>
                        <a:pt x="87" y="113"/>
                      </a:lnTo>
                      <a:lnTo>
                        <a:pt x="92" y="144"/>
                      </a:lnTo>
                      <a:lnTo>
                        <a:pt x="93" y="166"/>
                      </a:lnTo>
                      <a:lnTo>
                        <a:pt x="90" y="187"/>
                      </a:lnTo>
                      <a:lnTo>
                        <a:pt x="82" y="192"/>
                      </a:lnTo>
                      <a:lnTo>
                        <a:pt x="84" y="210"/>
                      </a:lnTo>
                      <a:lnTo>
                        <a:pt x="89" y="229"/>
                      </a:lnTo>
                      <a:lnTo>
                        <a:pt x="90" y="243"/>
                      </a:lnTo>
                      <a:lnTo>
                        <a:pt x="89" y="258"/>
                      </a:lnTo>
                      <a:lnTo>
                        <a:pt x="92" y="257"/>
                      </a:lnTo>
                      <a:lnTo>
                        <a:pt x="98" y="272"/>
                      </a:lnTo>
                      <a:lnTo>
                        <a:pt x="102" y="289"/>
                      </a:lnTo>
                      <a:lnTo>
                        <a:pt x="103" y="292"/>
                      </a:lnTo>
                      <a:lnTo>
                        <a:pt x="116" y="344"/>
                      </a:lnTo>
                      <a:lnTo>
                        <a:pt x="135" y="407"/>
                      </a:lnTo>
                      <a:lnTo>
                        <a:pt x="139" y="425"/>
                      </a:lnTo>
                      <a:lnTo>
                        <a:pt x="144" y="445"/>
                      </a:lnTo>
                      <a:lnTo>
                        <a:pt x="150" y="459"/>
                      </a:lnTo>
                      <a:lnTo>
                        <a:pt x="157" y="474"/>
                      </a:lnTo>
                      <a:lnTo>
                        <a:pt x="168" y="487"/>
                      </a:lnTo>
                      <a:lnTo>
                        <a:pt x="170" y="496"/>
                      </a:lnTo>
                      <a:lnTo>
                        <a:pt x="149" y="466"/>
                      </a:lnTo>
                      <a:lnTo>
                        <a:pt x="135" y="456"/>
                      </a:lnTo>
                      <a:lnTo>
                        <a:pt x="119" y="448"/>
                      </a:lnTo>
                      <a:lnTo>
                        <a:pt x="104" y="445"/>
                      </a:lnTo>
                      <a:lnTo>
                        <a:pt x="92" y="447"/>
                      </a:lnTo>
                      <a:lnTo>
                        <a:pt x="80" y="457"/>
                      </a:lnTo>
                      <a:lnTo>
                        <a:pt x="75" y="475"/>
                      </a:lnTo>
                      <a:lnTo>
                        <a:pt x="73" y="491"/>
                      </a:lnTo>
                      <a:lnTo>
                        <a:pt x="65" y="509"/>
                      </a:lnTo>
                      <a:lnTo>
                        <a:pt x="55" y="549"/>
                      </a:lnTo>
                      <a:lnTo>
                        <a:pt x="53" y="566"/>
                      </a:lnTo>
                      <a:lnTo>
                        <a:pt x="53" y="586"/>
                      </a:lnTo>
                      <a:lnTo>
                        <a:pt x="61" y="602"/>
                      </a:lnTo>
                      <a:lnTo>
                        <a:pt x="77" y="623"/>
                      </a:lnTo>
                      <a:lnTo>
                        <a:pt x="80" y="635"/>
                      </a:lnTo>
                      <a:lnTo>
                        <a:pt x="84" y="645"/>
                      </a:lnTo>
                      <a:lnTo>
                        <a:pt x="89" y="651"/>
                      </a:lnTo>
                      <a:lnTo>
                        <a:pt x="97" y="656"/>
                      </a:lnTo>
                      <a:lnTo>
                        <a:pt x="100" y="654"/>
                      </a:lnTo>
                      <a:lnTo>
                        <a:pt x="103" y="657"/>
                      </a:lnTo>
                      <a:lnTo>
                        <a:pt x="108" y="684"/>
                      </a:lnTo>
                      <a:lnTo>
                        <a:pt x="107" y="700"/>
                      </a:lnTo>
                      <a:lnTo>
                        <a:pt x="102" y="713"/>
                      </a:lnTo>
                      <a:lnTo>
                        <a:pt x="95" y="674"/>
                      </a:lnTo>
                      <a:lnTo>
                        <a:pt x="69" y="663"/>
                      </a:lnTo>
                      <a:lnTo>
                        <a:pt x="55" y="662"/>
                      </a:lnTo>
                      <a:lnTo>
                        <a:pt x="46" y="673"/>
                      </a:lnTo>
                      <a:lnTo>
                        <a:pt x="36" y="706"/>
                      </a:lnTo>
                      <a:lnTo>
                        <a:pt x="31" y="721"/>
                      </a:lnTo>
                      <a:lnTo>
                        <a:pt x="18" y="714"/>
                      </a:lnTo>
                      <a:lnTo>
                        <a:pt x="15" y="689"/>
                      </a:lnTo>
                      <a:lnTo>
                        <a:pt x="15" y="666"/>
                      </a:lnTo>
                      <a:lnTo>
                        <a:pt x="21" y="623"/>
                      </a:lnTo>
                      <a:lnTo>
                        <a:pt x="26" y="565"/>
                      </a:lnTo>
                      <a:lnTo>
                        <a:pt x="32" y="554"/>
                      </a:lnTo>
                      <a:lnTo>
                        <a:pt x="31" y="539"/>
                      </a:lnTo>
                      <a:lnTo>
                        <a:pt x="23" y="522"/>
                      </a:lnTo>
                      <a:lnTo>
                        <a:pt x="17" y="499"/>
                      </a:lnTo>
                      <a:lnTo>
                        <a:pt x="17" y="479"/>
                      </a:lnTo>
                      <a:lnTo>
                        <a:pt x="22" y="463"/>
                      </a:lnTo>
                      <a:lnTo>
                        <a:pt x="28" y="425"/>
                      </a:lnTo>
                      <a:lnTo>
                        <a:pt x="28" y="394"/>
                      </a:lnTo>
                      <a:lnTo>
                        <a:pt x="32" y="392"/>
                      </a:lnTo>
                      <a:lnTo>
                        <a:pt x="30" y="386"/>
                      </a:lnTo>
                      <a:lnTo>
                        <a:pt x="30" y="375"/>
                      </a:lnTo>
                      <a:lnTo>
                        <a:pt x="28" y="360"/>
                      </a:lnTo>
                      <a:lnTo>
                        <a:pt x="25" y="348"/>
                      </a:lnTo>
                      <a:lnTo>
                        <a:pt x="25" y="331"/>
                      </a:lnTo>
                      <a:lnTo>
                        <a:pt x="31" y="297"/>
                      </a:lnTo>
                      <a:lnTo>
                        <a:pt x="31" y="284"/>
                      </a:lnTo>
                      <a:lnTo>
                        <a:pt x="21" y="260"/>
                      </a:lnTo>
                      <a:lnTo>
                        <a:pt x="11" y="249"/>
                      </a:lnTo>
                      <a:lnTo>
                        <a:pt x="4" y="243"/>
                      </a:lnTo>
                      <a:lnTo>
                        <a:pt x="6" y="237"/>
                      </a:lnTo>
                      <a:lnTo>
                        <a:pt x="3" y="226"/>
                      </a:lnTo>
                      <a:lnTo>
                        <a:pt x="0" y="205"/>
                      </a:lnTo>
                      <a:lnTo>
                        <a:pt x="0" y="188"/>
                      </a:lnTo>
                      <a:lnTo>
                        <a:pt x="10" y="160"/>
                      </a:lnTo>
                      <a:lnTo>
                        <a:pt x="12" y="125"/>
                      </a:lnTo>
                      <a:lnTo>
                        <a:pt x="11" y="108"/>
                      </a:lnTo>
                      <a:lnTo>
                        <a:pt x="9" y="96"/>
                      </a:lnTo>
                      <a:lnTo>
                        <a:pt x="14" y="85"/>
                      </a:lnTo>
                      <a:lnTo>
                        <a:pt x="25" y="79"/>
                      </a:lnTo>
                      <a:lnTo>
                        <a:pt x="31" y="81"/>
                      </a:lnTo>
                      <a:lnTo>
                        <a:pt x="37" y="87"/>
                      </a:lnTo>
                      <a:lnTo>
                        <a:pt x="48" y="86"/>
                      </a:lnTo>
                      <a:lnTo>
                        <a:pt x="50" y="81"/>
                      </a:lnTo>
                      <a:lnTo>
                        <a:pt x="48" y="75"/>
                      </a:lnTo>
                      <a:lnTo>
                        <a:pt x="50" y="66"/>
                      </a:lnTo>
                      <a:lnTo>
                        <a:pt x="57" y="66"/>
                      </a:lnTo>
                      <a:lnTo>
                        <a:pt x="59" y="64"/>
                      </a:lnTo>
                      <a:lnTo>
                        <a:pt x="54" y="52"/>
                      </a:lnTo>
                      <a:lnTo>
                        <a:pt x="49" y="33"/>
                      </a:lnTo>
                      <a:lnTo>
                        <a:pt x="39" y="16"/>
                      </a:lnTo>
                      <a:lnTo>
                        <a:pt x="38" y="9"/>
                      </a:lnTo>
                      <a:lnTo>
                        <a:pt x="41" y="6"/>
                      </a:lnTo>
                      <a:lnTo>
                        <a:pt x="47" y="6"/>
                      </a:lnTo>
                      <a:lnTo>
                        <a:pt x="5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65" name="任意多边形: 形状 364"/>
                <p:cNvSpPr>
                  <a:spLocks noChangeAspect="1"/>
                </p:cNvSpPr>
                <p:nvPr/>
              </p:nvSpPr>
              <p:spPr bwMode="gray">
                <a:xfrm>
                  <a:off x="2817" y="1091"/>
                  <a:ext cx="1786" cy="901"/>
                </a:xfrm>
                <a:custGeom>
                  <a:avLst/>
                  <a:gdLst/>
                  <a:ahLst/>
                  <a:cxnLst>
                    <a:cxn ang="0">
                      <a:pos x="3264" y="3913"/>
                    </a:cxn>
                    <a:cxn ang="0">
                      <a:pos x="4333" y="3788"/>
                    </a:cxn>
                    <a:cxn ang="0">
                      <a:pos x="5307" y="3536"/>
                    </a:cxn>
                    <a:cxn ang="0">
                      <a:pos x="5833" y="4138"/>
                    </a:cxn>
                    <a:cxn ang="0">
                      <a:pos x="6066" y="4138"/>
                    </a:cxn>
                    <a:cxn ang="0">
                      <a:pos x="6189" y="3482"/>
                    </a:cxn>
                    <a:cxn ang="0">
                      <a:pos x="5968" y="3336"/>
                    </a:cxn>
                    <a:cxn ang="0">
                      <a:pos x="6672" y="2912"/>
                    </a:cxn>
                    <a:cxn ang="0">
                      <a:pos x="6999" y="2815"/>
                    </a:cxn>
                    <a:cxn ang="0">
                      <a:pos x="7448" y="2593"/>
                    </a:cxn>
                    <a:cxn ang="0">
                      <a:pos x="7045" y="3206"/>
                    </a:cxn>
                    <a:cxn ang="0">
                      <a:pos x="7368" y="3293"/>
                    </a:cxn>
                    <a:cxn ang="0">
                      <a:pos x="7505" y="2864"/>
                    </a:cxn>
                    <a:cxn ang="0">
                      <a:pos x="7925" y="2760"/>
                    </a:cxn>
                    <a:cxn ang="0">
                      <a:pos x="8227" y="2553"/>
                    </a:cxn>
                    <a:cxn ang="0">
                      <a:pos x="8363" y="2256"/>
                    </a:cxn>
                    <a:cxn ang="0">
                      <a:pos x="8646" y="2287"/>
                    </a:cxn>
                    <a:cxn ang="0">
                      <a:pos x="8841" y="2201"/>
                    </a:cxn>
                    <a:cxn ang="0">
                      <a:pos x="8685" y="1981"/>
                    </a:cxn>
                    <a:cxn ang="0">
                      <a:pos x="8538" y="1863"/>
                    </a:cxn>
                    <a:cxn ang="0">
                      <a:pos x="7819" y="1608"/>
                    </a:cxn>
                    <a:cxn ang="0">
                      <a:pos x="7284" y="1590"/>
                    </a:cxn>
                    <a:cxn ang="0">
                      <a:pos x="6685" y="1267"/>
                    </a:cxn>
                    <a:cxn ang="0">
                      <a:pos x="6173" y="1286"/>
                    </a:cxn>
                    <a:cxn ang="0">
                      <a:pos x="5674" y="1395"/>
                    </a:cxn>
                    <a:cxn ang="0">
                      <a:pos x="5597" y="1031"/>
                    </a:cxn>
                    <a:cxn ang="0">
                      <a:pos x="5210" y="1036"/>
                    </a:cxn>
                    <a:cxn ang="0">
                      <a:pos x="4698" y="872"/>
                    </a:cxn>
                    <a:cxn ang="0">
                      <a:pos x="4354" y="1003"/>
                    </a:cxn>
                    <a:cxn ang="0">
                      <a:pos x="4584" y="721"/>
                    </a:cxn>
                    <a:cxn ang="0">
                      <a:pos x="4684" y="394"/>
                    </a:cxn>
                    <a:cxn ang="0">
                      <a:pos x="4372" y="204"/>
                    </a:cxn>
                    <a:cxn ang="0">
                      <a:pos x="4025" y="232"/>
                    </a:cxn>
                    <a:cxn ang="0">
                      <a:pos x="3791" y="419"/>
                    </a:cxn>
                    <a:cxn ang="0">
                      <a:pos x="3374" y="550"/>
                    </a:cxn>
                    <a:cxn ang="0">
                      <a:pos x="3254" y="832"/>
                    </a:cxn>
                    <a:cxn ang="0">
                      <a:pos x="2949" y="1149"/>
                    </a:cxn>
                    <a:cxn ang="0">
                      <a:pos x="2945" y="1235"/>
                    </a:cxn>
                    <a:cxn ang="0">
                      <a:pos x="2627" y="1222"/>
                    </a:cxn>
                    <a:cxn ang="0">
                      <a:pos x="2758" y="1734"/>
                    </a:cxn>
                    <a:cxn ang="0">
                      <a:pos x="2590" y="1842"/>
                    </a:cxn>
                    <a:cxn ang="0">
                      <a:pos x="2499" y="1888"/>
                    </a:cxn>
                    <a:cxn ang="0">
                      <a:pos x="2297" y="1040"/>
                    </a:cxn>
                    <a:cxn ang="0">
                      <a:pos x="2235" y="1800"/>
                    </a:cxn>
                    <a:cxn ang="0">
                      <a:pos x="1570" y="1757"/>
                    </a:cxn>
                    <a:cxn ang="0">
                      <a:pos x="1175" y="1897"/>
                    </a:cxn>
                    <a:cxn ang="0">
                      <a:pos x="933" y="2056"/>
                    </a:cxn>
                    <a:cxn ang="0">
                      <a:pos x="501" y="2289"/>
                    </a:cxn>
                    <a:cxn ang="0">
                      <a:pos x="306" y="2013"/>
                    </a:cxn>
                    <a:cxn ang="0">
                      <a:pos x="589" y="1783"/>
                    </a:cxn>
                    <a:cxn ang="0">
                      <a:pos x="191" y="1600"/>
                    </a:cxn>
                    <a:cxn ang="0">
                      <a:pos x="215" y="2548"/>
                    </a:cxn>
                    <a:cxn ang="0">
                      <a:pos x="14" y="3054"/>
                    </a:cxn>
                    <a:cxn ang="0">
                      <a:pos x="241" y="3470"/>
                    </a:cxn>
                    <a:cxn ang="0">
                      <a:pos x="440" y="3762"/>
                    </a:cxn>
                    <a:cxn ang="0">
                      <a:pos x="644" y="4043"/>
                    </a:cxn>
                    <a:cxn ang="0">
                      <a:pos x="898" y="4398"/>
                    </a:cxn>
                    <a:cxn ang="0">
                      <a:pos x="1107" y="4133"/>
                    </a:cxn>
                    <a:cxn ang="0">
                      <a:pos x="1169" y="3800"/>
                    </a:cxn>
                    <a:cxn ang="0">
                      <a:pos x="1520" y="3752"/>
                    </a:cxn>
                    <a:cxn ang="0">
                      <a:pos x="1831" y="3572"/>
                    </a:cxn>
                    <a:cxn ang="0">
                      <a:pos x="2183" y="3384"/>
                    </a:cxn>
                    <a:cxn ang="0">
                      <a:pos x="2523" y="3466"/>
                    </a:cxn>
                  </a:cxnLst>
                  <a:rect l="0" t="0" r="r" b="b"/>
                  <a:pathLst>
                    <a:path w="8931" h="4504">
                      <a:moveTo>
                        <a:pt x="2688" y="3454"/>
                      </a:moveTo>
                      <a:lnTo>
                        <a:pt x="2691" y="3461"/>
                      </a:lnTo>
                      <a:lnTo>
                        <a:pt x="2695" y="3463"/>
                      </a:lnTo>
                      <a:lnTo>
                        <a:pt x="2768" y="3530"/>
                      </a:lnTo>
                      <a:lnTo>
                        <a:pt x="2887" y="3748"/>
                      </a:lnTo>
                      <a:lnTo>
                        <a:pt x="2902" y="3737"/>
                      </a:lnTo>
                      <a:lnTo>
                        <a:pt x="2904" y="3730"/>
                      </a:lnTo>
                      <a:lnTo>
                        <a:pt x="2904" y="3723"/>
                      </a:lnTo>
                      <a:lnTo>
                        <a:pt x="2915" y="3709"/>
                      </a:lnTo>
                      <a:lnTo>
                        <a:pt x="2923" y="3708"/>
                      </a:lnTo>
                      <a:lnTo>
                        <a:pt x="2928" y="3714"/>
                      </a:lnTo>
                      <a:lnTo>
                        <a:pt x="2936" y="3717"/>
                      </a:lnTo>
                      <a:lnTo>
                        <a:pt x="2950" y="3725"/>
                      </a:lnTo>
                      <a:lnTo>
                        <a:pt x="2946" y="3732"/>
                      </a:lnTo>
                      <a:lnTo>
                        <a:pt x="2951" y="3739"/>
                      </a:lnTo>
                      <a:lnTo>
                        <a:pt x="2956" y="3740"/>
                      </a:lnTo>
                      <a:lnTo>
                        <a:pt x="2961" y="3753"/>
                      </a:lnTo>
                      <a:lnTo>
                        <a:pt x="2985" y="3751"/>
                      </a:lnTo>
                      <a:lnTo>
                        <a:pt x="3003" y="3756"/>
                      </a:lnTo>
                      <a:lnTo>
                        <a:pt x="3010" y="3753"/>
                      </a:lnTo>
                      <a:lnTo>
                        <a:pt x="3026" y="3753"/>
                      </a:lnTo>
                      <a:lnTo>
                        <a:pt x="3028" y="3746"/>
                      </a:lnTo>
                      <a:lnTo>
                        <a:pt x="3033" y="3740"/>
                      </a:lnTo>
                      <a:lnTo>
                        <a:pt x="3042" y="3741"/>
                      </a:lnTo>
                      <a:lnTo>
                        <a:pt x="3049" y="3741"/>
                      </a:lnTo>
                      <a:lnTo>
                        <a:pt x="3053" y="3734"/>
                      </a:lnTo>
                      <a:lnTo>
                        <a:pt x="3060" y="3729"/>
                      </a:lnTo>
                      <a:lnTo>
                        <a:pt x="3075" y="3734"/>
                      </a:lnTo>
                      <a:lnTo>
                        <a:pt x="3082" y="3737"/>
                      </a:lnTo>
                      <a:lnTo>
                        <a:pt x="3086" y="3745"/>
                      </a:lnTo>
                      <a:lnTo>
                        <a:pt x="3093" y="3748"/>
                      </a:lnTo>
                      <a:lnTo>
                        <a:pt x="3103" y="3761"/>
                      </a:lnTo>
                      <a:lnTo>
                        <a:pt x="3112" y="3764"/>
                      </a:lnTo>
                      <a:lnTo>
                        <a:pt x="3114" y="3772"/>
                      </a:lnTo>
                      <a:lnTo>
                        <a:pt x="3112" y="3779"/>
                      </a:lnTo>
                      <a:lnTo>
                        <a:pt x="3113" y="3788"/>
                      </a:lnTo>
                      <a:lnTo>
                        <a:pt x="3117" y="3795"/>
                      </a:lnTo>
                      <a:lnTo>
                        <a:pt x="3125" y="3796"/>
                      </a:lnTo>
                      <a:lnTo>
                        <a:pt x="3146" y="3807"/>
                      </a:lnTo>
                      <a:lnTo>
                        <a:pt x="3150" y="3815"/>
                      </a:lnTo>
                      <a:lnTo>
                        <a:pt x="3150" y="3822"/>
                      </a:lnTo>
                      <a:lnTo>
                        <a:pt x="3157" y="3826"/>
                      </a:lnTo>
                      <a:lnTo>
                        <a:pt x="3162" y="3831"/>
                      </a:lnTo>
                      <a:lnTo>
                        <a:pt x="3170" y="3845"/>
                      </a:lnTo>
                      <a:lnTo>
                        <a:pt x="3176" y="3849"/>
                      </a:lnTo>
                      <a:lnTo>
                        <a:pt x="3193" y="3852"/>
                      </a:lnTo>
                      <a:lnTo>
                        <a:pt x="3199" y="3857"/>
                      </a:lnTo>
                      <a:lnTo>
                        <a:pt x="3208" y="3859"/>
                      </a:lnTo>
                      <a:lnTo>
                        <a:pt x="3215" y="3860"/>
                      </a:lnTo>
                      <a:lnTo>
                        <a:pt x="3224" y="3860"/>
                      </a:lnTo>
                      <a:lnTo>
                        <a:pt x="3226" y="3853"/>
                      </a:lnTo>
                      <a:lnTo>
                        <a:pt x="3231" y="3847"/>
                      </a:lnTo>
                      <a:lnTo>
                        <a:pt x="3246" y="3841"/>
                      </a:lnTo>
                      <a:lnTo>
                        <a:pt x="3248" y="3849"/>
                      </a:lnTo>
                      <a:lnTo>
                        <a:pt x="3252" y="3857"/>
                      </a:lnTo>
                      <a:lnTo>
                        <a:pt x="3259" y="3861"/>
                      </a:lnTo>
                      <a:lnTo>
                        <a:pt x="3267" y="3875"/>
                      </a:lnTo>
                      <a:lnTo>
                        <a:pt x="3273" y="3880"/>
                      </a:lnTo>
                      <a:lnTo>
                        <a:pt x="3277" y="3887"/>
                      </a:lnTo>
                      <a:lnTo>
                        <a:pt x="3264" y="3913"/>
                      </a:lnTo>
                      <a:lnTo>
                        <a:pt x="3289" y="3920"/>
                      </a:lnTo>
                      <a:lnTo>
                        <a:pt x="3305" y="3904"/>
                      </a:lnTo>
                      <a:lnTo>
                        <a:pt x="3310" y="3904"/>
                      </a:lnTo>
                      <a:lnTo>
                        <a:pt x="3322" y="3882"/>
                      </a:lnTo>
                      <a:lnTo>
                        <a:pt x="3338" y="3865"/>
                      </a:lnTo>
                      <a:lnTo>
                        <a:pt x="3356" y="3858"/>
                      </a:lnTo>
                      <a:lnTo>
                        <a:pt x="3375" y="3852"/>
                      </a:lnTo>
                      <a:lnTo>
                        <a:pt x="3394" y="3839"/>
                      </a:lnTo>
                      <a:lnTo>
                        <a:pt x="3414" y="3823"/>
                      </a:lnTo>
                      <a:lnTo>
                        <a:pt x="3439" y="3811"/>
                      </a:lnTo>
                      <a:lnTo>
                        <a:pt x="3464" y="3789"/>
                      </a:lnTo>
                      <a:lnTo>
                        <a:pt x="3505" y="3777"/>
                      </a:lnTo>
                      <a:lnTo>
                        <a:pt x="3530" y="3766"/>
                      </a:lnTo>
                      <a:lnTo>
                        <a:pt x="3553" y="3763"/>
                      </a:lnTo>
                      <a:lnTo>
                        <a:pt x="3575" y="3767"/>
                      </a:lnTo>
                      <a:lnTo>
                        <a:pt x="3591" y="3773"/>
                      </a:lnTo>
                      <a:lnTo>
                        <a:pt x="3604" y="3784"/>
                      </a:lnTo>
                      <a:lnTo>
                        <a:pt x="3623" y="3780"/>
                      </a:lnTo>
                      <a:lnTo>
                        <a:pt x="3644" y="3779"/>
                      </a:lnTo>
                      <a:lnTo>
                        <a:pt x="3661" y="3782"/>
                      </a:lnTo>
                      <a:lnTo>
                        <a:pt x="3692" y="3811"/>
                      </a:lnTo>
                      <a:lnTo>
                        <a:pt x="3697" y="3818"/>
                      </a:lnTo>
                      <a:lnTo>
                        <a:pt x="3714" y="3821"/>
                      </a:lnTo>
                      <a:lnTo>
                        <a:pt x="3761" y="3814"/>
                      </a:lnTo>
                      <a:lnTo>
                        <a:pt x="3774" y="3820"/>
                      </a:lnTo>
                      <a:lnTo>
                        <a:pt x="3818" y="3821"/>
                      </a:lnTo>
                      <a:lnTo>
                        <a:pt x="3856" y="3816"/>
                      </a:lnTo>
                      <a:lnTo>
                        <a:pt x="3866" y="3811"/>
                      </a:lnTo>
                      <a:lnTo>
                        <a:pt x="3866" y="3803"/>
                      </a:lnTo>
                      <a:lnTo>
                        <a:pt x="3862" y="3791"/>
                      </a:lnTo>
                      <a:lnTo>
                        <a:pt x="3865" y="3777"/>
                      </a:lnTo>
                      <a:lnTo>
                        <a:pt x="3875" y="3761"/>
                      </a:lnTo>
                      <a:lnTo>
                        <a:pt x="3875" y="3745"/>
                      </a:lnTo>
                      <a:lnTo>
                        <a:pt x="3864" y="3730"/>
                      </a:lnTo>
                      <a:lnTo>
                        <a:pt x="3860" y="3712"/>
                      </a:lnTo>
                      <a:lnTo>
                        <a:pt x="3862" y="3694"/>
                      </a:lnTo>
                      <a:lnTo>
                        <a:pt x="3878" y="3680"/>
                      </a:lnTo>
                      <a:lnTo>
                        <a:pt x="3892" y="3664"/>
                      </a:lnTo>
                      <a:lnTo>
                        <a:pt x="3910" y="3649"/>
                      </a:lnTo>
                      <a:lnTo>
                        <a:pt x="3921" y="3632"/>
                      </a:lnTo>
                      <a:lnTo>
                        <a:pt x="3935" y="3631"/>
                      </a:lnTo>
                      <a:lnTo>
                        <a:pt x="3955" y="3637"/>
                      </a:lnTo>
                      <a:lnTo>
                        <a:pt x="3969" y="3648"/>
                      </a:lnTo>
                      <a:lnTo>
                        <a:pt x="4006" y="3658"/>
                      </a:lnTo>
                      <a:lnTo>
                        <a:pt x="4017" y="3672"/>
                      </a:lnTo>
                      <a:lnTo>
                        <a:pt x="4041" y="3678"/>
                      </a:lnTo>
                      <a:lnTo>
                        <a:pt x="4065" y="3681"/>
                      </a:lnTo>
                      <a:lnTo>
                        <a:pt x="4082" y="3688"/>
                      </a:lnTo>
                      <a:lnTo>
                        <a:pt x="4092" y="3704"/>
                      </a:lnTo>
                      <a:lnTo>
                        <a:pt x="4097" y="3734"/>
                      </a:lnTo>
                      <a:lnTo>
                        <a:pt x="4097" y="3755"/>
                      </a:lnTo>
                      <a:lnTo>
                        <a:pt x="4102" y="3755"/>
                      </a:lnTo>
                      <a:lnTo>
                        <a:pt x="4117" y="3769"/>
                      </a:lnTo>
                      <a:lnTo>
                        <a:pt x="4140" y="3785"/>
                      </a:lnTo>
                      <a:lnTo>
                        <a:pt x="4174" y="3796"/>
                      </a:lnTo>
                      <a:lnTo>
                        <a:pt x="4202" y="3790"/>
                      </a:lnTo>
                      <a:lnTo>
                        <a:pt x="4229" y="3775"/>
                      </a:lnTo>
                      <a:lnTo>
                        <a:pt x="4254" y="3763"/>
                      </a:lnTo>
                      <a:lnTo>
                        <a:pt x="4285" y="3771"/>
                      </a:lnTo>
                      <a:lnTo>
                        <a:pt x="4333" y="3788"/>
                      </a:lnTo>
                      <a:lnTo>
                        <a:pt x="4343" y="3800"/>
                      </a:lnTo>
                      <a:lnTo>
                        <a:pt x="4344" y="3800"/>
                      </a:lnTo>
                      <a:lnTo>
                        <a:pt x="4350" y="3805"/>
                      </a:lnTo>
                      <a:lnTo>
                        <a:pt x="4372" y="3817"/>
                      </a:lnTo>
                      <a:lnTo>
                        <a:pt x="4393" y="3823"/>
                      </a:lnTo>
                      <a:lnTo>
                        <a:pt x="4414" y="3832"/>
                      </a:lnTo>
                      <a:lnTo>
                        <a:pt x="4428" y="3852"/>
                      </a:lnTo>
                      <a:lnTo>
                        <a:pt x="4455" y="3868"/>
                      </a:lnTo>
                      <a:lnTo>
                        <a:pt x="4487" y="3873"/>
                      </a:lnTo>
                      <a:lnTo>
                        <a:pt x="4510" y="3880"/>
                      </a:lnTo>
                      <a:lnTo>
                        <a:pt x="4528" y="3881"/>
                      </a:lnTo>
                      <a:lnTo>
                        <a:pt x="4553" y="3879"/>
                      </a:lnTo>
                      <a:lnTo>
                        <a:pt x="4571" y="3887"/>
                      </a:lnTo>
                      <a:lnTo>
                        <a:pt x="4627" y="3868"/>
                      </a:lnTo>
                      <a:lnTo>
                        <a:pt x="4661" y="3860"/>
                      </a:lnTo>
                      <a:lnTo>
                        <a:pt x="4688" y="3855"/>
                      </a:lnTo>
                      <a:lnTo>
                        <a:pt x="4725" y="3826"/>
                      </a:lnTo>
                      <a:lnTo>
                        <a:pt x="4749" y="3810"/>
                      </a:lnTo>
                      <a:lnTo>
                        <a:pt x="4774" y="3801"/>
                      </a:lnTo>
                      <a:lnTo>
                        <a:pt x="4799" y="3811"/>
                      </a:lnTo>
                      <a:lnTo>
                        <a:pt x="4817" y="3826"/>
                      </a:lnTo>
                      <a:lnTo>
                        <a:pt x="4838" y="3830"/>
                      </a:lnTo>
                      <a:lnTo>
                        <a:pt x="4855" y="3826"/>
                      </a:lnTo>
                      <a:lnTo>
                        <a:pt x="4869" y="3818"/>
                      </a:lnTo>
                      <a:lnTo>
                        <a:pt x="4875" y="3821"/>
                      </a:lnTo>
                      <a:lnTo>
                        <a:pt x="4886" y="3823"/>
                      </a:lnTo>
                      <a:lnTo>
                        <a:pt x="4899" y="3833"/>
                      </a:lnTo>
                      <a:lnTo>
                        <a:pt x="4931" y="3843"/>
                      </a:lnTo>
                      <a:lnTo>
                        <a:pt x="4956" y="3855"/>
                      </a:lnTo>
                      <a:lnTo>
                        <a:pt x="4967" y="3853"/>
                      </a:lnTo>
                      <a:lnTo>
                        <a:pt x="4982" y="3842"/>
                      </a:lnTo>
                      <a:lnTo>
                        <a:pt x="5032" y="3811"/>
                      </a:lnTo>
                      <a:lnTo>
                        <a:pt x="5033" y="3804"/>
                      </a:lnTo>
                      <a:lnTo>
                        <a:pt x="5031" y="3791"/>
                      </a:lnTo>
                      <a:lnTo>
                        <a:pt x="5034" y="3779"/>
                      </a:lnTo>
                      <a:lnTo>
                        <a:pt x="5045" y="3766"/>
                      </a:lnTo>
                      <a:lnTo>
                        <a:pt x="5052" y="3755"/>
                      </a:lnTo>
                      <a:lnTo>
                        <a:pt x="5059" y="3725"/>
                      </a:lnTo>
                      <a:lnTo>
                        <a:pt x="5064" y="3703"/>
                      </a:lnTo>
                      <a:lnTo>
                        <a:pt x="5071" y="3686"/>
                      </a:lnTo>
                      <a:lnTo>
                        <a:pt x="5090" y="3676"/>
                      </a:lnTo>
                      <a:lnTo>
                        <a:pt x="5114" y="3649"/>
                      </a:lnTo>
                      <a:lnTo>
                        <a:pt x="5114" y="3644"/>
                      </a:lnTo>
                      <a:lnTo>
                        <a:pt x="5109" y="3633"/>
                      </a:lnTo>
                      <a:lnTo>
                        <a:pt x="5111" y="3606"/>
                      </a:lnTo>
                      <a:lnTo>
                        <a:pt x="5104" y="3602"/>
                      </a:lnTo>
                      <a:lnTo>
                        <a:pt x="5093" y="3602"/>
                      </a:lnTo>
                      <a:lnTo>
                        <a:pt x="5075" y="3607"/>
                      </a:lnTo>
                      <a:lnTo>
                        <a:pt x="5071" y="3602"/>
                      </a:lnTo>
                      <a:lnTo>
                        <a:pt x="5076" y="3589"/>
                      </a:lnTo>
                      <a:lnTo>
                        <a:pt x="5100" y="3565"/>
                      </a:lnTo>
                      <a:lnTo>
                        <a:pt x="5108" y="3553"/>
                      </a:lnTo>
                      <a:lnTo>
                        <a:pt x="5124" y="3541"/>
                      </a:lnTo>
                      <a:lnTo>
                        <a:pt x="5158" y="3535"/>
                      </a:lnTo>
                      <a:lnTo>
                        <a:pt x="5199" y="3520"/>
                      </a:lnTo>
                      <a:lnTo>
                        <a:pt x="5224" y="3521"/>
                      </a:lnTo>
                      <a:lnTo>
                        <a:pt x="5259" y="3515"/>
                      </a:lnTo>
                      <a:lnTo>
                        <a:pt x="5271" y="3515"/>
                      </a:lnTo>
                      <a:lnTo>
                        <a:pt x="5290" y="3524"/>
                      </a:lnTo>
                      <a:lnTo>
                        <a:pt x="5307" y="3536"/>
                      </a:lnTo>
                      <a:lnTo>
                        <a:pt x="5318" y="3548"/>
                      </a:lnTo>
                      <a:lnTo>
                        <a:pt x="5334" y="3552"/>
                      </a:lnTo>
                      <a:lnTo>
                        <a:pt x="5353" y="3549"/>
                      </a:lnTo>
                      <a:lnTo>
                        <a:pt x="5369" y="3553"/>
                      </a:lnTo>
                      <a:lnTo>
                        <a:pt x="5383" y="3559"/>
                      </a:lnTo>
                      <a:lnTo>
                        <a:pt x="5391" y="3573"/>
                      </a:lnTo>
                      <a:lnTo>
                        <a:pt x="5403" y="3591"/>
                      </a:lnTo>
                      <a:lnTo>
                        <a:pt x="5404" y="3604"/>
                      </a:lnTo>
                      <a:lnTo>
                        <a:pt x="5412" y="3611"/>
                      </a:lnTo>
                      <a:lnTo>
                        <a:pt x="5421" y="3617"/>
                      </a:lnTo>
                      <a:lnTo>
                        <a:pt x="5423" y="3626"/>
                      </a:lnTo>
                      <a:lnTo>
                        <a:pt x="5424" y="3621"/>
                      </a:lnTo>
                      <a:lnTo>
                        <a:pt x="5426" y="3634"/>
                      </a:lnTo>
                      <a:lnTo>
                        <a:pt x="5431" y="3649"/>
                      </a:lnTo>
                      <a:lnTo>
                        <a:pt x="5434" y="3670"/>
                      </a:lnTo>
                      <a:lnTo>
                        <a:pt x="5442" y="3687"/>
                      </a:lnTo>
                      <a:lnTo>
                        <a:pt x="5447" y="3704"/>
                      </a:lnTo>
                      <a:lnTo>
                        <a:pt x="5468" y="3744"/>
                      </a:lnTo>
                      <a:lnTo>
                        <a:pt x="5474" y="3785"/>
                      </a:lnTo>
                      <a:lnTo>
                        <a:pt x="5483" y="3804"/>
                      </a:lnTo>
                      <a:lnTo>
                        <a:pt x="5482" y="3809"/>
                      </a:lnTo>
                      <a:lnTo>
                        <a:pt x="5483" y="3810"/>
                      </a:lnTo>
                      <a:lnTo>
                        <a:pt x="5485" y="3828"/>
                      </a:lnTo>
                      <a:lnTo>
                        <a:pt x="5485" y="3849"/>
                      </a:lnTo>
                      <a:lnTo>
                        <a:pt x="5498" y="3860"/>
                      </a:lnTo>
                      <a:lnTo>
                        <a:pt x="5521" y="3863"/>
                      </a:lnTo>
                      <a:lnTo>
                        <a:pt x="5542" y="3855"/>
                      </a:lnTo>
                      <a:lnTo>
                        <a:pt x="5558" y="3863"/>
                      </a:lnTo>
                      <a:lnTo>
                        <a:pt x="5577" y="3865"/>
                      </a:lnTo>
                      <a:lnTo>
                        <a:pt x="5595" y="3874"/>
                      </a:lnTo>
                      <a:lnTo>
                        <a:pt x="5627" y="3902"/>
                      </a:lnTo>
                      <a:lnTo>
                        <a:pt x="5642" y="3909"/>
                      </a:lnTo>
                      <a:lnTo>
                        <a:pt x="5654" y="3911"/>
                      </a:lnTo>
                      <a:lnTo>
                        <a:pt x="5658" y="3918"/>
                      </a:lnTo>
                      <a:lnTo>
                        <a:pt x="5658" y="3923"/>
                      </a:lnTo>
                      <a:lnTo>
                        <a:pt x="5660" y="3922"/>
                      </a:lnTo>
                      <a:lnTo>
                        <a:pt x="5661" y="3938"/>
                      </a:lnTo>
                      <a:lnTo>
                        <a:pt x="5668" y="3947"/>
                      </a:lnTo>
                      <a:lnTo>
                        <a:pt x="5667" y="3963"/>
                      </a:lnTo>
                      <a:lnTo>
                        <a:pt x="5668" y="3981"/>
                      </a:lnTo>
                      <a:lnTo>
                        <a:pt x="5678" y="3997"/>
                      </a:lnTo>
                      <a:lnTo>
                        <a:pt x="5684" y="4010"/>
                      </a:lnTo>
                      <a:lnTo>
                        <a:pt x="5703" y="4009"/>
                      </a:lnTo>
                      <a:lnTo>
                        <a:pt x="5722" y="4015"/>
                      </a:lnTo>
                      <a:lnTo>
                        <a:pt x="5740" y="4013"/>
                      </a:lnTo>
                      <a:lnTo>
                        <a:pt x="5771" y="3998"/>
                      </a:lnTo>
                      <a:lnTo>
                        <a:pt x="5805" y="3976"/>
                      </a:lnTo>
                      <a:lnTo>
                        <a:pt x="5823" y="3974"/>
                      </a:lnTo>
                      <a:lnTo>
                        <a:pt x="5856" y="3956"/>
                      </a:lnTo>
                      <a:lnTo>
                        <a:pt x="5888" y="3947"/>
                      </a:lnTo>
                      <a:lnTo>
                        <a:pt x="5889" y="3950"/>
                      </a:lnTo>
                      <a:lnTo>
                        <a:pt x="5881" y="3963"/>
                      </a:lnTo>
                      <a:lnTo>
                        <a:pt x="5881" y="3983"/>
                      </a:lnTo>
                      <a:lnTo>
                        <a:pt x="5886" y="3999"/>
                      </a:lnTo>
                      <a:lnTo>
                        <a:pt x="5883" y="4019"/>
                      </a:lnTo>
                      <a:lnTo>
                        <a:pt x="5871" y="4029"/>
                      </a:lnTo>
                      <a:lnTo>
                        <a:pt x="5857" y="4042"/>
                      </a:lnTo>
                      <a:lnTo>
                        <a:pt x="5855" y="4063"/>
                      </a:lnTo>
                      <a:lnTo>
                        <a:pt x="5841" y="4096"/>
                      </a:lnTo>
                      <a:lnTo>
                        <a:pt x="5833" y="4138"/>
                      </a:lnTo>
                      <a:lnTo>
                        <a:pt x="5814" y="4176"/>
                      </a:lnTo>
                      <a:lnTo>
                        <a:pt x="5801" y="4194"/>
                      </a:lnTo>
                      <a:lnTo>
                        <a:pt x="5796" y="4214"/>
                      </a:lnTo>
                      <a:lnTo>
                        <a:pt x="5784" y="4224"/>
                      </a:lnTo>
                      <a:lnTo>
                        <a:pt x="5779" y="4220"/>
                      </a:lnTo>
                      <a:lnTo>
                        <a:pt x="5728" y="4208"/>
                      </a:lnTo>
                      <a:lnTo>
                        <a:pt x="5715" y="4215"/>
                      </a:lnTo>
                      <a:lnTo>
                        <a:pt x="5679" y="4250"/>
                      </a:lnTo>
                      <a:lnTo>
                        <a:pt x="5687" y="4263"/>
                      </a:lnTo>
                      <a:lnTo>
                        <a:pt x="5693" y="4290"/>
                      </a:lnTo>
                      <a:lnTo>
                        <a:pt x="5693" y="4349"/>
                      </a:lnTo>
                      <a:lnTo>
                        <a:pt x="5677" y="4374"/>
                      </a:lnTo>
                      <a:lnTo>
                        <a:pt x="5657" y="4391"/>
                      </a:lnTo>
                      <a:lnTo>
                        <a:pt x="5657" y="4409"/>
                      </a:lnTo>
                      <a:lnTo>
                        <a:pt x="5657" y="4415"/>
                      </a:lnTo>
                      <a:lnTo>
                        <a:pt x="5661" y="4423"/>
                      </a:lnTo>
                      <a:lnTo>
                        <a:pt x="5669" y="4419"/>
                      </a:lnTo>
                      <a:lnTo>
                        <a:pt x="5667" y="4412"/>
                      </a:lnTo>
                      <a:lnTo>
                        <a:pt x="5665" y="4407"/>
                      </a:lnTo>
                      <a:lnTo>
                        <a:pt x="5673" y="4404"/>
                      </a:lnTo>
                      <a:lnTo>
                        <a:pt x="5693" y="4406"/>
                      </a:lnTo>
                      <a:lnTo>
                        <a:pt x="5699" y="4396"/>
                      </a:lnTo>
                      <a:lnTo>
                        <a:pt x="5705" y="4390"/>
                      </a:lnTo>
                      <a:lnTo>
                        <a:pt x="5709" y="4382"/>
                      </a:lnTo>
                      <a:lnTo>
                        <a:pt x="5721" y="4369"/>
                      </a:lnTo>
                      <a:lnTo>
                        <a:pt x="5728" y="4345"/>
                      </a:lnTo>
                      <a:lnTo>
                        <a:pt x="5730" y="4354"/>
                      </a:lnTo>
                      <a:lnTo>
                        <a:pt x="5737" y="4355"/>
                      </a:lnTo>
                      <a:lnTo>
                        <a:pt x="5732" y="4365"/>
                      </a:lnTo>
                      <a:lnTo>
                        <a:pt x="5736" y="4370"/>
                      </a:lnTo>
                      <a:lnTo>
                        <a:pt x="5748" y="4361"/>
                      </a:lnTo>
                      <a:lnTo>
                        <a:pt x="5754" y="4359"/>
                      </a:lnTo>
                      <a:lnTo>
                        <a:pt x="5754" y="4366"/>
                      </a:lnTo>
                      <a:lnTo>
                        <a:pt x="5753" y="4374"/>
                      </a:lnTo>
                      <a:lnTo>
                        <a:pt x="5753" y="4385"/>
                      </a:lnTo>
                      <a:lnTo>
                        <a:pt x="5755" y="4387"/>
                      </a:lnTo>
                      <a:lnTo>
                        <a:pt x="5764" y="4387"/>
                      </a:lnTo>
                      <a:lnTo>
                        <a:pt x="5774" y="4390"/>
                      </a:lnTo>
                      <a:lnTo>
                        <a:pt x="5784" y="4396"/>
                      </a:lnTo>
                      <a:lnTo>
                        <a:pt x="5787" y="4395"/>
                      </a:lnTo>
                      <a:lnTo>
                        <a:pt x="5794" y="4398"/>
                      </a:lnTo>
                      <a:lnTo>
                        <a:pt x="5806" y="4401"/>
                      </a:lnTo>
                      <a:lnTo>
                        <a:pt x="5828" y="4393"/>
                      </a:lnTo>
                      <a:lnTo>
                        <a:pt x="5835" y="4393"/>
                      </a:lnTo>
                      <a:lnTo>
                        <a:pt x="5846" y="4387"/>
                      </a:lnTo>
                      <a:lnTo>
                        <a:pt x="5860" y="4376"/>
                      </a:lnTo>
                      <a:lnTo>
                        <a:pt x="5903" y="4347"/>
                      </a:lnTo>
                      <a:lnTo>
                        <a:pt x="5916" y="4332"/>
                      </a:lnTo>
                      <a:lnTo>
                        <a:pt x="5925" y="4318"/>
                      </a:lnTo>
                      <a:lnTo>
                        <a:pt x="5939" y="4299"/>
                      </a:lnTo>
                      <a:lnTo>
                        <a:pt x="5940" y="4290"/>
                      </a:lnTo>
                      <a:lnTo>
                        <a:pt x="5947" y="4279"/>
                      </a:lnTo>
                      <a:lnTo>
                        <a:pt x="5957" y="4269"/>
                      </a:lnTo>
                      <a:lnTo>
                        <a:pt x="5968" y="4263"/>
                      </a:lnTo>
                      <a:lnTo>
                        <a:pt x="5982" y="4240"/>
                      </a:lnTo>
                      <a:lnTo>
                        <a:pt x="5989" y="4232"/>
                      </a:lnTo>
                      <a:lnTo>
                        <a:pt x="6000" y="4215"/>
                      </a:lnTo>
                      <a:lnTo>
                        <a:pt x="6050" y="4161"/>
                      </a:lnTo>
                      <a:lnTo>
                        <a:pt x="6055" y="4148"/>
                      </a:lnTo>
                      <a:lnTo>
                        <a:pt x="6066" y="4138"/>
                      </a:lnTo>
                      <a:lnTo>
                        <a:pt x="6069" y="4134"/>
                      </a:lnTo>
                      <a:lnTo>
                        <a:pt x="6083" y="4106"/>
                      </a:lnTo>
                      <a:lnTo>
                        <a:pt x="6095" y="4070"/>
                      </a:lnTo>
                      <a:lnTo>
                        <a:pt x="6102" y="4056"/>
                      </a:lnTo>
                      <a:lnTo>
                        <a:pt x="6123" y="4031"/>
                      </a:lnTo>
                      <a:lnTo>
                        <a:pt x="6140" y="4001"/>
                      </a:lnTo>
                      <a:lnTo>
                        <a:pt x="6160" y="3979"/>
                      </a:lnTo>
                      <a:lnTo>
                        <a:pt x="6169" y="3967"/>
                      </a:lnTo>
                      <a:lnTo>
                        <a:pt x="6172" y="3961"/>
                      </a:lnTo>
                      <a:lnTo>
                        <a:pt x="6179" y="3957"/>
                      </a:lnTo>
                      <a:lnTo>
                        <a:pt x="6188" y="3949"/>
                      </a:lnTo>
                      <a:lnTo>
                        <a:pt x="6192" y="3924"/>
                      </a:lnTo>
                      <a:lnTo>
                        <a:pt x="6194" y="3912"/>
                      </a:lnTo>
                      <a:lnTo>
                        <a:pt x="6193" y="3902"/>
                      </a:lnTo>
                      <a:lnTo>
                        <a:pt x="6195" y="3890"/>
                      </a:lnTo>
                      <a:lnTo>
                        <a:pt x="6204" y="3871"/>
                      </a:lnTo>
                      <a:lnTo>
                        <a:pt x="6205" y="3861"/>
                      </a:lnTo>
                      <a:lnTo>
                        <a:pt x="6201" y="3827"/>
                      </a:lnTo>
                      <a:lnTo>
                        <a:pt x="6210" y="3816"/>
                      </a:lnTo>
                      <a:lnTo>
                        <a:pt x="6209" y="3810"/>
                      </a:lnTo>
                      <a:lnTo>
                        <a:pt x="6205" y="3806"/>
                      </a:lnTo>
                      <a:lnTo>
                        <a:pt x="6199" y="3778"/>
                      </a:lnTo>
                      <a:lnTo>
                        <a:pt x="6199" y="3757"/>
                      </a:lnTo>
                      <a:lnTo>
                        <a:pt x="6205" y="3747"/>
                      </a:lnTo>
                      <a:lnTo>
                        <a:pt x="6208" y="3734"/>
                      </a:lnTo>
                      <a:lnTo>
                        <a:pt x="6209" y="3713"/>
                      </a:lnTo>
                      <a:lnTo>
                        <a:pt x="6214" y="3712"/>
                      </a:lnTo>
                      <a:lnTo>
                        <a:pt x="6214" y="3705"/>
                      </a:lnTo>
                      <a:lnTo>
                        <a:pt x="6219" y="3702"/>
                      </a:lnTo>
                      <a:lnTo>
                        <a:pt x="6216" y="3696"/>
                      </a:lnTo>
                      <a:lnTo>
                        <a:pt x="6228" y="3676"/>
                      </a:lnTo>
                      <a:lnTo>
                        <a:pt x="6236" y="3671"/>
                      </a:lnTo>
                      <a:lnTo>
                        <a:pt x="6241" y="3661"/>
                      </a:lnTo>
                      <a:lnTo>
                        <a:pt x="6247" y="3653"/>
                      </a:lnTo>
                      <a:lnTo>
                        <a:pt x="6248" y="3643"/>
                      </a:lnTo>
                      <a:lnTo>
                        <a:pt x="6253" y="3631"/>
                      </a:lnTo>
                      <a:lnTo>
                        <a:pt x="6233" y="3610"/>
                      </a:lnTo>
                      <a:lnTo>
                        <a:pt x="6241" y="3591"/>
                      </a:lnTo>
                      <a:lnTo>
                        <a:pt x="6238" y="3578"/>
                      </a:lnTo>
                      <a:lnTo>
                        <a:pt x="6235" y="3565"/>
                      </a:lnTo>
                      <a:lnTo>
                        <a:pt x="6225" y="3559"/>
                      </a:lnTo>
                      <a:lnTo>
                        <a:pt x="6214" y="3549"/>
                      </a:lnTo>
                      <a:lnTo>
                        <a:pt x="6203" y="3551"/>
                      </a:lnTo>
                      <a:lnTo>
                        <a:pt x="6190" y="3542"/>
                      </a:lnTo>
                      <a:lnTo>
                        <a:pt x="6176" y="3537"/>
                      </a:lnTo>
                      <a:lnTo>
                        <a:pt x="6168" y="3538"/>
                      </a:lnTo>
                      <a:lnTo>
                        <a:pt x="6174" y="3532"/>
                      </a:lnTo>
                      <a:lnTo>
                        <a:pt x="6188" y="3532"/>
                      </a:lnTo>
                      <a:lnTo>
                        <a:pt x="6200" y="3542"/>
                      </a:lnTo>
                      <a:lnTo>
                        <a:pt x="6209" y="3543"/>
                      </a:lnTo>
                      <a:lnTo>
                        <a:pt x="6219" y="3542"/>
                      </a:lnTo>
                      <a:lnTo>
                        <a:pt x="6237" y="3554"/>
                      </a:lnTo>
                      <a:lnTo>
                        <a:pt x="6241" y="3551"/>
                      </a:lnTo>
                      <a:lnTo>
                        <a:pt x="6249" y="3540"/>
                      </a:lnTo>
                      <a:lnTo>
                        <a:pt x="6248" y="3529"/>
                      </a:lnTo>
                      <a:lnTo>
                        <a:pt x="6241" y="3526"/>
                      </a:lnTo>
                      <a:lnTo>
                        <a:pt x="6215" y="3508"/>
                      </a:lnTo>
                      <a:lnTo>
                        <a:pt x="6203" y="3495"/>
                      </a:lnTo>
                      <a:lnTo>
                        <a:pt x="6192" y="3487"/>
                      </a:lnTo>
                      <a:lnTo>
                        <a:pt x="6189" y="3482"/>
                      </a:lnTo>
                      <a:lnTo>
                        <a:pt x="6189" y="3468"/>
                      </a:lnTo>
                      <a:lnTo>
                        <a:pt x="6182" y="3461"/>
                      </a:lnTo>
                      <a:lnTo>
                        <a:pt x="6173" y="3454"/>
                      </a:lnTo>
                      <a:lnTo>
                        <a:pt x="6163" y="3450"/>
                      </a:lnTo>
                      <a:lnTo>
                        <a:pt x="6161" y="3445"/>
                      </a:lnTo>
                      <a:lnTo>
                        <a:pt x="6161" y="3440"/>
                      </a:lnTo>
                      <a:lnTo>
                        <a:pt x="6158" y="3440"/>
                      </a:lnTo>
                      <a:lnTo>
                        <a:pt x="6150" y="3440"/>
                      </a:lnTo>
                      <a:lnTo>
                        <a:pt x="6135" y="3446"/>
                      </a:lnTo>
                      <a:lnTo>
                        <a:pt x="6124" y="3446"/>
                      </a:lnTo>
                      <a:lnTo>
                        <a:pt x="6103" y="3438"/>
                      </a:lnTo>
                      <a:lnTo>
                        <a:pt x="6103" y="3457"/>
                      </a:lnTo>
                      <a:lnTo>
                        <a:pt x="6106" y="3459"/>
                      </a:lnTo>
                      <a:lnTo>
                        <a:pt x="6103" y="3467"/>
                      </a:lnTo>
                      <a:lnTo>
                        <a:pt x="6101" y="3483"/>
                      </a:lnTo>
                      <a:lnTo>
                        <a:pt x="6093" y="3504"/>
                      </a:lnTo>
                      <a:lnTo>
                        <a:pt x="6082" y="3510"/>
                      </a:lnTo>
                      <a:lnTo>
                        <a:pt x="6086" y="3495"/>
                      </a:lnTo>
                      <a:lnTo>
                        <a:pt x="6095" y="3481"/>
                      </a:lnTo>
                      <a:lnTo>
                        <a:pt x="6090" y="3471"/>
                      </a:lnTo>
                      <a:lnTo>
                        <a:pt x="6071" y="3493"/>
                      </a:lnTo>
                      <a:lnTo>
                        <a:pt x="6058" y="3500"/>
                      </a:lnTo>
                      <a:lnTo>
                        <a:pt x="6038" y="3505"/>
                      </a:lnTo>
                      <a:lnTo>
                        <a:pt x="6023" y="3504"/>
                      </a:lnTo>
                      <a:lnTo>
                        <a:pt x="6023" y="3499"/>
                      </a:lnTo>
                      <a:lnTo>
                        <a:pt x="6032" y="3495"/>
                      </a:lnTo>
                      <a:lnTo>
                        <a:pt x="6038" y="3488"/>
                      </a:lnTo>
                      <a:lnTo>
                        <a:pt x="6045" y="3477"/>
                      </a:lnTo>
                      <a:lnTo>
                        <a:pt x="6043" y="3470"/>
                      </a:lnTo>
                      <a:lnTo>
                        <a:pt x="6033" y="3465"/>
                      </a:lnTo>
                      <a:lnTo>
                        <a:pt x="6028" y="3455"/>
                      </a:lnTo>
                      <a:lnTo>
                        <a:pt x="6034" y="3452"/>
                      </a:lnTo>
                      <a:lnTo>
                        <a:pt x="6043" y="3443"/>
                      </a:lnTo>
                      <a:lnTo>
                        <a:pt x="6044" y="3438"/>
                      </a:lnTo>
                      <a:lnTo>
                        <a:pt x="6028" y="3439"/>
                      </a:lnTo>
                      <a:lnTo>
                        <a:pt x="6018" y="3445"/>
                      </a:lnTo>
                      <a:lnTo>
                        <a:pt x="6015" y="3454"/>
                      </a:lnTo>
                      <a:lnTo>
                        <a:pt x="6021" y="3462"/>
                      </a:lnTo>
                      <a:lnTo>
                        <a:pt x="6018" y="3470"/>
                      </a:lnTo>
                      <a:lnTo>
                        <a:pt x="6010" y="3479"/>
                      </a:lnTo>
                      <a:lnTo>
                        <a:pt x="6001" y="3479"/>
                      </a:lnTo>
                      <a:lnTo>
                        <a:pt x="5996" y="3487"/>
                      </a:lnTo>
                      <a:lnTo>
                        <a:pt x="5994" y="3484"/>
                      </a:lnTo>
                      <a:lnTo>
                        <a:pt x="5993" y="3466"/>
                      </a:lnTo>
                      <a:lnTo>
                        <a:pt x="5995" y="3455"/>
                      </a:lnTo>
                      <a:lnTo>
                        <a:pt x="5996" y="3444"/>
                      </a:lnTo>
                      <a:lnTo>
                        <a:pt x="5997" y="3434"/>
                      </a:lnTo>
                      <a:lnTo>
                        <a:pt x="5996" y="3430"/>
                      </a:lnTo>
                      <a:lnTo>
                        <a:pt x="5997" y="3417"/>
                      </a:lnTo>
                      <a:lnTo>
                        <a:pt x="5995" y="3408"/>
                      </a:lnTo>
                      <a:lnTo>
                        <a:pt x="5985" y="3406"/>
                      </a:lnTo>
                      <a:lnTo>
                        <a:pt x="5962" y="3412"/>
                      </a:lnTo>
                      <a:lnTo>
                        <a:pt x="5939" y="3413"/>
                      </a:lnTo>
                      <a:lnTo>
                        <a:pt x="5929" y="3405"/>
                      </a:lnTo>
                      <a:lnTo>
                        <a:pt x="5910" y="3396"/>
                      </a:lnTo>
                      <a:lnTo>
                        <a:pt x="5910" y="3390"/>
                      </a:lnTo>
                      <a:lnTo>
                        <a:pt x="5915" y="3376"/>
                      </a:lnTo>
                      <a:lnTo>
                        <a:pt x="5942" y="3354"/>
                      </a:lnTo>
                      <a:lnTo>
                        <a:pt x="5950" y="3350"/>
                      </a:lnTo>
                      <a:lnTo>
                        <a:pt x="5968" y="3336"/>
                      </a:lnTo>
                      <a:lnTo>
                        <a:pt x="5977" y="3320"/>
                      </a:lnTo>
                      <a:lnTo>
                        <a:pt x="5983" y="3314"/>
                      </a:lnTo>
                      <a:lnTo>
                        <a:pt x="5989" y="3312"/>
                      </a:lnTo>
                      <a:lnTo>
                        <a:pt x="5999" y="3305"/>
                      </a:lnTo>
                      <a:lnTo>
                        <a:pt x="6047" y="3260"/>
                      </a:lnTo>
                      <a:lnTo>
                        <a:pt x="6056" y="3241"/>
                      </a:lnTo>
                      <a:lnTo>
                        <a:pt x="6065" y="3235"/>
                      </a:lnTo>
                      <a:lnTo>
                        <a:pt x="6069" y="3226"/>
                      </a:lnTo>
                      <a:lnTo>
                        <a:pt x="6070" y="3218"/>
                      </a:lnTo>
                      <a:lnTo>
                        <a:pt x="6076" y="3212"/>
                      </a:lnTo>
                      <a:lnTo>
                        <a:pt x="6083" y="3202"/>
                      </a:lnTo>
                      <a:lnTo>
                        <a:pt x="6087" y="3194"/>
                      </a:lnTo>
                      <a:lnTo>
                        <a:pt x="6093" y="3196"/>
                      </a:lnTo>
                      <a:lnTo>
                        <a:pt x="6099" y="3182"/>
                      </a:lnTo>
                      <a:lnTo>
                        <a:pt x="6114" y="3169"/>
                      </a:lnTo>
                      <a:lnTo>
                        <a:pt x="6130" y="3145"/>
                      </a:lnTo>
                      <a:lnTo>
                        <a:pt x="6140" y="3147"/>
                      </a:lnTo>
                      <a:lnTo>
                        <a:pt x="6158" y="3127"/>
                      </a:lnTo>
                      <a:lnTo>
                        <a:pt x="6166" y="3111"/>
                      </a:lnTo>
                      <a:lnTo>
                        <a:pt x="6169" y="3112"/>
                      </a:lnTo>
                      <a:lnTo>
                        <a:pt x="6182" y="3101"/>
                      </a:lnTo>
                      <a:lnTo>
                        <a:pt x="6193" y="3095"/>
                      </a:lnTo>
                      <a:lnTo>
                        <a:pt x="6201" y="3078"/>
                      </a:lnTo>
                      <a:lnTo>
                        <a:pt x="6204" y="3063"/>
                      </a:lnTo>
                      <a:lnTo>
                        <a:pt x="6219" y="3043"/>
                      </a:lnTo>
                      <a:lnTo>
                        <a:pt x="6258" y="3011"/>
                      </a:lnTo>
                      <a:lnTo>
                        <a:pt x="6270" y="2994"/>
                      </a:lnTo>
                      <a:lnTo>
                        <a:pt x="6280" y="2976"/>
                      </a:lnTo>
                      <a:lnTo>
                        <a:pt x="6298" y="2960"/>
                      </a:lnTo>
                      <a:lnTo>
                        <a:pt x="6316" y="2946"/>
                      </a:lnTo>
                      <a:lnTo>
                        <a:pt x="6345" y="2932"/>
                      </a:lnTo>
                      <a:lnTo>
                        <a:pt x="6400" y="2927"/>
                      </a:lnTo>
                      <a:lnTo>
                        <a:pt x="6436" y="2927"/>
                      </a:lnTo>
                      <a:lnTo>
                        <a:pt x="6456" y="2924"/>
                      </a:lnTo>
                      <a:lnTo>
                        <a:pt x="6464" y="2927"/>
                      </a:lnTo>
                      <a:lnTo>
                        <a:pt x="6475" y="2925"/>
                      </a:lnTo>
                      <a:lnTo>
                        <a:pt x="6488" y="2929"/>
                      </a:lnTo>
                      <a:lnTo>
                        <a:pt x="6495" y="2929"/>
                      </a:lnTo>
                      <a:lnTo>
                        <a:pt x="6495" y="2941"/>
                      </a:lnTo>
                      <a:lnTo>
                        <a:pt x="6500" y="2950"/>
                      </a:lnTo>
                      <a:lnTo>
                        <a:pt x="6507" y="2951"/>
                      </a:lnTo>
                      <a:lnTo>
                        <a:pt x="6518" y="2949"/>
                      </a:lnTo>
                      <a:lnTo>
                        <a:pt x="6521" y="2944"/>
                      </a:lnTo>
                      <a:lnTo>
                        <a:pt x="6522" y="2923"/>
                      </a:lnTo>
                      <a:lnTo>
                        <a:pt x="6527" y="2919"/>
                      </a:lnTo>
                      <a:lnTo>
                        <a:pt x="6585" y="2943"/>
                      </a:lnTo>
                      <a:lnTo>
                        <a:pt x="6602" y="2940"/>
                      </a:lnTo>
                      <a:lnTo>
                        <a:pt x="6602" y="2932"/>
                      </a:lnTo>
                      <a:lnTo>
                        <a:pt x="6610" y="2927"/>
                      </a:lnTo>
                      <a:lnTo>
                        <a:pt x="6630" y="2928"/>
                      </a:lnTo>
                      <a:lnTo>
                        <a:pt x="6638" y="2937"/>
                      </a:lnTo>
                      <a:lnTo>
                        <a:pt x="6641" y="2944"/>
                      </a:lnTo>
                      <a:lnTo>
                        <a:pt x="6646" y="2945"/>
                      </a:lnTo>
                      <a:lnTo>
                        <a:pt x="6660" y="2941"/>
                      </a:lnTo>
                      <a:lnTo>
                        <a:pt x="6660" y="2932"/>
                      </a:lnTo>
                      <a:lnTo>
                        <a:pt x="6656" y="2932"/>
                      </a:lnTo>
                      <a:lnTo>
                        <a:pt x="6651" y="2923"/>
                      </a:lnTo>
                      <a:lnTo>
                        <a:pt x="6660" y="2918"/>
                      </a:lnTo>
                      <a:lnTo>
                        <a:pt x="6673" y="2918"/>
                      </a:lnTo>
                      <a:lnTo>
                        <a:pt x="6672" y="2912"/>
                      </a:lnTo>
                      <a:lnTo>
                        <a:pt x="6667" y="2905"/>
                      </a:lnTo>
                      <a:lnTo>
                        <a:pt x="6668" y="2898"/>
                      </a:lnTo>
                      <a:lnTo>
                        <a:pt x="6679" y="2891"/>
                      </a:lnTo>
                      <a:lnTo>
                        <a:pt x="6692" y="2890"/>
                      </a:lnTo>
                      <a:lnTo>
                        <a:pt x="6705" y="2892"/>
                      </a:lnTo>
                      <a:lnTo>
                        <a:pt x="6737" y="2905"/>
                      </a:lnTo>
                      <a:lnTo>
                        <a:pt x="6747" y="2905"/>
                      </a:lnTo>
                      <a:lnTo>
                        <a:pt x="6760" y="2913"/>
                      </a:lnTo>
                      <a:lnTo>
                        <a:pt x="6762" y="2918"/>
                      </a:lnTo>
                      <a:lnTo>
                        <a:pt x="6770" y="2921"/>
                      </a:lnTo>
                      <a:lnTo>
                        <a:pt x="6775" y="2908"/>
                      </a:lnTo>
                      <a:lnTo>
                        <a:pt x="6785" y="2906"/>
                      </a:lnTo>
                      <a:lnTo>
                        <a:pt x="6798" y="2910"/>
                      </a:lnTo>
                      <a:lnTo>
                        <a:pt x="6808" y="2916"/>
                      </a:lnTo>
                      <a:lnTo>
                        <a:pt x="6817" y="2927"/>
                      </a:lnTo>
                      <a:lnTo>
                        <a:pt x="6822" y="2937"/>
                      </a:lnTo>
                      <a:lnTo>
                        <a:pt x="6841" y="2940"/>
                      </a:lnTo>
                      <a:lnTo>
                        <a:pt x="6845" y="2948"/>
                      </a:lnTo>
                      <a:lnTo>
                        <a:pt x="6833" y="2953"/>
                      </a:lnTo>
                      <a:lnTo>
                        <a:pt x="6817" y="2954"/>
                      </a:lnTo>
                      <a:lnTo>
                        <a:pt x="6795" y="2954"/>
                      </a:lnTo>
                      <a:lnTo>
                        <a:pt x="6784" y="2959"/>
                      </a:lnTo>
                      <a:lnTo>
                        <a:pt x="6785" y="2965"/>
                      </a:lnTo>
                      <a:lnTo>
                        <a:pt x="6800" y="2984"/>
                      </a:lnTo>
                      <a:lnTo>
                        <a:pt x="6816" y="2986"/>
                      </a:lnTo>
                      <a:lnTo>
                        <a:pt x="6829" y="2984"/>
                      </a:lnTo>
                      <a:lnTo>
                        <a:pt x="6843" y="2981"/>
                      </a:lnTo>
                      <a:lnTo>
                        <a:pt x="6849" y="2971"/>
                      </a:lnTo>
                      <a:lnTo>
                        <a:pt x="6859" y="2966"/>
                      </a:lnTo>
                      <a:lnTo>
                        <a:pt x="6866" y="2973"/>
                      </a:lnTo>
                      <a:lnTo>
                        <a:pt x="6878" y="2978"/>
                      </a:lnTo>
                      <a:lnTo>
                        <a:pt x="6886" y="2972"/>
                      </a:lnTo>
                      <a:lnTo>
                        <a:pt x="6892" y="2962"/>
                      </a:lnTo>
                      <a:lnTo>
                        <a:pt x="6905" y="2960"/>
                      </a:lnTo>
                      <a:lnTo>
                        <a:pt x="6907" y="2953"/>
                      </a:lnTo>
                      <a:lnTo>
                        <a:pt x="6919" y="2946"/>
                      </a:lnTo>
                      <a:lnTo>
                        <a:pt x="6935" y="2951"/>
                      </a:lnTo>
                      <a:lnTo>
                        <a:pt x="6942" y="2962"/>
                      </a:lnTo>
                      <a:lnTo>
                        <a:pt x="6951" y="2962"/>
                      </a:lnTo>
                      <a:lnTo>
                        <a:pt x="6963" y="2959"/>
                      </a:lnTo>
                      <a:lnTo>
                        <a:pt x="6967" y="2950"/>
                      </a:lnTo>
                      <a:lnTo>
                        <a:pt x="6981" y="2951"/>
                      </a:lnTo>
                      <a:lnTo>
                        <a:pt x="6988" y="2956"/>
                      </a:lnTo>
                      <a:lnTo>
                        <a:pt x="6991" y="2950"/>
                      </a:lnTo>
                      <a:lnTo>
                        <a:pt x="7001" y="2950"/>
                      </a:lnTo>
                      <a:lnTo>
                        <a:pt x="7002" y="2943"/>
                      </a:lnTo>
                      <a:lnTo>
                        <a:pt x="7000" y="2933"/>
                      </a:lnTo>
                      <a:lnTo>
                        <a:pt x="6993" y="2922"/>
                      </a:lnTo>
                      <a:lnTo>
                        <a:pt x="6972" y="2913"/>
                      </a:lnTo>
                      <a:lnTo>
                        <a:pt x="6951" y="2917"/>
                      </a:lnTo>
                      <a:lnTo>
                        <a:pt x="6952" y="2910"/>
                      </a:lnTo>
                      <a:lnTo>
                        <a:pt x="6958" y="2902"/>
                      </a:lnTo>
                      <a:lnTo>
                        <a:pt x="6950" y="2879"/>
                      </a:lnTo>
                      <a:lnTo>
                        <a:pt x="6953" y="2875"/>
                      </a:lnTo>
                      <a:lnTo>
                        <a:pt x="6959" y="2879"/>
                      </a:lnTo>
                      <a:lnTo>
                        <a:pt x="6962" y="2879"/>
                      </a:lnTo>
                      <a:lnTo>
                        <a:pt x="6975" y="2849"/>
                      </a:lnTo>
                      <a:lnTo>
                        <a:pt x="6983" y="2837"/>
                      </a:lnTo>
                      <a:lnTo>
                        <a:pt x="6986" y="2827"/>
                      </a:lnTo>
                      <a:lnTo>
                        <a:pt x="6999" y="2815"/>
                      </a:lnTo>
                      <a:lnTo>
                        <a:pt x="7011" y="2809"/>
                      </a:lnTo>
                      <a:lnTo>
                        <a:pt x="7047" y="2776"/>
                      </a:lnTo>
                      <a:lnTo>
                        <a:pt x="7047" y="2767"/>
                      </a:lnTo>
                      <a:lnTo>
                        <a:pt x="7051" y="2757"/>
                      </a:lnTo>
                      <a:lnTo>
                        <a:pt x="7074" y="2731"/>
                      </a:lnTo>
                      <a:lnTo>
                        <a:pt x="7083" y="2723"/>
                      </a:lnTo>
                      <a:lnTo>
                        <a:pt x="7088" y="2697"/>
                      </a:lnTo>
                      <a:lnTo>
                        <a:pt x="7099" y="2690"/>
                      </a:lnTo>
                      <a:lnTo>
                        <a:pt x="7118" y="2670"/>
                      </a:lnTo>
                      <a:lnTo>
                        <a:pt x="7128" y="2666"/>
                      </a:lnTo>
                      <a:lnTo>
                        <a:pt x="7137" y="2659"/>
                      </a:lnTo>
                      <a:lnTo>
                        <a:pt x="7165" y="2661"/>
                      </a:lnTo>
                      <a:lnTo>
                        <a:pt x="7205" y="2653"/>
                      </a:lnTo>
                      <a:lnTo>
                        <a:pt x="7211" y="2648"/>
                      </a:lnTo>
                      <a:lnTo>
                        <a:pt x="7215" y="2642"/>
                      </a:lnTo>
                      <a:lnTo>
                        <a:pt x="7221" y="2643"/>
                      </a:lnTo>
                      <a:lnTo>
                        <a:pt x="7235" y="2652"/>
                      </a:lnTo>
                      <a:lnTo>
                        <a:pt x="7241" y="2659"/>
                      </a:lnTo>
                      <a:lnTo>
                        <a:pt x="7244" y="2670"/>
                      </a:lnTo>
                      <a:lnTo>
                        <a:pt x="7260" y="2669"/>
                      </a:lnTo>
                      <a:lnTo>
                        <a:pt x="7270" y="2658"/>
                      </a:lnTo>
                      <a:lnTo>
                        <a:pt x="7290" y="2638"/>
                      </a:lnTo>
                      <a:lnTo>
                        <a:pt x="7281" y="2685"/>
                      </a:lnTo>
                      <a:lnTo>
                        <a:pt x="7273" y="2693"/>
                      </a:lnTo>
                      <a:lnTo>
                        <a:pt x="7269" y="2703"/>
                      </a:lnTo>
                      <a:lnTo>
                        <a:pt x="7263" y="2712"/>
                      </a:lnTo>
                      <a:lnTo>
                        <a:pt x="7263" y="2725"/>
                      </a:lnTo>
                      <a:lnTo>
                        <a:pt x="7269" y="2733"/>
                      </a:lnTo>
                      <a:lnTo>
                        <a:pt x="7268" y="2741"/>
                      </a:lnTo>
                      <a:lnTo>
                        <a:pt x="7263" y="2745"/>
                      </a:lnTo>
                      <a:lnTo>
                        <a:pt x="7260" y="2752"/>
                      </a:lnTo>
                      <a:lnTo>
                        <a:pt x="7265" y="2756"/>
                      </a:lnTo>
                      <a:lnTo>
                        <a:pt x="7280" y="2749"/>
                      </a:lnTo>
                      <a:lnTo>
                        <a:pt x="7292" y="2746"/>
                      </a:lnTo>
                      <a:lnTo>
                        <a:pt x="7281" y="2771"/>
                      </a:lnTo>
                      <a:lnTo>
                        <a:pt x="7278" y="2787"/>
                      </a:lnTo>
                      <a:lnTo>
                        <a:pt x="7279" y="2797"/>
                      </a:lnTo>
                      <a:lnTo>
                        <a:pt x="7286" y="2793"/>
                      </a:lnTo>
                      <a:lnTo>
                        <a:pt x="7300" y="2781"/>
                      </a:lnTo>
                      <a:lnTo>
                        <a:pt x="7309" y="2781"/>
                      </a:lnTo>
                      <a:lnTo>
                        <a:pt x="7345" y="2734"/>
                      </a:lnTo>
                      <a:lnTo>
                        <a:pt x="7355" y="2728"/>
                      </a:lnTo>
                      <a:lnTo>
                        <a:pt x="7367" y="2713"/>
                      </a:lnTo>
                      <a:lnTo>
                        <a:pt x="7378" y="2704"/>
                      </a:lnTo>
                      <a:lnTo>
                        <a:pt x="7399" y="2680"/>
                      </a:lnTo>
                      <a:lnTo>
                        <a:pt x="7414" y="2679"/>
                      </a:lnTo>
                      <a:lnTo>
                        <a:pt x="7420" y="2675"/>
                      </a:lnTo>
                      <a:lnTo>
                        <a:pt x="7422" y="2666"/>
                      </a:lnTo>
                      <a:lnTo>
                        <a:pt x="7430" y="2671"/>
                      </a:lnTo>
                      <a:lnTo>
                        <a:pt x="7429" y="2680"/>
                      </a:lnTo>
                      <a:lnTo>
                        <a:pt x="7431" y="2688"/>
                      </a:lnTo>
                      <a:lnTo>
                        <a:pt x="7438" y="2687"/>
                      </a:lnTo>
                      <a:lnTo>
                        <a:pt x="7447" y="2669"/>
                      </a:lnTo>
                      <a:lnTo>
                        <a:pt x="7437" y="2666"/>
                      </a:lnTo>
                      <a:lnTo>
                        <a:pt x="7434" y="2656"/>
                      </a:lnTo>
                      <a:lnTo>
                        <a:pt x="7437" y="2642"/>
                      </a:lnTo>
                      <a:lnTo>
                        <a:pt x="7438" y="2627"/>
                      </a:lnTo>
                      <a:lnTo>
                        <a:pt x="7438" y="2618"/>
                      </a:lnTo>
                      <a:lnTo>
                        <a:pt x="7448" y="2601"/>
                      </a:lnTo>
                      <a:lnTo>
                        <a:pt x="7448" y="2593"/>
                      </a:lnTo>
                      <a:lnTo>
                        <a:pt x="7452" y="2583"/>
                      </a:lnTo>
                      <a:lnTo>
                        <a:pt x="7467" y="2569"/>
                      </a:lnTo>
                      <a:lnTo>
                        <a:pt x="7511" y="2553"/>
                      </a:lnTo>
                      <a:lnTo>
                        <a:pt x="7526" y="2557"/>
                      </a:lnTo>
                      <a:lnTo>
                        <a:pt x="7542" y="2572"/>
                      </a:lnTo>
                      <a:lnTo>
                        <a:pt x="7535" y="2585"/>
                      </a:lnTo>
                      <a:lnTo>
                        <a:pt x="7524" y="2582"/>
                      </a:lnTo>
                      <a:lnTo>
                        <a:pt x="7506" y="2596"/>
                      </a:lnTo>
                      <a:lnTo>
                        <a:pt x="7496" y="2607"/>
                      </a:lnTo>
                      <a:lnTo>
                        <a:pt x="7494" y="2623"/>
                      </a:lnTo>
                      <a:lnTo>
                        <a:pt x="7490" y="2631"/>
                      </a:lnTo>
                      <a:lnTo>
                        <a:pt x="7489" y="2644"/>
                      </a:lnTo>
                      <a:lnTo>
                        <a:pt x="7489" y="2670"/>
                      </a:lnTo>
                      <a:lnTo>
                        <a:pt x="7478" y="2681"/>
                      </a:lnTo>
                      <a:lnTo>
                        <a:pt x="7477" y="2688"/>
                      </a:lnTo>
                      <a:lnTo>
                        <a:pt x="7478" y="2699"/>
                      </a:lnTo>
                      <a:lnTo>
                        <a:pt x="7480" y="2706"/>
                      </a:lnTo>
                      <a:lnTo>
                        <a:pt x="7479" y="2718"/>
                      </a:lnTo>
                      <a:lnTo>
                        <a:pt x="7472" y="2728"/>
                      </a:lnTo>
                      <a:lnTo>
                        <a:pt x="7465" y="2731"/>
                      </a:lnTo>
                      <a:lnTo>
                        <a:pt x="7464" y="2738"/>
                      </a:lnTo>
                      <a:lnTo>
                        <a:pt x="7463" y="2749"/>
                      </a:lnTo>
                      <a:lnTo>
                        <a:pt x="7472" y="2755"/>
                      </a:lnTo>
                      <a:lnTo>
                        <a:pt x="7472" y="2762"/>
                      </a:lnTo>
                      <a:lnTo>
                        <a:pt x="7462" y="2771"/>
                      </a:lnTo>
                      <a:lnTo>
                        <a:pt x="7451" y="2777"/>
                      </a:lnTo>
                      <a:lnTo>
                        <a:pt x="7440" y="2774"/>
                      </a:lnTo>
                      <a:lnTo>
                        <a:pt x="7427" y="2779"/>
                      </a:lnTo>
                      <a:lnTo>
                        <a:pt x="7415" y="2797"/>
                      </a:lnTo>
                      <a:lnTo>
                        <a:pt x="7402" y="2798"/>
                      </a:lnTo>
                      <a:lnTo>
                        <a:pt x="7376" y="2809"/>
                      </a:lnTo>
                      <a:lnTo>
                        <a:pt x="7372" y="2814"/>
                      </a:lnTo>
                      <a:lnTo>
                        <a:pt x="7372" y="2826"/>
                      </a:lnTo>
                      <a:lnTo>
                        <a:pt x="7367" y="2838"/>
                      </a:lnTo>
                      <a:lnTo>
                        <a:pt x="7356" y="2848"/>
                      </a:lnTo>
                      <a:lnTo>
                        <a:pt x="7343" y="2864"/>
                      </a:lnTo>
                      <a:lnTo>
                        <a:pt x="7318" y="2897"/>
                      </a:lnTo>
                      <a:lnTo>
                        <a:pt x="7293" y="2911"/>
                      </a:lnTo>
                      <a:lnTo>
                        <a:pt x="7286" y="2929"/>
                      </a:lnTo>
                      <a:lnTo>
                        <a:pt x="7276" y="2934"/>
                      </a:lnTo>
                      <a:lnTo>
                        <a:pt x="7258" y="2960"/>
                      </a:lnTo>
                      <a:lnTo>
                        <a:pt x="7255" y="2978"/>
                      </a:lnTo>
                      <a:lnTo>
                        <a:pt x="7236" y="3002"/>
                      </a:lnTo>
                      <a:lnTo>
                        <a:pt x="7225" y="3019"/>
                      </a:lnTo>
                      <a:lnTo>
                        <a:pt x="7210" y="3031"/>
                      </a:lnTo>
                      <a:lnTo>
                        <a:pt x="7195" y="3047"/>
                      </a:lnTo>
                      <a:lnTo>
                        <a:pt x="7182" y="3066"/>
                      </a:lnTo>
                      <a:lnTo>
                        <a:pt x="7162" y="3075"/>
                      </a:lnTo>
                      <a:lnTo>
                        <a:pt x="7144" y="3075"/>
                      </a:lnTo>
                      <a:lnTo>
                        <a:pt x="7137" y="3085"/>
                      </a:lnTo>
                      <a:lnTo>
                        <a:pt x="7128" y="3096"/>
                      </a:lnTo>
                      <a:lnTo>
                        <a:pt x="7108" y="3091"/>
                      </a:lnTo>
                      <a:lnTo>
                        <a:pt x="7098" y="3093"/>
                      </a:lnTo>
                      <a:lnTo>
                        <a:pt x="7103" y="3105"/>
                      </a:lnTo>
                      <a:lnTo>
                        <a:pt x="7106" y="3124"/>
                      </a:lnTo>
                      <a:lnTo>
                        <a:pt x="7093" y="3164"/>
                      </a:lnTo>
                      <a:lnTo>
                        <a:pt x="7077" y="3174"/>
                      </a:lnTo>
                      <a:lnTo>
                        <a:pt x="7065" y="3186"/>
                      </a:lnTo>
                      <a:lnTo>
                        <a:pt x="7051" y="3193"/>
                      </a:lnTo>
                      <a:lnTo>
                        <a:pt x="7045" y="3206"/>
                      </a:lnTo>
                      <a:lnTo>
                        <a:pt x="7040" y="3229"/>
                      </a:lnTo>
                      <a:lnTo>
                        <a:pt x="7028" y="3279"/>
                      </a:lnTo>
                      <a:lnTo>
                        <a:pt x="7027" y="3328"/>
                      </a:lnTo>
                      <a:lnTo>
                        <a:pt x="7028" y="3352"/>
                      </a:lnTo>
                      <a:lnTo>
                        <a:pt x="7031" y="3374"/>
                      </a:lnTo>
                      <a:lnTo>
                        <a:pt x="7032" y="3403"/>
                      </a:lnTo>
                      <a:lnTo>
                        <a:pt x="7036" y="3418"/>
                      </a:lnTo>
                      <a:lnTo>
                        <a:pt x="7040" y="3459"/>
                      </a:lnTo>
                      <a:lnTo>
                        <a:pt x="7042" y="3463"/>
                      </a:lnTo>
                      <a:lnTo>
                        <a:pt x="7044" y="3467"/>
                      </a:lnTo>
                      <a:lnTo>
                        <a:pt x="7051" y="3503"/>
                      </a:lnTo>
                      <a:lnTo>
                        <a:pt x="7056" y="3524"/>
                      </a:lnTo>
                      <a:lnTo>
                        <a:pt x="7058" y="3551"/>
                      </a:lnTo>
                      <a:lnTo>
                        <a:pt x="7061" y="3573"/>
                      </a:lnTo>
                      <a:lnTo>
                        <a:pt x="7066" y="3596"/>
                      </a:lnTo>
                      <a:lnTo>
                        <a:pt x="7075" y="3617"/>
                      </a:lnTo>
                      <a:lnTo>
                        <a:pt x="7081" y="3640"/>
                      </a:lnTo>
                      <a:lnTo>
                        <a:pt x="7081" y="3685"/>
                      </a:lnTo>
                      <a:lnTo>
                        <a:pt x="7082" y="3705"/>
                      </a:lnTo>
                      <a:lnTo>
                        <a:pt x="7092" y="3729"/>
                      </a:lnTo>
                      <a:lnTo>
                        <a:pt x="7094" y="3742"/>
                      </a:lnTo>
                      <a:lnTo>
                        <a:pt x="7108" y="3728"/>
                      </a:lnTo>
                      <a:lnTo>
                        <a:pt x="7120" y="3718"/>
                      </a:lnTo>
                      <a:lnTo>
                        <a:pt x="7131" y="3704"/>
                      </a:lnTo>
                      <a:lnTo>
                        <a:pt x="7139" y="3691"/>
                      </a:lnTo>
                      <a:lnTo>
                        <a:pt x="7150" y="3682"/>
                      </a:lnTo>
                      <a:lnTo>
                        <a:pt x="7172" y="3656"/>
                      </a:lnTo>
                      <a:lnTo>
                        <a:pt x="7184" y="3626"/>
                      </a:lnTo>
                      <a:lnTo>
                        <a:pt x="7185" y="3613"/>
                      </a:lnTo>
                      <a:lnTo>
                        <a:pt x="7184" y="3595"/>
                      </a:lnTo>
                      <a:lnTo>
                        <a:pt x="7188" y="3589"/>
                      </a:lnTo>
                      <a:lnTo>
                        <a:pt x="7192" y="3573"/>
                      </a:lnTo>
                      <a:lnTo>
                        <a:pt x="7187" y="3569"/>
                      </a:lnTo>
                      <a:lnTo>
                        <a:pt x="7192" y="3561"/>
                      </a:lnTo>
                      <a:lnTo>
                        <a:pt x="7198" y="3562"/>
                      </a:lnTo>
                      <a:lnTo>
                        <a:pt x="7203" y="3567"/>
                      </a:lnTo>
                      <a:lnTo>
                        <a:pt x="7212" y="3556"/>
                      </a:lnTo>
                      <a:lnTo>
                        <a:pt x="7228" y="3545"/>
                      </a:lnTo>
                      <a:lnTo>
                        <a:pt x="7252" y="3536"/>
                      </a:lnTo>
                      <a:lnTo>
                        <a:pt x="7269" y="3542"/>
                      </a:lnTo>
                      <a:lnTo>
                        <a:pt x="7268" y="3536"/>
                      </a:lnTo>
                      <a:lnTo>
                        <a:pt x="7264" y="3529"/>
                      </a:lnTo>
                      <a:lnTo>
                        <a:pt x="7262" y="3516"/>
                      </a:lnTo>
                      <a:lnTo>
                        <a:pt x="7262" y="3479"/>
                      </a:lnTo>
                      <a:lnTo>
                        <a:pt x="7263" y="3463"/>
                      </a:lnTo>
                      <a:lnTo>
                        <a:pt x="7273" y="3450"/>
                      </a:lnTo>
                      <a:lnTo>
                        <a:pt x="7301" y="3423"/>
                      </a:lnTo>
                      <a:lnTo>
                        <a:pt x="7319" y="3413"/>
                      </a:lnTo>
                      <a:lnTo>
                        <a:pt x="7335" y="3409"/>
                      </a:lnTo>
                      <a:lnTo>
                        <a:pt x="7341" y="3418"/>
                      </a:lnTo>
                      <a:lnTo>
                        <a:pt x="7354" y="3418"/>
                      </a:lnTo>
                      <a:lnTo>
                        <a:pt x="7366" y="3414"/>
                      </a:lnTo>
                      <a:lnTo>
                        <a:pt x="7382" y="3398"/>
                      </a:lnTo>
                      <a:lnTo>
                        <a:pt x="7384" y="3390"/>
                      </a:lnTo>
                      <a:lnTo>
                        <a:pt x="7365" y="3362"/>
                      </a:lnTo>
                      <a:lnTo>
                        <a:pt x="7360" y="3347"/>
                      </a:lnTo>
                      <a:lnTo>
                        <a:pt x="7357" y="3335"/>
                      </a:lnTo>
                      <a:lnTo>
                        <a:pt x="7359" y="3322"/>
                      </a:lnTo>
                      <a:lnTo>
                        <a:pt x="7362" y="3305"/>
                      </a:lnTo>
                      <a:lnTo>
                        <a:pt x="7368" y="3293"/>
                      </a:lnTo>
                      <a:lnTo>
                        <a:pt x="7372" y="3279"/>
                      </a:lnTo>
                      <a:lnTo>
                        <a:pt x="7381" y="3267"/>
                      </a:lnTo>
                      <a:lnTo>
                        <a:pt x="7397" y="3256"/>
                      </a:lnTo>
                      <a:lnTo>
                        <a:pt x="7394" y="3247"/>
                      </a:lnTo>
                      <a:lnTo>
                        <a:pt x="7391" y="3242"/>
                      </a:lnTo>
                      <a:lnTo>
                        <a:pt x="7389" y="3237"/>
                      </a:lnTo>
                      <a:lnTo>
                        <a:pt x="7405" y="3231"/>
                      </a:lnTo>
                      <a:lnTo>
                        <a:pt x="7422" y="3229"/>
                      </a:lnTo>
                      <a:lnTo>
                        <a:pt x="7429" y="3222"/>
                      </a:lnTo>
                      <a:lnTo>
                        <a:pt x="7431" y="3226"/>
                      </a:lnTo>
                      <a:lnTo>
                        <a:pt x="7424" y="3237"/>
                      </a:lnTo>
                      <a:lnTo>
                        <a:pt x="7416" y="3242"/>
                      </a:lnTo>
                      <a:lnTo>
                        <a:pt x="7413" y="3251"/>
                      </a:lnTo>
                      <a:lnTo>
                        <a:pt x="7422" y="3271"/>
                      </a:lnTo>
                      <a:lnTo>
                        <a:pt x="7431" y="3274"/>
                      </a:lnTo>
                      <a:lnTo>
                        <a:pt x="7435" y="3274"/>
                      </a:lnTo>
                      <a:lnTo>
                        <a:pt x="7445" y="3258"/>
                      </a:lnTo>
                      <a:lnTo>
                        <a:pt x="7447" y="3247"/>
                      </a:lnTo>
                      <a:lnTo>
                        <a:pt x="7442" y="3212"/>
                      </a:lnTo>
                      <a:lnTo>
                        <a:pt x="7437" y="3203"/>
                      </a:lnTo>
                      <a:lnTo>
                        <a:pt x="7421" y="3206"/>
                      </a:lnTo>
                      <a:lnTo>
                        <a:pt x="7419" y="3202"/>
                      </a:lnTo>
                      <a:lnTo>
                        <a:pt x="7419" y="3180"/>
                      </a:lnTo>
                      <a:lnTo>
                        <a:pt x="7416" y="3159"/>
                      </a:lnTo>
                      <a:lnTo>
                        <a:pt x="7418" y="3147"/>
                      </a:lnTo>
                      <a:lnTo>
                        <a:pt x="7421" y="3137"/>
                      </a:lnTo>
                      <a:lnTo>
                        <a:pt x="7434" y="3126"/>
                      </a:lnTo>
                      <a:lnTo>
                        <a:pt x="7445" y="3106"/>
                      </a:lnTo>
                      <a:lnTo>
                        <a:pt x="7443" y="3097"/>
                      </a:lnTo>
                      <a:lnTo>
                        <a:pt x="7413" y="3079"/>
                      </a:lnTo>
                      <a:lnTo>
                        <a:pt x="7400" y="3083"/>
                      </a:lnTo>
                      <a:lnTo>
                        <a:pt x="7397" y="3096"/>
                      </a:lnTo>
                      <a:lnTo>
                        <a:pt x="7394" y="3100"/>
                      </a:lnTo>
                      <a:lnTo>
                        <a:pt x="7387" y="3097"/>
                      </a:lnTo>
                      <a:lnTo>
                        <a:pt x="7381" y="3093"/>
                      </a:lnTo>
                      <a:lnTo>
                        <a:pt x="7377" y="3081"/>
                      </a:lnTo>
                      <a:lnTo>
                        <a:pt x="7377" y="3063"/>
                      </a:lnTo>
                      <a:lnTo>
                        <a:pt x="7381" y="3051"/>
                      </a:lnTo>
                      <a:lnTo>
                        <a:pt x="7386" y="3032"/>
                      </a:lnTo>
                      <a:lnTo>
                        <a:pt x="7393" y="3019"/>
                      </a:lnTo>
                      <a:lnTo>
                        <a:pt x="7407" y="2999"/>
                      </a:lnTo>
                      <a:lnTo>
                        <a:pt x="7420" y="2983"/>
                      </a:lnTo>
                      <a:lnTo>
                        <a:pt x="7427" y="2970"/>
                      </a:lnTo>
                      <a:lnTo>
                        <a:pt x="7426" y="2960"/>
                      </a:lnTo>
                      <a:lnTo>
                        <a:pt x="7430" y="2954"/>
                      </a:lnTo>
                      <a:lnTo>
                        <a:pt x="7440" y="2957"/>
                      </a:lnTo>
                      <a:lnTo>
                        <a:pt x="7437" y="2950"/>
                      </a:lnTo>
                      <a:lnTo>
                        <a:pt x="7437" y="2943"/>
                      </a:lnTo>
                      <a:lnTo>
                        <a:pt x="7446" y="2938"/>
                      </a:lnTo>
                      <a:lnTo>
                        <a:pt x="7450" y="2932"/>
                      </a:lnTo>
                      <a:lnTo>
                        <a:pt x="7446" y="2918"/>
                      </a:lnTo>
                      <a:lnTo>
                        <a:pt x="7447" y="2905"/>
                      </a:lnTo>
                      <a:lnTo>
                        <a:pt x="7454" y="2892"/>
                      </a:lnTo>
                      <a:lnTo>
                        <a:pt x="7456" y="2881"/>
                      </a:lnTo>
                      <a:lnTo>
                        <a:pt x="7462" y="2875"/>
                      </a:lnTo>
                      <a:lnTo>
                        <a:pt x="7472" y="2871"/>
                      </a:lnTo>
                      <a:lnTo>
                        <a:pt x="7485" y="2862"/>
                      </a:lnTo>
                      <a:lnTo>
                        <a:pt x="7492" y="2867"/>
                      </a:lnTo>
                      <a:lnTo>
                        <a:pt x="7496" y="2876"/>
                      </a:lnTo>
                      <a:lnTo>
                        <a:pt x="7505" y="2864"/>
                      </a:lnTo>
                      <a:lnTo>
                        <a:pt x="7517" y="2855"/>
                      </a:lnTo>
                      <a:lnTo>
                        <a:pt x="7527" y="2865"/>
                      </a:lnTo>
                      <a:lnTo>
                        <a:pt x="7532" y="2879"/>
                      </a:lnTo>
                      <a:lnTo>
                        <a:pt x="7542" y="2881"/>
                      </a:lnTo>
                      <a:lnTo>
                        <a:pt x="7547" y="2864"/>
                      </a:lnTo>
                      <a:lnTo>
                        <a:pt x="7547" y="2852"/>
                      </a:lnTo>
                      <a:lnTo>
                        <a:pt x="7556" y="2840"/>
                      </a:lnTo>
                      <a:lnTo>
                        <a:pt x="7563" y="2836"/>
                      </a:lnTo>
                      <a:lnTo>
                        <a:pt x="7581" y="2830"/>
                      </a:lnTo>
                      <a:lnTo>
                        <a:pt x="7588" y="2824"/>
                      </a:lnTo>
                      <a:lnTo>
                        <a:pt x="7598" y="2809"/>
                      </a:lnTo>
                      <a:lnTo>
                        <a:pt x="7604" y="2803"/>
                      </a:lnTo>
                      <a:lnTo>
                        <a:pt x="7609" y="2806"/>
                      </a:lnTo>
                      <a:lnTo>
                        <a:pt x="7612" y="2814"/>
                      </a:lnTo>
                      <a:lnTo>
                        <a:pt x="7607" y="2821"/>
                      </a:lnTo>
                      <a:lnTo>
                        <a:pt x="7610" y="2841"/>
                      </a:lnTo>
                      <a:lnTo>
                        <a:pt x="7606" y="2855"/>
                      </a:lnTo>
                      <a:lnTo>
                        <a:pt x="7606" y="2864"/>
                      </a:lnTo>
                      <a:lnTo>
                        <a:pt x="7604" y="2870"/>
                      </a:lnTo>
                      <a:lnTo>
                        <a:pt x="7602" y="2875"/>
                      </a:lnTo>
                      <a:lnTo>
                        <a:pt x="7602" y="2880"/>
                      </a:lnTo>
                      <a:lnTo>
                        <a:pt x="7606" y="2880"/>
                      </a:lnTo>
                      <a:lnTo>
                        <a:pt x="7618" y="2863"/>
                      </a:lnTo>
                      <a:lnTo>
                        <a:pt x="7647" y="2835"/>
                      </a:lnTo>
                      <a:lnTo>
                        <a:pt x="7649" y="2828"/>
                      </a:lnTo>
                      <a:lnTo>
                        <a:pt x="7647" y="2819"/>
                      </a:lnTo>
                      <a:lnTo>
                        <a:pt x="7650" y="2815"/>
                      </a:lnTo>
                      <a:lnTo>
                        <a:pt x="7658" y="2822"/>
                      </a:lnTo>
                      <a:lnTo>
                        <a:pt x="7667" y="2814"/>
                      </a:lnTo>
                      <a:lnTo>
                        <a:pt x="7678" y="2812"/>
                      </a:lnTo>
                      <a:lnTo>
                        <a:pt x="7694" y="2800"/>
                      </a:lnTo>
                      <a:lnTo>
                        <a:pt x="7706" y="2799"/>
                      </a:lnTo>
                      <a:lnTo>
                        <a:pt x="7714" y="2790"/>
                      </a:lnTo>
                      <a:lnTo>
                        <a:pt x="7720" y="2795"/>
                      </a:lnTo>
                      <a:lnTo>
                        <a:pt x="7726" y="2794"/>
                      </a:lnTo>
                      <a:lnTo>
                        <a:pt x="7755" y="2795"/>
                      </a:lnTo>
                      <a:lnTo>
                        <a:pt x="7770" y="2799"/>
                      </a:lnTo>
                      <a:lnTo>
                        <a:pt x="7781" y="2804"/>
                      </a:lnTo>
                      <a:lnTo>
                        <a:pt x="7795" y="2815"/>
                      </a:lnTo>
                      <a:lnTo>
                        <a:pt x="7800" y="2827"/>
                      </a:lnTo>
                      <a:lnTo>
                        <a:pt x="7819" y="2857"/>
                      </a:lnTo>
                      <a:lnTo>
                        <a:pt x="7820" y="2863"/>
                      </a:lnTo>
                      <a:lnTo>
                        <a:pt x="7833" y="2865"/>
                      </a:lnTo>
                      <a:lnTo>
                        <a:pt x="7836" y="2863"/>
                      </a:lnTo>
                      <a:lnTo>
                        <a:pt x="7836" y="2846"/>
                      </a:lnTo>
                      <a:lnTo>
                        <a:pt x="7848" y="2820"/>
                      </a:lnTo>
                      <a:lnTo>
                        <a:pt x="7848" y="2814"/>
                      </a:lnTo>
                      <a:lnTo>
                        <a:pt x="7845" y="2811"/>
                      </a:lnTo>
                      <a:lnTo>
                        <a:pt x="7852" y="2809"/>
                      </a:lnTo>
                      <a:lnTo>
                        <a:pt x="7865" y="2800"/>
                      </a:lnTo>
                      <a:lnTo>
                        <a:pt x="7871" y="2799"/>
                      </a:lnTo>
                      <a:lnTo>
                        <a:pt x="7875" y="2792"/>
                      </a:lnTo>
                      <a:lnTo>
                        <a:pt x="7879" y="2795"/>
                      </a:lnTo>
                      <a:lnTo>
                        <a:pt x="7886" y="2795"/>
                      </a:lnTo>
                      <a:lnTo>
                        <a:pt x="7899" y="2778"/>
                      </a:lnTo>
                      <a:lnTo>
                        <a:pt x="7903" y="2777"/>
                      </a:lnTo>
                      <a:lnTo>
                        <a:pt x="7903" y="2772"/>
                      </a:lnTo>
                      <a:lnTo>
                        <a:pt x="7913" y="2765"/>
                      </a:lnTo>
                      <a:lnTo>
                        <a:pt x="7921" y="2763"/>
                      </a:lnTo>
                      <a:lnTo>
                        <a:pt x="7925" y="2760"/>
                      </a:lnTo>
                      <a:lnTo>
                        <a:pt x="7931" y="2758"/>
                      </a:lnTo>
                      <a:lnTo>
                        <a:pt x="7932" y="2754"/>
                      </a:lnTo>
                      <a:lnTo>
                        <a:pt x="7931" y="2749"/>
                      </a:lnTo>
                      <a:lnTo>
                        <a:pt x="7926" y="2744"/>
                      </a:lnTo>
                      <a:lnTo>
                        <a:pt x="7927" y="2739"/>
                      </a:lnTo>
                      <a:lnTo>
                        <a:pt x="7936" y="2746"/>
                      </a:lnTo>
                      <a:lnTo>
                        <a:pt x="7941" y="2749"/>
                      </a:lnTo>
                      <a:lnTo>
                        <a:pt x="7946" y="2745"/>
                      </a:lnTo>
                      <a:lnTo>
                        <a:pt x="7948" y="2733"/>
                      </a:lnTo>
                      <a:lnTo>
                        <a:pt x="7946" y="2727"/>
                      </a:lnTo>
                      <a:lnTo>
                        <a:pt x="7957" y="2727"/>
                      </a:lnTo>
                      <a:lnTo>
                        <a:pt x="7968" y="2719"/>
                      </a:lnTo>
                      <a:lnTo>
                        <a:pt x="7970" y="2719"/>
                      </a:lnTo>
                      <a:lnTo>
                        <a:pt x="7973" y="2714"/>
                      </a:lnTo>
                      <a:lnTo>
                        <a:pt x="7968" y="2703"/>
                      </a:lnTo>
                      <a:lnTo>
                        <a:pt x="7972" y="2701"/>
                      </a:lnTo>
                      <a:lnTo>
                        <a:pt x="7978" y="2706"/>
                      </a:lnTo>
                      <a:lnTo>
                        <a:pt x="7981" y="2706"/>
                      </a:lnTo>
                      <a:lnTo>
                        <a:pt x="7988" y="2702"/>
                      </a:lnTo>
                      <a:lnTo>
                        <a:pt x="7992" y="2696"/>
                      </a:lnTo>
                      <a:lnTo>
                        <a:pt x="7996" y="2688"/>
                      </a:lnTo>
                      <a:lnTo>
                        <a:pt x="8000" y="2688"/>
                      </a:lnTo>
                      <a:lnTo>
                        <a:pt x="8002" y="2684"/>
                      </a:lnTo>
                      <a:lnTo>
                        <a:pt x="8004" y="2671"/>
                      </a:lnTo>
                      <a:lnTo>
                        <a:pt x="8006" y="2664"/>
                      </a:lnTo>
                      <a:lnTo>
                        <a:pt x="8012" y="2665"/>
                      </a:lnTo>
                      <a:lnTo>
                        <a:pt x="8017" y="2674"/>
                      </a:lnTo>
                      <a:lnTo>
                        <a:pt x="8022" y="2675"/>
                      </a:lnTo>
                      <a:lnTo>
                        <a:pt x="8027" y="2672"/>
                      </a:lnTo>
                      <a:lnTo>
                        <a:pt x="8040" y="2660"/>
                      </a:lnTo>
                      <a:lnTo>
                        <a:pt x="8067" y="2652"/>
                      </a:lnTo>
                      <a:lnTo>
                        <a:pt x="8075" y="2644"/>
                      </a:lnTo>
                      <a:lnTo>
                        <a:pt x="8090" y="2637"/>
                      </a:lnTo>
                      <a:lnTo>
                        <a:pt x="8093" y="2629"/>
                      </a:lnTo>
                      <a:lnTo>
                        <a:pt x="8094" y="2623"/>
                      </a:lnTo>
                      <a:lnTo>
                        <a:pt x="8094" y="2616"/>
                      </a:lnTo>
                      <a:lnTo>
                        <a:pt x="8103" y="2614"/>
                      </a:lnTo>
                      <a:lnTo>
                        <a:pt x="8102" y="2618"/>
                      </a:lnTo>
                      <a:lnTo>
                        <a:pt x="8099" y="2625"/>
                      </a:lnTo>
                      <a:lnTo>
                        <a:pt x="8103" y="2625"/>
                      </a:lnTo>
                      <a:lnTo>
                        <a:pt x="8126" y="2612"/>
                      </a:lnTo>
                      <a:lnTo>
                        <a:pt x="8133" y="2612"/>
                      </a:lnTo>
                      <a:lnTo>
                        <a:pt x="8146" y="2605"/>
                      </a:lnTo>
                      <a:lnTo>
                        <a:pt x="8182" y="2579"/>
                      </a:lnTo>
                      <a:lnTo>
                        <a:pt x="8209" y="2569"/>
                      </a:lnTo>
                      <a:lnTo>
                        <a:pt x="8212" y="2566"/>
                      </a:lnTo>
                      <a:lnTo>
                        <a:pt x="8210" y="2563"/>
                      </a:lnTo>
                      <a:lnTo>
                        <a:pt x="8205" y="2559"/>
                      </a:lnTo>
                      <a:lnTo>
                        <a:pt x="8199" y="2543"/>
                      </a:lnTo>
                      <a:lnTo>
                        <a:pt x="8196" y="2534"/>
                      </a:lnTo>
                      <a:lnTo>
                        <a:pt x="8200" y="2530"/>
                      </a:lnTo>
                      <a:lnTo>
                        <a:pt x="8204" y="2536"/>
                      </a:lnTo>
                      <a:lnTo>
                        <a:pt x="8209" y="2548"/>
                      </a:lnTo>
                      <a:lnTo>
                        <a:pt x="8215" y="2557"/>
                      </a:lnTo>
                      <a:lnTo>
                        <a:pt x="8219" y="2557"/>
                      </a:lnTo>
                      <a:lnTo>
                        <a:pt x="8219" y="2563"/>
                      </a:lnTo>
                      <a:lnTo>
                        <a:pt x="8221" y="2566"/>
                      </a:lnTo>
                      <a:lnTo>
                        <a:pt x="8232" y="2567"/>
                      </a:lnTo>
                      <a:lnTo>
                        <a:pt x="8231" y="2559"/>
                      </a:lnTo>
                      <a:lnTo>
                        <a:pt x="8227" y="2553"/>
                      </a:lnTo>
                      <a:lnTo>
                        <a:pt x="8233" y="2553"/>
                      </a:lnTo>
                      <a:lnTo>
                        <a:pt x="8237" y="2561"/>
                      </a:lnTo>
                      <a:lnTo>
                        <a:pt x="8243" y="2568"/>
                      </a:lnTo>
                      <a:lnTo>
                        <a:pt x="8253" y="2568"/>
                      </a:lnTo>
                      <a:lnTo>
                        <a:pt x="8266" y="2573"/>
                      </a:lnTo>
                      <a:lnTo>
                        <a:pt x="8275" y="2582"/>
                      </a:lnTo>
                      <a:lnTo>
                        <a:pt x="8290" y="2591"/>
                      </a:lnTo>
                      <a:lnTo>
                        <a:pt x="8306" y="2596"/>
                      </a:lnTo>
                      <a:lnTo>
                        <a:pt x="8309" y="2594"/>
                      </a:lnTo>
                      <a:lnTo>
                        <a:pt x="8313" y="2582"/>
                      </a:lnTo>
                      <a:lnTo>
                        <a:pt x="8320" y="2580"/>
                      </a:lnTo>
                      <a:lnTo>
                        <a:pt x="8334" y="2558"/>
                      </a:lnTo>
                      <a:lnTo>
                        <a:pt x="8338" y="2545"/>
                      </a:lnTo>
                      <a:lnTo>
                        <a:pt x="8334" y="2535"/>
                      </a:lnTo>
                      <a:lnTo>
                        <a:pt x="8324" y="2526"/>
                      </a:lnTo>
                      <a:lnTo>
                        <a:pt x="8311" y="2521"/>
                      </a:lnTo>
                      <a:lnTo>
                        <a:pt x="8308" y="2518"/>
                      </a:lnTo>
                      <a:lnTo>
                        <a:pt x="8307" y="2512"/>
                      </a:lnTo>
                      <a:lnTo>
                        <a:pt x="8309" y="2512"/>
                      </a:lnTo>
                      <a:lnTo>
                        <a:pt x="8316" y="2509"/>
                      </a:lnTo>
                      <a:lnTo>
                        <a:pt x="8327" y="2510"/>
                      </a:lnTo>
                      <a:lnTo>
                        <a:pt x="8332" y="2507"/>
                      </a:lnTo>
                      <a:lnTo>
                        <a:pt x="8324" y="2491"/>
                      </a:lnTo>
                      <a:lnTo>
                        <a:pt x="8317" y="2491"/>
                      </a:lnTo>
                      <a:lnTo>
                        <a:pt x="8308" y="2478"/>
                      </a:lnTo>
                      <a:lnTo>
                        <a:pt x="8301" y="2464"/>
                      </a:lnTo>
                      <a:lnTo>
                        <a:pt x="8297" y="2443"/>
                      </a:lnTo>
                      <a:lnTo>
                        <a:pt x="8295" y="2435"/>
                      </a:lnTo>
                      <a:lnTo>
                        <a:pt x="8291" y="2396"/>
                      </a:lnTo>
                      <a:lnTo>
                        <a:pt x="8280" y="2402"/>
                      </a:lnTo>
                      <a:lnTo>
                        <a:pt x="8271" y="2390"/>
                      </a:lnTo>
                      <a:lnTo>
                        <a:pt x="8270" y="2384"/>
                      </a:lnTo>
                      <a:lnTo>
                        <a:pt x="8280" y="2381"/>
                      </a:lnTo>
                      <a:lnTo>
                        <a:pt x="8284" y="2384"/>
                      </a:lnTo>
                      <a:lnTo>
                        <a:pt x="8280" y="2369"/>
                      </a:lnTo>
                      <a:lnTo>
                        <a:pt x="8273" y="2347"/>
                      </a:lnTo>
                      <a:lnTo>
                        <a:pt x="8266" y="2359"/>
                      </a:lnTo>
                      <a:lnTo>
                        <a:pt x="8260" y="2363"/>
                      </a:lnTo>
                      <a:lnTo>
                        <a:pt x="8249" y="2358"/>
                      </a:lnTo>
                      <a:lnTo>
                        <a:pt x="8242" y="2349"/>
                      </a:lnTo>
                      <a:lnTo>
                        <a:pt x="8231" y="2346"/>
                      </a:lnTo>
                      <a:lnTo>
                        <a:pt x="8222" y="2335"/>
                      </a:lnTo>
                      <a:lnTo>
                        <a:pt x="8221" y="2321"/>
                      </a:lnTo>
                      <a:lnTo>
                        <a:pt x="8221" y="2311"/>
                      </a:lnTo>
                      <a:lnTo>
                        <a:pt x="8222" y="2300"/>
                      </a:lnTo>
                      <a:lnTo>
                        <a:pt x="8230" y="2292"/>
                      </a:lnTo>
                      <a:lnTo>
                        <a:pt x="8239" y="2300"/>
                      </a:lnTo>
                      <a:lnTo>
                        <a:pt x="8258" y="2305"/>
                      </a:lnTo>
                      <a:lnTo>
                        <a:pt x="8268" y="2298"/>
                      </a:lnTo>
                      <a:lnTo>
                        <a:pt x="8266" y="2302"/>
                      </a:lnTo>
                      <a:lnTo>
                        <a:pt x="8271" y="2309"/>
                      </a:lnTo>
                      <a:lnTo>
                        <a:pt x="8289" y="2305"/>
                      </a:lnTo>
                      <a:lnTo>
                        <a:pt x="8285" y="2314"/>
                      </a:lnTo>
                      <a:lnTo>
                        <a:pt x="8286" y="2319"/>
                      </a:lnTo>
                      <a:lnTo>
                        <a:pt x="8298" y="2310"/>
                      </a:lnTo>
                      <a:lnTo>
                        <a:pt x="8306" y="2299"/>
                      </a:lnTo>
                      <a:lnTo>
                        <a:pt x="8320" y="2292"/>
                      </a:lnTo>
                      <a:lnTo>
                        <a:pt x="8335" y="2288"/>
                      </a:lnTo>
                      <a:lnTo>
                        <a:pt x="8355" y="2263"/>
                      </a:lnTo>
                      <a:lnTo>
                        <a:pt x="8363" y="2256"/>
                      </a:lnTo>
                      <a:lnTo>
                        <a:pt x="8363" y="2254"/>
                      </a:lnTo>
                      <a:lnTo>
                        <a:pt x="8377" y="2243"/>
                      </a:lnTo>
                      <a:lnTo>
                        <a:pt x="8393" y="2219"/>
                      </a:lnTo>
                      <a:lnTo>
                        <a:pt x="8395" y="2204"/>
                      </a:lnTo>
                      <a:lnTo>
                        <a:pt x="8404" y="2193"/>
                      </a:lnTo>
                      <a:lnTo>
                        <a:pt x="8403" y="2179"/>
                      </a:lnTo>
                      <a:lnTo>
                        <a:pt x="8390" y="2170"/>
                      </a:lnTo>
                      <a:lnTo>
                        <a:pt x="8373" y="2149"/>
                      </a:lnTo>
                      <a:lnTo>
                        <a:pt x="8372" y="2130"/>
                      </a:lnTo>
                      <a:lnTo>
                        <a:pt x="8370" y="2115"/>
                      </a:lnTo>
                      <a:lnTo>
                        <a:pt x="8378" y="2115"/>
                      </a:lnTo>
                      <a:lnTo>
                        <a:pt x="8384" y="2111"/>
                      </a:lnTo>
                      <a:lnTo>
                        <a:pt x="8389" y="2119"/>
                      </a:lnTo>
                      <a:lnTo>
                        <a:pt x="8402" y="2112"/>
                      </a:lnTo>
                      <a:lnTo>
                        <a:pt x="8400" y="2088"/>
                      </a:lnTo>
                      <a:lnTo>
                        <a:pt x="8408" y="2095"/>
                      </a:lnTo>
                      <a:lnTo>
                        <a:pt x="8410" y="2085"/>
                      </a:lnTo>
                      <a:lnTo>
                        <a:pt x="8413" y="2096"/>
                      </a:lnTo>
                      <a:lnTo>
                        <a:pt x="8424" y="2110"/>
                      </a:lnTo>
                      <a:lnTo>
                        <a:pt x="8431" y="2107"/>
                      </a:lnTo>
                      <a:lnTo>
                        <a:pt x="8437" y="2095"/>
                      </a:lnTo>
                      <a:lnTo>
                        <a:pt x="8440" y="2085"/>
                      </a:lnTo>
                      <a:lnTo>
                        <a:pt x="8446" y="2084"/>
                      </a:lnTo>
                      <a:lnTo>
                        <a:pt x="8447" y="2087"/>
                      </a:lnTo>
                      <a:lnTo>
                        <a:pt x="8443" y="2106"/>
                      </a:lnTo>
                      <a:lnTo>
                        <a:pt x="8445" y="2120"/>
                      </a:lnTo>
                      <a:lnTo>
                        <a:pt x="8436" y="2126"/>
                      </a:lnTo>
                      <a:lnTo>
                        <a:pt x="8430" y="2126"/>
                      </a:lnTo>
                      <a:lnTo>
                        <a:pt x="8422" y="2123"/>
                      </a:lnTo>
                      <a:lnTo>
                        <a:pt x="8427" y="2137"/>
                      </a:lnTo>
                      <a:lnTo>
                        <a:pt x="8432" y="2147"/>
                      </a:lnTo>
                      <a:lnTo>
                        <a:pt x="8437" y="2158"/>
                      </a:lnTo>
                      <a:lnTo>
                        <a:pt x="8443" y="2159"/>
                      </a:lnTo>
                      <a:lnTo>
                        <a:pt x="8448" y="2173"/>
                      </a:lnTo>
                      <a:lnTo>
                        <a:pt x="8448" y="2190"/>
                      </a:lnTo>
                      <a:lnTo>
                        <a:pt x="8459" y="2195"/>
                      </a:lnTo>
                      <a:lnTo>
                        <a:pt x="8473" y="2195"/>
                      </a:lnTo>
                      <a:lnTo>
                        <a:pt x="8491" y="2200"/>
                      </a:lnTo>
                      <a:lnTo>
                        <a:pt x="8511" y="2193"/>
                      </a:lnTo>
                      <a:lnTo>
                        <a:pt x="8516" y="2185"/>
                      </a:lnTo>
                      <a:lnTo>
                        <a:pt x="8526" y="2184"/>
                      </a:lnTo>
                      <a:lnTo>
                        <a:pt x="8546" y="2187"/>
                      </a:lnTo>
                      <a:lnTo>
                        <a:pt x="8556" y="2185"/>
                      </a:lnTo>
                      <a:lnTo>
                        <a:pt x="8564" y="2192"/>
                      </a:lnTo>
                      <a:lnTo>
                        <a:pt x="8569" y="2200"/>
                      </a:lnTo>
                      <a:lnTo>
                        <a:pt x="8578" y="2200"/>
                      </a:lnTo>
                      <a:lnTo>
                        <a:pt x="8589" y="2204"/>
                      </a:lnTo>
                      <a:lnTo>
                        <a:pt x="8588" y="2222"/>
                      </a:lnTo>
                      <a:lnTo>
                        <a:pt x="8593" y="2233"/>
                      </a:lnTo>
                      <a:lnTo>
                        <a:pt x="8593" y="2247"/>
                      </a:lnTo>
                      <a:lnTo>
                        <a:pt x="8591" y="2259"/>
                      </a:lnTo>
                      <a:lnTo>
                        <a:pt x="8613" y="2278"/>
                      </a:lnTo>
                      <a:lnTo>
                        <a:pt x="8618" y="2286"/>
                      </a:lnTo>
                      <a:lnTo>
                        <a:pt x="8619" y="2293"/>
                      </a:lnTo>
                      <a:lnTo>
                        <a:pt x="8630" y="2294"/>
                      </a:lnTo>
                      <a:lnTo>
                        <a:pt x="8640" y="2299"/>
                      </a:lnTo>
                      <a:lnTo>
                        <a:pt x="8645" y="2298"/>
                      </a:lnTo>
                      <a:lnTo>
                        <a:pt x="8637" y="2292"/>
                      </a:lnTo>
                      <a:lnTo>
                        <a:pt x="8644" y="2281"/>
                      </a:lnTo>
                      <a:lnTo>
                        <a:pt x="8646" y="2287"/>
                      </a:lnTo>
                      <a:lnTo>
                        <a:pt x="8656" y="2288"/>
                      </a:lnTo>
                      <a:lnTo>
                        <a:pt x="8656" y="2272"/>
                      </a:lnTo>
                      <a:lnTo>
                        <a:pt x="8660" y="2266"/>
                      </a:lnTo>
                      <a:lnTo>
                        <a:pt x="8661" y="2270"/>
                      </a:lnTo>
                      <a:lnTo>
                        <a:pt x="8660" y="2286"/>
                      </a:lnTo>
                      <a:lnTo>
                        <a:pt x="8652" y="2295"/>
                      </a:lnTo>
                      <a:lnTo>
                        <a:pt x="8668" y="2309"/>
                      </a:lnTo>
                      <a:lnTo>
                        <a:pt x="8678" y="2309"/>
                      </a:lnTo>
                      <a:lnTo>
                        <a:pt x="8684" y="2313"/>
                      </a:lnTo>
                      <a:lnTo>
                        <a:pt x="8682" y="2319"/>
                      </a:lnTo>
                      <a:lnTo>
                        <a:pt x="8693" y="2329"/>
                      </a:lnTo>
                      <a:lnTo>
                        <a:pt x="8693" y="2340"/>
                      </a:lnTo>
                      <a:lnTo>
                        <a:pt x="8705" y="2340"/>
                      </a:lnTo>
                      <a:lnTo>
                        <a:pt x="8709" y="2330"/>
                      </a:lnTo>
                      <a:lnTo>
                        <a:pt x="8707" y="2345"/>
                      </a:lnTo>
                      <a:lnTo>
                        <a:pt x="8718" y="2348"/>
                      </a:lnTo>
                      <a:lnTo>
                        <a:pt x="8727" y="2343"/>
                      </a:lnTo>
                      <a:lnTo>
                        <a:pt x="8731" y="2331"/>
                      </a:lnTo>
                      <a:lnTo>
                        <a:pt x="8732" y="2317"/>
                      </a:lnTo>
                      <a:lnTo>
                        <a:pt x="8737" y="2324"/>
                      </a:lnTo>
                      <a:lnTo>
                        <a:pt x="8736" y="2332"/>
                      </a:lnTo>
                      <a:lnTo>
                        <a:pt x="8728" y="2351"/>
                      </a:lnTo>
                      <a:lnTo>
                        <a:pt x="8736" y="2358"/>
                      </a:lnTo>
                      <a:lnTo>
                        <a:pt x="8744" y="2360"/>
                      </a:lnTo>
                      <a:lnTo>
                        <a:pt x="8749" y="2359"/>
                      </a:lnTo>
                      <a:lnTo>
                        <a:pt x="8757" y="2352"/>
                      </a:lnTo>
                      <a:lnTo>
                        <a:pt x="8757" y="2335"/>
                      </a:lnTo>
                      <a:lnTo>
                        <a:pt x="8747" y="2333"/>
                      </a:lnTo>
                      <a:lnTo>
                        <a:pt x="8746" y="2329"/>
                      </a:lnTo>
                      <a:lnTo>
                        <a:pt x="8755" y="2326"/>
                      </a:lnTo>
                      <a:lnTo>
                        <a:pt x="8764" y="2331"/>
                      </a:lnTo>
                      <a:lnTo>
                        <a:pt x="8773" y="2341"/>
                      </a:lnTo>
                      <a:lnTo>
                        <a:pt x="8785" y="2337"/>
                      </a:lnTo>
                      <a:lnTo>
                        <a:pt x="8776" y="2319"/>
                      </a:lnTo>
                      <a:lnTo>
                        <a:pt x="8776" y="2315"/>
                      </a:lnTo>
                      <a:lnTo>
                        <a:pt x="8770" y="2309"/>
                      </a:lnTo>
                      <a:lnTo>
                        <a:pt x="8758" y="2311"/>
                      </a:lnTo>
                      <a:lnTo>
                        <a:pt x="8758" y="2309"/>
                      </a:lnTo>
                      <a:lnTo>
                        <a:pt x="8752" y="2305"/>
                      </a:lnTo>
                      <a:lnTo>
                        <a:pt x="8750" y="2300"/>
                      </a:lnTo>
                      <a:lnTo>
                        <a:pt x="8761" y="2299"/>
                      </a:lnTo>
                      <a:lnTo>
                        <a:pt x="8764" y="2293"/>
                      </a:lnTo>
                      <a:lnTo>
                        <a:pt x="8758" y="2287"/>
                      </a:lnTo>
                      <a:lnTo>
                        <a:pt x="8744" y="2290"/>
                      </a:lnTo>
                      <a:lnTo>
                        <a:pt x="8753" y="2283"/>
                      </a:lnTo>
                      <a:lnTo>
                        <a:pt x="8765" y="2283"/>
                      </a:lnTo>
                      <a:lnTo>
                        <a:pt x="8770" y="2278"/>
                      </a:lnTo>
                      <a:lnTo>
                        <a:pt x="8769" y="2270"/>
                      </a:lnTo>
                      <a:lnTo>
                        <a:pt x="8779" y="2276"/>
                      </a:lnTo>
                      <a:lnTo>
                        <a:pt x="8801" y="2256"/>
                      </a:lnTo>
                      <a:lnTo>
                        <a:pt x="8796" y="2249"/>
                      </a:lnTo>
                      <a:lnTo>
                        <a:pt x="8790" y="2236"/>
                      </a:lnTo>
                      <a:lnTo>
                        <a:pt x="8780" y="2238"/>
                      </a:lnTo>
                      <a:lnTo>
                        <a:pt x="8769" y="2233"/>
                      </a:lnTo>
                      <a:lnTo>
                        <a:pt x="8795" y="2232"/>
                      </a:lnTo>
                      <a:lnTo>
                        <a:pt x="8792" y="2220"/>
                      </a:lnTo>
                      <a:lnTo>
                        <a:pt x="8796" y="2209"/>
                      </a:lnTo>
                      <a:lnTo>
                        <a:pt x="8811" y="2197"/>
                      </a:lnTo>
                      <a:lnTo>
                        <a:pt x="8824" y="2195"/>
                      </a:lnTo>
                      <a:lnTo>
                        <a:pt x="8841" y="2201"/>
                      </a:lnTo>
                      <a:lnTo>
                        <a:pt x="8852" y="2201"/>
                      </a:lnTo>
                      <a:lnTo>
                        <a:pt x="8857" y="2195"/>
                      </a:lnTo>
                      <a:lnTo>
                        <a:pt x="8854" y="2186"/>
                      </a:lnTo>
                      <a:lnTo>
                        <a:pt x="8839" y="2176"/>
                      </a:lnTo>
                      <a:lnTo>
                        <a:pt x="8835" y="2160"/>
                      </a:lnTo>
                      <a:lnTo>
                        <a:pt x="8840" y="2153"/>
                      </a:lnTo>
                      <a:lnTo>
                        <a:pt x="8850" y="2166"/>
                      </a:lnTo>
                      <a:lnTo>
                        <a:pt x="8861" y="2173"/>
                      </a:lnTo>
                      <a:lnTo>
                        <a:pt x="8867" y="2182"/>
                      </a:lnTo>
                      <a:lnTo>
                        <a:pt x="8881" y="2184"/>
                      </a:lnTo>
                      <a:lnTo>
                        <a:pt x="8883" y="2174"/>
                      </a:lnTo>
                      <a:lnTo>
                        <a:pt x="8882" y="2164"/>
                      </a:lnTo>
                      <a:lnTo>
                        <a:pt x="8886" y="2142"/>
                      </a:lnTo>
                      <a:lnTo>
                        <a:pt x="8898" y="2137"/>
                      </a:lnTo>
                      <a:lnTo>
                        <a:pt x="8906" y="2126"/>
                      </a:lnTo>
                      <a:lnTo>
                        <a:pt x="8916" y="2125"/>
                      </a:lnTo>
                      <a:lnTo>
                        <a:pt x="8926" y="2127"/>
                      </a:lnTo>
                      <a:lnTo>
                        <a:pt x="8931" y="2116"/>
                      </a:lnTo>
                      <a:lnTo>
                        <a:pt x="8921" y="2114"/>
                      </a:lnTo>
                      <a:lnTo>
                        <a:pt x="8917" y="2116"/>
                      </a:lnTo>
                      <a:lnTo>
                        <a:pt x="8909" y="2110"/>
                      </a:lnTo>
                      <a:lnTo>
                        <a:pt x="8902" y="2109"/>
                      </a:lnTo>
                      <a:lnTo>
                        <a:pt x="8904" y="2101"/>
                      </a:lnTo>
                      <a:lnTo>
                        <a:pt x="8895" y="2091"/>
                      </a:lnTo>
                      <a:lnTo>
                        <a:pt x="8883" y="2104"/>
                      </a:lnTo>
                      <a:lnTo>
                        <a:pt x="8878" y="2098"/>
                      </a:lnTo>
                      <a:lnTo>
                        <a:pt x="8886" y="2093"/>
                      </a:lnTo>
                      <a:lnTo>
                        <a:pt x="8886" y="2089"/>
                      </a:lnTo>
                      <a:lnTo>
                        <a:pt x="8874" y="2078"/>
                      </a:lnTo>
                      <a:lnTo>
                        <a:pt x="8862" y="2071"/>
                      </a:lnTo>
                      <a:lnTo>
                        <a:pt x="8856" y="2058"/>
                      </a:lnTo>
                      <a:lnTo>
                        <a:pt x="8841" y="2046"/>
                      </a:lnTo>
                      <a:lnTo>
                        <a:pt x="8834" y="2035"/>
                      </a:lnTo>
                      <a:lnTo>
                        <a:pt x="8834" y="2026"/>
                      </a:lnTo>
                      <a:lnTo>
                        <a:pt x="8823" y="2020"/>
                      </a:lnTo>
                      <a:lnTo>
                        <a:pt x="8819" y="2013"/>
                      </a:lnTo>
                      <a:lnTo>
                        <a:pt x="8817" y="2002"/>
                      </a:lnTo>
                      <a:lnTo>
                        <a:pt x="8769" y="1992"/>
                      </a:lnTo>
                      <a:lnTo>
                        <a:pt x="8759" y="1996"/>
                      </a:lnTo>
                      <a:lnTo>
                        <a:pt x="8781" y="2002"/>
                      </a:lnTo>
                      <a:lnTo>
                        <a:pt x="8777" y="2009"/>
                      </a:lnTo>
                      <a:lnTo>
                        <a:pt x="8766" y="2010"/>
                      </a:lnTo>
                      <a:lnTo>
                        <a:pt x="8755" y="2008"/>
                      </a:lnTo>
                      <a:lnTo>
                        <a:pt x="8737" y="1997"/>
                      </a:lnTo>
                      <a:lnTo>
                        <a:pt x="8741" y="2010"/>
                      </a:lnTo>
                      <a:lnTo>
                        <a:pt x="8737" y="2019"/>
                      </a:lnTo>
                      <a:lnTo>
                        <a:pt x="8732" y="2019"/>
                      </a:lnTo>
                      <a:lnTo>
                        <a:pt x="8728" y="2009"/>
                      </a:lnTo>
                      <a:lnTo>
                        <a:pt x="8723" y="2002"/>
                      </a:lnTo>
                      <a:lnTo>
                        <a:pt x="8726" y="1992"/>
                      </a:lnTo>
                      <a:lnTo>
                        <a:pt x="8734" y="1990"/>
                      </a:lnTo>
                      <a:lnTo>
                        <a:pt x="8723" y="1983"/>
                      </a:lnTo>
                      <a:lnTo>
                        <a:pt x="8717" y="1983"/>
                      </a:lnTo>
                      <a:lnTo>
                        <a:pt x="8715" y="1977"/>
                      </a:lnTo>
                      <a:lnTo>
                        <a:pt x="8707" y="1975"/>
                      </a:lnTo>
                      <a:lnTo>
                        <a:pt x="8709" y="1982"/>
                      </a:lnTo>
                      <a:lnTo>
                        <a:pt x="8704" y="1993"/>
                      </a:lnTo>
                      <a:lnTo>
                        <a:pt x="8700" y="1991"/>
                      </a:lnTo>
                      <a:lnTo>
                        <a:pt x="8698" y="1985"/>
                      </a:lnTo>
                      <a:lnTo>
                        <a:pt x="8685" y="1981"/>
                      </a:lnTo>
                      <a:lnTo>
                        <a:pt x="8674" y="1982"/>
                      </a:lnTo>
                      <a:lnTo>
                        <a:pt x="8663" y="1987"/>
                      </a:lnTo>
                      <a:lnTo>
                        <a:pt x="8668" y="1994"/>
                      </a:lnTo>
                      <a:lnTo>
                        <a:pt x="8671" y="1987"/>
                      </a:lnTo>
                      <a:lnTo>
                        <a:pt x="8683" y="1983"/>
                      </a:lnTo>
                      <a:lnTo>
                        <a:pt x="8684" y="1988"/>
                      </a:lnTo>
                      <a:lnTo>
                        <a:pt x="8677" y="1992"/>
                      </a:lnTo>
                      <a:lnTo>
                        <a:pt x="8690" y="1997"/>
                      </a:lnTo>
                      <a:lnTo>
                        <a:pt x="8690" y="2023"/>
                      </a:lnTo>
                      <a:lnTo>
                        <a:pt x="8685" y="2046"/>
                      </a:lnTo>
                      <a:lnTo>
                        <a:pt x="8693" y="2048"/>
                      </a:lnTo>
                      <a:lnTo>
                        <a:pt x="8696" y="2044"/>
                      </a:lnTo>
                      <a:lnTo>
                        <a:pt x="8700" y="2047"/>
                      </a:lnTo>
                      <a:lnTo>
                        <a:pt x="8706" y="2060"/>
                      </a:lnTo>
                      <a:lnTo>
                        <a:pt x="8706" y="2069"/>
                      </a:lnTo>
                      <a:lnTo>
                        <a:pt x="8704" y="2079"/>
                      </a:lnTo>
                      <a:lnTo>
                        <a:pt x="8696" y="2080"/>
                      </a:lnTo>
                      <a:lnTo>
                        <a:pt x="8693" y="2088"/>
                      </a:lnTo>
                      <a:lnTo>
                        <a:pt x="8693" y="2080"/>
                      </a:lnTo>
                      <a:lnTo>
                        <a:pt x="8695" y="2076"/>
                      </a:lnTo>
                      <a:lnTo>
                        <a:pt x="8695" y="2061"/>
                      </a:lnTo>
                      <a:lnTo>
                        <a:pt x="8683" y="2056"/>
                      </a:lnTo>
                      <a:lnTo>
                        <a:pt x="8673" y="2057"/>
                      </a:lnTo>
                      <a:lnTo>
                        <a:pt x="8671" y="2047"/>
                      </a:lnTo>
                      <a:lnTo>
                        <a:pt x="8672" y="2041"/>
                      </a:lnTo>
                      <a:lnTo>
                        <a:pt x="8660" y="2034"/>
                      </a:lnTo>
                      <a:lnTo>
                        <a:pt x="8655" y="2025"/>
                      </a:lnTo>
                      <a:lnTo>
                        <a:pt x="8657" y="2013"/>
                      </a:lnTo>
                      <a:lnTo>
                        <a:pt x="8656" y="2002"/>
                      </a:lnTo>
                      <a:lnTo>
                        <a:pt x="8650" y="1987"/>
                      </a:lnTo>
                      <a:lnTo>
                        <a:pt x="8647" y="1971"/>
                      </a:lnTo>
                      <a:lnTo>
                        <a:pt x="8642" y="1949"/>
                      </a:lnTo>
                      <a:lnTo>
                        <a:pt x="8637" y="1940"/>
                      </a:lnTo>
                      <a:lnTo>
                        <a:pt x="8640" y="1932"/>
                      </a:lnTo>
                      <a:lnTo>
                        <a:pt x="8647" y="1940"/>
                      </a:lnTo>
                      <a:lnTo>
                        <a:pt x="8648" y="1951"/>
                      </a:lnTo>
                      <a:lnTo>
                        <a:pt x="8651" y="1947"/>
                      </a:lnTo>
                      <a:lnTo>
                        <a:pt x="8647" y="1938"/>
                      </a:lnTo>
                      <a:lnTo>
                        <a:pt x="8623" y="1920"/>
                      </a:lnTo>
                      <a:lnTo>
                        <a:pt x="8619" y="1906"/>
                      </a:lnTo>
                      <a:lnTo>
                        <a:pt x="8618" y="1897"/>
                      </a:lnTo>
                      <a:lnTo>
                        <a:pt x="8592" y="1884"/>
                      </a:lnTo>
                      <a:lnTo>
                        <a:pt x="8588" y="1886"/>
                      </a:lnTo>
                      <a:lnTo>
                        <a:pt x="8592" y="1897"/>
                      </a:lnTo>
                      <a:lnTo>
                        <a:pt x="8599" y="1910"/>
                      </a:lnTo>
                      <a:lnTo>
                        <a:pt x="8605" y="1916"/>
                      </a:lnTo>
                      <a:lnTo>
                        <a:pt x="8610" y="1916"/>
                      </a:lnTo>
                      <a:lnTo>
                        <a:pt x="8615" y="1923"/>
                      </a:lnTo>
                      <a:lnTo>
                        <a:pt x="8617" y="1932"/>
                      </a:lnTo>
                      <a:lnTo>
                        <a:pt x="8608" y="1928"/>
                      </a:lnTo>
                      <a:lnTo>
                        <a:pt x="8578" y="1906"/>
                      </a:lnTo>
                      <a:lnTo>
                        <a:pt x="8569" y="1904"/>
                      </a:lnTo>
                      <a:lnTo>
                        <a:pt x="8559" y="1897"/>
                      </a:lnTo>
                      <a:lnTo>
                        <a:pt x="8564" y="1891"/>
                      </a:lnTo>
                      <a:lnTo>
                        <a:pt x="8574" y="1889"/>
                      </a:lnTo>
                      <a:lnTo>
                        <a:pt x="8575" y="1879"/>
                      </a:lnTo>
                      <a:lnTo>
                        <a:pt x="8577" y="1874"/>
                      </a:lnTo>
                      <a:lnTo>
                        <a:pt x="8556" y="1869"/>
                      </a:lnTo>
                      <a:lnTo>
                        <a:pt x="8545" y="1869"/>
                      </a:lnTo>
                      <a:lnTo>
                        <a:pt x="8538" y="1863"/>
                      </a:lnTo>
                      <a:lnTo>
                        <a:pt x="8527" y="1859"/>
                      </a:lnTo>
                      <a:lnTo>
                        <a:pt x="8532" y="1852"/>
                      </a:lnTo>
                      <a:lnTo>
                        <a:pt x="8537" y="1851"/>
                      </a:lnTo>
                      <a:lnTo>
                        <a:pt x="8534" y="1845"/>
                      </a:lnTo>
                      <a:lnTo>
                        <a:pt x="8532" y="1836"/>
                      </a:lnTo>
                      <a:lnTo>
                        <a:pt x="8515" y="1836"/>
                      </a:lnTo>
                      <a:lnTo>
                        <a:pt x="8517" y="1829"/>
                      </a:lnTo>
                      <a:lnTo>
                        <a:pt x="8510" y="1818"/>
                      </a:lnTo>
                      <a:lnTo>
                        <a:pt x="8501" y="1820"/>
                      </a:lnTo>
                      <a:lnTo>
                        <a:pt x="8501" y="1816"/>
                      </a:lnTo>
                      <a:lnTo>
                        <a:pt x="8489" y="1808"/>
                      </a:lnTo>
                      <a:lnTo>
                        <a:pt x="8470" y="1816"/>
                      </a:lnTo>
                      <a:lnTo>
                        <a:pt x="8469" y="1810"/>
                      </a:lnTo>
                      <a:lnTo>
                        <a:pt x="8472" y="1802"/>
                      </a:lnTo>
                      <a:lnTo>
                        <a:pt x="8470" y="1795"/>
                      </a:lnTo>
                      <a:lnTo>
                        <a:pt x="8465" y="1787"/>
                      </a:lnTo>
                      <a:lnTo>
                        <a:pt x="8453" y="1776"/>
                      </a:lnTo>
                      <a:lnTo>
                        <a:pt x="8463" y="1789"/>
                      </a:lnTo>
                      <a:lnTo>
                        <a:pt x="8448" y="1782"/>
                      </a:lnTo>
                      <a:lnTo>
                        <a:pt x="8442" y="1782"/>
                      </a:lnTo>
                      <a:lnTo>
                        <a:pt x="8433" y="1773"/>
                      </a:lnTo>
                      <a:lnTo>
                        <a:pt x="8431" y="1752"/>
                      </a:lnTo>
                      <a:lnTo>
                        <a:pt x="8425" y="1740"/>
                      </a:lnTo>
                      <a:lnTo>
                        <a:pt x="8419" y="1740"/>
                      </a:lnTo>
                      <a:lnTo>
                        <a:pt x="8394" y="1729"/>
                      </a:lnTo>
                      <a:lnTo>
                        <a:pt x="8387" y="1721"/>
                      </a:lnTo>
                      <a:lnTo>
                        <a:pt x="8375" y="1722"/>
                      </a:lnTo>
                      <a:lnTo>
                        <a:pt x="8363" y="1716"/>
                      </a:lnTo>
                      <a:lnTo>
                        <a:pt x="8363" y="1716"/>
                      </a:lnTo>
                      <a:lnTo>
                        <a:pt x="8317" y="1666"/>
                      </a:lnTo>
                      <a:lnTo>
                        <a:pt x="8295" y="1652"/>
                      </a:lnTo>
                      <a:lnTo>
                        <a:pt x="8282" y="1648"/>
                      </a:lnTo>
                      <a:lnTo>
                        <a:pt x="8276" y="1637"/>
                      </a:lnTo>
                      <a:lnTo>
                        <a:pt x="8271" y="1641"/>
                      </a:lnTo>
                      <a:lnTo>
                        <a:pt x="8234" y="1622"/>
                      </a:lnTo>
                      <a:lnTo>
                        <a:pt x="8220" y="1606"/>
                      </a:lnTo>
                      <a:lnTo>
                        <a:pt x="8212" y="1609"/>
                      </a:lnTo>
                      <a:lnTo>
                        <a:pt x="8191" y="1599"/>
                      </a:lnTo>
                      <a:lnTo>
                        <a:pt x="8179" y="1598"/>
                      </a:lnTo>
                      <a:lnTo>
                        <a:pt x="8150" y="1569"/>
                      </a:lnTo>
                      <a:lnTo>
                        <a:pt x="8137" y="1567"/>
                      </a:lnTo>
                      <a:lnTo>
                        <a:pt x="8086" y="1566"/>
                      </a:lnTo>
                      <a:lnTo>
                        <a:pt x="8081" y="1571"/>
                      </a:lnTo>
                      <a:lnTo>
                        <a:pt x="8066" y="1574"/>
                      </a:lnTo>
                      <a:lnTo>
                        <a:pt x="8056" y="1568"/>
                      </a:lnTo>
                      <a:lnTo>
                        <a:pt x="8042" y="1563"/>
                      </a:lnTo>
                      <a:lnTo>
                        <a:pt x="8028" y="1567"/>
                      </a:lnTo>
                      <a:lnTo>
                        <a:pt x="8005" y="1565"/>
                      </a:lnTo>
                      <a:lnTo>
                        <a:pt x="7992" y="1571"/>
                      </a:lnTo>
                      <a:lnTo>
                        <a:pt x="7978" y="1568"/>
                      </a:lnTo>
                      <a:lnTo>
                        <a:pt x="7952" y="1553"/>
                      </a:lnTo>
                      <a:lnTo>
                        <a:pt x="7945" y="1556"/>
                      </a:lnTo>
                      <a:lnTo>
                        <a:pt x="7877" y="1539"/>
                      </a:lnTo>
                      <a:lnTo>
                        <a:pt x="7850" y="1539"/>
                      </a:lnTo>
                      <a:lnTo>
                        <a:pt x="7840" y="1545"/>
                      </a:lnTo>
                      <a:lnTo>
                        <a:pt x="7839" y="1557"/>
                      </a:lnTo>
                      <a:lnTo>
                        <a:pt x="7843" y="1567"/>
                      </a:lnTo>
                      <a:lnTo>
                        <a:pt x="7841" y="1589"/>
                      </a:lnTo>
                      <a:lnTo>
                        <a:pt x="7824" y="1595"/>
                      </a:lnTo>
                      <a:lnTo>
                        <a:pt x="7819" y="1608"/>
                      </a:lnTo>
                      <a:lnTo>
                        <a:pt x="7849" y="1615"/>
                      </a:lnTo>
                      <a:lnTo>
                        <a:pt x="7860" y="1651"/>
                      </a:lnTo>
                      <a:lnTo>
                        <a:pt x="7866" y="1657"/>
                      </a:lnTo>
                      <a:lnTo>
                        <a:pt x="7866" y="1666"/>
                      </a:lnTo>
                      <a:lnTo>
                        <a:pt x="7871" y="1689"/>
                      </a:lnTo>
                      <a:lnTo>
                        <a:pt x="7840" y="1725"/>
                      </a:lnTo>
                      <a:lnTo>
                        <a:pt x="7820" y="1739"/>
                      </a:lnTo>
                      <a:lnTo>
                        <a:pt x="7797" y="1738"/>
                      </a:lnTo>
                      <a:lnTo>
                        <a:pt x="7790" y="1733"/>
                      </a:lnTo>
                      <a:lnTo>
                        <a:pt x="7782" y="1711"/>
                      </a:lnTo>
                      <a:lnTo>
                        <a:pt x="7777" y="1700"/>
                      </a:lnTo>
                      <a:lnTo>
                        <a:pt x="7762" y="1690"/>
                      </a:lnTo>
                      <a:lnTo>
                        <a:pt x="7760" y="1684"/>
                      </a:lnTo>
                      <a:lnTo>
                        <a:pt x="7750" y="1678"/>
                      </a:lnTo>
                      <a:lnTo>
                        <a:pt x="7727" y="1675"/>
                      </a:lnTo>
                      <a:lnTo>
                        <a:pt x="7721" y="1670"/>
                      </a:lnTo>
                      <a:lnTo>
                        <a:pt x="7719" y="1663"/>
                      </a:lnTo>
                      <a:lnTo>
                        <a:pt x="7717" y="1655"/>
                      </a:lnTo>
                      <a:lnTo>
                        <a:pt x="7720" y="1625"/>
                      </a:lnTo>
                      <a:lnTo>
                        <a:pt x="7716" y="1614"/>
                      </a:lnTo>
                      <a:lnTo>
                        <a:pt x="7698" y="1608"/>
                      </a:lnTo>
                      <a:lnTo>
                        <a:pt x="7700" y="1598"/>
                      </a:lnTo>
                      <a:lnTo>
                        <a:pt x="7707" y="1595"/>
                      </a:lnTo>
                      <a:lnTo>
                        <a:pt x="7706" y="1590"/>
                      </a:lnTo>
                      <a:lnTo>
                        <a:pt x="7693" y="1582"/>
                      </a:lnTo>
                      <a:lnTo>
                        <a:pt x="7685" y="1584"/>
                      </a:lnTo>
                      <a:lnTo>
                        <a:pt x="7679" y="1590"/>
                      </a:lnTo>
                      <a:lnTo>
                        <a:pt x="7650" y="1627"/>
                      </a:lnTo>
                      <a:lnTo>
                        <a:pt x="7641" y="1628"/>
                      </a:lnTo>
                      <a:lnTo>
                        <a:pt x="7635" y="1626"/>
                      </a:lnTo>
                      <a:lnTo>
                        <a:pt x="7613" y="1626"/>
                      </a:lnTo>
                      <a:lnTo>
                        <a:pt x="7591" y="1614"/>
                      </a:lnTo>
                      <a:lnTo>
                        <a:pt x="7559" y="1610"/>
                      </a:lnTo>
                      <a:lnTo>
                        <a:pt x="7547" y="1614"/>
                      </a:lnTo>
                      <a:lnTo>
                        <a:pt x="7544" y="1617"/>
                      </a:lnTo>
                      <a:lnTo>
                        <a:pt x="7542" y="1614"/>
                      </a:lnTo>
                      <a:lnTo>
                        <a:pt x="7518" y="1616"/>
                      </a:lnTo>
                      <a:lnTo>
                        <a:pt x="7504" y="1606"/>
                      </a:lnTo>
                      <a:lnTo>
                        <a:pt x="7489" y="1582"/>
                      </a:lnTo>
                      <a:lnTo>
                        <a:pt x="7469" y="1594"/>
                      </a:lnTo>
                      <a:lnTo>
                        <a:pt x="7438" y="1590"/>
                      </a:lnTo>
                      <a:lnTo>
                        <a:pt x="7420" y="1600"/>
                      </a:lnTo>
                      <a:lnTo>
                        <a:pt x="7405" y="1594"/>
                      </a:lnTo>
                      <a:lnTo>
                        <a:pt x="7398" y="1594"/>
                      </a:lnTo>
                      <a:lnTo>
                        <a:pt x="7393" y="1599"/>
                      </a:lnTo>
                      <a:lnTo>
                        <a:pt x="7389" y="1606"/>
                      </a:lnTo>
                      <a:lnTo>
                        <a:pt x="7382" y="1606"/>
                      </a:lnTo>
                      <a:lnTo>
                        <a:pt x="7378" y="1623"/>
                      </a:lnTo>
                      <a:lnTo>
                        <a:pt x="7362" y="1622"/>
                      </a:lnTo>
                      <a:lnTo>
                        <a:pt x="7356" y="1635"/>
                      </a:lnTo>
                      <a:lnTo>
                        <a:pt x="7346" y="1646"/>
                      </a:lnTo>
                      <a:lnTo>
                        <a:pt x="7338" y="1643"/>
                      </a:lnTo>
                      <a:lnTo>
                        <a:pt x="7339" y="1626"/>
                      </a:lnTo>
                      <a:lnTo>
                        <a:pt x="7336" y="1616"/>
                      </a:lnTo>
                      <a:lnTo>
                        <a:pt x="7327" y="1620"/>
                      </a:lnTo>
                      <a:lnTo>
                        <a:pt x="7322" y="1617"/>
                      </a:lnTo>
                      <a:lnTo>
                        <a:pt x="7314" y="1605"/>
                      </a:lnTo>
                      <a:lnTo>
                        <a:pt x="7306" y="1596"/>
                      </a:lnTo>
                      <a:lnTo>
                        <a:pt x="7293" y="1590"/>
                      </a:lnTo>
                      <a:lnTo>
                        <a:pt x="7284" y="1590"/>
                      </a:lnTo>
                      <a:lnTo>
                        <a:pt x="7273" y="1590"/>
                      </a:lnTo>
                      <a:lnTo>
                        <a:pt x="7268" y="1582"/>
                      </a:lnTo>
                      <a:lnTo>
                        <a:pt x="7250" y="1578"/>
                      </a:lnTo>
                      <a:lnTo>
                        <a:pt x="7250" y="1569"/>
                      </a:lnTo>
                      <a:lnTo>
                        <a:pt x="7270" y="1509"/>
                      </a:lnTo>
                      <a:lnTo>
                        <a:pt x="7270" y="1497"/>
                      </a:lnTo>
                      <a:lnTo>
                        <a:pt x="7268" y="1486"/>
                      </a:lnTo>
                      <a:lnTo>
                        <a:pt x="7268" y="1480"/>
                      </a:lnTo>
                      <a:lnTo>
                        <a:pt x="7258" y="1459"/>
                      </a:lnTo>
                      <a:lnTo>
                        <a:pt x="7258" y="1455"/>
                      </a:lnTo>
                      <a:lnTo>
                        <a:pt x="7247" y="1444"/>
                      </a:lnTo>
                      <a:lnTo>
                        <a:pt x="7238" y="1431"/>
                      </a:lnTo>
                      <a:lnTo>
                        <a:pt x="7232" y="1426"/>
                      </a:lnTo>
                      <a:lnTo>
                        <a:pt x="7222" y="1409"/>
                      </a:lnTo>
                      <a:lnTo>
                        <a:pt x="7212" y="1402"/>
                      </a:lnTo>
                      <a:lnTo>
                        <a:pt x="7204" y="1393"/>
                      </a:lnTo>
                      <a:lnTo>
                        <a:pt x="7192" y="1388"/>
                      </a:lnTo>
                      <a:lnTo>
                        <a:pt x="7152" y="1384"/>
                      </a:lnTo>
                      <a:lnTo>
                        <a:pt x="7139" y="1379"/>
                      </a:lnTo>
                      <a:lnTo>
                        <a:pt x="7112" y="1378"/>
                      </a:lnTo>
                      <a:lnTo>
                        <a:pt x="7090" y="1382"/>
                      </a:lnTo>
                      <a:lnTo>
                        <a:pt x="7064" y="1380"/>
                      </a:lnTo>
                      <a:lnTo>
                        <a:pt x="7051" y="1383"/>
                      </a:lnTo>
                      <a:lnTo>
                        <a:pt x="7047" y="1388"/>
                      </a:lnTo>
                      <a:lnTo>
                        <a:pt x="7024" y="1385"/>
                      </a:lnTo>
                      <a:lnTo>
                        <a:pt x="7017" y="1393"/>
                      </a:lnTo>
                      <a:lnTo>
                        <a:pt x="7006" y="1393"/>
                      </a:lnTo>
                      <a:lnTo>
                        <a:pt x="6979" y="1386"/>
                      </a:lnTo>
                      <a:lnTo>
                        <a:pt x="6973" y="1388"/>
                      </a:lnTo>
                      <a:lnTo>
                        <a:pt x="6964" y="1396"/>
                      </a:lnTo>
                      <a:lnTo>
                        <a:pt x="6951" y="1400"/>
                      </a:lnTo>
                      <a:lnTo>
                        <a:pt x="6941" y="1395"/>
                      </a:lnTo>
                      <a:lnTo>
                        <a:pt x="6920" y="1396"/>
                      </a:lnTo>
                      <a:lnTo>
                        <a:pt x="6913" y="1400"/>
                      </a:lnTo>
                      <a:lnTo>
                        <a:pt x="6905" y="1397"/>
                      </a:lnTo>
                      <a:lnTo>
                        <a:pt x="6881" y="1410"/>
                      </a:lnTo>
                      <a:lnTo>
                        <a:pt x="6870" y="1410"/>
                      </a:lnTo>
                      <a:lnTo>
                        <a:pt x="6861" y="1417"/>
                      </a:lnTo>
                      <a:lnTo>
                        <a:pt x="6855" y="1409"/>
                      </a:lnTo>
                      <a:lnTo>
                        <a:pt x="6837" y="1393"/>
                      </a:lnTo>
                      <a:lnTo>
                        <a:pt x="6823" y="1391"/>
                      </a:lnTo>
                      <a:lnTo>
                        <a:pt x="6817" y="1386"/>
                      </a:lnTo>
                      <a:lnTo>
                        <a:pt x="6840" y="1379"/>
                      </a:lnTo>
                      <a:lnTo>
                        <a:pt x="6848" y="1368"/>
                      </a:lnTo>
                      <a:lnTo>
                        <a:pt x="6850" y="1354"/>
                      </a:lnTo>
                      <a:lnTo>
                        <a:pt x="6814" y="1323"/>
                      </a:lnTo>
                      <a:lnTo>
                        <a:pt x="6811" y="1315"/>
                      </a:lnTo>
                      <a:lnTo>
                        <a:pt x="6808" y="1307"/>
                      </a:lnTo>
                      <a:lnTo>
                        <a:pt x="6786" y="1310"/>
                      </a:lnTo>
                      <a:lnTo>
                        <a:pt x="6769" y="1316"/>
                      </a:lnTo>
                      <a:lnTo>
                        <a:pt x="6759" y="1316"/>
                      </a:lnTo>
                      <a:lnTo>
                        <a:pt x="6755" y="1307"/>
                      </a:lnTo>
                      <a:lnTo>
                        <a:pt x="6755" y="1299"/>
                      </a:lnTo>
                      <a:lnTo>
                        <a:pt x="6737" y="1288"/>
                      </a:lnTo>
                      <a:lnTo>
                        <a:pt x="6732" y="1276"/>
                      </a:lnTo>
                      <a:lnTo>
                        <a:pt x="6725" y="1275"/>
                      </a:lnTo>
                      <a:lnTo>
                        <a:pt x="6706" y="1264"/>
                      </a:lnTo>
                      <a:lnTo>
                        <a:pt x="6701" y="1271"/>
                      </a:lnTo>
                      <a:lnTo>
                        <a:pt x="6692" y="1272"/>
                      </a:lnTo>
                      <a:lnTo>
                        <a:pt x="6685" y="1267"/>
                      </a:lnTo>
                      <a:lnTo>
                        <a:pt x="6671" y="1264"/>
                      </a:lnTo>
                      <a:lnTo>
                        <a:pt x="6665" y="1266"/>
                      </a:lnTo>
                      <a:lnTo>
                        <a:pt x="6665" y="1260"/>
                      </a:lnTo>
                      <a:lnTo>
                        <a:pt x="6684" y="1232"/>
                      </a:lnTo>
                      <a:lnTo>
                        <a:pt x="6690" y="1227"/>
                      </a:lnTo>
                      <a:lnTo>
                        <a:pt x="6703" y="1237"/>
                      </a:lnTo>
                      <a:lnTo>
                        <a:pt x="6709" y="1245"/>
                      </a:lnTo>
                      <a:lnTo>
                        <a:pt x="6722" y="1237"/>
                      </a:lnTo>
                      <a:lnTo>
                        <a:pt x="6722" y="1226"/>
                      </a:lnTo>
                      <a:lnTo>
                        <a:pt x="6721" y="1217"/>
                      </a:lnTo>
                      <a:lnTo>
                        <a:pt x="6708" y="1181"/>
                      </a:lnTo>
                      <a:lnTo>
                        <a:pt x="6689" y="1169"/>
                      </a:lnTo>
                      <a:lnTo>
                        <a:pt x="6678" y="1162"/>
                      </a:lnTo>
                      <a:lnTo>
                        <a:pt x="6662" y="1159"/>
                      </a:lnTo>
                      <a:lnTo>
                        <a:pt x="6656" y="1153"/>
                      </a:lnTo>
                      <a:lnTo>
                        <a:pt x="6636" y="1143"/>
                      </a:lnTo>
                      <a:lnTo>
                        <a:pt x="6617" y="1147"/>
                      </a:lnTo>
                      <a:lnTo>
                        <a:pt x="6615" y="1151"/>
                      </a:lnTo>
                      <a:lnTo>
                        <a:pt x="6612" y="1144"/>
                      </a:lnTo>
                      <a:lnTo>
                        <a:pt x="6603" y="1143"/>
                      </a:lnTo>
                      <a:lnTo>
                        <a:pt x="6575" y="1143"/>
                      </a:lnTo>
                      <a:lnTo>
                        <a:pt x="6565" y="1148"/>
                      </a:lnTo>
                      <a:lnTo>
                        <a:pt x="6540" y="1142"/>
                      </a:lnTo>
                      <a:lnTo>
                        <a:pt x="6528" y="1131"/>
                      </a:lnTo>
                      <a:lnTo>
                        <a:pt x="6512" y="1131"/>
                      </a:lnTo>
                      <a:lnTo>
                        <a:pt x="6490" y="1109"/>
                      </a:lnTo>
                      <a:lnTo>
                        <a:pt x="6484" y="1111"/>
                      </a:lnTo>
                      <a:lnTo>
                        <a:pt x="6443" y="1106"/>
                      </a:lnTo>
                      <a:lnTo>
                        <a:pt x="6419" y="1092"/>
                      </a:lnTo>
                      <a:lnTo>
                        <a:pt x="6378" y="1089"/>
                      </a:lnTo>
                      <a:lnTo>
                        <a:pt x="6365" y="1084"/>
                      </a:lnTo>
                      <a:lnTo>
                        <a:pt x="6319" y="1086"/>
                      </a:lnTo>
                      <a:lnTo>
                        <a:pt x="6264" y="1079"/>
                      </a:lnTo>
                      <a:lnTo>
                        <a:pt x="6257" y="1073"/>
                      </a:lnTo>
                      <a:lnTo>
                        <a:pt x="6252" y="1066"/>
                      </a:lnTo>
                      <a:lnTo>
                        <a:pt x="6242" y="1060"/>
                      </a:lnTo>
                      <a:lnTo>
                        <a:pt x="6232" y="1058"/>
                      </a:lnTo>
                      <a:lnTo>
                        <a:pt x="6225" y="1057"/>
                      </a:lnTo>
                      <a:lnTo>
                        <a:pt x="6217" y="1068"/>
                      </a:lnTo>
                      <a:lnTo>
                        <a:pt x="6216" y="1074"/>
                      </a:lnTo>
                      <a:lnTo>
                        <a:pt x="6226" y="1084"/>
                      </a:lnTo>
                      <a:lnTo>
                        <a:pt x="6227" y="1093"/>
                      </a:lnTo>
                      <a:lnTo>
                        <a:pt x="6235" y="1105"/>
                      </a:lnTo>
                      <a:lnTo>
                        <a:pt x="6227" y="1109"/>
                      </a:lnTo>
                      <a:lnTo>
                        <a:pt x="6216" y="1119"/>
                      </a:lnTo>
                      <a:lnTo>
                        <a:pt x="6211" y="1127"/>
                      </a:lnTo>
                      <a:lnTo>
                        <a:pt x="6206" y="1152"/>
                      </a:lnTo>
                      <a:lnTo>
                        <a:pt x="6199" y="1167"/>
                      </a:lnTo>
                      <a:lnTo>
                        <a:pt x="6192" y="1176"/>
                      </a:lnTo>
                      <a:lnTo>
                        <a:pt x="6179" y="1179"/>
                      </a:lnTo>
                      <a:lnTo>
                        <a:pt x="6166" y="1191"/>
                      </a:lnTo>
                      <a:lnTo>
                        <a:pt x="6158" y="1205"/>
                      </a:lnTo>
                      <a:lnTo>
                        <a:pt x="6157" y="1212"/>
                      </a:lnTo>
                      <a:lnTo>
                        <a:pt x="6163" y="1226"/>
                      </a:lnTo>
                      <a:lnTo>
                        <a:pt x="6165" y="1234"/>
                      </a:lnTo>
                      <a:lnTo>
                        <a:pt x="6155" y="1235"/>
                      </a:lnTo>
                      <a:lnTo>
                        <a:pt x="6156" y="1255"/>
                      </a:lnTo>
                      <a:lnTo>
                        <a:pt x="6161" y="1269"/>
                      </a:lnTo>
                      <a:lnTo>
                        <a:pt x="6171" y="1280"/>
                      </a:lnTo>
                      <a:lnTo>
                        <a:pt x="6173" y="1286"/>
                      </a:lnTo>
                      <a:lnTo>
                        <a:pt x="6173" y="1298"/>
                      </a:lnTo>
                      <a:lnTo>
                        <a:pt x="6171" y="1307"/>
                      </a:lnTo>
                      <a:lnTo>
                        <a:pt x="6161" y="1307"/>
                      </a:lnTo>
                      <a:lnTo>
                        <a:pt x="6141" y="1294"/>
                      </a:lnTo>
                      <a:lnTo>
                        <a:pt x="6135" y="1313"/>
                      </a:lnTo>
                      <a:lnTo>
                        <a:pt x="6120" y="1307"/>
                      </a:lnTo>
                      <a:lnTo>
                        <a:pt x="6115" y="1314"/>
                      </a:lnTo>
                      <a:lnTo>
                        <a:pt x="6113" y="1309"/>
                      </a:lnTo>
                      <a:lnTo>
                        <a:pt x="6093" y="1325"/>
                      </a:lnTo>
                      <a:lnTo>
                        <a:pt x="6088" y="1334"/>
                      </a:lnTo>
                      <a:lnTo>
                        <a:pt x="6080" y="1340"/>
                      </a:lnTo>
                      <a:lnTo>
                        <a:pt x="6076" y="1352"/>
                      </a:lnTo>
                      <a:lnTo>
                        <a:pt x="6065" y="1351"/>
                      </a:lnTo>
                      <a:lnTo>
                        <a:pt x="6060" y="1357"/>
                      </a:lnTo>
                      <a:lnTo>
                        <a:pt x="6054" y="1350"/>
                      </a:lnTo>
                      <a:lnTo>
                        <a:pt x="6047" y="1348"/>
                      </a:lnTo>
                      <a:lnTo>
                        <a:pt x="6042" y="1343"/>
                      </a:lnTo>
                      <a:lnTo>
                        <a:pt x="6042" y="1334"/>
                      </a:lnTo>
                      <a:lnTo>
                        <a:pt x="6033" y="1331"/>
                      </a:lnTo>
                      <a:lnTo>
                        <a:pt x="6029" y="1320"/>
                      </a:lnTo>
                      <a:lnTo>
                        <a:pt x="6021" y="1314"/>
                      </a:lnTo>
                      <a:lnTo>
                        <a:pt x="6013" y="1314"/>
                      </a:lnTo>
                      <a:lnTo>
                        <a:pt x="5985" y="1293"/>
                      </a:lnTo>
                      <a:lnTo>
                        <a:pt x="5972" y="1294"/>
                      </a:lnTo>
                      <a:lnTo>
                        <a:pt x="5956" y="1288"/>
                      </a:lnTo>
                      <a:lnTo>
                        <a:pt x="5950" y="1281"/>
                      </a:lnTo>
                      <a:lnTo>
                        <a:pt x="5941" y="1280"/>
                      </a:lnTo>
                      <a:lnTo>
                        <a:pt x="5929" y="1272"/>
                      </a:lnTo>
                      <a:lnTo>
                        <a:pt x="5898" y="1276"/>
                      </a:lnTo>
                      <a:lnTo>
                        <a:pt x="5887" y="1294"/>
                      </a:lnTo>
                      <a:lnTo>
                        <a:pt x="5886" y="1304"/>
                      </a:lnTo>
                      <a:lnTo>
                        <a:pt x="5888" y="1318"/>
                      </a:lnTo>
                      <a:lnTo>
                        <a:pt x="5887" y="1324"/>
                      </a:lnTo>
                      <a:lnTo>
                        <a:pt x="5877" y="1309"/>
                      </a:lnTo>
                      <a:lnTo>
                        <a:pt x="5872" y="1314"/>
                      </a:lnTo>
                      <a:lnTo>
                        <a:pt x="5845" y="1309"/>
                      </a:lnTo>
                      <a:lnTo>
                        <a:pt x="5834" y="1314"/>
                      </a:lnTo>
                      <a:lnTo>
                        <a:pt x="5824" y="1312"/>
                      </a:lnTo>
                      <a:lnTo>
                        <a:pt x="5811" y="1292"/>
                      </a:lnTo>
                      <a:lnTo>
                        <a:pt x="5802" y="1287"/>
                      </a:lnTo>
                      <a:lnTo>
                        <a:pt x="5792" y="1264"/>
                      </a:lnTo>
                      <a:lnTo>
                        <a:pt x="5783" y="1254"/>
                      </a:lnTo>
                      <a:lnTo>
                        <a:pt x="5775" y="1232"/>
                      </a:lnTo>
                      <a:lnTo>
                        <a:pt x="5774" y="1217"/>
                      </a:lnTo>
                      <a:lnTo>
                        <a:pt x="5773" y="1214"/>
                      </a:lnTo>
                      <a:lnTo>
                        <a:pt x="5767" y="1218"/>
                      </a:lnTo>
                      <a:lnTo>
                        <a:pt x="5762" y="1232"/>
                      </a:lnTo>
                      <a:lnTo>
                        <a:pt x="5744" y="1275"/>
                      </a:lnTo>
                      <a:lnTo>
                        <a:pt x="5737" y="1289"/>
                      </a:lnTo>
                      <a:lnTo>
                        <a:pt x="5736" y="1307"/>
                      </a:lnTo>
                      <a:lnTo>
                        <a:pt x="5733" y="1319"/>
                      </a:lnTo>
                      <a:lnTo>
                        <a:pt x="5735" y="1353"/>
                      </a:lnTo>
                      <a:lnTo>
                        <a:pt x="5727" y="1358"/>
                      </a:lnTo>
                      <a:lnTo>
                        <a:pt x="5719" y="1380"/>
                      </a:lnTo>
                      <a:lnTo>
                        <a:pt x="5712" y="1388"/>
                      </a:lnTo>
                      <a:lnTo>
                        <a:pt x="5710" y="1406"/>
                      </a:lnTo>
                      <a:lnTo>
                        <a:pt x="5700" y="1418"/>
                      </a:lnTo>
                      <a:lnTo>
                        <a:pt x="5697" y="1433"/>
                      </a:lnTo>
                      <a:lnTo>
                        <a:pt x="5684" y="1427"/>
                      </a:lnTo>
                      <a:lnTo>
                        <a:pt x="5674" y="1395"/>
                      </a:lnTo>
                      <a:lnTo>
                        <a:pt x="5671" y="1393"/>
                      </a:lnTo>
                      <a:lnTo>
                        <a:pt x="5669" y="1405"/>
                      </a:lnTo>
                      <a:lnTo>
                        <a:pt x="5662" y="1406"/>
                      </a:lnTo>
                      <a:lnTo>
                        <a:pt x="5656" y="1397"/>
                      </a:lnTo>
                      <a:lnTo>
                        <a:pt x="5649" y="1399"/>
                      </a:lnTo>
                      <a:lnTo>
                        <a:pt x="5641" y="1394"/>
                      </a:lnTo>
                      <a:lnTo>
                        <a:pt x="5636" y="1386"/>
                      </a:lnTo>
                      <a:lnTo>
                        <a:pt x="5636" y="1379"/>
                      </a:lnTo>
                      <a:lnTo>
                        <a:pt x="5627" y="1368"/>
                      </a:lnTo>
                      <a:lnTo>
                        <a:pt x="5620" y="1375"/>
                      </a:lnTo>
                      <a:lnTo>
                        <a:pt x="5618" y="1369"/>
                      </a:lnTo>
                      <a:lnTo>
                        <a:pt x="5613" y="1364"/>
                      </a:lnTo>
                      <a:lnTo>
                        <a:pt x="5609" y="1354"/>
                      </a:lnTo>
                      <a:lnTo>
                        <a:pt x="5607" y="1340"/>
                      </a:lnTo>
                      <a:lnTo>
                        <a:pt x="5599" y="1336"/>
                      </a:lnTo>
                      <a:lnTo>
                        <a:pt x="5596" y="1340"/>
                      </a:lnTo>
                      <a:lnTo>
                        <a:pt x="5596" y="1332"/>
                      </a:lnTo>
                      <a:lnTo>
                        <a:pt x="5588" y="1318"/>
                      </a:lnTo>
                      <a:lnTo>
                        <a:pt x="5586" y="1303"/>
                      </a:lnTo>
                      <a:lnTo>
                        <a:pt x="5582" y="1299"/>
                      </a:lnTo>
                      <a:lnTo>
                        <a:pt x="5582" y="1288"/>
                      </a:lnTo>
                      <a:lnTo>
                        <a:pt x="5579" y="1282"/>
                      </a:lnTo>
                      <a:lnTo>
                        <a:pt x="5576" y="1270"/>
                      </a:lnTo>
                      <a:lnTo>
                        <a:pt x="5575" y="1273"/>
                      </a:lnTo>
                      <a:lnTo>
                        <a:pt x="5565" y="1280"/>
                      </a:lnTo>
                      <a:lnTo>
                        <a:pt x="5559" y="1272"/>
                      </a:lnTo>
                      <a:lnTo>
                        <a:pt x="5561" y="1264"/>
                      </a:lnTo>
                      <a:lnTo>
                        <a:pt x="5559" y="1255"/>
                      </a:lnTo>
                      <a:lnTo>
                        <a:pt x="5555" y="1251"/>
                      </a:lnTo>
                      <a:lnTo>
                        <a:pt x="5554" y="1245"/>
                      </a:lnTo>
                      <a:lnTo>
                        <a:pt x="5553" y="1229"/>
                      </a:lnTo>
                      <a:lnTo>
                        <a:pt x="5572" y="1200"/>
                      </a:lnTo>
                      <a:lnTo>
                        <a:pt x="5577" y="1205"/>
                      </a:lnTo>
                      <a:lnTo>
                        <a:pt x="5582" y="1203"/>
                      </a:lnTo>
                      <a:lnTo>
                        <a:pt x="5579" y="1199"/>
                      </a:lnTo>
                      <a:lnTo>
                        <a:pt x="5580" y="1192"/>
                      </a:lnTo>
                      <a:lnTo>
                        <a:pt x="5591" y="1187"/>
                      </a:lnTo>
                      <a:lnTo>
                        <a:pt x="5597" y="1180"/>
                      </a:lnTo>
                      <a:lnTo>
                        <a:pt x="5591" y="1181"/>
                      </a:lnTo>
                      <a:lnTo>
                        <a:pt x="5591" y="1178"/>
                      </a:lnTo>
                      <a:lnTo>
                        <a:pt x="5596" y="1173"/>
                      </a:lnTo>
                      <a:lnTo>
                        <a:pt x="5593" y="1169"/>
                      </a:lnTo>
                      <a:lnTo>
                        <a:pt x="5593" y="1159"/>
                      </a:lnTo>
                      <a:lnTo>
                        <a:pt x="5603" y="1141"/>
                      </a:lnTo>
                      <a:lnTo>
                        <a:pt x="5581" y="1125"/>
                      </a:lnTo>
                      <a:lnTo>
                        <a:pt x="5582" y="1120"/>
                      </a:lnTo>
                      <a:lnTo>
                        <a:pt x="5590" y="1111"/>
                      </a:lnTo>
                      <a:lnTo>
                        <a:pt x="5580" y="1104"/>
                      </a:lnTo>
                      <a:lnTo>
                        <a:pt x="5582" y="1094"/>
                      </a:lnTo>
                      <a:lnTo>
                        <a:pt x="5588" y="1090"/>
                      </a:lnTo>
                      <a:lnTo>
                        <a:pt x="5588" y="1077"/>
                      </a:lnTo>
                      <a:lnTo>
                        <a:pt x="5591" y="1074"/>
                      </a:lnTo>
                      <a:lnTo>
                        <a:pt x="5587" y="1072"/>
                      </a:lnTo>
                      <a:lnTo>
                        <a:pt x="5586" y="1066"/>
                      </a:lnTo>
                      <a:lnTo>
                        <a:pt x="5587" y="1058"/>
                      </a:lnTo>
                      <a:lnTo>
                        <a:pt x="5585" y="1050"/>
                      </a:lnTo>
                      <a:lnTo>
                        <a:pt x="5592" y="1049"/>
                      </a:lnTo>
                      <a:lnTo>
                        <a:pt x="5593" y="1045"/>
                      </a:lnTo>
                      <a:lnTo>
                        <a:pt x="5595" y="1038"/>
                      </a:lnTo>
                      <a:lnTo>
                        <a:pt x="5597" y="1031"/>
                      </a:lnTo>
                      <a:lnTo>
                        <a:pt x="5593" y="1028"/>
                      </a:lnTo>
                      <a:lnTo>
                        <a:pt x="5593" y="1022"/>
                      </a:lnTo>
                      <a:lnTo>
                        <a:pt x="5577" y="1012"/>
                      </a:lnTo>
                      <a:lnTo>
                        <a:pt x="5572" y="1001"/>
                      </a:lnTo>
                      <a:lnTo>
                        <a:pt x="5565" y="992"/>
                      </a:lnTo>
                      <a:lnTo>
                        <a:pt x="5565" y="985"/>
                      </a:lnTo>
                      <a:lnTo>
                        <a:pt x="5541" y="971"/>
                      </a:lnTo>
                      <a:lnTo>
                        <a:pt x="5542" y="964"/>
                      </a:lnTo>
                      <a:lnTo>
                        <a:pt x="5541" y="957"/>
                      </a:lnTo>
                      <a:lnTo>
                        <a:pt x="5528" y="955"/>
                      </a:lnTo>
                      <a:lnTo>
                        <a:pt x="5523" y="952"/>
                      </a:lnTo>
                      <a:lnTo>
                        <a:pt x="5527" y="948"/>
                      </a:lnTo>
                      <a:lnTo>
                        <a:pt x="5521" y="939"/>
                      </a:lnTo>
                      <a:lnTo>
                        <a:pt x="5504" y="932"/>
                      </a:lnTo>
                      <a:lnTo>
                        <a:pt x="5494" y="936"/>
                      </a:lnTo>
                      <a:lnTo>
                        <a:pt x="5478" y="933"/>
                      </a:lnTo>
                      <a:lnTo>
                        <a:pt x="5461" y="925"/>
                      </a:lnTo>
                      <a:lnTo>
                        <a:pt x="5457" y="930"/>
                      </a:lnTo>
                      <a:lnTo>
                        <a:pt x="5455" y="938"/>
                      </a:lnTo>
                      <a:lnTo>
                        <a:pt x="5447" y="938"/>
                      </a:lnTo>
                      <a:lnTo>
                        <a:pt x="5437" y="950"/>
                      </a:lnTo>
                      <a:lnTo>
                        <a:pt x="5435" y="947"/>
                      </a:lnTo>
                      <a:lnTo>
                        <a:pt x="5434" y="941"/>
                      </a:lnTo>
                      <a:lnTo>
                        <a:pt x="5415" y="918"/>
                      </a:lnTo>
                      <a:lnTo>
                        <a:pt x="5408" y="925"/>
                      </a:lnTo>
                      <a:lnTo>
                        <a:pt x="5399" y="920"/>
                      </a:lnTo>
                      <a:lnTo>
                        <a:pt x="5392" y="922"/>
                      </a:lnTo>
                      <a:lnTo>
                        <a:pt x="5385" y="912"/>
                      </a:lnTo>
                      <a:lnTo>
                        <a:pt x="5380" y="916"/>
                      </a:lnTo>
                      <a:lnTo>
                        <a:pt x="5373" y="910"/>
                      </a:lnTo>
                      <a:lnTo>
                        <a:pt x="5370" y="918"/>
                      </a:lnTo>
                      <a:lnTo>
                        <a:pt x="5361" y="910"/>
                      </a:lnTo>
                      <a:lnTo>
                        <a:pt x="5361" y="904"/>
                      </a:lnTo>
                      <a:lnTo>
                        <a:pt x="5359" y="895"/>
                      </a:lnTo>
                      <a:lnTo>
                        <a:pt x="5354" y="891"/>
                      </a:lnTo>
                      <a:lnTo>
                        <a:pt x="5350" y="896"/>
                      </a:lnTo>
                      <a:lnTo>
                        <a:pt x="5339" y="883"/>
                      </a:lnTo>
                      <a:lnTo>
                        <a:pt x="5333" y="885"/>
                      </a:lnTo>
                      <a:lnTo>
                        <a:pt x="5323" y="879"/>
                      </a:lnTo>
                      <a:lnTo>
                        <a:pt x="5305" y="875"/>
                      </a:lnTo>
                      <a:lnTo>
                        <a:pt x="5292" y="866"/>
                      </a:lnTo>
                      <a:lnTo>
                        <a:pt x="5286" y="866"/>
                      </a:lnTo>
                      <a:lnTo>
                        <a:pt x="5285" y="873"/>
                      </a:lnTo>
                      <a:lnTo>
                        <a:pt x="5285" y="880"/>
                      </a:lnTo>
                      <a:lnTo>
                        <a:pt x="5286" y="890"/>
                      </a:lnTo>
                      <a:lnTo>
                        <a:pt x="5284" y="895"/>
                      </a:lnTo>
                      <a:lnTo>
                        <a:pt x="5268" y="893"/>
                      </a:lnTo>
                      <a:lnTo>
                        <a:pt x="5258" y="877"/>
                      </a:lnTo>
                      <a:lnTo>
                        <a:pt x="5257" y="883"/>
                      </a:lnTo>
                      <a:lnTo>
                        <a:pt x="5256" y="900"/>
                      </a:lnTo>
                      <a:lnTo>
                        <a:pt x="5247" y="942"/>
                      </a:lnTo>
                      <a:lnTo>
                        <a:pt x="5252" y="944"/>
                      </a:lnTo>
                      <a:lnTo>
                        <a:pt x="5249" y="950"/>
                      </a:lnTo>
                      <a:lnTo>
                        <a:pt x="5248" y="955"/>
                      </a:lnTo>
                      <a:lnTo>
                        <a:pt x="5251" y="970"/>
                      </a:lnTo>
                      <a:lnTo>
                        <a:pt x="5264" y="1003"/>
                      </a:lnTo>
                      <a:lnTo>
                        <a:pt x="5260" y="1011"/>
                      </a:lnTo>
                      <a:lnTo>
                        <a:pt x="5252" y="1019"/>
                      </a:lnTo>
                      <a:lnTo>
                        <a:pt x="5225" y="1024"/>
                      </a:lnTo>
                      <a:lnTo>
                        <a:pt x="5210" y="1036"/>
                      </a:lnTo>
                      <a:lnTo>
                        <a:pt x="5204" y="1031"/>
                      </a:lnTo>
                      <a:lnTo>
                        <a:pt x="5200" y="1038"/>
                      </a:lnTo>
                      <a:lnTo>
                        <a:pt x="5195" y="1034"/>
                      </a:lnTo>
                      <a:lnTo>
                        <a:pt x="5179" y="1038"/>
                      </a:lnTo>
                      <a:lnTo>
                        <a:pt x="5168" y="1033"/>
                      </a:lnTo>
                      <a:lnTo>
                        <a:pt x="5161" y="1033"/>
                      </a:lnTo>
                      <a:lnTo>
                        <a:pt x="5136" y="1038"/>
                      </a:lnTo>
                      <a:lnTo>
                        <a:pt x="5131" y="1041"/>
                      </a:lnTo>
                      <a:lnTo>
                        <a:pt x="5112" y="1030"/>
                      </a:lnTo>
                      <a:lnTo>
                        <a:pt x="5082" y="1023"/>
                      </a:lnTo>
                      <a:lnTo>
                        <a:pt x="5074" y="1022"/>
                      </a:lnTo>
                      <a:lnTo>
                        <a:pt x="5074" y="1030"/>
                      </a:lnTo>
                      <a:lnTo>
                        <a:pt x="5071" y="1035"/>
                      </a:lnTo>
                      <a:lnTo>
                        <a:pt x="5042" y="1015"/>
                      </a:lnTo>
                      <a:lnTo>
                        <a:pt x="5023" y="1011"/>
                      </a:lnTo>
                      <a:lnTo>
                        <a:pt x="4994" y="995"/>
                      </a:lnTo>
                      <a:lnTo>
                        <a:pt x="4989" y="987"/>
                      </a:lnTo>
                      <a:lnTo>
                        <a:pt x="4989" y="980"/>
                      </a:lnTo>
                      <a:lnTo>
                        <a:pt x="4989" y="974"/>
                      </a:lnTo>
                      <a:lnTo>
                        <a:pt x="4990" y="969"/>
                      </a:lnTo>
                      <a:lnTo>
                        <a:pt x="4988" y="955"/>
                      </a:lnTo>
                      <a:lnTo>
                        <a:pt x="4990" y="948"/>
                      </a:lnTo>
                      <a:lnTo>
                        <a:pt x="4996" y="944"/>
                      </a:lnTo>
                      <a:lnTo>
                        <a:pt x="5007" y="944"/>
                      </a:lnTo>
                      <a:lnTo>
                        <a:pt x="5009" y="938"/>
                      </a:lnTo>
                      <a:lnTo>
                        <a:pt x="5015" y="938"/>
                      </a:lnTo>
                      <a:lnTo>
                        <a:pt x="5012" y="931"/>
                      </a:lnTo>
                      <a:lnTo>
                        <a:pt x="5005" y="925"/>
                      </a:lnTo>
                      <a:lnTo>
                        <a:pt x="4978" y="926"/>
                      </a:lnTo>
                      <a:lnTo>
                        <a:pt x="4967" y="920"/>
                      </a:lnTo>
                      <a:lnTo>
                        <a:pt x="4948" y="925"/>
                      </a:lnTo>
                      <a:lnTo>
                        <a:pt x="4924" y="920"/>
                      </a:lnTo>
                      <a:lnTo>
                        <a:pt x="4912" y="912"/>
                      </a:lnTo>
                      <a:lnTo>
                        <a:pt x="4900" y="912"/>
                      </a:lnTo>
                      <a:lnTo>
                        <a:pt x="4888" y="907"/>
                      </a:lnTo>
                      <a:lnTo>
                        <a:pt x="4875" y="907"/>
                      </a:lnTo>
                      <a:lnTo>
                        <a:pt x="4858" y="899"/>
                      </a:lnTo>
                      <a:lnTo>
                        <a:pt x="4837" y="895"/>
                      </a:lnTo>
                      <a:lnTo>
                        <a:pt x="4818" y="900"/>
                      </a:lnTo>
                      <a:lnTo>
                        <a:pt x="4818" y="909"/>
                      </a:lnTo>
                      <a:lnTo>
                        <a:pt x="4792" y="918"/>
                      </a:lnTo>
                      <a:lnTo>
                        <a:pt x="4779" y="921"/>
                      </a:lnTo>
                      <a:lnTo>
                        <a:pt x="4756" y="918"/>
                      </a:lnTo>
                      <a:lnTo>
                        <a:pt x="4721" y="932"/>
                      </a:lnTo>
                      <a:lnTo>
                        <a:pt x="4736" y="957"/>
                      </a:lnTo>
                      <a:lnTo>
                        <a:pt x="4738" y="969"/>
                      </a:lnTo>
                      <a:lnTo>
                        <a:pt x="4735" y="974"/>
                      </a:lnTo>
                      <a:lnTo>
                        <a:pt x="4713" y="990"/>
                      </a:lnTo>
                      <a:lnTo>
                        <a:pt x="4698" y="984"/>
                      </a:lnTo>
                      <a:lnTo>
                        <a:pt x="4700" y="976"/>
                      </a:lnTo>
                      <a:lnTo>
                        <a:pt x="4715" y="979"/>
                      </a:lnTo>
                      <a:lnTo>
                        <a:pt x="4719" y="969"/>
                      </a:lnTo>
                      <a:lnTo>
                        <a:pt x="4703" y="964"/>
                      </a:lnTo>
                      <a:lnTo>
                        <a:pt x="4705" y="955"/>
                      </a:lnTo>
                      <a:lnTo>
                        <a:pt x="4700" y="947"/>
                      </a:lnTo>
                      <a:lnTo>
                        <a:pt x="4711" y="922"/>
                      </a:lnTo>
                      <a:lnTo>
                        <a:pt x="4710" y="907"/>
                      </a:lnTo>
                      <a:lnTo>
                        <a:pt x="4705" y="894"/>
                      </a:lnTo>
                      <a:lnTo>
                        <a:pt x="4700" y="889"/>
                      </a:lnTo>
                      <a:lnTo>
                        <a:pt x="4698" y="872"/>
                      </a:lnTo>
                      <a:lnTo>
                        <a:pt x="4690" y="858"/>
                      </a:lnTo>
                      <a:lnTo>
                        <a:pt x="4678" y="832"/>
                      </a:lnTo>
                      <a:lnTo>
                        <a:pt x="4684" y="861"/>
                      </a:lnTo>
                      <a:lnTo>
                        <a:pt x="4682" y="878"/>
                      </a:lnTo>
                      <a:lnTo>
                        <a:pt x="4674" y="891"/>
                      </a:lnTo>
                      <a:lnTo>
                        <a:pt x="4658" y="896"/>
                      </a:lnTo>
                      <a:lnTo>
                        <a:pt x="4628" y="894"/>
                      </a:lnTo>
                      <a:lnTo>
                        <a:pt x="4619" y="896"/>
                      </a:lnTo>
                      <a:lnTo>
                        <a:pt x="4617" y="891"/>
                      </a:lnTo>
                      <a:lnTo>
                        <a:pt x="4596" y="874"/>
                      </a:lnTo>
                      <a:lnTo>
                        <a:pt x="4592" y="862"/>
                      </a:lnTo>
                      <a:lnTo>
                        <a:pt x="4591" y="848"/>
                      </a:lnTo>
                      <a:lnTo>
                        <a:pt x="4596" y="837"/>
                      </a:lnTo>
                      <a:lnTo>
                        <a:pt x="4598" y="847"/>
                      </a:lnTo>
                      <a:lnTo>
                        <a:pt x="4607" y="832"/>
                      </a:lnTo>
                      <a:lnTo>
                        <a:pt x="4608" y="826"/>
                      </a:lnTo>
                      <a:lnTo>
                        <a:pt x="4584" y="834"/>
                      </a:lnTo>
                      <a:lnTo>
                        <a:pt x="4576" y="842"/>
                      </a:lnTo>
                      <a:lnTo>
                        <a:pt x="4574" y="851"/>
                      </a:lnTo>
                      <a:lnTo>
                        <a:pt x="4570" y="855"/>
                      </a:lnTo>
                      <a:lnTo>
                        <a:pt x="4565" y="845"/>
                      </a:lnTo>
                      <a:lnTo>
                        <a:pt x="4553" y="840"/>
                      </a:lnTo>
                      <a:lnTo>
                        <a:pt x="4542" y="831"/>
                      </a:lnTo>
                      <a:lnTo>
                        <a:pt x="4527" y="834"/>
                      </a:lnTo>
                      <a:lnTo>
                        <a:pt x="4515" y="839"/>
                      </a:lnTo>
                      <a:lnTo>
                        <a:pt x="4512" y="852"/>
                      </a:lnTo>
                      <a:lnTo>
                        <a:pt x="4496" y="875"/>
                      </a:lnTo>
                      <a:lnTo>
                        <a:pt x="4495" y="884"/>
                      </a:lnTo>
                      <a:lnTo>
                        <a:pt x="4500" y="899"/>
                      </a:lnTo>
                      <a:lnTo>
                        <a:pt x="4507" y="911"/>
                      </a:lnTo>
                      <a:lnTo>
                        <a:pt x="4514" y="907"/>
                      </a:lnTo>
                      <a:lnTo>
                        <a:pt x="4509" y="905"/>
                      </a:lnTo>
                      <a:lnTo>
                        <a:pt x="4509" y="896"/>
                      </a:lnTo>
                      <a:lnTo>
                        <a:pt x="4515" y="902"/>
                      </a:lnTo>
                      <a:lnTo>
                        <a:pt x="4534" y="902"/>
                      </a:lnTo>
                      <a:lnTo>
                        <a:pt x="4542" y="893"/>
                      </a:lnTo>
                      <a:lnTo>
                        <a:pt x="4552" y="888"/>
                      </a:lnTo>
                      <a:lnTo>
                        <a:pt x="4557" y="879"/>
                      </a:lnTo>
                      <a:lnTo>
                        <a:pt x="4565" y="884"/>
                      </a:lnTo>
                      <a:lnTo>
                        <a:pt x="4573" y="901"/>
                      </a:lnTo>
                      <a:lnTo>
                        <a:pt x="4542" y="916"/>
                      </a:lnTo>
                      <a:lnTo>
                        <a:pt x="4536" y="930"/>
                      </a:lnTo>
                      <a:lnTo>
                        <a:pt x="4531" y="927"/>
                      </a:lnTo>
                      <a:lnTo>
                        <a:pt x="4506" y="948"/>
                      </a:lnTo>
                      <a:lnTo>
                        <a:pt x="4495" y="948"/>
                      </a:lnTo>
                      <a:lnTo>
                        <a:pt x="4478" y="926"/>
                      </a:lnTo>
                      <a:lnTo>
                        <a:pt x="4490" y="949"/>
                      </a:lnTo>
                      <a:lnTo>
                        <a:pt x="4487" y="952"/>
                      </a:lnTo>
                      <a:lnTo>
                        <a:pt x="4480" y="945"/>
                      </a:lnTo>
                      <a:lnTo>
                        <a:pt x="4482" y="953"/>
                      </a:lnTo>
                      <a:lnTo>
                        <a:pt x="4479" y="960"/>
                      </a:lnTo>
                      <a:lnTo>
                        <a:pt x="4444" y="971"/>
                      </a:lnTo>
                      <a:lnTo>
                        <a:pt x="4432" y="970"/>
                      </a:lnTo>
                      <a:lnTo>
                        <a:pt x="4430" y="979"/>
                      </a:lnTo>
                      <a:lnTo>
                        <a:pt x="4432" y="986"/>
                      </a:lnTo>
                      <a:lnTo>
                        <a:pt x="4414" y="982"/>
                      </a:lnTo>
                      <a:lnTo>
                        <a:pt x="4394" y="1001"/>
                      </a:lnTo>
                      <a:lnTo>
                        <a:pt x="4389" y="998"/>
                      </a:lnTo>
                      <a:lnTo>
                        <a:pt x="4361" y="996"/>
                      </a:lnTo>
                      <a:lnTo>
                        <a:pt x="4354" y="1003"/>
                      </a:lnTo>
                      <a:lnTo>
                        <a:pt x="4326" y="996"/>
                      </a:lnTo>
                      <a:lnTo>
                        <a:pt x="4315" y="1004"/>
                      </a:lnTo>
                      <a:lnTo>
                        <a:pt x="4316" y="1018"/>
                      </a:lnTo>
                      <a:lnTo>
                        <a:pt x="4323" y="1036"/>
                      </a:lnTo>
                      <a:lnTo>
                        <a:pt x="4358" y="1054"/>
                      </a:lnTo>
                      <a:lnTo>
                        <a:pt x="4350" y="1056"/>
                      </a:lnTo>
                      <a:lnTo>
                        <a:pt x="4340" y="1054"/>
                      </a:lnTo>
                      <a:lnTo>
                        <a:pt x="4317" y="1044"/>
                      </a:lnTo>
                      <a:lnTo>
                        <a:pt x="4308" y="1038"/>
                      </a:lnTo>
                      <a:lnTo>
                        <a:pt x="4301" y="1047"/>
                      </a:lnTo>
                      <a:lnTo>
                        <a:pt x="4294" y="1052"/>
                      </a:lnTo>
                      <a:lnTo>
                        <a:pt x="4288" y="1065"/>
                      </a:lnTo>
                      <a:lnTo>
                        <a:pt x="4278" y="1071"/>
                      </a:lnTo>
                      <a:lnTo>
                        <a:pt x="4267" y="1072"/>
                      </a:lnTo>
                      <a:lnTo>
                        <a:pt x="4253" y="1082"/>
                      </a:lnTo>
                      <a:lnTo>
                        <a:pt x="4242" y="1090"/>
                      </a:lnTo>
                      <a:lnTo>
                        <a:pt x="4229" y="1109"/>
                      </a:lnTo>
                      <a:lnTo>
                        <a:pt x="4232" y="1104"/>
                      </a:lnTo>
                      <a:lnTo>
                        <a:pt x="4229" y="1101"/>
                      </a:lnTo>
                      <a:lnTo>
                        <a:pt x="4215" y="1105"/>
                      </a:lnTo>
                      <a:lnTo>
                        <a:pt x="4213" y="1111"/>
                      </a:lnTo>
                      <a:lnTo>
                        <a:pt x="4206" y="1110"/>
                      </a:lnTo>
                      <a:lnTo>
                        <a:pt x="4205" y="1103"/>
                      </a:lnTo>
                      <a:lnTo>
                        <a:pt x="4227" y="1083"/>
                      </a:lnTo>
                      <a:lnTo>
                        <a:pt x="4236" y="1078"/>
                      </a:lnTo>
                      <a:lnTo>
                        <a:pt x="4240" y="1072"/>
                      </a:lnTo>
                      <a:lnTo>
                        <a:pt x="4252" y="1063"/>
                      </a:lnTo>
                      <a:lnTo>
                        <a:pt x="4263" y="1067"/>
                      </a:lnTo>
                      <a:lnTo>
                        <a:pt x="4276" y="1055"/>
                      </a:lnTo>
                      <a:lnTo>
                        <a:pt x="4285" y="1044"/>
                      </a:lnTo>
                      <a:lnTo>
                        <a:pt x="4301" y="1008"/>
                      </a:lnTo>
                      <a:lnTo>
                        <a:pt x="4306" y="1002"/>
                      </a:lnTo>
                      <a:lnTo>
                        <a:pt x="4306" y="997"/>
                      </a:lnTo>
                      <a:lnTo>
                        <a:pt x="4310" y="987"/>
                      </a:lnTo>
                      <a:lnTo>
                        <a:pt x="4316" y="972"/>
                      </a:lnTo>
                      <a:lnTo>
                        <a:pt x="4326" y="974"/>
                      </a:lnTo>
                      <a:lnTo>
                        <a:pt x="4349" y="965"/>
                      </a:lnTo>
                      <a:lnTo>
                        <a:pt x="4351" y="952"/>
                      </a:lnTo>
                      <a:lnTo>
                        <a:pt x="4365" y="928"/>
                      </a:lnTo>
                      <a:lnTo>
                        <a:pt x="4369" y="911"/>
                      </a:lnTo>
                      <a:lnTo>
                        <a:pt x="4409" y="910"/>
                      </a:lnTo>
                      <a:lnTo>
                        <a:pt x="4419" y="907"/>
                      </a:lnTo>
                      <a:lnTo>
                        <a:pt x="4425" y="915"/>
                      </a:lnTo>
                      <a:lnTo>
                        <a:pt x="4445" y="875"/>
                      </a:lnTo>
                      <a:lnTo>
                        <a:pt x="4452" y="864"/>
                      </a:lnTo>
                      <a:lnTo>
                        <a:pt x="4456" y="848"/>
                      </a:lnTo>
                      <a:lnTo>
                        <a:pt x="4484" y="820"/>
                      </a:lnTo>
                      <a:lnTo>
                        <a:pt x="4500" y="813"/>
                      </a:lnTo>
                      <a:lnTo>
                        <a:pt x="4511" y="802"/>
                      </a:lnTo>
                      <a:lnTo>
                        <a:pt x="4520" y="788"/>
                      </a:lnTo>
                      <a:lnTo>
                        <a:pt x="4526" y="767"/>
                      </a:lnTo>
                      <a:lnTo>
                        <a:pt x="4547" y="748"/>
                      </a:lnTo>
                      <a:lnTo>
                        <a:pt x="4545" y="743"/>
                      </a:lnTo>
                      <a:lnTo>
                        <a:pt x="4548" y="735"/>
                      </a:lnTo>
                      <a:lnTo>
                        <a:pt x="4559" y="733"/>
                      </a:lnTo>
                      <a:lnTo>
                        <a:pt x="4566" y="727"/>
                      </a:lnTo>
                      <a:lnTo>
                        <a:pt x="4563" y="724"/>
                      </a:lnTo>
                      <a:lnTo>
                        <a:pt x="4569" y="722"/>
                      </a:lnTo>
                      <a:lnTo>
                        <a:pt x="4573" y="726"/>
                      </a:lnTo>
                      <a:lnTo>
                        <a:pt x="4584" y="721"/>
                      </a:lnTo>
                      <a:lnTo>
                        <a:pt x="4587" y="707"/>
                      </a:lnTo>
                      <a:lnTo>
                        <a:pt x="4592" y="708"/>
                      </a:lnTo>
                      <a:lnTo>
                        <a:pt x="4607" y="692"/>
                      </a:lnTo>
                      <a:lnTo>
                        <a:pt x="4625" y="703"/>
                      </a:lnTo>
                      <a:lnTo>
                        <a:pt x="4627" y="695"/>
                      </a:lnTo>
                      <a:lnTo>
                        <a:pt x="4630" y="686"/>
                      </a:lnTo>
                      <a:lnTo>
                        <a:pt x="4625" y="678"/>
                      </a:lnTo>
                      <a:lnTo>
                        <a:pt x="4657" y="665"/>
                      </a:lnTo>
                      <a:lnTo>
                        <a:pt x="4643" y="662"/>
                      </a:lnTo>
                      <a:lnTo>
                        <a:pt x="4645" y="656"/>
                      </a:lnTo>
                      <a:lnTo>
                        <a:pt x="4667" y="645"/>
                      </a:lnTo>
                      <a:lnTo>
                        <a:pt x="4665" y="656"/>
                      </a:lnTo>
                      <a:lnTo>
                        <a:pt x="4672" y="645"/>
                      </a:lnTo>
                      <a:lnTo>
                        <a:pt x="4678" y="643"/>
                      </a:lnTo>
                      <a:lnTo>
                        <a:pt x="4684" y="636"/>
                      </a:lnTo>
                      <a:lnTo>
                        <a:pt x="4679" y="631"/>
                      </a:lnTo>
                      <a:lnTo>
                        <a:pt x="4688" y="622"/>
                      </a:lnTo>
                      <a:lnTo>
                        <a:pt x="4698" y="624"/>
                      </a:lnTo>
                      <a:lnTo>
                        <a:pt x="4704" y="611"/>
                      </a:lnTo>
                      <a:lnTo>
                        <a:pt x="4708" y="599"/>
                      </a:lnTo>
                      <a:lnTo>
                        <a:pt x="4708" y="595"/>
                      </a:lnTo>
                      <a:lnTo>
                        <a:pt x="4719" y="582"/>
                      </a:lnTo>
                      <a:lnTo>
                        <a:pt x="4722" y="573"/>
                      </a:lnTo>
                      <a:lnTo>
                        <a:pt x="4729" y="567"/>
                      </a:lnTo>
                      <a:lnTo>
                        <a:pt x="4729" y="549"/>
                      </a:lnTo>
                      <a:lnTo>
                        <a:pt x="4726" y="548"/>
                      </a:lnTo>
                      <a:lnTo>
                        <a:pt x="4722" y="534"/>
                      </a:lnTo>
                      <a:lnTo>
                        <a:pt x="4731" y="538"/>
                      </a:lnTo>
                      <a:lnTo>
                        <a:pt x="4730" y="518"/>
                      </a:lnTo>
                      <a:lnTo>
                        <a:pt x="4716" y="518"/>
                      </a:lnTo>
                      <a:lnTo>
                        <a:pt x="4703" y="506"/>
                      </a:lnTo>
                      <a:lnTo>
                        <a:pt x="4701" y="491"/>
                      </a:lnTo>
                      <a:lnTo>
                        <a:pt x="4692" y="492"/>
                      </a:lnTo>
                      <a:lnTo>
                        <a:pt x="4689" y="502"/>
                      </a:lnTo>
                      <a:lnTo>
                        <a:pt x="4686" y="507"/>
                      </a:lnTo>
                      <a:lnTo>
                        <a:pt x="4681" y="497"/>
                      </a:lnTo>
                      <a:lnTo>
                        <a:pt x="4681" y="493"/>
                      </a:lnTo>
                      <a:lnTo>
                        <a:pt x="4676" y="481"/>
                      </a:lnTo>
                      <a:lnTo>
                        <a:pt x="4679" y="475"/>
                      </a:lnTo>
                      <a:lnTo>
                        <a:pt x="4666" y="464"/>
                      </a:lnTo>
                      <a:lnTo>
                        <a:pt x="4660" y="454"/>
                      </a:lnTo>
                      <a:lnTo>
                        <a:pt x="4662" y="447"/>
                      </a:lnTo>
                      <a:lnTo>
                        <a:pt x="4670" y="449"/>
                      </a:lnTo>
                      <a:lnTo>
                        <a:pt x="4687" y="470"/>
                      </a:lnTo>
                      <a:lnTo>
                        <a:pt x="4717" y="490"/>
                      </a:lnTo>
                      <a:lnTo>
                        <a:pt x="4711" y="507"/>
                      </a:lnTo>
                      <a:lnTo>
                        <a:pt x="4717" y="505"/>
                      </a:lnTo>
                      <a:lnTo>
                        <a:pt x="4724" y="493"/>
                      </a:lnTo>
                      <a:lnTo>
                        <a:pt x="4736" y="455"/>
                      </a:lnTo>
                      <a:lnTo>
                        <a:pt x="4736" y="441"/>
                      </a:lnTo>
                      <a:lnTo>
                        <a:pt x="4732" y="428"/>
                      </a:lnTo>
                      <a:lnTo>
                        <a:pt x="4726" y="432"/>
                      </a:lnTo>
                      <a:lnTo>
                        <a:pt x="4717" y="428"/>
                      </a:lnTo>
                      <a:lnTo>
                        <a:pt x="4713" y="400"/>
                      </a:lnTo>
                      <a:lnTo>
                        <a:pt x="4714" y="389"/>
                      </a:lnTo>
                      <a:lnTo>
                        <a:pt x="4698" y="360"/>
                      </a:lnTo>
                      <a:lnTo>
                        <a:pt x="4689" y="364"/>
                      </a:lnTo>
                      <a:lnTo>
                        <a:pt x="4695" y="378"/>
                      </a:lnTo>
                      <a:lnTo>
                        <a:pt x="4686" y="387"/>
                      </a:lnTo>
                      <a:lnTo>
                        <a:pt x="4684" y="394"/>
                      </a:lnTo>
                      <a:lnTo>
                        <a:pt x="4679" y="394"/>
                      </a:lnTo>
                      <a:lnTo>
                        <a:pt x="4672" y="374"/>
                      </a:lnTo>
                      <a:lnTo>
                        <a:pt x="4662" y="362"/>
                      </a:lnTo>
                      <a:lnTo>
                        <a:pt x="4670" y="358"/>
                      </a:lnTo>
                      <a:lnTo>
                        <a:pt x="4671" y="349"/>
                      </a:lnTo>
                      <a:lnTo>
                        <a:pt x="4673" y="341"/>
                      </a:lnTo>
                      <a:lnTo>
                        <a:pt x="4647" y="315"/>
                      </a:lnTo>
                      <a:lnTo>
                        <a:pt x="4640" y="318"/>
                      </a:lnTo>
                      <a:lnTo>
                        <a:pt x="4639" y="306"/>
                      </a:lnTo>
                      <a:lnTo>
                        <a:pt x="4624" y="283"/>
                      </a:lnTo>
                      <a:lnTo>
                        <a:pt x="4603" y="271"/>
                      </a:lnTo>
                      <a:lnTo>
                        <a:pt x="4607" y="266"/>
                      </a:lnTo>
                      <a:lnTo>
                        <a:pt x="4603" y="258"/>
                      </a:lnTo>
                      <a:lnTo>
                        <a:pt x="4593" y="255"/>
                      </a:lnTo>
                      <a:lnTo>
                        <a:pt x="4588" y="261"/>
                      </a:lnTo>
                      <a:lnTo>
                        <a:pt x="4585" y="255"/>
                      </a:lnTo>
                      <a:lnTo>
                        <a:pt x="4586" y="244"/>
                      </a:lnTo>
                      <a:lnTo>
                        <a:pt x="4569" y="248"/>
                      </a:lnTo>
                      <a:lnTo>
                        <a:pt x="4539" y="242"/>
                      </a:lnTo>
                      <a:lnTo>
                        <a:pt x="4523" y="255"/>
                      </a:lnTo>
                      <a:lnTo>
                        <a:pt x="4518" y="253"/>
                      </a:lnTo>
                      <a:lnTo>
                        <a:pt x="4509" y="255"/>
                      </a:lnTo>
                      <a:lnTo>
                        <a:pt x="4489" y="238"/>
                      </a:lnTo>
                      <a:lnTo>
                        <a:pt x="4477" y="248"/>
                      </a:lnTo>
                      <a:lnTo>
                        <a:pt x="4469" y="247"/>
                      </a:lnTo>
                      <a:lnTo>
                        <a:pt x="4441" y="253"/>
                      </a:lnTo>
                      <a:lnTo>
                        <a:pt x="4435" y="247"/>
                      </a:lnTo>
                      <a:lnTo>
                        <a:pt x="4426" y="255"/>
                      </a:lnTo>
                      <a:lnTo>
                        <a:pt x="4428" y="248"/>
                      </a:lnTo>
                      <a:lnTo>
                        <a:pt x="4432" y="242"/>
                      </a:lnTo>
                      <a:lnTo>
                        <a:pt x="4430" y="238"/>
                      </a:lnTo>
                      <a:lnTo>
                        <a:pt x="4424" y="237"/>
                      </a:lnTo>
                      <a:lnTo>
                        <a:pt x="4421" y="244"/>
                      </a:lnTo>
                      <a:lnTo>
                        <a:pt x="4410" y="247"/>
                      </a:lnTo>
                      <a:lnTo>
                        <a:pt x="4409" y="258"/>
                      </a:lnTo>
                      <a:lnTo>
                        <a:pt x="4405" y="264"/>
                      </a:lnTo>
                      <a:lnTo>
                        <a:pt x="4416" y="261"/>
                      </a:lnTo>
                      <a:lnTo>
                        <a:pt x="4409" y="272"/>
                      </a:lnTo>
                      <a:lnTo>
                        <a:pt x="4403" y="272"/>
                      </a:lnTo>
                      <a:lnTo>
                        <a:pt x="4402" y="283"/>
                      </a:lnTo>
                      <a:lnTo>
                        <a:pt x="4397" y="294"/>
                      </a:lnTo>
                      <a:lnTo>
                        <a:pt x="4386" y="299"/>
                      </a:lnTo>
                      <a:lnTo>
                        <a:pt x="4382" y="296"/>
                      </a:lnTo>
                      <a:lnTo>
                        <a:pt x="4380" y="307"/>
                      </a:lnTo>
                      <a:lnTo>
                        <a:pt x="4356" y="306"/>
                      </a:lnTo>
                      <a:lnTo>
                        <a:pt x="4349" y="312"/>
                      </a:lnTo>
                      <a:lnTo>
                        <a:pt x="4334" y="306"/>
                      </a:lnTo>
                      <a:lnTo>
                        <a:pt x="4313" y="306"/>
                      </a:lnTo>
                      <a:lnTo>
                        <a:pt x="4313" y="301"/>
                      </a:lnTo>
                      <a:lnTo>
                        <a:pt x="4311" y="299"/>
                      </a:lnTo>
                      <a:lnTo>
                        <a:pt x="4329" y="288"/>
                      </a:lnTo>
                      <a:lnTo>
                        <a:pt x="4333" y="292"/>
                      </a:lnTo>
                      <a:lnTo>
                        <a:pt x="4343" y="264"/>
                      </a:lnTo>
                      <a:lnTo>
                        <a:pt x="4349" y="253"/>
                      </a:lnTo>
                      <a:lnTo>
                        <a:pt x="4353" y="242"/>
                      </a:lnTo>
                      <a:lnTo>
                        <a:pt x="4367" y="238"/>
                      </a:lnTo>
                      <a:lnTo>
                        <a:pt x="4377" y="216"/>
                      </a:lnTo>
                      <a:lnTo>
                        <a:pt x="4373" y="213"/>
                      </a:lnTo>
                      <a:lnTo>
                        <a:pt x="4370" y="207"/>
                      </a:lnTo>
                      <a:lnTo>
                        <a:pt x="4372" y="204"/>
                      </a:lnTo>
                      <a:lnTo>
                        <a:pt x="4380" y="204"/>
                      </a:lnTo>
                      <a:lnTo>
                        <a:pt x="4380" y="197"/>
                      </a:lnTo>
                      <a:lnTo>
                        <a:pt x="4373" y="195"/>
                      </a:lnTo>
                      <a:lnTo>
                        <a:pt x="4373" y="188"/>
                      </a:lnTo>
                      <a:lnTo>
                        <a:pt x="4375" y="183"/>
                      </a:lnTo>
                      <a:lnTo>
                        <a:pt x="4349" y="175"/>
                      </a:lnTo>
                      <a:lnTo>
                        <a:pt x="4344" y="178"/>
                      </a:lnTo>
                      <a:lnTo>
                        <a:pt x="4338" y="168"/>
                      </a:lnTo>
                      <a:lnTo>
                        <a:pt x="4329" y="166"/>
                      </a:lnTo>
                      <a:lnTo>
                        <a:pt x="4321" y="166"/>
                      </a:lnTo>
                      <a:lnTo>
                        <a:pt x="4312" y="173"/>
                      </a:lnTo>
                      <a:lnTo>
                        <a:pt x="4306" y="164"/>
                      </a:lnTo>
                      <a:lnTo>
                        <a:pt x="4289" y="173"/>
                      </a:lnTo>
                      <a:lnTo>
                        <a:pt x="4294" y="157"/>
                      </a:lnTo>
                      <a:lnTo>
                        <a:pt x="4292" y="143"/>
                      </a:lnTo>
                      <a:lnTo>
                        <a:pt x="4286" y="162"/>
                      </a:lnTo>
                      <a:lnTo>
                        <a:pt x="4268" y="161"/>
                      </a:lnTo>
                      <a:lnTo>
                        <a:pt x="4211" y="189"/>
                      </a:lnTo>
                      <a:lnTo>
                        <a:pt x="4224" y="169"/>
                      </a:lnTo>
                      <a:lnTo>
                        <a:pt x="4231" y="166"/>
                      </a:lnTo>
                      <a:lnTo>
                        <a:pt x="4256" y="126"/>
                      </a:lnTo>
                      <a:lnTo>
                        <a:pt x="4268" y="116"/>
                      </a:lnTo>
                      <a:lnTo>
                        <a:pt x="4276" y="115"/>
                      </a:lnTo>
                      <a:lnTo>
                        <a:pt x="4286" y="98"/>
                      </a:lnTo>
                      <a:lnTo>
                        <a:pt x="4286" y="91"/>
                      </a:lnTo>
                      <a:lnTo>
                        <a:pt x="4301" y="88"/>
                      </a:lnTo>
                      <a:lnTo>
                        <a:pt x="4310" y="95"/>
                      </a:lnTo>
                      <a:lnTo>
                        <a:pt x="4301" y="82"/>
                      </a:lnTo>
                      <a:lnTo>
                        <a:pt x="4290" y="43"/>
                      </a:lnTo>
                      <a:lnTo>
                        <a:pt x="4281" y="39"/>
                      </a:lnTo>
                      <a:lnTo>
                        <a:pt x="4276" y="48"/>
                      </a:lnTo>
                      <a:lnTo>
                        <a:pt x="4259" y="45"/>
                      </a:lnTo>
                      <a:lnTo>
                        <a:pt x="4242" y="34"/>
                      </a:lnTo>
                      <a:lnTo>
                        <a:pt x="4226" y="7"/>
                      </a:lnTo>
                      <a:lnTo>
                        <a:pt x="4219" y="17"/>
                      </a:lnTo>
                      <a:lnTo>
                        <a:pt x="4213" y="14"/>
                      </a:lnTo>
                      <a:lnTo>
                        <a:pt x="4211" y="12"/>
                      </a:lnTo>
                      <a:lnTo>
                        <a:pt x="4211" y="5"/>
                      </a:lnTo>
                      <a:lnTo>
                        <a:pt x="4203" y="0"/>
                      </a:lnTo>
                      <a:lnTo>
                        <a:pt x="4193" y="2"/>
                      </a:lnTo>
                      <a:lnTo>
                        <a:pt x="4178" y="14"/>
                      </a:lnTo>
                      <a:lnTo>
                        <a:pt x="4172" y="24"/>
                      </a:lnTo>
                      <a:lnTo>
                        <a:pt x="4166" y="27"/>
                      </a:lnTo>
                      <a:lnTo>
                        <a:pt x="4143" y="22"/>
                      </a:lnTo>
                      <a:lnTo>
                        <a:pt x="4139" y="35"/>
                      </a:lnTo>
                      <a:lnTo>
                        <a:pt x="4122" y="51"/>
                      </a:lnTo>
                      <a:lnTo>
                        <a:pt x="4098" y="88"/>
                      </a:lnTo>
                      <a:lnTo>
                        <a:pt x="4093" y="102"/>
                      </a:lnTo>
                      <a:lnTo>
                        <a:pt x="4073" y="120"/>
                      </a:lnTo>
                      <a:lnTo>
                        <a:pt x="4070" y="126"/>
                      </a:lnTo>
                      <a:lnTo>
                        <a:pt x="4049" y="157"/>
                      </a:lnTo>
                      <a:lnTo>
                        <a:pt x="4043" y="168"/>
                      </a:lnTo>
                      <a:lnTo>
                        <a:pt x="4042" y="178"/>
                      </a:lnTo>
                      <a:lnTo>
                        <a:pt x="4042" y="185"/>
                      </a:lnTo>
                      <a:lnTo>
                        <a:pt x="4039" y="194"/>
                      </a:lnTo>
                      <a:lnTo>
                        <a:pt x="4033" y="194"/>
                      </a:lnTo>
                      <a:lnTo>
                        <a:pt x="4032" y="201"/>
                      </a:lnTo>
                      <a:lnTo>
                        <a:pt x="4023" y="220"/>
                      </a:lnTo>
                      <a:lnTo>
                        <a:pt x="4025" y="222"/>
                      </a:lnTo>
                      <a:lnTo>
                        <a:pt x="4025" y="232"/>
                      </a:lnTo>
                      <a:lnTo>
                        <a:pt x="4030" y="238"/>
                      </a:lnTo>
                      <a:lnTo>
                        <a:pt x="4043" y="244"/>
                      </a:lnTo>
                      <a:lnTo>
                        <a:pt x="4046" y="258"/>
                      </a:lnTo>
                      <a:lnTo>
                        <a:pt x="4052" y="263"/>
                      </a:lnTo>
                      <a:lnTo>
                        <a:pt x="4050" y="267"/>
                      </a:lnTo>
                      <a:lnTo>
                        <a:pt x="4039" y="265"/>
                      </a:lnTo>
                      <a:lnTo>
                        <a:pt x="4037" y="258"/>
                      </a:lnTo>
                      <a:lnTo>
                        <a:pt x="4037" y="282"/>
                      </a:lnTo>
                      <a:lnTo>
                        <a:pt x="4041" y="285"/>
                      </a:lnTo>
                      <a:lnTo>
                        <a:pt x="4039" y="286"/>
                      </a:lnTo>
                      <a:lnTo>
                        <a:pt x="4010" y="303"/>
                      </a:lnTo>
                      <a:lnTo>
                        <a:pt x="3995" y="307"/>
                      </a:lnTo>
                      <a:lnTo>
                        <a:pt x="3975" y="306"/>
                      </a:lnTo>
                      <a:lnTo>
                        <a:pt x="3962" y="312"/>
                      </a:lnTo>
                      <a:lnTo>
                        <a:pt x="3913" y="302"/>
                      </a:lnTo>
                      <a:lnTo>
                        <a:pt x="3915" y="310"/>
                      </a:lnTo>
                      <a:lnTo>
                        <a:pt x="3915" y="315"/>
                      </a:lnTo>
                      <a:lnTo>
                        <a:pt x="3921" y="321"/>
                      </a:lnTo>
                      <a:lnTo>
                        <a:pt x="3923" y="334"/>
                      </a:lnTo>
                      <a:lnTo>
                        <a:pt x="3934" y="335"/>
                      </a:lnTo>
                      <a:lnTo>
                        <a:pt x="3941" y="344"/>
                      </a:lnTo>
                      <a:lnTo>
                        <a:pt x="3941" y="351"/>
                      </a:lnTo>
                      <a:lnTo>
                        <a:pt x="3960" y="351"/>
                      </a:lnTo>
                      <a:lnTo>
                        <a:pt x="3967" y="356"/>
                      </a:lnTo>
                      <a:lnTo>
                        <a:pt x="3968" y="364"/>
                      </a:lnTo>
                      <a:lnTo>
                        <a:pt x="3963" y="377"/>
                      </a:lnTo>
                      <a:lnTo>
                        <a:pt x="3963" y="396"/>
                      </a:lnTo>
                      <a:lnTo>
                        <a:pt x="3960" y="406"/>
                      </a:lnTo>
                      <a:lnTo>
                        <a:pt x="3947" y="401"/>
                      </a:lnTo>
                      <a:lnTo>
                        <a:pt x="3947" y="389"/>
                      </a:lnTo>
                      <a:lnTo>
                        <a:pt x="3944" y="384"/>
                      </a:lnTo>
                      <a:lnTo>
                        <a:pt x="3923" y="380"/>
                      </a:lnTo>
                      <a:lnTo>
                        <a:pt x="3923" y="377"/>
                      </a:lnTo>
                      <a:lnTo>
                        <a:pt x="3926" y="366"/>
                      </a:lnTo>
                      <a:lnTo>
                        <a:pt x="3924" y="361"/>
                      </a:lnTo>
                      <a:lnTo>
                        <a:pt x="3907" y="364"/>
                      </a:lnTo>
                      <a:lnTo>
                        <a:pt x="3908" y="353"/>
                      </a:lnTo>
                      <a:lnTo>
                        <a:pt x="3902" y="352"/>
                      </a:lnTo>
                      <a:lnTo>
                        <a:pt x="3865" y="379"/>
                      </a:lnTo>
                      <a:lnTo>
                        <a:pt x="3869" y="389"/>
                      </a:lnTo>
                      <a:lnTo>
                        <a:pt x="3869" y="396"/>
                      </a:lnTo>
                      <a:lnTo>
                        <a:pt x="3864" y="396"/>
                      </a:lnTo>
                      <a:lnTo>
                        <a:pt x="3860" y="390"/>
                      </a:lnTo>
                      <a:lnTo>
                        <a:pt x="3849" y="393"/>
                      </a:lnTo>
                      <a:lnTo>
                        <a:pt x="3844" y="404"/>
                      </a:lnTo>
                      <a:lnTo>
                        <a:pt x="3851" y="405"/>
                      </a:lnTo>
                      <a:lnTo>
                        <a:pt x="3854" y="409"/>
                      </a:lnTo>
                      <a:lnTo>
                        <a:pt x="3855" y="417"/>
                      </a:lnTo>
                      <a:lnTo>
                        <a:pt x="3850" y="419"/>
                      </a:lnTo>
                      <a:lnTo>
                        <a:pt x="3838" y="415"/>
                      </a:lnTo>
                      <a:lnTo>
                        <a:pt x="3821" y="428"/>
                      </a:lnTo>
                      <a:lnTo>
                        <a:pt x="3821" y="415"/>
                      </a:lnTo>
                      <a:lnTo>
                        <a:pt x="3819" y="411"/>
                      </a:lnTo>
                      <a:lnTo>
                        <a:pt x="3815" y="415"/>
                      </a:lnTo>
                      <a:lnTo>
                        <a:pt x="3805" y="431"/>
                      </a:lnTo>
                      <a:lnTo>
                        <a:pt x="3797" y="431"/>
                      </a:lnTo>
                      <a:lnTo>
                        <a:pt x="3784" y="442"/>
                      </a:lnTo>
                      <a:lnTo>
                        <a:pt x="3780" y="439"/>
                      </a:lnTo>
                      <a:lnTo>
                        <a:pt x="3790" y="427"/>
                      </a:lnTo>
                      <a:lnTo>
                        <a:pt x="3791" y="419"/>
                      </a:lnTo>
                      <a:lnTo>
                        <a:pt x="3780" y="417"/>
                      </a:lnTo>
                      <a:lnTo>
                        <a:pt x="3779" y="411"/>
                      </a:lnTo>
                      <a:lnTo>
                        <a:pt x="3774" y="419"/>
                      </a:lnTo>
                      <a:lnTo>
                        <a:pt x="3756" y="423"/>
                      </a:lnTo>
                      <a:lnTo>
                        <a:pt x="3748" y="438"/>
                      </a:lnTo>
                      <a:lnTo>
                        <a:pt x="3740" y="442"/>
                      </a:lnTo>
                      <a:lnTo>
                        <a:pt x="3736" y="436"/>
                      </a:lnTo>
                      <a:lnTo>
                        <a:pt x="3756" y="414"/>
                      </a:lnTo>
                      <a:lnTo>
                        <a:pt x="3761" y="393"/>
                      </a:lnTo>
                      <a:lnTo>
                        <a:pt x="3745" y="380"/>
                      </a:lnTo>
                      <a:lnTo>
                        <a:pt x="3716" y="382"/>
                      </a:lnTo>
                      <a:lnTo>
                        <a:pt x="3711" y="385"/>
                      </a:lnTo>
                      <a:lnTo>
                        <a:pt x="3710" y="393"/>
                      </a:lnTo>
                      <a:lnTo>
                        <a:pt x="3678" y="383"/>
                      </a:lnTo>
                      <a:lnTo>
                        <a:pt x="3676" y="390"/>
                      </a:lnTo>
                      <a:lnTo>
                        <a:pt x="3665" y="399"/>
                      </a:lnTo>
                      <a:lnTo>
                        <a:pt x="3657" y="389"/>
                      </a:lnTo>
                      <a:lnTo>
                        <a:pt x="3629" y="390"/>
                      </a:lnTo>
                      <a:lnTo>
                        <a:pt x="3628" y="394"/>
                      </a:lnTo>
                      <a:lnTo>
                        <a:pt x="3635" y="399"/>
                      </a:lnTo>
                      <a:lnTo>
                        <a:pt x="3635" y="403"/>
                      </a:lnTo>
                      <a:lnTo>
                        <a:pt x="3609" y="409"/>
                      </a:lnTo>
                      <a:lnTo>
                        <a:pt x="3608" y="405"/>
                      </a:lnTo>
                      <a:lnTo>
                        <a:pt x="3611" y="398"/>
                      </a:lnTo>
                      <a:lnTo>
                        <a:pt x="3604" y="399"/>
                      </a:lnTo>
                      <a:lnTo>
                        <a:pt x="3590" y="412"/>
                      </a:lnTo>
                      <a:lnTo>
                        <a:pt x="3586" y="401"/>
                      </a:lnTo>
                      <a:lnTo>
                        <a:pt x="3581" y="405"/>
                      </a:lnTo>
                      <a:lnTo>
                        <a:pt x="3581" y="423"/>
                      </a:lnTo>
                      <a:lnTo>
                        <a:pt x="3585" y="427"/>
                      </a:lnTo>
                      <a:lnTo>
                        <a:pt x="3604" y="417"/>
                      </a:lnTo>
                      <a:lnTo>
                        <a:pt x="3607" y="428"/>
                      </a:lnTo>
                      <a:lnTo>
                        <a:pt x="3611" y="435"/>
                      </a:lnTo>
                      <a:lnTo>
                        <a:pt x="3612" y="432"/>
                      </a:lnTo>
                      <a:lnTo>
                        <a:pt x="3612" y="426"/>
                      </a:lnTo>
                      <a:lnTo>
                        <a:pt x="3619" y="423"/>
                      </a:lnTo>
                      <a:lnTo>
                        <a:pt x="3618" y="428"/>
                      </a:lnTo>
                      <a:lnTo>
                        <a:pt x="3620" y="435"/>
                      </a:lnTo>
                      <a:lnTo>
                        <a:pt x="3614" y="446"/>
                      </a:lnTo>
                      <a:lnTo>
                        <a:pt x="3549" y="471"/>
                      </a:lnTo>
                      <a:lnTo>
                        <a:pt x="3520" y="475"/>
                      </a:lnTo>
                      <a:lnTo>
                        <a:pt x="3516" y="473"/>
                      </a:lnTo>
                      <a:lnTo>
                        <a:pt x="3514" y="481"/>
                      </a:lnTo>
                      <a:lnTo>
                        <a:pt x="3514" y="492"/>
                      </a:lnTo>
                      <a:lnTo>
                        <a:pt x="3514" y="489"/>
                      </a:lnTo>
                      <a:lnTo>
                        <a:pt x="3501" y="487"/>
                      </a:lnTo>
                      <a:lnTo>
                        <a:pt x="3488" y="496"/>
                      </a:lnTo>
                      <a:lnTo>
                        <a:pt x="3473" y="490"/>
                      </a:lnTo>
                      <a:lnTo>
                        <a:pt x="3455" y="502"/>
                      </a:lnTo>
                      <a:lnTo>
                        <a:pt x="3436" y="502"/>
                      </a:lnTo>
                      <a:lnTo>
                        <a:pt x="3420" y="516"/>
                      </a:lnTo>
                      <a:lnTo>
                        <a:pt x="3434" y="524"/>
                      </a:lnTo>
                      <a:lnTo>
                        <a:pt x="3415" y="529"/>
                      </a:lnTo>
                      <a:lnTo>
                        <a:pt x="3401" y="541"/>
                      </a:lnTo>
                      <a:lnTo>
                        <a:pt x="3385" y="528"/>
                      </a:lnTo>
                      <a:lnTo>
                        <a:pt x="3378" y="536"/>
                      </a:lnTo>
                      <a:lnTo>
                        <a:pt x="3366" y="539"/>
                      </a:lnTo>
                      <a:lnTo>
                        <a:pt x="3365" y="544"/>
                      </a:lnTo>
                      <a:lnTo>
                        <a:pt x="3371" y="544"/>
                      </a:lnTo>
                      <a:lnTo>
                        <a:pt x="3374" y="550"/>
                      </a:lnTo>
                      <a:lnTo>
                        <a:pt x="3355" y="555"/>
                      </a:lnTo>
                      <a:lnTo>
                        <a:pt x="3354" y="562"/>
                      </a:lnTo>
                      <a:lnTo>
                        <a:pt x="3344" y="566"/>
                      </a:lnTo>
                      <a:lnTo>
                        <a:pt x="3333" y="584"/>
                      </a:lnTo>
                      <a:lnTo>
                        <a:pt x="3322" y="593"/>
                      </a:lnTo>
                      <a:lnTo>
                        <a:pt x="3321" y="598"/>
                      </a:lnTo>
                      <a:lnTo>
                        <a:pt x="3322" y="604"/>
                      </a:lnTo>
                      <a:lnTo>
                        <a:pt x="3319" y="608"/>
                      </a:lnTo>
                      <a:lnTo>
                        <a:pt x="3305" y="614"/>
                      </a:lnTo>
                      <a:lnTo>
                        <a:pt x="3300" y="605"/>
                      </a:lnTo>
                      <a:lnTo>
                        <a:pt x="3292" y="604"/>
                      </a:lnTo>
                      <a:lnTo>
                        <a:pt x="3269" y="602"/>
                      </a:lnTo>
                      <a:lnTo>
                        <a:pt x="3261" y="606"/>
                      </a:lnTo>
                      <a:lnTo>
                        <a:pt x="3256" y="611"/>
                      </a:lnTo>
                      <a:lnTo>
                        <a:pt x="3262" y="618"/>
                      </a:lnTo>
                      <a:lnTo>
                        <a:pt x="3279" y="625"/>
                      </a:lnTo>
                      <a:lnTo>
                        <a:pt x="3301" y="626"/>
                      </a:lnTo>
                      <a:lnTo>
                        <a:pt x="3297" y="633"/>
                      </a:lnTo>
                      <a:lnTo>
                        <a:pt x="3288" y="642"/>
                      </a:lnTo>
                      <a:lnTo>
                        <a:pt x="3281" y="640"/>
                      </a:lnTo>
                      <a:lnTo>
                        <a:pt x="3279" y="633"/>
                      </a:lnTo>
                      <a:lnTo>
                        <a:pt x="3272" y="640"/>
                      </a:lnTo>
                      <a:lnTo>
                        <a:pt x="3274" y="645"/>
                      </a:lnTo>
                      <a:lnTo>
                        <a:pt x="3268" y="659"/>
                      </a:lnTo>
                      <a:lnTo>
                        <a:pt x="3262" y="667"/>
                      </a:lnTo>
                      <a:lnTo>
                        <a:pt x="3256" y="683"/>
                      </a:lnTo>
                      <a:lnTo>
                        <a:pt x="3249" y="683"/>
                      </a:lnTo>
                      <a:lnTo>
                        <a:pt x="3247" y="694"/>
                      </a:lnTo>
                      <a:lnTo>
                        <a:pt x="3253" y="702"/>
                      </a:lnTo>
                      <a:lnTo>
                        <a:pt x="3246" y="708"/>
                      </a:lnTo>
                      <a:lnTo>
                        <a:pt x="3236" y="691"/>
                      </a:lnTo>
                      <a:lnTo>
                        <a:pt x="3222" y="684"/>
                      </a:lnTo>
                      <a:lnTo>
                        <a:pt x="3221" y="674"/>
                      </a:lnTo>
                      <a:lnTo>
                        <a:pt x="3204" y="667"/>
                      </a:lnTo>
                      <a:lnTo>
                        <a:pt x="3203" y="668"/>
                      </a:lnTo>
                      <a:lnTo>
                        <a:pt x="3209" y="681"/>
                      </a:lnTo>
                      <a:lnTo>
                        <a:pt x="3194" y="690"/>
                      </a:lnTo>
                      <a:lnTo>
                        <a:pt x="3197" y="699"/>
                      </a:lnTo>
                      <a:lnTo>
                        <a:pt x="3192" y="701"/>
                      </a:lnTo>
                      <a:lnTo>
                        <a:pt x="3193" y="707"/>
                      </a:lnTo>
                      <a:lnTo>
                        <a:pt x="3222" y="711"/>
                      </a:lnTo>
                      <a:lnTo>
                        <a:pt x="3229" y="717"/>
                      </a:lnTo>
                      <a:lnTo>
                        <a:pt x="3242" y="724"/>
                      </a:lnTo>
                      <a:lnTo>
                        <a:pt x="3238" y="728"/>
                      </a:lnTo>
                      <a:lnTo>
                        <a:pt x="3238" y="735"/>
                      </a:lnTo>
                      <a:lnTo>
                        <a:pt x="3242" y="739"/>
                      </a:lnTo>
                      <a:lnTo>
                        <a:pt x="3240" y="743"/>
                      </a:lnTo>
                      <a:lnTo>
                        <a:pt x="3227" y="740"/>
                      </a:lnTo>
                      <a:lnTo>
                        <a:pt x="3224" y="744"/>
                      </a:lnTo>
                      <a:lnTo>
                        <a:pt x="3211" y="750"/>
                      </a:lnTo>
                      <a:lnTo>
                        <a:pt x="3215" y="756"/>
                      </a:lnTo>
                      <a:lnTo>
                        <a:pt x="3204" y="756"/>
                      </a:lnTo>
                      <a:lnTo>
                        <a:pt x="3202" y="761"/>
                      </a:lnTo>
                      <a:lnTo>
                        <a:pt x="3203" y="771"/>
                      </a:lnTo>
                      <a:lnTo>
                        <a:pt x="3209" y="777"/>
                      </a:lnTo>
                      <a:lnTo>
                        <a:pt x="3246" y="788"/>
                      </a:lnTo>
                      <a:lnTo>
                        <a:pt x="3249" y="814"/>
                      </a:lnTo>
                      <a:lnTo>
                        <a:pt x="3253" y="821"/>
                      </a:lnTo>
                      <a:lnTo>
                        <a:pt x="3259" y="826"/>
                      </a:lnTo>
                      <a:lnTo>
                        <a:pt x="3254" y="832"/>
                      </a:lnTo>
                      <a:lnTo>
                        <a:pt x="3242" y="828"/>
                      </a:lnTo>
                      <a:lnTo>
                        <a:pt x="3242" y="831"/>
                      </a:lnTo>
                      <a:lnTo>
                        <a:pt x="3245" y="839"/>
                      </a:lnTo>
                      <a:lnTo>
                        <a:pt x="3240" y="841"/>
                      </a:lnTo>
                      <a:lnTo>
                        <a:pt x="3242" y="847"/>
                      </a:lnTo>
                      <a:lnTo>
                        <a:pt x="3247" y="850"/>
                      </a:lnTo>
                      <a:lnTo>
                        <a:pt x="3247" y="856"/>
                      </a:lnTo>
                      <a:lnTo>
                        <a:pt x="3237" y="861"/>
                      </a:lnTo>
                      <a:lnTo>
                        <a:pt x="3215" y="863"/>
                      </a:lnTo>
                      <a:lnTo>
                        <a:pt x="3202" y="872"/>
                      </a:lnTo>
                      <a:lnTo>
                        <a:pt x="3189" y="871"/>
                      </a:lnTo>
                      <a:lnTo>
                        <a:pt x="3182" y="874"/>
                      </a:lnTo>
                      <a:lnTo>
                        <a:pt x="3179" y="883"/>
                      </a:lnTo>
                      <a:lnTo>
                        <a:pt x="3166" y="894"/>
                      </a:lnTo>
                      <a:lnTo>
                        <a:pt x="3148" y="889"/>
                      </a:lnTo>
                      <a:lnTo>
                        <a:pt x="3145" y="883"/>
                      </a:lnTo>
                      <a:lnTo>
                        <a:pt x="3143" y="883"/>
                      </a:lnTo>
                      <a:lnTo>
                        <a:pt x="3130" y="888"/>
                      </a:lnTo>
                      <a:lnTo>
                        <a:pt x="3105" y="893"/>
                      </a:lnTo>
                      <a:lnTo>
                        <a:pt x="3082" y="900"/>
                      </a:lnTo>
                      <a:lnTo>
                        <a:pt x="3035" y="906"/>
                      </a:lnTo>
                      <a:lnTo>
                        <a:pt x="3026" y="900"/>
                      </a:lnTo>
                      <a:lnTo>
                        <a:pt x="3007" y="904"/>
                      </a:lnTo>
                      <a:lnTo>
                        <a:pt x="2989" y="901"/>
                      </a:lnTo>
                      <a:lnTo>
                        <a:pt x="2952" y="912"/>
                      </a:lnTo>
                      <a:lnTo>
                        <a:pt x="2952" y="917"/>
                      </a:lnTo>
                      <a:lnTo>
                        <a:pt x="2950" y="920"/>
                      </a:lnTo>
                      <a:lnTo>
                        <a:pt x="2939" y="914"/>
                      </a:lnTo>
                      <a:lnTo>
                        <a:pt x="2929" y="918"/>
                      </a:lnTo>
                      <a:lnTo>
                        <a:pt x="2928" y="922"/>
                      </a:lnTo>
                      <a:lnTo>
                        <a:pt x="2912" y="926"/>
                      </a:lnTo>
                      <a:lnTo>
                        <a:pt x="2913" y="936"/>
                      </a:lnTo>
                      <a:lnTo>
                        <a:pt x="2917" y="944"/>
                      </a:lnTo>
                      <a:lnTo>
                        <a:pt x="2920" y="943"/>
                      </a:lnTo>
                      <a:lnTo>
                        <a:pt x="2921" y="938"/>
                      </a:lnTo>
                      <a:lnTo>
                        <a:pt x="2926" y="939"/>
                      </a:lnTo>
                      <a:lnTo>
                        <a:pt x="2924" y="947"/>
                      </a:lnTo>
                      <a:lnTo>
                        <a:pt x="2912" y="958"/>
                      </a:lnTo>
                      <a:lnTo>
                        <a:pt x="2912" y="964"/>
                      </a:lnTo>
                      <a:lnTo>
                        <a:pt x="2904" y="960"/>
                      </a:lnTo>
                      <a:lnTo>
                        <a:pt x="2901" y="966"/>
                      </a:lnTo>
                      <a:lnTo>
                        <a:pt x="2904" y="975"/>
                      </a:lnTo>
                      <a:lnTo>
                        <a:pt x="2913" y="977"/>
                      </a:lnTo>
                      <a:lnTo>
                        <a:pt x="2913" y="987"/>
                      </a:lnTo>
                      <a:lnTo>
                        <a:pt x="2901" y="996"/>
                      </a:lnTo>
                      <a:lnTo>
                        <a:pt x="2918" y="1009"/>
                      </a:lnTo>
                      <a:lnTo>
                        <a:pt x="2917" y="1014"/>
                      </a:lnTo>
                      <a:lnTo>
                        <a:pt x="2923" y="1019"/>
                      </a:lnTo>
                      <a:lnTo>
                        <a:pt x="2926" y="1018"/>
                      </a:lnTo>
                      <a:lnTo>
                        <a:pt x="2931" y="1040"/>
                      </a:lnTo>
                      <a:lnTo>
                        <a:pt x="2937" y="1046"/>
                      </a:lnTo>
                      <a:lnTo>
                        <a:pt x="2934" y="1052"/>
                      </a:lnTo>
                      <a:lnTo>
                        <a:pt x="2933" y="1058"/>
                      </a:lnTo>
                      <a:lnTo>
                        <a:pt x="2929" y="1066"/>
                      </a:lnTo>
                      <a:lnTo>
                        <a:pt x="2924" y="1082"/>
                      </a:lnTo>
                      <a:lnTo>
                        <a:pt x="2925" y="1097"/>
                      </a:lnTo>
                      <a:lnTo>
                        <a:pt x="2930" y="1105"/>
                      </a:lnTo>
                      <a:lnTo>
                        <a:pt x="2930" y="1122"/>
                      </a:lnTo>
                      <a:lnTo>
                        <a:pt x="2935" y="1133"/>
                      </a:lnTo>
                      <a:lnTo>
                        <a:pt x="2949" y="1149"/>
                      </a:lnTo>
                      <a:lnTo>
                        <a:pt x="2962" y="1153"/>
                      </a:lnTo>
                      <a:lnTo>
                        <a:pt x="2987" y="1157"/>
                      </a:lnTo>
                      <a:lnTo>
                        <a:pt x="3001" y="1168"/>
                      </a:lnTo>
                      <a:lnTo>
                        <a:pt x="3009" y="1168"/>
                      </a:lnTo>
                      <a:lnTo>
                        <a:pt x="3015" y="1184"/>
                      </a:lnTo>
                      <a:lnTo>
                        <a:pt x="3010" y="1196"/>
                      </a:lnTo>
                      <a:lnTo>
                        <a:pt x="3006" y="1200"/>
                      </a:lnTo>
                      <a:lnTo>
                        <a:pt x="3017" y="1203"/>
                      </a:lnTo>
                      <a:lnTo>
                        <a:pt x="3023" y="1211"/>
                      </a:lnTo>
                      <a:lnTo>
                        <a:pt x="3031" y="1227"/>
                      </a:lnTo>
                      <a:lnTo>
                        <a:pt x="3041" y="1233"/>
                      </a:lnTo>
                      <a:lnTo>
                        <a:pt x="3060" y="1239"/>
                      </a:lnTo>
                      <a:lnTo>
                        <a:pt x="3069" y="1246"/>
                      </a:lnTo>
                      <a:lnTo>
                        <a:pt x="3073" y="1239"/>
                      </a:lnTo>
                      <a:lnTo>
                        <a:pt x="3076" y="1254"/>
                      </a:lnTo>
                      <a:lnTo>
                        <a:pt x="3084" y="1272"/>
                      </a:lnTo>
                      <a:lnTo>
                        <a:pt x="3084" y="1282"/>
                      </a:lnTo>
                      <a:lnTo>
                        <a:pt x="3080" y="1302"/>
                      </a:lnTo>
                      <a:lnTo>
                        <a:pt x="3069" y="1312"/>
                      </a:lnTo>
                      <a:lnTo>
                        <a:pt x="3068" y="1329"/>
                      </a:lnTo>
                      <a:lnTo>
                        <a:pt x="3060" y="1343"/>
                      </a:lnTo>
                      <a:lnTo>
                        <a:pt x="3064" y="1358"/>
                      </a:lnTo>
                      <a:lnTo>
                        <a:pt x="3063" y="1372"/>
                      </a:lnTo>
                      <a:lnTo>
                        <a:pt x="3079" y="1394"/>
                      </a:lnTo>
                      <a:lnTo>
                        <a:pt x="3082" y="1426"/>
                      </a:lnTo>
                      <a:lnTo>
                        <a:pt x="3087" y="1440"/>
                      </a:lnTo>
                      <a:lnTo>
                        <a:pt x="3090" y="1459"/>
                      </a:lnTo>
                      <a:lnTo>
                        <a:pt x="3090" y="1474"/>
                      </a:lnTo>
                      <a:lnTo>
                        <a:pt x="3085" y="1487"/>
                      </a:lnTo>
                      <a:lnTo>
                        <a:pt x="3075" y="1501"/>
                      </a:lnTo>
                      <a:lnTo>
                        <a:pt x="3063" y="1504"/>
                      </a:lnTo>
                      <a:lnTo>
                        <a:pt x="3055" y="1501"/>
                      </a:lnTo>
                      <a:lnTo>
                        <a:pt x="3054" y="1509"/>
                      </a:lnTo>
                      <a:lnTo>
                        <a:pt x="3063" y="1530"/>
                      </a:lnTo>
                      <a:lnTo>
                        <a:pt x="3059" y="1539"/>
                      </a:lnTo>
                      <a:lnTo>
                        <a:pt x="3035" y="1529"/>
                      </a:lnTo>
                      <a:lnTo>
                        <a:pt x="3017" y="1528"/>
                      </a:lnTo>
                      <a:lnTo>
                        <a:pt x="3006" y="1517"/>
                      </a:lnTo>
                      <a:lnTo>
                        <a:pt x="3004" y="1504"/>
                      </a:lnTo>
                      <a:lnTo>
                        <a:pt x="3004" y="1458"/>
                      </a:lnTo>
                      <a:lnTo>
                        <a:pt x="3012" y="1428"/>
                      </a:lnTo>
                      <a:lnTo>
                        <a:pt x="3009" y="1422"/>
                      </a:lnTo>
                      <a:lnTo>
                        <a:pt x="3007" y="1393"/>
                      </a:lnTo>
                      <a:lnTo>
                        <a:pt x="3010" y="1379"/>
                      </a:lnTo>
                      <a:lnTo>
                        <a:pt x="3009" y="1362"/>
                      </a:lnTo>
                      <a:lnTo>
                        <a:pt x="3007" y="1352"/>
                      </a:lnTo>
                      <a:lnTo>
                        <a:pt x="3015" y="1340"/>
                      </a:lnTo>
                      <a:lnTo>
                        <a:pt x="3047" y="1319"/>
                      </a:lnTo>
                      <a:lnTo>
                        <a:pt x="3049" y="1313"/>
                      </a:lnTo>
                      <a:lnTo>
                        <a:pt x="3049" y="1300"/>
                      </a:lnTo>
                      <a:lnTo>
                        <a:pt x="3052" y="1288"/>
                      </a:lnTo>
                      <a:lnTo>
                        <a:pt x="3060" y="1287"/>
                      </a:lnTo>
                      <a:lnTo>
                        <a:pt x="3063" y="1270"/>
                      </a:lnTo>
                      <a:lnTo>
                        <a:pt x="3039" y="1254"/>
                      </a:lnTo>
                      <a:lnTo>
                        <a:pt x="3010" y="1264"/>
                      </a:lnTo>
                      <a:lnTo>
                        <a:pt x="2982" y="1267"/>
                      </a:lnTo>
                      <a:lnTo>
                        <a:pt x="2966" y="1260"/>
                      </a:lnTo>
                      <a:lnTo>
                        <a:pt x="2955" y="1248"/>
                      </a:lnTo>
                      <a:lnTo>
                        <a:pt x="2952" y="1250"/>
                      </a:lnTo>
                      <a:lnTo>
                        <a:pt x="2945" y="1235"/>
                      </a:lnTo>
                      <a:lnTo>
                        <a:pt x="2931" y="1219"/>
                      </a:lnTo>
                      <a:lnTo>
                        <a:pt x="2928" y="1212"/>
                      </a:lnTo>
                      <a:lnTo>
                        <a:pt x="2928" y="1203"/>
                      </a:lnTo>
                      <a:lnTo>
                        <a:pt x="2902" y="1191"/>
                      </a:lnTo>
                      <a:lnTo>
                        <a:pt x="2880" y="1174"/>
                      </a:lnTo>
                      <a:lnTo>
                        <a:pt x="2871" y="1163"/>
                      </a:lnTo>
                      <a:lnTo>
                        <a:pt x="2844" y="1149"/>
                      </a:lnTo>
                      <a:lnTo>
                        <a:pt x="2792" y="1148"/>
                      </a:lnTo>
                      <a:lnTo>
                        <a:pt x="2777" y="1151"/>
                      </a:lnTo>
                      <a:lnTo>
                        <a:pt x="2763" y="1171"/>
                      </a:lnTo>
                      <a:lnTo>
                        <a:pt x="2741" y="1181"/>
                      </a:lnTo>
                      <a:lnTo>
                        <a:pt x="2737" y="1201"/>
                      </a:lnTo>
                      <a:lnTo>
                        <a:pt x="2764" y="1202"/>
                      </a:lnTo>
                      <a:lnTo>
                        <a:pt x="2778" y="1213"/>
                      </a:lnTo>
                      <a:lnTo>
                        <a:pt x="2773" y="1227"/>
                      </a:lnTo>
                      <a:lnTo>
                        <a:pt x="2763" y="1240"/>
                      </a:lnTo>
                      <a:lnTo>
                        <a:pt x="2743" y="1246"/>
                      </a:lnTo>
                      <a:lnTo>
                        <a:pt x="2729" y="1259"/>
                      </a:lnTo>
                      <a:lnTo>
                        <a:pt x="2708" y="1265"/>
                      </a:lnTo>
                      <a:lnTo>
                        <a:pt x="2708" y="1249"/>
                      </a:lnTo>
                      <a:lnTo>
                        <a:pt x="2692" y="1233"/>
                      </a:lnTo>
                      <a:lnTo>
                        <a:pt x="2683" y="1217"/>
                      </a:lnTo>
                      <a:lnTo>
                        <a:pt x="2672" y="1218"/>
                      </a:lnTo>
                      <a:lnTo>
                        <a:pt x="2662" y="1232"/>
                      </a:lnTo>
                      <a:lnTo>
                        <a:pt x="2668" y="1239"/>
                      </a:lnTo>
                      <a:lnTo>
                        <a:pt x="2673" y="1260"/>
                      </a:lnTo>
                      <a:lnTo>
                        <a:pt x="2678" y="1275"/>
                      </a:lnTo>
                      <a:lnTo>
                        <a:pt x="2681" y="1287"/>
                      </a:lnTo>
                      <a:lnTo>
                        <a:pt x="2687" y="1289"/>
                      </a:lnTo>
                      <a:lnTo>
                        <a:pt x="2709" y="1308"/>
                      </a:lnTo>
                      <a:lnTo>
                        <a:pt x="2724" y="1314"/>
                      </a:lnTo>
                      <a:lnTo>
                        <a:pt x="2732" y="1326"/>
                      </a:lnTo>
                      <a:lnTo>
                        <a:pt x="2741" y="1327"/>
                      </a:lnTo>
                      <a:lnTo>
                        <a:pt x="2747" y="1335"/>
                      </a:lnTo>
                      <a:lnTo>
                        <a:pt x="2757" y="1329"/>
                      </a:lnTo>
                      <a:lnTo>
                        <a:pt x="2767" y="1319"/>
                      </a:lnTo>
                      <a:lnTo>
                        <a:pt x="2764" y="1334"/>
                      </a:lnTo>
                      <a:lnTo>
                        <a:pt x="2769" y="1341"/>
                      </a:lnTo>
                      <a:lnTo>
                        <a:pt x="2780" y="1337"/>
                      </a:lnTo>
                      <a:lnTo>
                        <a:pt x="2781" y="1367"/>
                      </a:lnTo>
                      <a:lnTo>
                        <a:pt x="2795" y="1383"/>
                      </a:lnTo>
                      <a:lnTo>
                        <a:pt x="2795" y="1393"/>
                      </a:lnTo>
                      <a:lnTo>
                        <a:pt x="2779" y="1390"/>
                      </a:lnTo>
                      <a:lnTo>
                        <a:pt x="2769" y="1384"/>
                      </a:lnTo>
                      <a:lnTo>
                        <a:pt x="2762" y="1377"/>
                      </a:lnTo>
                      <a:lnTo>
                        <a:pt x="2758" y="1367"/>
                      </a:lnTo>
                      <a:lnTo>
                        <a:pt x="2748" y="1358"/>
                      </a:lnTo>
                      <a:lnTo>
                        <a:pt x="2713" y="1354"/>
                      </a:lnTo>
                      <a:lnTo>
                        <a:pt x="2702" y="1348"/>
                      </a:lnTo>
                      <a:lnTo>
                        <a:pt x="2668" y="1345"/>
                      </a:lnTo>
                      <a:lnTo>
                        <a:pt x="2636" y="1332"/>
                      </a:lnTo>
                      <a:lnTo>
                        <a:pt x="2627" y="1325"/>
                      </a:lnTo>
                      <a:lnTo>
                        <a:pt x="2617" y="1310"/>
                      </a:lnTo>
                      <a:lnTo>
                        <a:pt x="2619" y="1307"/>
                      </a:lnTo>
                      <a:lnTo>
                        <a:pt x="2633" y="1304"/>
                      </a:lnTo>
                      <a:lnTo>
                        <a:pt x="2634" y="1299"/>
                      </a:lnTo>
                      <a:lnTo>
                        <a:pt x="2633" y="1278"/>
                      </a:lnTo>
                      <a:lnTo>
                        <a:pt x="2622" y="1256"/>
                      </a:lnTo>
                      <a:lnTo>
                        <a:pt x="2621" y="1246"/>
                      </a:lnTo>
                      <a:lnTo>
                        <a:pt x="2627" y="1222"/>
                      </a:lnTo>
                      <a:lnTo>
                        <a:pt x="2618" y="1211"/>
                      </a:lnTo>
                      <a:lnTo>
                        <a:pt x="2627" y="1202"/>
                      </a:lnTo>
                      <a:lnTo>
                        <a:pt x="2641" y="1163"/>
                      </a:lnTo>
                      <a:lnTo>
                        <a:pt x="2634" y="1137"/>
                      </a:lnTo>
                      <a:lnTo>
                        <a:pt x="2632" y="1120"/>
                      </a:lnTo>
                      <a:lnTo>
                        <a:pt x="2640" y="1115"/>
                      </a:lnTo>
                      <a:lnTo>
                        <a:pt x="2630" y="1100"/>
                      </a:lnTo>
                      <a:lnTo>
                        <a:pt x="2628" y="1090"/>
                      </a:lnTo>
                      <a:lnTo>
                        <a:pt x="2629" y="1082"/>
                      </a:lnTo>
                      <a:lnTo>
                        <a:pt x="2613" y="1066"/>
                      </a:lnTo>
                      <a:lnTo>
                        <a:pt x="2608" y="1055"/>
                      </a:lnTo>
                      <a:lnTo>
                        <a:pt x="2593" y="1063"/>
                      </a:lnTo>
                      <a:lnTo>
                        <a:pt x="2595" y="1074"/>
                      </a:lnTo>
                      <a:lnTo>
                        <a:pt x="2602" y="1094"/>
                      </a:lnTo>
                      <a:lnTo>
                        <a:pt x="2607" y="1115"/>
                      </a:lnTo>
                      <a:lnTo>
                        <a:pt x="2607" y="1160"/>
                      </a:lnTo>
                      <a:lnTo>
                        <a:pt x="2598" y="1176"/>
                      </a:lnTo>
                      <a:lnTo>
                        <a:pt x="2566" y="1207"/>
                      </a:lnTo>
                      <a:lnTo>
                        <a:pt x="2546" y="1217"/>
                      </a:lnTo>
                      <a:lnTo>
                        <a:pt x="2516" y="1239"/>
                      </a:lnTo>
                      <a:lnTo>
                        <a:pt x="2517" y="1253"/>
                      </a:lnTo>
                      <a:lnTo>
                        <a:pt x="2517" y="1261"/>
                      </a:lnTo>
                      <a:lnTo>
                        <a:pt x="2514" y="1272"/>
                      </a:lnTo>
                      <a:lnTo>
                        <a:pt x="2498" y="1289"/>
                      </a:lnTo>
                      <a:lnTo>
                        <a:pt x="2498" y="1298"/>
                      </a:lnTo>
                      <a:lnTo>
                        <a:pt x="2519" y="1321"/>
                      </a:lnTo>
                      <a:lnTo>
                        <a:pt x="2532" y="1343"/>
                      </a:lnTo>
                      <a:lnTo>
                        <a:pt x="2541" y="1362"/>
                      </a:lnTo>
                      <a:lnTo>
                        <a:pt x="2547" y="1395"/>
                      </a:lnTo>
                      <a:lnTo>
                        <a:pt x="2560" y="1417"/>
                      </a:lnTo>
                      <a:lnTo>
                        <a:pt x="2569" y="1438"/>
                      </a:lnTo>
                      <a:lnTo>
                        <a:pt x="2569" y="1448"/>
                      </a:lnTo>
                      <a:lnTo>
                        <a:pt x="2565" y="1468"/>
                      </a:lnTo>
                      <a:lnTo>
                        <a:pt x="2557" y="1488"/>
                      </a:lnTo>
                      <a:lnTo>
                        <a:pt x="2555" y="1496"/>
                      </a:lnTo>
                      <a:lnTo>
                        <a:pt x="2541" y="1514"/>
                      </a:lnTo>
                      <a:lnTo>
                        <a:pt x="2538" y="1528"/>
                      </a:lnTo>
                      <a:lnTo>
                        <a:pt x="2539" y="1545"/>
                      </a:lnTo>
                      <a:lnTo>
                        <a:pt x="2532" y="1555"/>
                      </a:lnTo>
                      <a:lnTo>
                        <a:pt x="2530" y="1568"/>
                      </a:lnTo>
                      <a:lnTo>
                        <a:pt x="2527" y="1588"/>
                      </a:lnTo>
                      <a:lnTo>
                        <a:pt x="2541" y="1611"/>
                      </a:lnTo>
                      <a:lnTo>
                        <a:pt x="2548" y="1632"/>
                      </a:lnTo>
                      <a:lnTo>
                        <a:pt x="2546" y="1647"/>
                      </a:lnTo>
                      <a:lnTo>
                        <a:pt x="2539" y="1664"/>
                      </a:lnTo>
                      <a:lnTo>
                        <a:pt x="2538" y="1673"/>
                      </a:lnTo>
                      <a:lnTo>
                        <a:pt x="2547" y="1689"/>
                      </a:lnTo>
                      <a:lnTo>
                        <a:pt x="2559" y="1691"/>
                      </a:lnTo>
                      <a:lnTo>
                        <a:pt x="2575" y="1686"/>
                      </a:lnTo>
                      <a:lnTo>
                        <a:pt x="2586" y="1686"/>
                      </a:lnTo>
                      <a:lnTo>
                        <a:pt x="2600" y="1691"/>
                      </a:lnTo>
                      <a:lnTo>
                        <a:pt x="2616" y="1694"/>
                      </a:lnTo>
                      <a:lnTo>
                        <a:pt x="2618" y="1685"/>
                      </a:lnTo>
                      <a:lnTo>
                        <a:pt x="2641" y="1670"/>
                      </a:lnTo>
                      <a:lnTo>
                        <a:pt x="2665" y="1670"/>
                      </a:lnTo>
                      <a:lnTo>
                        <a:pt x="2698" y="1690"/>
                      </a:lnTo>
                      <a:lnTo>
                        <a:pt x="2708" y="1700"/>
                      </a:lnTo>
                      <a:lnTo>
                        <a:pt x="2734" y="1716"/>
                      </a:lnTo>
                      <a:lnTo>
                        <a:pt x="2753" y="1724"/>
                      </a:lnTo>
                      <a:lnTo>
                        <a:pt x="2758" y="1734"/>
                      </a:lnTo>
                      <a:lnTo>
                        <a:pt x="2758" y="1750"/>
                      </a:lnTo>
                      <a:lnTo>
                        <a:pt x="2757" y="1761"/>
                      </a:lnTo>
                      <a:lnTo>
                        <a:pt x="2775" y="1802"/>
                      </a:lnTo>
                      <a:lnTo>
                        <a:pt x="2779" y="1802"/>
                      </a:lnTo>
                      <a:lnTo>
                        <a:pt x="2780" y="1814"/>
                      </a:lnTo>
                      <a:lnTo>
                        <a:pt x="2774" y="1822"/>
                      </a:lnTo>
                      <a:lnTo>
                        <a:pt x="2761" y="1824"/>
                      </a:lnTo>
                      <a:lnTo>
                        <a:pt x="2750" y="1832"/>
                      </a:lnTo>
                      <a:lnTo>
                        <a:pt x="2746" y="1845"/>
                      </a:lnTo>
                      <a:lnTo>
                        <a:pt x="2745" y="1868"/>
                      </a:lnTo>
                      <a:lnTo>
                        <a:pt x="2747" y="1886"/>
                      </a:lnTo>
                      <a:lnTo>
                        <a:pt x="2751" y="1896"/>
                      </a:lnTo>
                      <a:lnTo>
                        <a:pt x="2763" y="1894"/>
                      </a:lnTo>
                      <a:lnTo>
                        <a:pt x="2781" y="1904"/>
                      </a:lnTo>
                      <a:lnTo>
                        <a:pt x="2800" y="1902"/>
                      </a:lnTo>
                      <a:lnTo>
                        <a:pt x="2820" y="1915"/>
                      </a:lnTo>
                      <a:lnTo>
                        <a:pt x="2817" y="1918"/>
                      </a:lnTo>
                      <a:lnTo>
                        <a:pt x="2792" y="1923"/>
                      </a:lnTo>
                      <a:lnTo>
                        <a:pt x="2779" y="1920"/>
                      </a:lnTo>
                      <a:lnTo>
                        <a:pt x="2754" y="1921"/>
                      </a:lnTo>
                      <a:lnTo>
                        <a:pt x="2752" y="1912"/>
                      </a:lnTo>
                      <a:lnTo>
                        <a:pt x="2748" y="1905"/>
                      </a:lnTo>
                      <a:lnTo>
                        <a:pt x="2727" y="1894"/>
                      </a:lnTo>
                      <a:lnTo>
                        <a:pt x="2726" y="1883"/>
                      </a:lnTo>
                      <a:lnTo>
                        <a:pt x="2730" y="1878"/>
                      </a:lnTo>
                      <a:lnTo>
                        <a:pt x="2732" y="1868"/>
                      </a:lnTo>
                      <a:lnTo>
                        <a:pt x="2731" y="1857"/>
                      </a:lnTo>
                      <a:lnTo>
                        <a:pt x="2732" y="1842"/>
                      </a:lnTo>
                      <a:lnTo>
                        <a:pt x="2740" y="1825"/>
                      </a:lnTo>
                      <a:lnTo>
                        <a:pt x="2736" y="1821"/>
                      </a:lnTo>
                      <a:lnTo>
                        <a:pt x="2730" y="1824"/>
                      </a:lnTo>
                      <a:lnTo>
                        <a:pt x="2729" y="1814"/>
                      </a:lnTo>
                      <a:lnTo>
                        <a:pt x="2732" y="1800"/>
                      </a:lnTo>
                      <a:lnTo>
                        <a:pt x="2734" y="1798"/>
                      </a:lnTo>
                      <a:lnTo>
                        <a:pt x="2732" y="1791"/>
                      </a:lnTo>
                      <a:lnTo>
                        <a:pt x="2735" y="1783"/>
                      </a:lnTo>
                      <a:lnTo>
                        <a:pt x="2732" y="1776"/>
                      </a:lnTo>
                      <a:lnTo>
                        <a:pt x="2726" y="1767"/>
                      </a:lnTo>
                      <a:lnTo>
                        <a:pt x="2718" y="1762"/>
                      </a:lnTo>
                      <a:lnTo>
                        <a:pt x="2713" y="1754"/>
                      </a:lnTo>
                      <a:lnTo>
                        <a:pt x="2703" y="1749"/>
                      </a:lnTo>
                      <a:lnTo>
                        <a:pt x="2699" y="1739"/>
                      </a:lnTo>
                      <a:lnTo>
                        <a:pt x="2700" y="1727"/>
                      </a:lnTo>
                      <a:lnTo>
                        <a:pt x="2694" y="1708"/>
                      </a:lnTo>
                      <a:lnTo>
                        <a:pt x="2667" y="1712"/>
                      </a:lnTo>
                      <a:lnTo>
                        <a:pt x="2652" y="1718"/>
                      </a:lnTo>
                      <a:lnTo>
                        <a:pt x="2621" y="1724"/>
                      </a:lnTo>
                      <a:lnTo>
                        <a:pt x="2602" y="1737"/>
                      </a:lnTo>
                      <a:lnTo>
                        <a:pt x="2582" y="1744"/>
                      </a:lnTo>
                      <a:lnTo>
                        <a:pt x="2574" y="1750"/>
                      </a:lnTo>
                      <a:lnTo>
                        <a:pt x="2574" y="1760"/>
                      </a:lnTo>
                      <a:lnTo>
                        <a:pt x="2576" y="1772"/>
                      </a:lnTo>
                      <a:lnTo>
                        <a:pt x="2573" y="1786"/>
                      </a:lnTo>
                      <a:lnTo>
                        <a:pt x="2566" y="1794"/>
                      </a:lnTo>
                      <a:lnTo>
                        <a:pt x="2570" y="1805"/>
                      </a:lnTo>
                      <a:lnTo>
                        <a:pt x="2575" y="1808"/>
                      </a:lnTo>
                      <a:lnTo>
                        <a:pt x="2579" y="1818"/>
                      </a:lnTo>
                      <a:lnTo>
                        <a:pt x="2585" y="1825"/>
                      </a:lnTo>
                      <a:lnTo>
                        <a:pt x="2584" y="1835"/>
                      </a:lnTo>
                      <a:lnTo>
                        <a:pt x="2590" y="1842"/>
                      </a:lnTo>
                      <a:lnTo>
                        <a:pt x="2593" y="1854"/>
                      </a:lnTo>
                      <a:lnTo>
                        <a:pt x="2595" y="1873"/>
                      </a:lnTo>
                      <a:lnTo>
                        <a:pt x="2590" y="1900"/>
                      </a:lnTo>
                      <a:lnTo>
                        <a:pt x="2576" y="1911"/>
                      </a:lnTo>
                      <a:lnTo>
                        <a:pt x="2547" y="1948"/>
                      </a:lnTo>
                      <a:lnTo>
                        <a:pt x="2544" y="1954"/>
                      </a:lnTo>
                      <a:lnTo>
                        <a:pt x="2544" y="1969"/>
                      </a:lnTo>
                      <a:lnTo>
                        <a:pt x="2541" y="1988"/>
                      </a:lnTo>
                      <a:lnTo>
                        <a:pt x="2525" y="2013"/>
                      </a:lnTo>
                      <a:lnTo>
                        <a:pt x="2515" y="2023"/>
                      </a:lnTo>
                      <a:lnTo>
                        <a:pt x="2499" y="2031"/>
                      </a:lnTo>
                      <a:lnTo>
                        <a:pt x="2490" y="2042"/>
                      </a:lnTo>
                      <a:lnTo>
                        <a:pt x="2462" y="2053"/>
                      </a:lnTo>
                      <a:lnTo>
                        <a:pt x="2457" y="2061"/>
                      </a:lnTo>
                      <a:lnTo>
                        <a:pt x="2465" y="2078"/>
                      </a:lnTo>
                      <a:lnTo>
                        <a:pt x="2458" y="2098"/>
                      </a:lnTo>
                      <a:lnTo>
                        <a:pt x="2445" y="2103"/>
                      </a:lnTo>
                      <a:lnTo>
                        <a:pt x="2407" y="2085"/>
                      </a:lnTo>
                      <a:lnTo>
                        <a:pt x="2387" y="2083"/>
                      </a:lnTo>
                      <a:lnTo>
                        <a:pt x="2374" y="2087"/>
                      </a:lnTo>
                      <a:lnTo>
                        <a:pt x="2363" y="2088"/>
                      </a:lnTo>
                      <a:lnTo>
                        <a:pt x="2338" y="2083"/>
                      </a:lnTo>
                      <a:lnTo>
                        <a:pt x="2334" y="2080"/>
                      </a:lnTo>
                      <a:lnTo>
                        <a:pt x="2334" y="2071"/>
                      </a:lnTo>
                      <a:lnTo>
                        <a:pt x="2337" y="2064"/>
                      </a:lnTo>
                      <a:lnTo>
                        <a:pt x="2334" y="2040"/>
                      </a:lnTo>
                      <a:lnTo>
                        <a:pt x="2321" y="2037"/>
                      </a:lnTo>
                      <a:lnTo>
                        <a:pt x="2318" y="2030"/>
                      </a:lnTo>
                      <a:lnTo>
                        <a:pt x="2321" y="2026"/>
                      </a:lnTo>
                      <a:lnTo>
                        <a:pt x="2332" y="2021"/>
                      </a:lnTo>
                      <a:lnTo>
                        <a:pt x="2343" y="2030"/>
                      </a:lnTo>
                      <a:lnTo>
                        <a:pt x="2347" y="2037"/>
                      </a:lnTo>
                      <a:lnTo>
                        <a:pt x="2360" y="2037"/>
                      </a:lnTo>
                      <a:lnTo>
                        <a:pt x="2366" y="2028"/>
                      </a:lnTo>
                      <a:lnTo>
                        <a:pt x="2375" y="2028"/>
                      </a:lnTo>
                      <a:lnTo>
                        <a:pt x="2385" y="2012"/>
                      </a:lnTo>
                      <a:lnTo>
                        <a:pt x="2393" y="2018"/>
                      </a:lnTo>
                      <a:lnTo>
                        <a:pt x="2407" y="2012"/>
                      </a:lnTo>
                      <a:lnTo>
                        <a:pt x="2409" y="2005"/>
                      </a:lnTo>
                      <a:lnTo>
                        <a:pt x="2415" y="2003"/>
                      </a:lnTo>
                      <a:lnTo>
                        <a:pt x="2424" y="2004"/>
                      </a:lnTo>
                      <a:lnTo>
                        <a:pt x="2439" y="2001"/>
                      </a:lnTo>
                      <a:lnTo>
                        <a:pt x="2445" y="1992"/>
                      </a:lnTo>
                      <a:lnTo>
                        <a:pt x="2439" y="1983"/>
                      </a:lnTo>
                      <a:lnTo>
                        <a:pt x="2422" y="1983"/>
                      </a:lnTo>
                      <a:lnTo>
                        <a:pt x="2415" y="1988"/>
                      </a:lnTo>
                      <a:lnTo>
                        <a:pt x="2407" y="1982"/>
                      </a:lnTo>
                      <a:lnTo>
                        <a:pt x="2408" y="1969"/>
                      </a:lnTo>
                      <a:lnTo>
                        <a:pt x="2428" y="1981"/>
                      </a:lnTo>
                      <a:lnTo>
                        <a:pt x="2449" y="1977"/>
                      </a:lnTo>
                      <a:lnTo>
                        <a:pt x="2451" y="1974"/>
                      </a:lnTo>
                      <a:lnTo>
                        <a:pt x="2452" y="1956"/>
                      </a:lnTo>
                      <a:lnTo>
                        <a:pt x="2461" y="1956"/>
                      </a:lnTo>
                      <a:lnTo>
                        <a:pt x="2468" y="1947"/>
                      </a:lnTo>
                      <a:lnTo>
                        <a:pt x="2469" y="1937"/>
                      </a:lnTo>
                      <a:lnTo>
                        <a:pt x="2474" y="1924"/>
                      </a:lnTo>
                      <a:lnTo>
                        <a:pt x="2477" y="1915"/>
                      </a:lnTo>
                      <a:lnTo>
                        <a:pt x="2494" y="1906"/>
                      </a:lnTo>
                      <a:lnTo>
                        <a:pt x="2503" y="1895"/>
                      </a:lnTo>
                      <a:lnTo>
                        <a:pt x="2499" y="1888"/>
                      </a:lnTo>
                      <a:lnTo>
                        <a:pt x="2504" y="1878"/>
                      </a:lnTo>
                      <a:lnTo>
                        <a:pt x="2501" y="1843"/>
                      </a:lnTo>
                      <a:lnTo>
                        <a:pt x="2501" y="1832"/>
                      </a:lnTo>
                      <a:lnTo>
                        <a:pt x="2506" y="1815"/>
                      </a:lnTo>
                      <a:lnTo>
                        <a:pt x="2521" y="1792"/>
                      </a:lnTo>
                      <a:lnTo>
                        <a:pt x="2520" y="1762"/>
                      </a:lnTo>
                      <a:lnTo>
                        <a:pt x="2490" y="1735"/>
                      </a:lnTo>
                      <a:lnTo>
                        <a:pt x="2468" y="1701"/>
                      </a:lnTo>
                      <a:lnTo>
                        <a:pt x="2468" y="1684"/>
                      </a:lnTo>
                      <a:lnTo>
                        <a:pt x="2472" y="1670"/>
                      </a:lnTo>
                      <a:lnTo>
                        <a:pt x="2473" y="1657"/>
                      </a:lnTo>
                      <a:lnTo>
                        <a:pt x="2471" y="1643"/>
                      </a:lnTo>
                      <a:lnTo>
                        <a:pt x="2478" y="1630"/>
                      </a:lnTo>
                      <a:lnTo>
                        <a:pt x="2473" y="1606"/>
                      </a:lnTo>
                      <a:lnTo>
                        <a:pt x="2479" y="1592"/>
                      </a:lnTo>
                      <a:lnTo>
                        <a:pt x="2479" y="1571"/>
                      </a:lnTo>
                      <a:lnTo>
                        <a:pt x="2476" y="1565"/>
                      </a:lnTo>
                      <a:lnTo>
                        <a:pt x="2476" y="1558"/>
                      </a:lnTo>
                      <a:lnTo>
                        <a:pt x="2473" y="1555"/>
                      </a:lnTo>
                      <a:lnTo>
                        <a:pt x="2472" y="1545"/>
                      </a:lnTo>
                      <a:lnTo>
                        <a:pt x="2474" y="1530"/>
                      </a:lnTo>
                      <a:lnTo>
                        <a:pt x="2473" y="1524"/>
                      </a:lnTo>
                      <a:lnTo>
                        <a:pt x="2467" y="1518"/>
                      </a:lnTo>
                      <a:lnTo>
                        <a:pt x="2465" y="1504"/>
                      </a:lnTo>
                      <a:lnTo>
                        <a:pt x="2469" y="1492"/>
                      </a:lnTo>
                      <a:lnTo>
                        <a:pt x="2482" y="1482"/>
                      </a:lnTo>
                      <a:lnTo>
                        <a:pt x="2483" y="1475"/>
                      </a:lnTo>
                      <a:lnTo>
                        <a:pt x="2480" y="1442"/>
                      </a:lnTo>
                      <a:lnTo>
                        <a:pt x="2485" y="1427"/>
                      </a:lnTo>
                      <a:lnTo>
                        <a:pt x="2485" y="1406"/>
                      </a:lnTo>
                      <a:lnTo>
                        <a:pt x="2471" y="1373"/>
                      </a:lnTo>
                      <a:lnTo>
                        <a:pt x="2473" y="1350"/>
                      </a:lnTo>
                      <a:lnTo>
                        <a:pt x="2453" y="1334"/>
                      </a:lnTo>
                      <a:lnTo>
                        <a:pt x="2442" y="1321"/>
                      </a:lnTo>
                      <a:lnTo>
                        <a:pt x="2429" y="1297"/>
                      </a:lnTo>
                      <a:lnTo>
                        <a:pt x="2430" y="1283"/>
                      </a:lnTo>
                      <a:lnTo>
                        <a:pt x="2431" y="1281"/>
                      </a:lnTo>
                      <a:lnTo>
                        <a:pt x="2447" y="1271"/>
                      </a:lnTo>
                      <a:lnTo>
                        <a:pt x="2450" y="1260"/>
                      </a:lnTo>
                      <a:lnTo>
                        <a:pt x="2457" y="1250"/>
                      </a:lnTo>
                      <a:lnTo>
                        <a:pt x="2457" y="1243"/>
                      </a:lnTo>
                      <a:lnTo>
                        <a:pt x="2456" y="1233"/>
                      </a:lnTo>
                      <a:lnTo>
                        <a:pt x="2465" y="1217"/>
                      </a:lnTo>
                      <a:lnTo>
                        <a:pt x="2472" y="1187"/>
                      </a:lnTo>
                      <a:lnTo>
                        <a:pt x="2478" y="1173"/>
                      </a:lnTo>
                      <a:lnTo>
                        <a:pt x="2480" y="1147"/>
                      </a:lnTo>
                      <a:lnTo>
                        <a:pt x="2477" y="1132"/>
                      </a:lnTo>
                      <a:lnTo>
                        <a:pt x="2476" y="1114"/>
                      </a:lnTo>
                      <a:lnTo>
                        <a:pt x="2477" y="1092"/>
                      </a:lnTo>
                      <a:lnTo>
                        <a:pt x="2473" y="1084"/>
                      </a:lnTo>
                      <a:lnTo>
                        <a:pt x="2477" y="1079"/>
                      </a:lnTo>
                      <a:lnTo>
                        <a:pt x="2476" y="1078"/>
                      </a:lnTo>
                      <a:lnTo>
                        <a:pt x="2434" y="1058"/>
                      </a:lnTo>
                      <a:lnTo>
                        <a:pt x="2419" y="1046"/>
                      </a:lnTo>
                      <a:lnTo>
                        <a:pt x="2376" y="1052"/>
                      </a:lnTo>
                      <a:lnTo>
                        <a:pt x="2359" y="1050"/>
                      </a:lnTo>
                      <a:lnTo>
                        <a:pt x="2331" y="1051"/>
                      </a:lnTo>
                      <a:lnTo>
                        <a:pt x="2318" y="1045"/>
                      </a:lnTo>
                      <a:lnTo>
                        <a:pt x="2326" y="1038"/>
                      </a:lnTo>
                      <a:lnTo>
                        <a:pt x="2297" y="1040"/>
                      </a:lnTo>
                      <a:lnTo>
                        <a:pt x="2293" y="1050"/>
                      </a:lnTo>
                      <a:lnTo>
                        <a:pt x="2293" y="1056"/>
                      </a:lnTo>
                      <a:lnTo>
                        <a:pt x="2288" y="1071"/>
                      </a:lnTo>
                      <a:lnTo>
                        <a:pt x="2279" y="1084"/>
                      </a:lnTo>
                      <a:lnTo>
                        <a:pt x="2273" y="1103"/>
                      </a:lnTo>
                      <a:lnTo>
                        <a:pt x="2265" y="1143"/>
                      </a:lnTo>
                      <a:lnTo>
                        <a:pt x="2261" y="1164"/>
                      </a:lnTo>
                      <a:lnTo>
                        <a:pt x="2254" y="1176"/>
                      </a:lnTo>
                      <a:lnTo>
                        <a:pt x="2248" y="1228"/>
                      </a:lnTo>
                      <a:lnTo>
                        <a:pt x="2243" y="1246"/>
                      </a:lnTo>
                      <a:lnTo>
                        <a:pt x="2225" y="1282"/>
                      </a:lnTo>
                      <a:lnTo>
                        <a:pt x="2204" y="1305"/>
                      </a:lnTo>
                      <a:lnTo>
                        <a:pt x="2186" y="1323"/>
                      </a:lnTo>
                      <a:lnTo>
                        <a:pt x="2159" y="1336"/>
                      </a:lnTo>
                      <a:lnTo>
                        <a:pt x="2152" y="1369"/>
                      </a:lnTo>
                      <a:lnTo>
                        <a:pt x="2152" y="1374"/>
                      </a:lnTo>
                      <a:lnTo>
                        <a:pt x="2156" y="1375"/>
                      </a:lnTo>
                      <a:lnTo>
                        <a:pt x="2167" y="1358"/>
                      </a:lnTo>
                      <a:lnTo>
                        <a:pt x="2171" y="1361"/>
                      </a:lnTo>
                      <a:lnTo>
                        <a:pt x="2171" y="1375"/>
                      </a:lnTo>
                      <a:lnTo>
                        <a:pt x="2166" y="1385"/>
                      </a:lnTo>
                      <a:lnTo>
                        <a:pt x="2148" y="1397"/>
                      </a:lnTo>
                      <a:lnTo>
                        <a:pt x="2143" y="1415"/>
                      </a:lnTo>
                      <a:lnTo>
                        <a:pt x="2149" y="1428"/>
                      </a:lnTo>
                      <a:lnTo>
                        <a:pt x="2162" y="1422"/>
                      </a:lnTo>
                      <a:lnTo>
                        <a:pt x="2171" y="1415"/>
                      </a:lnTo>
                      <a:lnTo>
                        <a:pt x="2186" y="1416"/>
                      </a:lnTo>
                      <a:lnTo>
                        <a:pt x="2192" y="1432"/>
                      </a:lnTo>
                      <a:lnTo>
                        <a:pt x="2187" y="1445"/>
                      </a:lnTo>
                      <a:lnTo>
                        <a:pt x="2187" y="1487"/>
                      </a:lnTo>
                      <a:lnTo>
                        <a:pt x="2178" y="1499"/>
                      </a:lnTo>
                      <a:lnTo>
                        <a:pt x="2181" y="1522"/>
                      </a:lnTo>
                      <a:lnTo>
                        <a:pt x="2187" y="1534"/>
                      </a:lnTo>
                      <a:lnTo>
                        <a:pt x="2181" y="1550"/>
                      </a:lnTo>
                      <a:lnTo>
                        <a:pt x="2170" y="1550"/>
                      </a:lnTo>
                      <a:lnTo>
                        <a:pt x="2164" y="1540"/>
                      </a:lnTo>
                      <a:lnTo>
                        <a:pt x="2161" y="1563"/>
                      </a:lnTo>
                      <a:lnTo>
                        <a:pt x="2161" y="1606"/>
                      </a:lnTo>
                      <a:lnTo>
                        <a:pt x="2168" y="1621"/>
                      </a:lnTo>
                      <a:lnTo>
                        <a:pt x="2168" y="1606"/>
                      </a:lnTo>
                      <a:lnTo>
                        <a:pt x="2182" y="1601"/>
                      </a:lnTo>
                      <a:lnTo>
                        <a:pt x="2205" y="1616"/>
                      </a:lnTo>
                      <a:lnTo>
                        <a:pt x="2218" y="1628"/>
                      </a:lnTo>
                      <a:lnTo>
                        <a:pt x="2225" y="1625"/>
                      </a:lnTo>
                      <a:lnTo>
                        <a:pt x="2230" y="1625"/>
                      </a:lnTo>
                      <a:lnTo>
                        <a:pt x="2227" y="1647"/>
                      </a:lnTo>
                      <a:lnTo>
                        <a:pt x="2236" y="1671"/>
                      </a:lnTo>
                      <a:lnTo>
                        <a:pt x="2243" y="1686"/>
                      </a:lnTo>
                      <a:lnTo>
                        <a:pt x="2251" y="1706"/>
                      </a:lnTo>
                      <a:lnTo>
                        <a:pt x="2267" y="1717"/>
                      </a:lnTo>
                      <a:lnTo>
                        <a:pt x="2279" y="1713"/>
                      </a:lnTo>
                      <a:lnTo>
                        <a:pt x="2279" y="1719"/>
                      </a:lnTo>
                      <a:lnTo>
                        <a:pt x="2285" y="1727"/>
                      </a:lnTo>
                      <a:lnTo>
                        <a:pt x="2274" y="1743"/>
                      </a:lnTo>
                      <a:lnTo>
                        <a:pt x="2264" y="1776"/>
                      </a:lnTo>
                      <a:lnTo>
                        <a:pt x="2256" y="1799"/>
                      </a:lnTo>
                      <a:lnTo>
                        <a:pt x="2253" y="1811"/>
                      </a:lnTo>
                      <a:lnTo>
                        <a:pt x="2238" y="1822"/>
                      </a:lnTo>
                      <a:lnTo>
                        <a:pt x="2234" y="1814"/>
                      </a:lnTo>
                      <a:lnTo>
                        <a:pt x="2235" y="1800"/>
                      </a:lnTo>
                      <a:lnTo>
                        <a:pt x="2225" y="1787"/>
                      </a:lnTo>
                      <a:lnTo>
                        <a:pt x="2207" y="1776"/>
                      </a:lnTo>
                      <a:lnTo>
                        <a:pt x="2172" y="1733"/>
                      </a:lnTo>
                      <a:lnTo>
                        <a:pt x="2161" y="1724"/>
                      </a:lnTo>
                      <a:lnTo>
                        <a:pt x="2144" y="1721"/>
                      </a:lnTo>
                      <a:lnTo>
                        <a:pt x="2119" y="1701"/>
                      </a:lnTo>
                      <a:lnTo>
                        <a:pt x="2092" y="1691"/>
                      </a:lnTo>
                      <a:lnTo>
                        <a:pt x="2094" y="1682"/>
                      </a:lnTo>
                      <a:lnTo>
                        <a:pt x="2101" y="1682"/>
                      </a:lnTo>
                      <a:lnTo>
                        <a:pt x="2097" y="1679"/>
                      </a:lnTo>
                      <a:lnTo>
                        <a:pt x="2079" y="1675"/>
                      </a:lnTo>
                      <a:lnTo>
                        <a:pt x="2057" y="1658"/>
                      </a:lnTo>
                      <a:lnTo>
                        <a:pt x="2043" y="1652"/>
                      </a:lnTo>
                      <a:lnTo>
                        <a:pt x="2011" y="1622"/>
                      </a:lnTo>
                      <a:lnTo>
                        <a:pt x="1993" y="1617"/>
                      </a:lnTo>
                      <a:lnTo>
                        <a:pt x="1965" y="1603"/>
                      </a:lnTo>
                      <a:lnTo>
                        <a:pt x="1956" y="1603"/>
                      </a:lnTo>
                      <a:lnTo>
                        <a:pt x="1936" y="1589"/>
                      </a:lnTo>
                      <a:lnTo>
                        <a:pt x="1922" y="1590"/>
                      </a:lnTo>
                      <a:lnTo>
                        <a:pt x="1869" y="1587"/>
                      </a:lnTo>
                      <a:lnTo>
                        <a:pt x="1865" y="1581"/>
                      </a:lnTo>
                      <a:lnTo>
                        <a:pt x="1848" y="1573"/>
                      </a:lnTo>
                      <a:lnTo>
                        <a:pt x="1834" y="1573"/>
                      </a:lnTo>
                      <a:lnTo>
                        <a:pt x="1829" y="1577"/>
                      </a:lnTo>
                      <a:lnTo>
                        <a:pt x="1828" y="1587"/>
                      </a:lnTo>
                      <a:lnTo>
                        <a:pt x="1823" y="1595"/>
                      </a:lnTo>
                      <a:lnTo>
                        <a:pt x="1802" y="1609"/>
                      </a:lnTo>
                      <a:lnTo>
                        <a:pt x="1804" y="1617"/>
                      </a:lnTo>
                      <a:lnTo>
                        <a:pt x="1810" y="1635"/>
                      </a:lnTo>
                      <a:lnTo>
                        <a:pt x="1823" y="1655"/>
                      </a:lnTo>
                      <a:lnTo>
                        <a:pt x="1833" y="1690"/>
                      </a:lnTo>
                      <a:lnTo>
                        <a:pt x="1832" y="1682"/>
                      </a:lnTo>
                      <a:lnTo>
                        <a:pt x="1837" y="1684"/>
                      </a:lnTo>
                      <a:lnTo>
                        <a:pt x="1832" y="1718"/>
                      </a:lnTo>
                      <a:lnTo>
                        <a:pt x="1829" y="1724"/>
                      </a:lnTo>
                      <a:lnTo>
                        <a:pt x="1810" y="1746"/>
                      </a:lnTo>
                      <a:lnTo>
                        <a:pt x="1779" y="1750"/>
                      </a:lnTo>
                      <a:lnTo>
                        <a:pt x="1778" y="1765"/>
                      </a:lnTo>
                      <a:lnTo>
                        <a:pt x="1783" y="1773"/>
                      </a:lnTo>
                      <a:lnTo>
                        <a:pt x="1784" y="1783"/>
                      </a:lnTo>
                      <a:lnTo>
                        <a:pt x="1773" y="1799"/>
                      </a:lnTo>
                      <a:lnTo>
                        <a:pt x="1761" y="1805"/>
                      </a:lnTo>
                      <a:lnTo>
                        <a:pt x="1747" y="1798"/>
                      </a:lnTo>
                      <a:lnTo>
                        <a:pt x="1736" y="1787"/>
                      </a:lnTo>
                      <a:lnTo>
                        <a:pt x="1736" y="1770"/>
                      </a:lnTo>
                      <a:lnTo>
                        <a:pt x="1741" y="1759"/>
                      </a:lnTo>
                      <a:lnTo>
                        <a:pt x="1747" y="1750"/>
                      </a:lnTo>
                      <a:lnTo>
                        <a:pt x="1754" y="1745"/>
                      </a:lnTo>
                      <a:lnTo>
                        <a:pt x="1732" y="1713"/>
                      </a:lnTo>
                      <a:lnTo>
                        <a:pt x="1735" y="1705"/>
                      </a:lnTo>
                      <a:lnTo>
                        <a:pt x="1724" y="1703"/>
                      </a:lnTo>
                      <a:lnTo>
                        <a:pt x="1684" y="1721"/>
                      </a:lnTo>
                      <a:lnTo>
                        <a:pt x="1675" y="1737"/>
                      </a:lnTo>
                      <a:lnTo>
                        <a:pt x="1660" y="1743"/>
                      </a:lnTo>
                      <a:lnTo>
                        <a:pt x="1640" y="1773"/>
                      </a:lnTo>
                      <a:lnTo>
                        <a:pt x="1628" y="1775"/>
                      </a:lnTo>
                      <a:lnTo>
                        <a:pt x="1622" y="1766"/>
                      </a:lnTo>
                      <a:lnTo>
                        <a:pt x="1606" y="1762"/>
                      </a:lnTo>
                      <a:lnTo>
                        <a:pt x="1587" y="1767"/>
                      </a:lnTo>
                      <a:lnTo>
                        <a:pt x="1570" y="1757"/>
                      </a:lnTo>
                      <a:lnTo>
                        <a:pt x="1547" y="1772"/>
                      </a:lnTo>
                      <a:lnTo>
                        <a:pt x="1536" y="1771"/>
                      </a:lnTo>
                      <a:lnTo>
                        <a:pt x="1512" y="1792"/>
                      </a:lnTo>
                      <a:lnTo>
                        <a:pt x="1508" y="1802"/>
                      </a:lnTo>
                      <a:lnTo>
                        <a:pt x="1506" y="1822"/>
                      </a:lnTo>
                      <a:lnTo>
                        <a:pt x="1504" y="1831"/>
                      </a:lnTo>
                      <a:lnTo>
                        <a:pt x="1495" y="1831"/>
                      </a:lnTo>
                      <a:lnTo>
                        <a:pt x="1487" y="1824"/>
                      </a:lnTo>
                      <a:lnTo>
                        <a:pt x="1478" y="1813"/>
                      </a:lnTo>
                      <a:lnTo>
                        <a:pt x="1474" y="1816"/>
                      </a:lnTo>
                      <a:lnTo>
                        <a:pt x="1467" y="1821"/>
                      </a:lnTo>
                      <a:lnTo>
                        <a:pt x="1456" y="1807"/>
                      </a:lnTo>
                      <a:lnTo>
                        <a:pt x="1456" y="1779"/>
                      </a:lnTo>
                      <a:lnTo>
                        <a:pt x="1450" y="1773"/>
                      </a:lnTo>
                      <a:lnTo>
                        <a:pt x="1450" y="1766"/>
                      </a:lnTo>
                      <a:lnTo>
                        <a:pt x="1457" y="1751"/>
                      </a:lnTo>
                      <a:lnTo>
                        <a:pt x="1458" y="1737"/>
                      </a:lnTo>
                      <a:lnTo>
                        <a:pt x="1452" y="1724"/>
                      </a:lnTo>
                      <a:lnTo>
                        <a:pt x="1447" y="1722"/>
                      </a:lnTo>
                      <a:lnTo>
                        <a:pt x="1446" y="1730"/>
                      </a:lnTo>
                      <a:lnTo>
                        <a:pt x="1442" y="1730"/>
                      </a:lnTo>
                      <a:lnTo>
                        <a:pt x="1444" y="1721"/>
                      </a:lnTo>
                      <a:lnTo>
                        <a:pt x="1451" y="1716"/>
                      </a:lnTo>
                      <a:lnTo>
                        <a:pt x="1477" y="1713"/>
                      </a:lnTo>
                      <a:lnTo>
                        <a:pt x="1488" y="1707"/>
                      </a:lnTo>
                      <a:lnTo>
                        <a:pt x="1490" y="1705"/>
                      </a:lnTo>
                      <a:lnTo>
                        <a:pt x="1484" y="1707"/>
                      </a:lnTo>
                      <a:lnTo>
                        <a:pt x="1467" y="1712"/>
                      </a:lnTo>
                      <a:lnTo>
                        <a:pt x="1460" y="1711"/>
                      </a:lnTo>
                      <a:lnTo>
                        <a:pt x="1445" y="1712"/>
                      </a:lnTo>
                      <a:lnTo>
                        <a:pt x="1423" y="1723"/>
                      </a:lnTo>
                      <a:lnTo>
                        <a:pt x="1424" y="1730"/>
                      </a:lnTo>
                      <a:lnTo>
                        <a:pt x="1415" y="1734"/>
                      </a:lnTo>
                      <a:lnTo>
                        <a:pt x="1413" y="1738"/>
                      </a:lnTo>
                      <a:lnTo>
                        <a:pt x="1417" y="1751"/>
                      </a:lnTo>
                      <a:lnTo>
                        <a:pt x="1417" y="1759"/>
                      </a:lnTo>
                      <a:lnTo>
                        <a:pt x="1406" y="1765"/>
                      </a:lnTo>
                      <a:lnTo>
                        <a:pt x="1397" y="1760"/>
                      </a:lnTo>
                      <a:lnTo>
                        <a:pt x="1393" y="1751"/>
                      </a:lnTo>
                      <a:lnTo>
                        <a:pt x="1398" y="1743"/>
                      </a:lnTo>
                      <a:lnTo>
                        <a:pt x="1391" y="1743"/>
                      </a:lnTo>
                      <a:lnTo>
                        <a:pt x="1369" y="1767"/>
                      </a:lnTo>
                      <a:lnTo>
                        <a:pt x="1377" y="1766"/>
                      </a:lnTo>
                      <a:lnTo>
                        <a:pt x="1381" y="1775"/>
                      </a:lnTo>
                      <a:lnTo>
                        <a:pt x="1381" y="1783"/>
                      </a:lnTo>
                      <a:lnTo>
                        <a:pt x="1380" y="1793"/>
                      </a:lnTo>
                      <a:lnTo>
                        <a:pt x="1371" y="1800"/>
                      </a:lnTo>
                      <a:lnTo>
                        <a:pt x="1366" y="1803"/>
                      </a:lnTo>
                      <a:lnTo>
                        <a:pt x="1361" y="1789"/>
                      </a:lnTo>
                      <a:lnTo>
                        <a:pt x="1354" y="1777"/>
                      </a:lnTo>
                      <a:lnTo>
                        <a:pt x="1326" y="1786"/>
                      </a:lnTo>
                      <a:lnTo>
                        <a:pt x="1328" y="1789"/>
                      </a:lnTo>
                      <a:lnTo>
                        <a:pt x="1291" y="1807"/>
                      </a:lnTo>
                      <a:lnTo>
                        <a:pt x="1288" y="1804"/>
                      </a:lnTo>
                      <a:lnTo>
                        <a:pt x="1282" y="1807"/>
                      </a:lnTo>
                      <a:lnTo>
                        <a:pt x="1254" y="1832"/>
                      </a:lnTo>
                      <a:lnTo>
                        <a:pt x="1181" y="1880"/>
                      </a:lnTo>
                      <a:lnTo>
                        <a:pt x="1172" y="1880"/>
                      </a:lnTo>
                      <a:lnTo>
                        <a:pt x="1171" y="1895"/>
                      </a:lnTo>
                      <a:lnTo>
                        <a:pt x="1175" y="1897"/>
                      </a:lnTo>
                      <a:lnTo>
                        <a:pt x="1166" y="1905"/>
                      </a:lnTo>
                      <a:lnTo>
                        <a:pt x="1144" y="1908"/>
                      </a:lnTo>
                      <a:lnTo>
                        <a:pt x="1135" y="1916"/>
                      </a:lnTo>
                      <a:lnTo>
                        <a:pt x="1129" y="1913"/>
                      </a:lnTo>
                      <a:lnTo>
                        <a:pt x="1123" y="1927"/>
                      </a:lnTo>
                      <a:lnTo>
                        <a:pt x="1114" y="1958"/>
                      </a:lnTo>
                      <a:lnTo>
                        <a:pt x="1111" y="1970"/>
                      </a:lnTo>
                      <a:lnTo>
                        <a:pt x="1113" y="1996"/>
                      </a:lnTo>
                      <a:lnTo>
                        <a:pt x="1106" y="2008"/>
                      </a:lnTo>
                      <a:lnTo>
                        <a:pt x="1090" y="2017"/>
                      </a:lnTo>
                      <a:lnTo>
                        <a:pt x="1079" y="2015"/>
                      </a:lnTo>
                      <a:lnTo>
                        <a:pt x="1058" y="2024"/>
                      </a:lnTo>
                      <a:lnTo>
                        <a:pt x="1053" y="2044"/>
                      </a:lnTo>
                      <a:lnTo>
                        <a:pt x="1048" y="2030"/>
                      </a:lnTo>
                      <a:lnTo>
                        <a:pt x="1047" y="2015"/>
                      </a:lnTo>
                      <a:lnTo>
                        <a:pt x="1033" y="2023"/>
                      </a:lnTo>
                      <a:lnTo>
                        <a:pt x="1024" y="2023"/>
                      </a:lnTo>
                      <a:lnTo>
                        <a:pt x="1015" y="2017"/>
                      </a:lnTo>
                      <a:lnTo>
                        <a:pt x="1004" y="1997"/>
                      </a:lnTo>
                      <a:lnTo>
                        <a:pt x="1000" y="1985"/>
                      </a:lnTo>
                      <a:lnTo>
                        <a:pt x="978" y="1960"/>
                      </a:lnTo>
                      <a:lnTo>
                        <a:pt x="968" y="1950"/>
                      </a:lnTo>
                      <a:lnTo>
                        <a:pt x="963" y="1935"/>
                      </a:lnTo>
                      <a:lnTo>
                        <a:pt x="962" y="1921"/>
                      </a:lnTo>
                      <a:lnTo>
                        <a:pt x="973" y="1920"/>
                      </a:lnTo>
                      <a:lnTo>
                        <a:pt x="981" y="1910"/>
                      </a:lnTo>
                      <a:lnTo>
                        <a:pt x="984" y="1896"/>
                      </a:lnTo>
                      <a:lnTo>
                        <a:pt x="999" y="1891"/>
                      </a:lnTo>
                      <a:lnTo>
                        <a:pt x="1054" y="1880"/>
                      </a:lnTo>
                      <a:lnTo>
                        <a:pt x="1046" y="1863"/>
                      </a:lnTo>
                      <a:lnTo>
                        <a:pt x="1044" y="1845"/>
                      </a:lnTo>
                      <a:lnTo>
                        <a:pt x="1041" y="1826"/>
                      </a:lnTo>
                      <a:lnTo>
                        <a:pt x="1031" y="1832"/>
                      </a:lnTo>
                      <a:lnTo>
                        <a:pt x="1021" y="1814"/>
                      </a:lnTo>
                      <a:lnTo>
                        <a:pt x="1015" y="1809"/>
                      </a:lnTo>
                      <a:lnTo>
                        <a:pt x="1015" y="1792"/>
                      </a:lnTo>
                      <a:lnTo>
                        <a:pt x="1004" y="1783"/>
                      </a:lnTo>
                      <a:lnTo>
                        <a:pt x="978" y="1776"/>
                      </a:lnTo>
                      <a:lnTo>
                        <a:pt x="955" y="1776"/>
                      </a:lnTo>
                      <a:lnTo>
                        <a:pt x="930" y="1773"/>
                      </a:lnTo>
                      <a:lnTo>
                        <a:pt x="919" y="1777"/>
                      </a:lnTo>
                      <a:lnTo>
                        <a:pt x="909" y="1775"/>
                      </a:lnTo>
                      <a:lnTo>
                        <a:pt x="868" y="1754"/>
                      </a:lnTo>
                      <a:lnTo>
                        <a:pt x="870" y="1764"/>
                      </a:lnTo>
                      <a:lnTo>
                        <a:pt x="917" y="1805"/>
                      </a:lnTo>
                      <a:lnTo>
                        <a:pt x="917" y="1838"/>
                      </a:lnTo>
                      <a:lnTo>
                        <a:pt x="919" y="1853"/>
                      </a:lnTo>
                      <a:lnTo>
                        <a:pt x="914" y="1873"/>
                      </a:lnTo>
                      <a:lnTo>
                        <a:pt x="915" y="1890"/>
                      </a:lnTo>
                      <a:lnTo>
                        <a:pt x="901" y="1939"/>
                      </a:lnTo>
                      <a:lnTo>
                        <a:pt x="901" y="1953"/>
                      </a:lnTo>
                      <a:lnTo>
                        <a:pt x="902" y="1970"/>
                      </a:lnTo>
                      <a:lnTo>
                        <a:pt x="907" y="1975"/>
                      </a:lnTo>
                      <a:lnTo>
                        <a:pt x="919" y="1975"/>
                      </a:lnTo>
                      <a:lnTo>
                        <a:pt x="929" y="1982"/>
                      </a:lnTo>
                      <a:lnTo>
                        <a:pt x="938" y="2002"/>
                      </a:lnTo>
                      <a:lnTo>
                        <a:pt x="938" y="2013"/>
                      </a:lnTo>
                      <a:lnTo>
                        <a:pt x="933" y="2026"/>
                      </a:lnTo>
                      <a:lnTo>
                        <a:pt x="936" y="2037"/>
                      </a:lnTo>
                      <a:lnTo>
                        <a:pt x="933" y="2056"/>
                      </a:lnTo>
                      <a:lnTo>
                        <a:pt x="922" y="2072"/>
                      </a:lnTo>
                      <a:lnTo>
                        <a:pt x="915" y="2096"/>
                      </a:lnTo>
                      <a:lnTo>
                        <a:pt x="922" y="2114"/>
                      </a:lnTo>
                      <a:lnTo>
                        <a:pt x="918" y="2149"/>
                      </a:lnTo>
                      <a:lnTo>
                        <a:pt x="908" y="2134"/>
                      </a:lnTo>
                      <a:lnTo>
                        <a:pt x="906" y="2123"/>
                      </a:lnTo>
                      <a:lnTo>
                        <a:pt x="898" y="2114"/>
                      </a:lnTo>
                      <a:lnTo>
                        <a:pt x="890" y="2115"/>
                      </a:lnTo>
                      <a:lnTo>
                        <a:pt x="877" y="2126"/>
                      </a:lnTo>
                      <a:lnTo>
                        <a:pt x="885" y="2111"/>
                      </a:lnTo>
                      <a:lnTo>
                        <a:pt x="886" y="2099"/>
                      </a:lnTo>
                      <a:lnTo>
                        <a:pt x="869" y="2085"/>
                      </a:lnTo>
                      <a:lnTo>
                        <a:pt x="860" y="2080"/>
                      </a:lnTo>
                      <a:lnTo>
                        <a:pt x="837" y="2080"/>
                      </a:lnTo>
                      <a:lnTo>
                        <a:pt x="816" y="2062"/>
                      </a:lnTo>
                      <a:lnTo>
                        <a:pt x="807" y="2072"/>
                      </a:lnTo>
                      <a:lnTo>
                        <a:pt x="804" y="2083"/>
                      </a:lnTo>
                      <a:lnTo>
                        <a:pt x="788" y="2099"/>
                      </a:lnTo>
                      <a:lnTo>
                        <a:pt x="779" y="2114"/>
                      </a:lnTo>
                      <a:lnTo>
                        <a:pt x="768" y="2126"/>
                      </a:lnTo>
                      <a:lnTo>
                        <a:pt x="743" y="2136"/>
                      </a:lnTo>
                      <a:lnTo>
                        <a:pt x="735" y="2136"/>
                      </a:lnTo>
                      <a:lnTo>
                        <a:pt x="723" y="2144"/>
                      </a:lnTo>
                      <a:lnTo>
                        <a:pt x="716" y="2159"/>
                      </a:lnTo>
                      <a:lnTo>
                        <a:pt x="704" y="2170"/>
                      </a:lnTo>
                      <a:lnTo>
                        <a:pt x="693" y="2180"/>
                      </a:lnTo>
                      <a:lnTo>
                        <a:pt x="681" y="2184"/>
                      </a:lnTo>
                      <a:lnTo>
                        <a:pt x="681" y="2197"/>
                      </a:lnTo>
                      <a:lnTo>
                        <a:pt x="683" y="2223"/>
                      </a:lnTo>
                      <a:lnTo>
                        <a:pt x="696" y="2246"/>
                      </a:lnTo>
                      <a:lnTo>
                        <a:pt x="707" y="2261"/>
                      </a:lnTo>
                      <a:lnTo>
                        <a:pt x="714" y="2276"/>
                      </a:lnTo>
                      <a:lnTo>
                        <a:pt x="727" y="2308"/>
                      </a:lnTo>
                      <a:lnTo>
                        <a:pt x="730" y="2316"/>
                      </a:lnTo>
                      <a:lnTo>
                        <a:pt x="739" y="2330"/>
                      </a:lnTo>
                      <a:lnTo>
                        <a:pt x="739" y="2336"/>
                      </a:lnTo>
                      <a:lnTo>
                        <a:pt x="720" y="2324"/>
                      </a:lnTo>
                      <a:lnTo>
                        <a:pt x="714" y="2326"/>
                      </a:lnTo>
                      <a:lnTo>
                        <a:pt x="686" y="2315"/>
                      </a:lnTo>
                      <a:lnTo>
                        <a:pt x="687" y="2321"/>
                      </a:lnTo>
                      <a:lnTo>
                        <a:pt x="684" y="2325"/>
                      </a:lnTo>
                      <a:lnTo>
                        <a:pt x="671" y="2322"/>
                      </a:lnTo>
                      <a:lnTo>
                        <a:pt x="653" y="2314"/>
                      </a:lnTo>
                      <a:lnTo>
                        <a:pt x="634" y="2300"/>
                      </a:lnTo>
                      <a:lnTo>
                        <a:pt x="619" y="2298"/>
                      </a:lnTo>
                      <a:lnTo>
                        <a:pt x="610" y="2290"/>
                      </a:lnTo>
                      <a:lnTo>
                        <a:pt x="595" y="2304"/>
                      </a:lnTo>
                      <a:lnTo>
                        <a:pt x="587" y="2317"/>
                      </a:lnTo>
                      <a:lnTo>
                        <a:pt x="584" y="2297"/>
                      </a:lnTo>
                      <a:lnTo>
                        <a:pt x="599" y="2288"/>
                      </a:lnTo>
                      <a:lnTo>
                        <a:pt x="586" y="2283"/>
                      </a:lnTo>
                      <a:lnTo>
                        <a:pt x="570" y="2279"/>
                      </a:lnTo>
                      <a:lnTo>
                        <a:pt x="567" y="2266"/>
                      </a:lnTo>
                      <a:lnTo>
                        <a:pt x="549" y="2255"/>
                      </a:lnTo>
                      <a:lnTo>
                        <a:pt x="531" y="2246"/>
                      </a:lnTo>
                      <a:lnTo>
                        <a:pt x="520" y="2244"/>
                      </a:lnTo>
                      <a:lnTo>
                        <a:pt x="517" y="2265"/>
                      </a:lnTo>
                      <a:lnTo>
                        <a:pt x="509" y="2276"/>
                      </a:lnTo>
                      <a:lnTo>
                        <a:pt x="499" y="2279"/>
                      </a:lnTo>
                      <a:lnTo>
                        <a:pt x="501" y="2289"/>
                      </a:lnTo>
                      <a:lnTo>
                        <a:pt x="508" y="2304"/>
                      </a:lnTo>
                      <a:lnTo>
                        <a:pt x="516" y="2309"/>
                      </a:lnTo>
                      <a:lnTo>
                        <a:pt x="527" y="2332"/>
                      </a:lnTo>
                      <a:lnTo>
                        <a:pt x="543" y="2349"/>
                      </a:lnTo>
                      <a:lnTo>
                        <a:pt x="574" y="2336"/>
                      </a:lnTo>
                      <a:lnTo>
                        <a:pt x="580" y="2352"/>
                      </a:lnTo>
                      <a:lnTo>
                        <a:pt x="587" y="2399"/>
                      </a:lnTo>
                      <a:lnTo>
                        <a:pt x="592" y="2407"/>
                      </a:lnTo>
                      <a:lnTo>
                        <a:pt x="575" y="2400"/>
                      </a:lnTo>
                      <a:lnTo>
                        <a:pt x="560" y="2410"/>
                      </a:lnTo>
                      <a:lnTo>
                        <a:pt x="557" y="2417"/>
                      </a:lnTo>
                      <a:lnTo>
                        <a:pt x="557" y="2421"/>
                      </a:lnTo>
                      <a:lnTo>
                        <a:pt x="543" y="2413"/>
                      </a:lnTo>
                      <a:lnTo>
                        <a:pt x="533" y="2411"/>
                      </a:lnTo>
                      <a:lnTo>
                        <a:pt x="501" y="2395"/>
                      </a:lnTo>
                      <a:lnTo>
                        <a:pt x="484" y="2390"/>
                      </a:lnTo>
                      <a:lnTo>
                        <a:pt x="482" y="2383"/>
                      </a:lnTo>
                      <a:lnTo>
                        <a:pt x="474" y="2372"/>
                      </a:lnTo>
                      <a:lnTo>
                        <a:pt x="466" y="2364"/>
                      </a:lnTo>
                      <a:lnTo>
                        <a:pt x="460" y="2354"/>
                      </a:lnTo>
                      <a:lnTo>
                        <a:pt x="450" y="2348"/>
                      </a:lnTo>
                      <a:lnTo>
                        <a:pt x="444" y="2354"/>
                      </a:lnTo>
                      <a:lnTo>
                        <a:pt x="433" y="2356"/>
                      </a:lnTo>
                      <a:lnTo>
                        <a:pt x="415" y="2342"/>
                      </a:lnTo>
                      <a:lnTo>
                        <a:pt x="409" y="2330"/>
                      </a:lnTo>
                      <a:lnTo>
                        <a:pt x="396" y="2337"/>
                      </a:lnTo>
                      <a:lnTo>
                        <a:pt x="398" y="2329"/>
                      </a:lnTo>
                      <a:lnTo>
                        <a:pt x="408" y="2319"/>
                      </a:lnTo>
                      <a:lnTo>
                        <a:pt x="406" y="2299"/>
                      </a:lnTo>
                      <a:lnTo>
                        <a:pt x="408" y="2282"/>
                      </a:lnTo>
                      <a:lnTo>
                        <a:pt x="397" y="2272"/>
                      </a:lnTo>
                      <a:lnTo>
                        <a:pt x="398" y="2257"/>
                      </a:lnTo>
                      <a:lnTo>
                        <a:pt x="380" y="2222"/>
                      </a:lnTo>
                      <a:lnTo>
                        <a:pt x="385" y="2213"/>
                      </a:lnTo>
                      <a:lnTo>
                        <a:pt x="398" y="2209"/>
                      </a:lnTo>
                      <a:lnTo>
                        <a:pt x="402" y="2187"/>
                      </a:lnTo>
                      <a:lnTo>
                        <a:pt x="404" y="2161"/>
                      </a:lnTo>
                      <a:lnTo>
                        <a:pt x="402" y="2150"/>
                      </a:lnTo>
                      <a:lnTo>
                        <a:pt x="395" y="2142"/>
                      </a:lnTo>
                      <a:lnTo>
                        <a:pt x="388" y="2122"/>
                      </a:lnTo>
                      <a:lnTo>
                        <a:pt x="384" y="2116"/>
                      </a:lnTo>
                      <a:lnTo>
                        <a:pt x="368" y="2114"/>
                      </a:lnTo>
                      <a:lnTo>
                        <a:pt x="363" y="2101"/>
                      </a:lnTo>
                      <a:lnTo>
                        <a:pt x="353" y="2100"/>
                      </a:lnTo>
                      <a:lnTo>
                        <a:pt x="336" y="2094"/>
                      </a:lnTo>
                      <a:lnTo>
                        <a:pt x="336" y="2087"/>
                      </a:lnTo>
                      <a:lnTo>
                        <a:pt x="338" y="2078"/>
                      </a:lnTo>
                      <a:lnTo>
                        <a:pt x="336" y="2073"/>
                      </a:lnTo>
                      <a:lnTo>
                        <a:pt x="318" y="2071"/>
                      </a:lnTo>
                      <a:lnTo>
                        <a:pt x="285" y="2041"/>
                      </a:lnTo>
                      <a:lnTo>
                        <a:pt x="291" y="2035"/>
                      </a:lnTo>
                      <a:lnTo>
                        <a:pt x="275" y="2020"/>
                      </a:lnTo>
                      <a:lnTo>
                        <a:pt x="272" y="2004"/>
                      </a:lnTo>
                      <a:lnTo>
                        <a:pt x="264" y="1992"/>
                      </a:lnTo>
                      <a:lnTo>
                        <a:pt x="248" y="1987"/>
                      </a:lnTo>
                      <a:lnTo>
                        <a:pt x="256" y="1980"/>
                      </a:lnTo>
                      <a:lnTo>
                        <a:pt x="275" y="1976"/>
                      </a:lnTo>
                      <a:lnTo>
                        <a:pt x="295" y="1987"/>
                      </a:lnTo>
                      <a:lnTo>
                        <a:pt x="296" y="1999"/>
                      </a:lnTo>
                      <a:lnTo>
                        <a:pt x="306" y="2013"/>
                      </a:lnTo>
                      <a:lnTo>
                        <a:pt x="334" y="2033"/>
                      </a:lnTo>
                      <a:lnTo>
                        <a:pt x="338" y="2030"/>
                      </a:lnTo>
                      <a:lnTo>
                        <a:pt x="342" y="2020"/>
                      </a:lnTo>
                      <a:lnTo>
                        <a:pt x="350" y="2035"/>
                      </a:lnTo>
                      <a:lnTo>
                        <a:pt x="359" y="2042"/>
                      </a:lnTo>
                      <a:lnTo>
                        <a:pt x="365" y="2036"/>
                      </a:lnTo>
                      <a:lnTo>
                        <a:pt x="370" y="2039"/>
                      </a:lnTo>
                      <a:lnTo>
                        <a:pt x="375" y="2033"/>
                      </a:lnTo>
                      <a:lnTo>
                        <a:pt x="381" y="2034"/>
                      </a:lnTo>
                      <a:lnTo>
                        <a:pt x="384" y="2047"/>
                      </a:lnTo>
                      <a:lnTo>
                        <a:pt x="387" y="2060"/>
                      </a:lnTo>
                      <a:lnTo>
                        <a:pt x="402" y="2053"/>
                      </a:lnTo>
                      <a:lnTo>
                        <a:pt x="420" y="2058"/>
                      </a:lnTo>
                      <a:lnTo>
                        <a:pt x="427" y="2068"/>
                      </a:lnTo>
                      <a:lnTo>
                        <a:pt x="439" y="2068"/>
                      </a:lnTo>
                      <a:lnTo>
                        <a:pt x="447" y="2078"/>
                      </a:lnTo>
                      <a:lnTo>
                        <a:pt x="479" y="2087"/>
                      </a:lnTo>
                      <a:lnTo>
                        <a:pt x="494" y="2094"/>
                      </a:lnTo>
                      <a:lnTo>
                        <a:pt x="522" y="2096"/>
                      </a:lnTo>
                      <a:lnTo>
                        <a:pt x="548" y="2106"/>
                      </a:lnTo>
                      <a:lnTo>
                        <a:pt x="557" y="2116"/>
                      </a:lnTo>
                      <a:lnTo>
                        <a:pt x="576" y="2120"/>
                      </a:lnTo>
                      <a:lnTo>
                        <a:pt x="624" y="2123"/>
                      </a:lnTo>
                      <a:lnTo>
                        <a:pt x="637" y="2117"/>
                      </a:lnTo>
                      <a:lnTo>
                        <a:pt x="649" y="2115"/>
                      </a:lnTo>
                      <a:lnTo>
                        <a:pt x="693" y="2095"/>
                      </a:lnTo>
                      <a:lnTo>
                        <a:pt x="703" y="2085"/>
                      </a:lnTo>
                      <a:lnTo>
                        <a:pt x="712" y="2079"/>
                      </a:lnTo>
                      <a:lnTo>
                        <a:pt x="731" y="2057"/>
                      </a:lnTo>
                      <a:lnTo>
                        <a:pt x="752" y="2023"/>
                      </a:lnTo>
                      <a:lnTo>
                        <a:pt x="761" y="1998"/>
                      </a:lnTo>
                      <a:lnTo>
                        <a:pt x="764" y="1975"/>
                      </a:lnTo>
                      <a:lnTo>
                        <a:pt x="755" y="1970"/>
                      </a:lnTo>
                      <a:lnTo>
                        <a:pt x="752" y="1966"/>
                      </a:lnTo>
                      <a:lnTo>
                        <a:pt x="751" y="1944"/>
                      </a:lnTo>
                      <a:lnTo>
                        <a:pt x="746" y="1929"/>
                      </a:lnTo>
                      <a:lnTo>
                        <a:pt x="746" y="1907"/>
                      </a:lnTo>
                      <a:lnTo>
                        <a:pt x="735" y="1892"/>
                      </a:lnTo>
                      <a:lnTo>
                        <a:pt x="724" y="1886"/>
                      </a:lnTo>
                      <a:lnTo>
                        <a:pt x="718" y="1890"/>
                      </a:lnTo>
                      <a:lnTo>
                        <a:pt x="709" y="1883"/>
                      </a:lnTo>
                      <a:lnTo>
                        <a:pt x="710" y="1873"/>
                      </a:lnTo>
                      <a:lnTo>
                        <a:pt x="704" y="1869"/>
                      </a:lnTo>
                      <a:lnTo>
                        <a:pt x="693" y="1854"/>
                      </a:lnTo>
                      <a:lnTo>
                        <a:pt x="689" y="1845"/>
                      </a:lnTo>
                      <a:lnTo>
                        <a:pt x="683" y="1841"/>
                      </a:lnTo>
                      <a:lnTo>
                        <a:pt x="676" y="1835"/>
                      </a:lnTo>
                      <a:lnTo>
                        <a:pt x="681" y="1848"/>
                      </a:lnTo>
                      <a:lnTo>
                        <a:pt x="672" y="1851"/>
                      </a:lnTo>
                      <a:lnTo>
                        <a:pt x="650" y="1835"/>
                      </a:lnTo>
                      <a:lnTo>
                        <a:pt x="642" y="1825"/>
                      </a:lnTo>
                      <a:lnTo>
                        <a:pt x="639" y="1834"/>
                      </a:lnTo>
                      <a:lnTo>
                        <a:pt x="635" y="1827"/>
                      </a:lnTo>
                      <a:lnTo>
                        <a:pt x="632" y="1815"/>
                      </a:lnTo>
                      <a:lnTo>
                        <a:pt x="619" y="1800"/>
                      </a:lnTo>
                      <a:lnTo>
                        <a:pt x="627" y="1818"/>
                      </a:lnTo>
                      <a:lnTo>
                        <a:pt x="606" y="1811"/>
                      </a:lnTo>
                      <a:lnTo>
                        <a:pt x="599" y="1800"/>
                      </a:lnTo>
                      <a:lnTo>
                        <a:pt x="596" y="1793"/>
                      </a:lnTo>
                      <a:lnTo>
                        <a:pt x="589" y="1783"/>
                      </a:lnTo>
                      <a:lnTo>
                        <a:pt x="558" y="1751"/>
                      </a:lnTo>
                      <a:lnTo>
                        <a:pt x="542" y="1739"/>
                      </a:lnTo>
                      <a:lnTo>
                        <a:pt x="535" y="1730"/>
                      </a:lnTo>
                      <a:lnTo>
                        <a:pt x="509" y="1712"/>
                      </a:lnTo>
                      <a:lnTo>
                        <a:pt x="500" y="1701"/>
                      </a:lnTo>
                      <a:lnTo>
                        <a:pt x="466" y="1682"/>
                      </a:lnTo>
                      <a:lnTo>
                        <a:pt x="461" y="1678"/>
                      </a:lnTo>
                      <a:lnTo>
                        <a:pt x="427" y="1669"/>
                      </a:lnTo>
                      <a:lnTo>
                        <a:pt x="429" y="1675"/>
                      </a:lnTo>
                      <a:lnTo>
                        <a:pt x="427" y="1679"/>
                      </a:lnTo>
                      <a:lnTo>
                        <a:pt x="420" y="1679"/>
                      </a:lnTo>
                      <a:lnTo>
                        <a:pt x="403" y="1670"/>
                      </a:lnTo>
                      <a:lnTo>
                        <a:pt x="369" y="1662"/>
                      </a:lnTo>
                      <a:lnTo>
                        <a:pt x="354" y="1655"/>
                      </a:lnTo>
                      <a:lnTo>
                        <a:pt x="350" y="1662"/>
                      </a:lnTo>
                      <a:lnTo>
                        <a:pt x="333" y="1664"/>
                      </a:lnTo>
                      <a:lnTo>
                        <a:pt x="326" y="1670"/>
                      </a:lnTo>
                      <a:lnTo>
                        <a:pt x="322" y="1660"/>
                      </a:lnTo>
                      <a:lnTo>
                        <a:pt x="317" y="1657"/>
                      </a:lnTo>
                      <a:lnTo>
                        <a:pt x="320" y="1644"/>
                      </a:lnTo>
                      <a:lnTo>
                        <a:pt x="317" y="1641"/>
                      </a:lnTo>
                      <a:lnTo>
                        <a:pt x="299" y="1657"/>
                      </a:lnTo>
                      <a:lnTo>
                        <a:pt x="302" y="1637"/>
                      </a:lnTo>
                      <a:lnTo>
                        <a:pt x="293" y="1644"/>
                      </a:lnTo>
                      <a:lnTo>
                        <a:pt x="294" y="1633"/>
                      </a:lnTo>
                      <a:lnTo>
                        <a:pt x="291" y="1632"/>
                      </a:lnTo>
                      <a:lnTo>
                        <a:pt x="283" y="1632"/>
                      </a:lnTo>
                      <a:lnTo>
                        <a:pt x="268" y="1638"/>
                      </a:lnTo>
                      <a:lnTo>
                        <a:pt x="271" y="1631"/>
                      </a:lnTo>
                      <a:lnTo>
                        <a:pt x="269" y="1625"/>
                      </a:lnTo>
                      <a:lnTo>
                        <a:pt x="267" y="1617"/>
                      </a:lnTo>
                      <a:lnTo>
                        <a:pt x="251" y="1619"/>
                      </a:lnTo>
                      <a:lnTo>
                        <a:pt x="257" y="1589"/>
                      </a:lnTo>
                      <a:lnTo>
                        <a:pt x="261" y="1603"/>
                      </a:lnTo>
                      <a:lnTo>
                        <a:pt x="267" y="1606"/>
                      </a:lnTo>
                      <a:lnTo>
                        <a:pt x="273" y="1606"/>
                      </a:lnTo>
                      <a:lnTo>
                        <a:pt x="279" y="1614"/>
                      </a:lnTo>
                      <a:lnTo>
                        <a:pt x="290" y="1612"/>
                      </a:lnTo>
                      <a:lnTo>
                        <a:pt x="299" y="1616"/>
                      </a:lnTo>
                      <a:lnTo>
                        <a:pt x="307" y="1600"/>
                      </a:lnTo>
                      <a:lnTo>
                        <a:pt x="309" y="1589"/>
                      </a:lnTo>
                      <a:lnTo>
                        <a:pt x="290" y="1583"/>
                      </a:lnTo>
                      <a:lnTo>
                        <a:pt x="283" y="1585"/>
                      </a:lnTo>
                      <a:lnTo>
                        <a:pt x="275" y="1579"/>
                      </a:lnTo>
                      <a:lnTo>
                        <a:pt x="274" y="1573"/>
                      </a:lnTo>
                      <a:lnTo>
                        <a:pt x="259" y="1565"/>
                      </a:lnTo>
                      <a:lnTo>
                        <a:pt x="242" y="1558"/>
                      </a:lnTo>
                      <a:lnTo>
                        <a:pt x="248" y="1567"/>
                      </a:lnTo>
                      <a:lnTo>
                        <a:pt x="247" y="1582"/>
                      </a:lnTo>
                      <a:lnTo>
                        <a:pt x="239" y="1583"/>
                      </a:lnTo>
                      <a:lnTo>
                        <a:pt x="235" y="1579"/>
                      </a:lnTo>
                      <a:lnTo>
                        <a:pt x="232" y="1587"/>
                      </a:lnTo>
                      <a:lnTo>
                        <a:pt x="235" y="1598"/>
                      </a:lnTo>
                      <a:lnTo>
                        <a:pt x="231" y="1604"/>
                      </a:lnTo>
                      <a:lnTo>
                        <a:pt x="221" y="1604"/>
                      </a:lnTo>
                      <a:lnTo>
                        <a:pt x="210" y="1593"/>
                      </a:lnTo>
                      <a:lnTo>
                        <a:pt x="191" y="1583"/>
                      </a:lnTo>
                      <a:lnTo>
                        <a:pt x="189" y="1584"/>
                      </a:lnTo>
                      <a:lnTo>
                        <a:pt x="192" y="1589"/>
                      </a:lnTo>
                      <a:lnTo>
                        <a:pt x="191" y="1600"/>
                      </a:lnTo>
                      <a:lnTo>
                        <a:pt x="187" y="1612"/>
                      </a:lnTo>
                      <a:lnTo>
                        <a:pt x="185" y="1617"/>
                      </a:lnTo>
                      <a:lnTo>
                        <a:pt x="172" y="1621"/>
                      </a:lnTo>
                      <a:lnTo>
                        <a:pt x="150" y="1606"/>
                      </a:lnTo>
                      <a:lnTo>
                        <a:pt x="144" y="1637"/>
                      </a:lnTo>
                      <a:lnTo>
                        <a:pt x="138" y="1644"/>
                      </a:lnTo>
                      <a:lnTo>
                        <a:pt x="106" y="1664"/>
                      </a:lnTo>
                      <a:lnTo>
                        <a:pt x="103" y="1669"/>
                      </a:lnTo>
                      <a:lnTo>
                        <a:pt x="102" y="1680"/>
                      </a:lnTo>
                      <a:lnTo>
                        <a:pt x="101" y="1684"/>
                      </a:lnTo>
                      <a:lnTo>
                        <a:pt x="92" y="1692"/>
                      </a:lnTo>
                      <a:lnTo>
                        <a:pt x="90" y="1694"/>
                      </a:lnTo>
                      <a:lnTo>
                        <a:pt x="59" y="1721"/>
                      </a:lnTo>
                      <a:lnTo>
                        <a:pt x="69" y="1725"/>
                      </a:lnTo>
                      <a:lnTo>
                        <a:pt x="69" y="1730"/>
                      </a:lnTo>
                      <a:lnTo>
                        <a:pt x="58" y="1759"/>
                      </a:lnTo>
                      <a:lnTo>
                        <a:pt x="57" y="1768"/>
                      </a:lnTo>
                      <a:lnTo>
                        <a:pt x="59" y="1794"/>
                      </a:lnTo>
                      <a:lnTo>
                        <a:pt x="64" y="1814"/>
                      </a:lnTo>
                      <a:lnTo>
                        <a:pt x="69" y="1821"/>
                      </a:lnTo>
                      <a:lnTo>
                        <a:pt x="79" y="1827"/>
                      </a:lnTo>
                      <a:lnTo>
                        <a:pt x="92" y="1830"/>
                      </a:lnTo>
                      <a:lnTo>
                        <a:pt x="107" y="1837"/>
                      </a:lnTo>
                      <a:lnTo>
                        <a:pt x="127" y="1875"/>
                      </a:lnTo>
                      <a:lnTo>
                        <a:pt x="137" y="1890"/>
                      </a:lnTo>
                      <a:lnTo>
                        <a:pt x="140" y="1912"/>
                      </a:lnTo>
                      <a:lnTo>
                        <a:pt x="122" y="1949"/>
                      </a:lnTo>
                      <a:lnTo>
                        <a:pt x="103" y="1992"/>
                      </a:lnTo>
                      <a:lnTo>
                        <a:pt x="97" y="2005"/>
                      </a:lnTo>
                      <a:lnTo>
                        <a:pt x="99" y="2026"/>
                      </a:lnTo>
                      <a:lnTo>
                        <a:pt x="108" y="2046"/>
                      </a:lnTo>
                      <a:lnTo>
                        <a:pt x="116" y="2063"/>
                      </a:lnTo>
                      <a:lnTo>
                        <a:pt x="118" y="2082"/>
                      </a:lnTo>
                      <a:lnTo>
                        <a:pt x="133" y="2109"/>
                      </a:lnTo>
                      <a:lnTo>
                        <a:pt x="144" y="2143"/>
                      </a:lnTo>
                      <a:lnTo>
                        <a:pt x="146" y="2160"/>
                      </a:lnTo>
                      <a:lnTo>
                        <a:pt x="148" y="2175"/>
                      </a:lnTo>
                      <a:lnTo>
                        <a:pt x="134" y="2187"/>
                      </a:lnTo>
                      <a:lnTo>
                        <a:pt x="132" y="2209"/>
                      </a:lnTo>
                      <a:lnTo>
                        <a:pt x="127" y="2225"/>
                      </a:lnTo>
                      <a:lnTo>
                        <a:pt x="130" y="2235"/>
                      </a:lnTo>
                      <a:lnTo>
                        <a:pt x="132" y="2254"/>
                      </a:lnTo>
                      <a:lnTo>
                        <a:pt x="126" y="2265"/>
                      </a:lnTo>
                      <a:lnTo>
                        <a:pt x="127" y="2286"/>
                      </a:lnTo>
                      <a:lnTo>
                        <a:pt x="143" y="2289"/>
                      </a:lnTo>
                      <a:lnTo>
                        <a:pt x="151" y="2306"/>
                      </a:lnTo>
                      <a:lnTo>
                        <a:pt x="149" y="2327"/>
                      </a:lnTo>
                      <a:lnTo>
                        <a:pt x="156" y="2343"/>
                      </a:lnTo>
                      <a:lnTo>
                        <a:pt x="172" y="2358"/>
                      </a:lnTo>
                      <a:lnTo>
                        <a:pt x="173" y="2378"/>
                      </a:lnTo>
                      <a:lnTo>
                        <a:pt x="167" y="2396"/>
                      </a:lnTo>
                      <a:lnTo>
                        <a:pt x="157" y="2411"/>
                      </a:lnTo>
                      <a:lnTo>
                        <a:pt x="153" y="2427"/>
                      </a:lnTo>
                      <a:lnTo>
                        <a:pt x="159" y="2445"/>
                      </a:lnTo>
                      <a:lnTo>
                        <a:pt x="167" y="2458"/>
                      </a:lnTo>
                      <a:lnTo>
                        <a:pt x="197" y="2481"/>
                      </a:lnTo>
                      <a:lnTo>
                        <a:pt x="202" y="2498"/>
                      </a:lnTo>
                      <a:lnTo>
                        <a:pt x="212" y="2515"/>
                      </a:lnTo>
                      <a:lnTo>
                        <a:pt x="216" y="2509"/>
                      </a:lnTo>
                      <a:lnTo>
                        <a:pt x="215" y="2548"/>
                      </a:lnTo>
                      <a:lnTo>
                        <a:pt x="199" y="2586"/>
                      </a:lnTo>
                      <a:lnTo>
                        <a:pt x="186" y="2606"/>
                      </a:lnTo>
                      <a:lnTo>
                        <a:pt x="134" y="2675"/>
                      </a:lnTo>
                      <a:lnTo>
                        <a:pt x="96" y="2718"/>
                      </a:lnTo>
                      <a:lnTo>
                        <a:pt x="46" y="2767"/>
                      </a:lnTo>
                      <a:lnTo>
                        <a:pt x="10" y="2794"/>
                      </a:lnTo>
                      <a:lnTo>
                        <a:pt x="33" y="2798"/>
                      </a:lnTo>
                      <a:lnTo>
                        <a:pt x="44" y="2785"/>
                      </a:lnTo>
                      <a:lnTo>
                        <a:pt x="63" y="2776"/>
                      </a:lnTo>
                      <a:lnTo>
                        <a:pt x="64" y="2783"/>
                      </a:lnTo>
                      <a:lnTo>
                        <a:pt x="63" y="2788"/>
                      </a:lnTo>
                      <a:lnTo>
                        <a:pt x="63" y="2805"/>
                      </a:lnTo>
                      <a:lnTo>
                        <a:pt x="58" y="2798"/>
                      </a:lnTo>
                      <a:lnTo>
                        <a:pt x="54" y="2797"/>
                      </a:lnTo>
                      <a:lnTo>
                        <a:pt x="54" y="2811"/>
                      </a:lnTo>
                      <a:lnTo>
                        <a:pt x="59" y="2820"/>
                      </a:lnTo>
                      <a:lnTo>
                        <a:pt x="64" y="2821"/>
                      </a:lnTo>
                      <a:lnTo>
                        <a:pt x="70" y="2824"/>
                      </a:lnTo>
                      <a:lnTo>
                        <a:pt x="87" y="2838"/>
                      </a:lnTo>
                      <a:lnTo>
                        <a:pt x="99" y="2838"/>
                      </a:lnTo>
                      <a:lnTo>
                        <a:pt x="117" y="2833"/>
                      </a:lnTo>
                      <a:lnTo>
                        <a:pt x="128" y="2837"/>
                      </a:lnTo>
                      <a:lnTo>
                        <a:pt x="137" y="2844"/>
                      </a:lnTo>
                      <a:lnTo>
                        <a:pt x="137" y="2854"/>
                      </a:lnTo>
                      <a:lnTo>
                        <a:pt x="143" y="2858"/>
                      </a:lnTo>
                      <a:lnTo>
                        <a:pt x="150" y="2859"/>
                      </a:lnTo>
                      <a:lnTo>
                        <a:pt x="151" y="2863"/>
                      </a:lnTo>
                      <a:lnTo>
                        <a:pt x="145" y="2868"/>
                      </a:lnTo>
                      <a:lnTo>
                        <a:pt x="137" y="2868"/>
                      </a:lnTo>
                      <a:lnTo>
                        <a:pt x="110" y="2860"/>
                      </a:lnTo>
                      <a:lnTo>
                        <a:pt x="91" y="2859"/>
                      </a:lnTo>
                      <a:lnTo>
                        <a:pt x="85" y="2865"/>
                      </a:lnTo>
                      <a:lnTo>
                        <a:pt x="83" y="2873"/>
                      </a:lnTo>
                      <a:lnTo>
                        <a:pt x="68" y="2881"/>
                      </a:lnTo>
                      <a:lnTo>
                        <a:pt x="60" y="2876"/>
                      </a:lnTo>
                      <a:lnTo>
                        <a:pt x="54" y="2879"/>
                      </a:lnTo>
                      <a:lnTo>
                        <a:pt x="51" y="2889"/>
                      </a:lnTo>
                      <a:lnTo>
                        <a:pt x="44" y="2892"/>
                      </a:lnTo>
                      <a:lnTo>
                        <a:pt x="38" y="2886"/>
                      </a:lnTo>
                      <a:lnTo>
                        <a:pt x="31" y="2883"/>
                      </a:lnTo>
                      <a:lnTo>
                        <a:pt x="27" y="2891"/>
                      </a:lnTo>
                      <a:lnTo>
                        <a:pt x="30" y="2907"/>
                      </a:lnTo>
                      <a:lnTo>
                        <a:pt x="37" y="2908"/>
                      </a:lnTo>
                      <a:lnTo>
                        <a:pt x="42" y="2914"/>
                      </a:lnTo>
                      <a:lnTo>
                        <a:pt x="44" y="2922"/>
                      </a:lnTo>
                      <a:lnTo>
                        <a:pt x="41" y="2930"/>
                      </a:lnTo>
                      <a:lnTo>
                        <a:pt x="30" y="2941"/>
                      </a:lnTo>
                      <a:lnTo>
                        <a:pt x="21" y="2956"/>
                      </a:lnTo>
                      <a:lnTo>
                        <a:pt x="15" y="2970"/>
                      </a:lnTo>
                      <a:lnTo>
                        <a:pt x="19" y="2983"/>
                      </a:lnTo>
                      <a:lnTo>
                        <a:pt x="16" y="3002"/>
                      </a:lnTo>
                      <a:lnTo>
                        <a:pt x="17" y="3008"/>
                      </a:lnTo>
                      <a:lnTo>
                        <a:pt x="20" y="3013"/>
                      </a:lnTo>
                      <a:lnTo>
                        <a:pt x="20" y="3019"/>
                      </a:lnTo>
                      <a:lnTo>
                        <a:pt x="17" y="3026"/>
                      </a:lnTo>
                      <a:lnTo>
                        <a:pt x="9" y="3035"/>
                      </a:lnTo>
                      <a:lnTo>
                        <a:pt x="4" y="3038"/>
                      </a:lnTo>
                      <a:lnTo>
                        <a:pt x="1" y="3046"/>
                      </a:lnTo>
                      <a:lnTo>
                        <a:pt x="5" y="3053"/>
                      </a:lnTo>
                      <a:lnTo>
                        <a:pt x="14" y="3054"/>
                      </a:lnTo>
                      <a:lnTo>
                        <a:pt x="27" y="3053"/>
                      </a:lnTo>
                      <a:lnTo>
                        <a:pt x="38" y="3070"/>
                      </a:lnTo>
                      <a:lnTo>
                        <a:pt x="37" y="3086"/>
                      </a:lnTo>
                      <a:lnTo>
                        <a:pt x="27" y="3086"/>
                      </a:lnTo>
                      <a:lnTo>
                        <a:pt x="19" y="3075"/>
                      </a:lnTo>
                      <a:lnTo>
                        <a:pt x="10" y="3068"/>
                      </a:lnTo>
                      <a:lnTo>
                        <a:pt x="10" y="3083"/>
                      </a:lnTo>
                      <a:lnTo>
                        <a:pt x="6" y="3090"/>
                      </a:lnTo>
                      <a:lnTo>
                        <a:pt x="0" y="3105"/>
                      </a:lnTo>
                      <a:lnTo>
                        <a:pt x="1" y="3112"/>
                      </a:lnTo>
                      <a:lnTo>
                        <a:pt x="6" y="3118"/>
                      </a:lnTo>
                      <a:lnTo>
                        <a:pt x="10" y="3126"/>
                      </a:lnTo>
                      <a:lnTo>
                        <a:pt x="17" y="3129"/>
                      </a:lnTo>
                      <a:lnTo>
                        <a:pt x="21" y="3137"/>
                      </a:lnTo>
                      <a:lnTo>
                        <a:pt x="22" y="3145"/>
                      </a:lnTo>
                      <a:lnTo>
                        <a:pt x="17" y="3169"/>
                      </a:lnTo>
                      <a:lnTo>
                        <a:pt x="14" y="3176"/>
                      </a:lnTo>
                      <a:lnTo>
                        <a:pt x="22" y="3179"/>
                      </a:lnTo>
                      <a:lnTo>
                        <a:pt x="29" y="3183"/>
                      </a:lnTo>
                      <a:lnTo>
                        <a:pt x="29" y="3191"/>
                      </a:lnTo>
                      <a:lnTo>
                        <a:pt x="42" y="3213"/>
                      </a:lnTo>
                      <a:lnTo>
                        <a:pt x="44" y="3222"/>
                      </a:lnTo>
                      <a:lnTo>
                        <a:pt x="48" y="3229"/>
                      </a:lnTo>
                      <a:lnTo>
                        <a:pt x="48" y="3245"/>
                      </a:lnTo>
                      <a:lnTo>
                        <a:pt x="47" y="3252"/>
                      </a:lnTo>
                      <a:lnTo>
                        <a:pt x="49" y="3260"/>
                      </a:lnTo>
                      <a:lnTo>
                        <a:pt x="65" y="3257"/>
                      </a:lnTo>
                      <a:lnTo>
                        <a:pt x="73" y="3261"/>
                      </a:lnTo>
                      <a:lnTo>
                        <a:pt x="76" y="3268"/>
                      </a:lnTo>
                      <a:lnTo>
                        <a:pt x="92" y="3266"/>
                      </a:lnTo>
                      <a:lnTo>
                        <a:pt x="101" y="3267"/>
                      </a:lnTo>
                      <a:lnTo>
                        <a:pt x="113" y="3276"/>
                      </a:lnTo>
                      <a:lnTo>
                        <a:pt x="111" y="3296"/>
                      </a:lnTo>
                      <a:lnTo>
                        <a:pt x="126" y="3288"/>
                      </a:lnTo>
                      <a:lnTo>
                        <a:pt x="133" y="3287"/>
                      </a:lnTo>
                      <a:lnTo>
                        <a:pt x="139" y="3282"/>
                      </a:lnTo>
                      <a:lnTo>
                        <a:pt x="155" y="3280"/>
                      </a:lnTo>
                      <a:lnTo>
                        <a:pt x="162" y="3282"/>
                      </a:lnTo>
                      <a:lnTo>
                        <a:pt x="170" y="3287"/>
                      </a:lnTo>
                      <a:lnTo>
                        <a:pt x="176" y="3292"/>
                      </a:lnTo>
                      <a:lnTo>
                        <a:pt x="185" y="3305"/>
                      </a:lnTo>
                      <a:lnTo>
                        <a:pt x="193" y="3306"/>
                      </a:lnTo>
                      <a:lnTo>
                        <a:pt x="194" y="3317"/>
                      </a:lnTo>
                      <a:lnTo>
                        <a:pt x="192" y="3325"/>
                      </a:lnTo>
                      <a:lnTo>
                        <a:pt x="192" y="3333"/>
                      </a:lnTo>
                      <a:lnTo>
                        <a:pt x="197" y="3341"/>
                      </a:lnTo>
                      <a:lnTo>
                        <a:pt x="199" y="3348"/>
                      </a:lnTo>
                      <a:lnTo>
                        <a:pt x="198" y="3355"/>
                      </a:lnTo>
                      <a:lnTo>
                        <a:pt x="196" y="3363"/>
                      </a:lnTo>
                      <a:lnTo>
                        <a:pt x="189" y="3368"/>
                      </a:lnTo>
                      <a:lnTo>
                        <a:pt x="187" y="3376"/>
                      </a:lnTo>
                      <a:lnTo>
                        <a:pt x="189" y="3384"/>
                      </a:lnTo>
                      <a:lnTo>
                        <a:pt x="202" y="3395"/>
                      </a:lnTo>
                      <a:lnTo>
                        <a:pt x="205" y="3411"/>
                      </a:lnTo>
                      <a:lnTo>
                        <a:pt x="216" y="3433"/>
                      </a:lnTo>
                      <a:lnTo>
                        <a:pt x="221" y="3439"/>
                      </a:lnTo>
                      <a:lnTo>
                        <a:pt x="236" y="3448"/>
                      </a:lnTo>
                      <a:lnTo>
                        <a:pt x="241" y="3454"/>
                      </a:lnTo>
                      <a:lnTo>
                        <a:pt x="242" y="3462"/>
                      </a:lnTo>
                      <a:lnTo>
                        <a:pt x="241" y="3470"/>
                      </a:lnTo>
                      <a:lnTo>
                        <a:pt x="245" y="3477"/>
                      </a:lnTo>
                      <a:lnTo>
                        <a:pt x="268" y="3475"/>
                      </a:lnTo>
                      <a:lnTo>
                        <a:pt x="274" y="3479"/>
                      </a:lnTo>
                      <a:lnTo>
                        <a:pt x="282" y="3482"/>
                      </a:lnTo>
                      <a:lnTo>
                        <a:pt x="279" y="3489"/>
                      </a:lnTo>
                      <a:lnTo>
                        <a:pt x="284" y="3495"/>
                      </a:lnTo>
                      <a:lnTo>
                        <a:pt x="294" y="3497"/>
                      </a:lnTo>
                      <a:lnTo>
                        <a:pt x="295" y="3510"/>
                      </a:lnTo>
                      <a:lnTo>
                        <a:pt x="288" y="3515"/>
                      </a:lnTo>
                      <a:lnTo>
                        <a:pt x="284" y="3522"/>
                      </a:lnTo>
                      <a:lnTo>
                        <a:pt x="272" y="3532"/>
                      </a:lnTo>
                      <a:lnTo>
                        <a:pt x="264" y="3537"/>
                      </a:lnTo>
                      <a:lnTo>
                        <a:pt x="247" y="3535"/>
                      </a:lnTo>
                      <a:lnTo>
                        <a:pt x="235" y="3524"/>
                      </a:lnTo>
                      <a:lnTo>
                        <a:pt x="228" y="3524"/>
                      </a:lnTo>
                      <a:lnTo>
                        <a:pt x="220" y="3527"/>
                      </a:lnTo>
                      <a:lnTo>
                        <a:pt x="219" y="3535"/>
                      </a:lnTo>
                      <a:lnTo>
                        <a:pt x="212" y="3538"/>
                      </a:lnTo>
                      <a:lnTo>
                        <a:pt x="213" y="3546"/>
                      </a:lnTo>
                      <a:lnTo>
                        <a:pt x="224" y="3557"/>
                      </a:lnTo>
                      <a:lnTo>
                        <a:pt x="226" y="3564"/>
                      </a:lnTo>
                      <a:lnTo>
                        <a:pt x="224" y="3573"/>
                      </a:lnTo>
                      <a:lnTo>
                        <a:pt x="229" y="3578"/>
                      </a:lnTo>
                      <a:lnTo>
                        <a:pt x="228" y="3586"/>
                      </a:lnTo>
                      <a:lnTo>
                        <a:pt x="235" y="3590"/>
                      </a:lnTo>
                      <a:lnTo>
                        <a:pt x="237" y="3597"/>
                      </a:lnTo>
                      <a:lnTo>
                        <a:pt x="236" y="3606"/>
                      </a:lnTo>
                      <a:lnTo>
                        <a:pt x="241" y="3627"/>
                      </a:lnTo>
                      <a:lnTo>
                        <a:pt x="241" y="3627"/>
                      </a:lnTo>
                      <a:lnTo>
                        <a:pt x="247" y="3633"/>
                      </a:lnTo>
                      <a:lnTo>
                        <a:pt x="255" y="3635"/>
                      </a:lnTo>
                      <a:lnTo>
                        <a:pt x="262" y="3632"/>
                      </a:lnTo>
                      <a:lnTo>
                        <a:pt x="267" y="3626"/>
                      </a:lnTo>
                      <a:lnTo>
                        <a:pt x="269" y="3617"/>
                      </a:lnTo>
                      <a:lnTo>
                        <a:pt x="277" y="3612"/>
                      </a:lnTo>
                      <a:lnTo>
                        <a:pt x="293" y="3616"/>
                      </a:lnTo>
                      <a:lnTo>
                        <a:pt x="301" y="3616"/>
                      </a:lnTo>
                      <a:lnTo>
                        <a:pt x="317" y="3611"/>
                      </a:lnTo>
                      <a:lnTo>
                        <a:pt x="333" y="3613"/>
                      </a:lnTo>
                      <a:lnTo>
                        <a:pt x="349" y="3610"/>
                      </a:lnTo>
                      <a:lnTo>
                        <a:pt x="361" y="3619"/>
                      </a:lnTo>
                      <a:lnTo>
                        <a:pt x="366" y="3627"/>
                      </a:lnTo>
                      <a:lnTo>
                        <a:pt x="366" y="3635"/>
                      </a:lnTo>
                      <a:lnTo>
                        <a:pt x="379" y="3647"/>
                      </a:lnTo>
                      <a:lnTo>
                        <a:pt x="384" y="3653"/>
                      </a:lnTo>
                      <a:lnTo>
                        <a:pt x="384" y="3662"/>
                      </a:lnTo>
                      <a:lnTo>
                        <a:pt x="375" y="3666"/>
                      </a:lnTo>
                      <a:lnTo>
                        <a:pt x="368" y="3667"/>
                      </a:lnTo>
                      <a:lnTo>
                        <a:pt x="371" y="3675"/>
                      </a:lnTo>
                      <a:lnTo>
                        <a:pt x="371" y="3682"/>
                      </a:lnTo>
                      <a:lnTo>
                        <a:pt x="375" y="3698"/>
                      </a:lnTo>
                      <a:lnTo>
                        <a:pt x="382" y="3703"/>
                      </a:lnTo>
                      <a:lnTo>
                        <a:pt x="390" y="3705"/>
                      </a:lnTo>
                      <a:lnTo>
                        <a:pt x="406" y="3710"/>
                      </a:lnTo>
                      <a:lnTo>
                        <a:pt x="413" y="3707"/>
                      </a:lnTo>
                      <a:lnTo>
                        <a:pt x="422" y="3707"/>
                      </a:lnTo>
                      <a:lnTo>
                        <a:pt x="424" y="3715"/>
                      </a:lnTo>
                      <a:lnTo>
                        <a:pt x="435" y="3726"/>
                      </a:lnTo>
                      <a:lnTo>
                        <a:pt x="442" y="3753"/>
                      </a:lnTo>
                      <a:lnTo>
                        <a:pt x="440" y="3762"/>
                      </a:lnTo>
                      <a:lnTo>
                        <a:pt x="442" y="3769"/>
                      </a:lnTo>
                      <a:lnTo>
                        <a:pt x="449" y="3774"/>
                      </a:lnTo>
                      <a:lnTo>
                        <a:pt x="456" y="3779"/>
                      </a:lnTo>
                      <a:lnTo>
                        <a:pt x="463" y="3775"/>
                      </a:lnTo>
                      <a:lnTo>
                        <a:pt x="471" y="3774"/>
                      </a:lnTo>
                      <a:lnTo>
                        <a:pt x="479" y="3775"/>
                      </a:lnTo>
                      <a:lnTo>
                        <a:pt x="490" y="3787"/>
                      </a:lnTo>
                      <a:lnTo>
                        <a:pt x="499" y="3784"/>
                      </a:lnTo>
                      <a:lnTo>
                        <a:pt x="506" y="3788"/>
                      </a:lnTo>
                      <a:lnTo>
                        <a:pt x="531" y="3780"/>
                      </a:lnTo>
                      <a:lnTo>
                        <a:pt x="546" y="3773"/>
                      </a:lnTo>
                      <a:lnTo>
                        <a:pt x="553" y="3775"/>
                      </a:lnTo>
                      <a:lnTo>
                        <a:pt x="558" y="3782"/>
                      </a:lnTo>
                      <a:lnTo>
                        <a:pt x="569" y="3804"/>
                      </a:lnTo>
                      <a:lnTo>
                        <a:pt x="580" y="3816"/>
                      </a:lnTo>
                      <a:lnTo>
                        <a:pt x="587" y="3816"/>
                      </a:lnTo>
                      <a:lnTo>
                        <a:pt x="591" y="3809"/>
                      </a:lnTo>
                      <a:lnTo>
                        <a:pt x="600" y="3809"/>
                      </a:lnTo>
                      <a:lnTo>
                        <a:pt x="605" y="3815"/>
                      </a:lnTo>
                      <a:lnTo>
                        <a:pt x="612" y="3816"/>
                      </a:lnTo>
                      <a:lnTo>
                        <a:pt x="619" y="3820"/>
                      </a:lnTo>
                      <a:lnTo>
                        <a:pt x="626" y="3826"/>
                      </a:lnTo>
                      <a:lnTo>
                        <a:pt x="642" y="3825"/>
                      </a:lnTo>
                      <a:lnTo>
                        <a:pt x="655" y="3834"/>
                      </a:lnTo>
                      <a:lnTo>
                        <a:pt x="662" y="3833"/>
                      </a:lnTo>
                      <a:lnTo>
                        <a:pt x="675" y="3844"/>
                      </a:lnTo>
                      <a:lnTo>
                        <a:pt x="683" y="3845"/>
                      </a:lnTo>
                      <a:lnTo>
                        <a:pt x="692" y="3845"/>
                      </a:lnTo>
                      <a:lnTo>
                        <a:pt x="698" y="3850"/>
                      </a:lnTo>
                      <a:lnTo>
                        <a:pt x="691" y="3854"/>
                      </a:lnTo>
                      <a:lnTo>
                        <a:pt x="699" y="3877"/>
                      </a:lnTo>
                      <a:lnTo>
                        <a:pt x="691" y="3892"/>
                      </a:lnTo>
                      <a:lnTo>
                        <a:pt x="675" y="3896"/>
                      </a:lnTo>
                      <a:lnTo>
                        <a:pt x="680" y="3902"/>
                      </a:lnTo>
                      <a:lnTo>
                        <a:pt x="688" y="3904"/>
                      </a:lnTo>
                      <a:lnTo>
                        <a:pt x="693" y="3911"/>
                      </a:lnTo>
                      <a:lnTo>
                        <a:pt x="676" y="3916"/>
                      </a:lnTo>
                      <a:lnTo>
                        <a:pt x="673" y="3922"/>
                      </a:lnTo>
                      <a:lnTo>
                        <a:pt x="672" y="3930"/>
                      </a:lnTo>
                      <a:lnTo>
                        <a:pt x="677" y="3936"/>
                      </a:lnTo>
                      <a:lnTo>
                        <a:pt x="680" y="3944"/>
                      </a:lnTo>
                      <a:lnTo>
                        <a:pt x="678" y="3952"/>
                      </a:lnTo>
                      <a:lnTo>
                        <a:pt x="686" y="3956"/>
                      </a:lnTo>
                      <a:lnTo>
                        <a:pt x="682" y="3972"/>
                      </a:lnTo>
                      <a:lnTo>
                        <a:pt x="675" y="3995"/>
                      </a:lnTo>
                      <a:lnTo>
                        <a:pt x="667" y="3999"/>
                      </a:lnTo>
                      <a:lnTo>
                        <a:pt x="653" y="3995"/>
                      </a:lnTo>
                      <a:lnTo>
                        <a:pt x="644" y="3997"/>
                      </a:lnTo>
                      <a:lnTo>
                        <a:pt x="629" y="3989"/>
                      </a:lnTo>
                      <a:lnTo>
                        <a:pt x="623" y="3994"/>
                      </a:lnTo>
                      <a:lnTo>
                        <a:pt x="614" y="4008"/>
                      </a:lnTo>
                      <a:lnTo>
                        <a:pt x="600" y="4014"/>
                      </a:lnTo>
                      <a:lnTo>
                        <a:pt x="592" y="4029"/>
                      </a:lnTo>
                      <a:lnTo>
                        <a:pt x="594" y="4037"/>
                      </a:lnTo>
                      <a:lnTo>
                        <a:pt x="594" y="4052"/>
                      </a:lnTo>
                      <a:lnTo>
                        <a:pt x="607" y="4047"/>
                      </a:lnTo>
                      <a:lnTo>
                        <a:pt x="617" y="4048"/>
                      </a:lnTo>
                      <a:lnTo>
                        <a:pt x="623" y="4043"/>
                      </a:lnTo>
                      <a:lnTo>
                        <a:pt x="638" y="4041"/>
                      </a:lnTo>
                      <a:lnTo>
                        <a:pt x="644" y="4043"/>
                      </a:lnTo>
                      <a:lnTo>
                        <a:pt x="645" y="4049"/>
                      </a:lnTo>
                      <a:lnTo>
                        <a:pt x="653" y="4051"/>
                      </a:lnTo>
                      <a:lnTo>
                        <a:pt x="655" y="4053"/>
                      </a:lnTo>
                      <a:lnTo>
                        <a:pt x="654" y="4058"/>
                      </a:lnTo>
                      <a:lnTo>
                        <a:pt x="644" y="4058"/>
                      </a:lnTo>
                      <a:lnTo>
                        <a:pt x="632" y="4063"/>
                      </a:lnTo>
                      <a:lnTo>
                        <a:pt x="616" y="4073"/>
                      </a:lnTo>
                      <a:lnTo>
                        <a:pt x="605" y="4076"/>
                      </a:lnTo>
                      <a:lnTo>
                        <a:pt x="605" y="4081"/>
                      </a:lnTo>
                      <a:lnTo>
                        <a:pt x="610" y="4086"/>
                      </a:lnTo>
                      <a:lnTo>
                        <a:pt x="605" y="4089"/>
                      </a:lnTo>
                      <a:lnTo>
                        <a:pt x="594" y="4086"/>
                      </a:lnTo>
                      <a:lnTo>
                        <a:pt x="569" y="4090"/>
                      </a:lnTo>
                      <a:lnTo>
                        <a:pt x="567" y="4100"/>
                      </a:lnTo>
                      <a:lnTo>
                        <a:pt x="575" y="4107"/>
                      </a:lnTo>
                      <a:lnTo>
                        <a:pt x="587" y="4112"/>
                      </a:lnTo>
                      <a:lnTo>
                        <a:pt x="597" y="4126"/>
                      </a:lnTo>
                      <a:lnTo>
                        <a:pt x="607" y="4135"/>
                      </a:lnTo>
                      <a:lnTo>
                        <a:pt x="605" y="4137"/>
                      </a:lnTo>
                      <a:lnTo>
                        <a:pt x="591" y="4133"/>
                      </a:lnTo>
                      <a:lnTo>
                        <a:pt x="585" y="4143"/>
                      </a:lnTo>
                      <a:lnTo>
                        <a:pt x="579" y="4143"/>
                      </a:lnTo>
                      <a:lnTo>
                        <a:pt x="567" y="4160"/>
                      </a:lnTo>
                      <a:lnTo>
                        <a:pt x="557" y="4172"/>
                      </a:lnTo>
                      <a:lnTo>
                        <a:pt x="548" y="4191"/>
                      </a:lnTo>
                      <a:lnTo>
                        <a:pt x="535" y="4192"/>
                      </a:lnTo>
                      <a:lnTo>
                        <a:pt x="519" y="4189"/>
                      </a:lnTo>
                      <a:lnTo>
                        <a:pt x="516" y="4194"/>
                      </a:lnTo>
                      <a:lnTo>
                        <a:pt x="516" y="4200"/>
                      </a:lnTo>
                      <a:lnTo>
                        <a:pt x="506" y="4205"/>
                      </a:lnTo>
                      <a:lnTo>
                        <a:pt x="519" y="4210"/>
                      </a:lnTo>
                      <a:lnTo>
                        <a:pt x="531" y="4220"/>
                      </a:lnTo>
                      <a:lnTo>
                        <a:pt x="536" y="4235"/>
                      </a:lnTo>
                      <a:lnTo>
                        <a:pt x="546" y="4246"/>
                      </a:lnTo>
                      <a:lnTo>
                        <a:pt x="556" y="4247"/>
                      </a:lnTo>
                      <a:lnTo>
                        <a:pt x="560" y="4242"/>
                      </a:lnTo>
                      <a:lnTo>
                        <a:pt x="565" y="4250"/>
                      </a:lnTo>
                      <a:lnTo>
                        <a:pt x="580" y="4262"/>
                      </a:lnTo>
                      <a:lnTo>
                        <a:pt x="623" y="4280"/>
                      </a:lnTo>
                      <a:lnTo>
                        <a:pt x="649" y="4301"/>
                      </a:lnTo>
                      <a:lnTo>
                        <a:pt x="656" y="4313"/>
                      </a:lnTo>
                      <a:lnTo>
                        <a:pt x="662" y="4321"/>
                      </a:lnTo>
                      <a:lnTo>
                        <a:pt x="671" y="4323"/>
                      </a:lnTo>
                      <a:lnTo>
                        <a:pt x="683" y="4336"/>
                      </a:lnTo>
                      <a:lnTo>
                        <a:pt x="698" y="4331"/>
                      </a:lnTo>
                      <a:lnTo>
                        <a:pt x="707" y="4329"/>
                      </a:lnTo>
                      <a:lnTo>
                        <a:pt x="714" y="4332"/>
                      </a:lnTo>
                      <a:lnTo>
                        <a:pt x="723" y="4331"/>
                      </a:lnTo>
                      <a:lnTo>
                        <a:pt x="737" y="4336"/>
                      </a:lnTo>
                      <a:lnTo>
                        <a:pt x="743" y="4342"/>
                      </a:lnTo>
                      <a:lnTo>
                        <a:pt x="759" y="4344"/>
                      </a:lnTo>
                      <a:lnTo>
                        <a:pt x="782" y="4354"/>
                      </a:lnTo>
                      <a:lnTo>
                        <a:pt x="791" y="4355"/>
                      </a:lnTo>
                      <a:lnTo>
                        <a:pt x="815" y="4353"/>
                      </a:lnTo>
                      <a:lnTo>
                        <a:pt x="831" y="4358"/>
                      </a:lnTo>
                      <a:lnTo>
                        <a:pt x="847" y="4358"/>
                      </a:lnTo>
                      <a:lnTo>
                        <a:pt x="854" y="4363"/>
                      </a:lnTo>
                      <a:lnTo>
                        <a:pt x="858" y="4368"/>
                      </a:lnTo>
                      <a:lnTo>
                        <a:pt x="896" y="4390"/>
                      </a:lnTo>
                      <a:lnTo>
                        <a:pt x="898" y="4398"/>
                      </a:lnTo>
                      <a:lnTo>
                        <a:pt x="906" y="4402"/>
                      </a:lnTo>
                      <a:lnTo>
                        <a:pt x="914" y="4399"/>
                      </a:lnTo>
                      <a:lnTo>
                        <a:pt x="920" y="4395"/>
                      </a:lnTo>
                      <a:lnTo>
                        <a:pt x="935" y="4388"/>
                      </a:lnTo>
                      <a:lnTo>
                        <a:pt x="944" y="4388"/>
                      </a:lnTo>
                      <a:lnTo>
                        <a:pt x="950" y="4393"/>
                      </a:lnTo>
                      <a:lnTo>
                        <a:pt x="957" y="4392"/>
                      </a:lnTo>
                      <a:lnTo>
                        <a:pt x="973" y="4395"/>
                      </a:lnTo>
                      <a:lnTo>
                        <a:pt x="978" y="4401"/>
                      </a:lnTo>
                      <a:lnTo>
                        <a:pt x="985" y="4404"/>
                      </a:lnTo>
                      <a:lnTo>
                        <a:pt x="993" y="4404"/>
                      </a:lnTo>
                      <a:lnTo>
                        <a:pt x="1000" y="4408"/>
                      </a:lnTo>
                      <a:lnTo>
                        <a:pt x="1004" y="4415"/>
                      </a:lnTo>
                      <a:lnTo>
                        <a:pt x="1000" y="4430"/>
                      </a:lnTo>
                      <a:lnTo>
                        <a:pt x="1012" y="4440"/>
                      </a:lnTo>
                      <a:lnTo>
                        <a:pt x="1028" y="4445"/>
                      </a:lnTo>
                      <a:lnTo>
                        <a:pt x="1035" y="4450"/>
                      </a:lnTo>
                      <a:lnTo>
                        <a:pt x="1040" y="4453"/>
                      </a:lnTo>
                      <a:lnTo>
                        <a:pt x="1048" y="4458"/>
                      </a:lnTo>
                      <a:lnTo>
                        <a:pt x="1055" y="4458"/>
                      </a:lnTo>
                      <a:lnTo>
                        <a:pt x="1067" y="4469"/>
                      </a:lnTo>
                      <a:lnTo>
                        <a:pt x="1071" y="4477"/>
                      </a:lnTo>
                      <a:lnTo>
                        <a:pt x="1079" y="4477"/>
                      </a:lnTo>
                      <a:lnTo>
                        <a:pt x="1084" y="4493"/>
                      </a:lnTo>
                      <a:lnTo>
                        <a:pt x="1087" y="4500"/>
                      </a:lnTo>
                      <a:lnTo>
                        <a:pt x="1095" y="4500"/>
                      </a:lnTo>
                      <a:lnTo>
                        <a:pt x="1111" y="4504"/>
                      </a:lnTo>
                      <a:lnTo>
                        <a:pt x="1119" y="4501"/>
                      </a:lnTo>
                      <a:lnTo>
                        <a:pt x="1124" y="4496"/>
                      </a:lnTo>
                      <a:lnTo>
                        <a:pt x="1130" y="4481"/>
                      </a:lnTo>
                      <a:lnTo>
                        <a:pt x="1138" y="4477"/>
                      </a:lnTo>
                      <a:lnTo>
                        <a:pt x="1145" y="4473"/>
                      </a:lnTo>
                      <a:lnTo>
                        <a:pt x="1148" y="4466"/>
                      </a:lnTo>
                      <a:lnTo>
                        <a:pt x="1154" y="4456"/>
                      </a:lnTo>
                      <a:lnTo>
                        <a:pt x="1144" y="4451"/>
                      </a:lnTo>
                      <a:lnTo>
                        <a:pt x="1132" y="4423"/>
                      </a:lnTo>
                      <a:lnTo>
                        <a:pt x="1113" y="4391"/>
                      </a:lnTo>
                      <a:lnTo>
                        <a:pt x="1105" y="4380"/>
                      </a:lnTo>
                      <a:lnTo>
                        <a:pt x="1101" y="4366"/>
                      </a:lnTo>
                      <a:lnTo>
                        <a:pt x="1101" y="4344"/>
                      </a:lnTo>
                      <a:lnTo>
                        <a:pt x="1108" y="4317"/>
                      </a:lnTo>
                      <a:lnTo>
                        <a:pt x="1106" y="4305"/>
                      </a:lnTo>
                      <a:lnTo>
                        <a:pt x="1097" y="4326"/>
                      </a:lnTo>
                      <a:lnTo>
                        <a:pt x="1094" y="4320"/>
                      </a:lnTo>
                      <a:lnTo>
                        <a:pt x="1091" y="4302"/>
                      </a:lnTo>
                      <a:lnTo>
                        <a:pt x="1081" y="4285"/>
                      </a:lnTo>
                      <a:lnTo>
                        <a:pt x="1069" y="4268"/>
                      </a:lnTo>
                      <a:lnTo>
                        <a:pt x="1059" y="4268"/>
                      </a:lnTo>
                      <a:lnTo>
                        <a:pt x="1054" y="4253"/>
                      </a:lnTo>
                      <a:lnTo>
                        <a:pt x="1063" y="4240"/>
                      </a:lnTo>
                      <a:lnTo>
                        <a:pt x="1064" y="4229"/>
                      </a:lnTo>
                      <a:lnTo>
                        <a:pt x="1071" y="4218"/>
                      </a:lnTo>
                      <a:lnTo>
                        <a:pt x="1075" y="4218"/>
                      </a:lnTo>
                      <a:lnTo>
                        <a:pt x="1076" y="4215"/>
                      </a:lnTo>
                      <a:lnTo>
                        <a:pt x="1079" y="4207"/>
                      </a:lnTo>
                      <a:lnTo>
                        <a:pt x="1089" y="4198"/>
                      </a:lnTo>
                      <a:lnTo>
                        <a:pt x="1095" y="4162"/>
                      </a:lnTo>
                      <a:lnTo>
                        <a:pt x="1102" y="4165"/>
                      </a:lnTo>
                      <a:lnTo>
                        <a:pt x="1106" y="4144"/>
                      </a:lnTo>
                      <a:lnTo>
                        <a:pt x="1107" y="4133"/>
                      </a:lnTo>
                      <a:lnTo>
                        <a:pt x="1098" y="4117"/>
                      </a:lnTo>
                      <a:lnTo>
                        <a:pt x="1110" y="4121"/>
                      </a:lnTo>
                      <a:lnTo>
                        <a:pt x="1121" y="4121"/>
                      </a:lnTo>
                      <a:lnTo>
                        <a:pt x="1119" y="4128"/>
                      </a:lnTo>
                      <a:lnTo>
                        <a:pt x="1126" y="4139"/>
                      </a:lnTo>
                      <a:lnTo>
                        <a:pt x="1130" y="4154"/>
                      </a:lnTo>
                      <a:lnTo>
                        <a:pt x="1138" y="4154"/>
                      </a:lnTo>
                      <a:lnTo>
                        <a:pt x="1143" y="4151"/>
                      </a:lnTo>
                      <a:lnTo>
                        <a:pt x="1148" y="4151"/>
                      </a:lnTo>
                      <a:lnTo>
                        <a:pt x="1160" y="4123"/>
                      </a:lnTo>
                      <a:lnTo>
                        <a:pt x="1166" y="4119"/>
                      </a:lnTo>
                      <a:lnTo>
                        <a:pt x="1159" y="4117"/>
                      </a:lnTo>
                      <a:lnTo>
                        <a:pt x="1155" y="4111"/>
                      </a:lnTo>
                      <a:lnTo>
                        <a:pt x="1149" y="4107"/>
                      </a:lnTo>
                      <a:lnTo>
                        <a:pt x="1140" y="4107"/>
                      </a:lnTo>
                      <a:lnTo>
                        <a:pt x="1133" y="4105"/>
                      </a:lnTo>
                      <a:lnTo>
                        <a:pt x="1130" y="4099"/>
                      </a:lnTo>
                      <a:lnTo>
                        <a:pt x="1137" y="4091"/>
                      </a:lnTo>
                      <a:lnTo>
                        <a:pt x="1138" y="4084"/>
                      </a:lnTo>
                      <a:lnTo>
                        <a:pt x="1145" y="4081"/>
                      </a:lnTo>
                      <a:lnTo>
                        <a:pt x="1154" y="4087"/>
                      </a:lnTo>
                      <a:lnTo>
                        <a:pt x="1166" y="4084"/>
                      </a:lnTo>
                      <a:lnTo>
                        <a:pt x="1157" y="4027"/>
                      </a:lnTo>
                      <a:lnTo>
                        <a:pt x="1150" y="4025"/>
                      </a:lnTo>
                      <a:lnTo>
                        <a:pt x="1145" y="4019"/>
                      </a:lnTo>
                      <a:lnTo>
                        <a:pt x="1143" y="4010"/>
                      </a:lnTo>
                      <a:lnTo>
                        <a:pt x="1139" y="4004"/>
                      </a:lnTo>
                      <a:lnTo>
                        <a:pt x="1133" y="3998"/>
                      </a:lnTo>
                      <a:lnTo>
                        <a:pt x="1126" y="3998"/>
                      </a:lnTo>
                      <a:lnTo>
                        <a:pt x="1108" y="4000"/>
                      </a:lnTo>
                      <a:lnTo>
                        <a:pt x="1095" y="3997"/>
                      </a:lnTo>
                      <a:lnTo>
                        <a:pt x="1094" y="4005"/>
                      </a:lnTo>
                      <a:lnTo>
                        <a:pt x="1081" y="3993"/>
                      </a:lnTo>
                      <a:lnTo>
                        <a:pt x="1081" y="3986"/>
                      </a:lnTo>
                      <a:lnTo>
                        <a:pt x="1076" y="3978"/>
                      </a:lnTo>
                      <a:lnTo>
                        <a:pt x="1081" y="3971"/>
                      </a:lnTo>
                      <a:lnTo>
                        <a:pt x="1076" y="3965"/>
                      </a:lnTo>
                      <a:lnTo>
                        <a:pt x="1076" y="3957"/>
                      </a:lnTo>
                      <a:lnTo>
                        <a:pt x="1047" y="3947"/>
                      </a:lnTo>
                      <a:lnTo>
                        <a:pt x="1058" y="3903"/>
                      </a:lnTo>
                      <a:lnTo>
                        <a:pt x="1071" y="3896"/>
                      </a:lnTo>
                      <a:lnTo>
                        <a:pt x="1076" y="3888"/>
                      </a:lnTo>
                      <a:lnTo>
                        <a:pt x="1074" y="3881"/>
                      </a:lnTo>
                      <a:lnTo>
                        <a:pt x="1063" y="3870"/>
                      </a:lnTo>
                      <a:lnTo>
                        <a:pt x="1073" y="3825"/>
                      </a:lnTo>
                      <a:lnTo>
                        <a:pt x="1086" y="3816"/>
                      </a:lnTo>
                      <a:lnTo>
                        <a:pt x="1091" y="3810"/>
                      </a:lnTo>
                      <a:lnTo>
                        <a:pt x="1090" y="3801"/>
                      </a:lnTo>
                      <a:lnTo>
                        <a:pt x="1092" y="3794"/>
                      </a:lnTo>
                      <a:lnTo>
                        <a:pt x="1092" y="3787"/>
                      </a:lnTo>
                      <a:lnTo>
                        <a:pt x="1096" y="3778"/>
                      </a:lnTo>
                      <a:lnTo>
                        <a:pt x="1101" y="3772"/>
                      </a:lnTo>
                      <a:lnTo>
                        <a:pt x="1107" y="3777"/>
                      </a:lnTo>
                      <a:lnTo>
                        <a:pt x="1111" y="3784"/>
                      </a:lnTo>
                      <a:lnTo>
                        <a:pt x="1123" y="3794"/>
                      </a:lnTo>
                      <a:lnTo>
                        <a:pt x="1140" y="3831"/>
                      </a:lnTo>
                      <a:lnTo>
                        <a:pt x="1149" y="3833"/>
                      </a:lnTo>
                      <a:lnTo>
                        <a:pt x="1175" y="3816"/>
                      </a:lnTo>
                      <a:lnTo>
                        <a:pt x="1172" y="3807"/>
                      </a:lnTo>
                      <a:lnTo>
                        <a:pt x="1169" y="3800"/>
                      </a:lnTo>
                      <a:lnTo>
                        <a:pt x="1165" y="3775"/>
                      </a:lnTo>
                      <a:lnTo>
                        <a:pt x="1157" y="3762"/>
                      </a:lnTo>
                      <a:lnTo>
                        <a:pt x="1166" y="3763"/>
                      </a:lnTo>
                      <a:lnTo>
                        <a:pt x="1173" y="3760"/>
                      </a:lnTo>
                      <a:lnTo>
                        <a:pt x="1193" y="3746"/>
                      </a:lnTo>
                      <a:lnTo>
                        <a:pt x="1200" y="3742"/>
                      </a:lnTo>
                      <a:lnTo>
                        <a:pt x="1205" y="3736"/>
                      </a:lnTo>
                      <a:lnTo>
                        <a:pt x="1205" y="3728"/>
                      </a:lnTo>
                      <a:lnTo>
                        <a:pt x="1205" y="3719"/>
                      </a:lnTo>
                      <a:lnTo>
                        <a:pt x="1213" y="3718"/>
                      </a:lnTo>
                      <a:lnTo>
                        <a:pt x="1221" y="3719"/>
                      </a:lnTo>
                      <a:lnTo>
                        <a:pt x="1229" y="3715"/>
                      </a:lnTo>
                      <a:lnTo>
                        <a:pt x="1234" y="3709"/>
                      </a:lnTo>
                      <a:lnTo>
                        <a:pt x="1241" y="3705"/>
                      </a:lnTo>
                      <a:lnTo>
                        <a:pt x="1248" y="3703"/>
                      </a:lnTo>
                      <a:lnTo>
                        <a:pt x="1253" y="3697"/>
                      </a:lnTo>
                      <a:lnTo>
                        <a:pt x="1261" y="3692"/>
                      </a:lnTo>
                      <a:lnTo>
                        <a:pt x="1266" y="3686"/>
                      </a:lnTo>
                      <a:lnTo>
                        <a:pt x="1267" y="3678"/>
                      </a:lnTo>
                      <a:lnTo>
                        <a:pt x="1274" y="3672"/>
                      </a:lnTo>
                      <a:lnTo>
                        <a:pt x="1289" y="3669"/>
                      </a:lnTo>
                      <a:lnTo>
                        <a:pt x="1305" y="3669"/>
                      </a:lnTo>
                      <a:lnTo>
                        <a:pt x="1306" y="3677"/>
                      </a:lnTo>
                      <a:lnTo>
                        <a:pt x="1310" y="3685"/>
                      </a:lnTo>
                      <a:lnTo>
                        <a:pt x="1326" y="3681"/>
                      </a:lnTo>
                      <a:lnTo>
                        <a:pt x="1331" y="3687"/>
                      </a:lnTo>
                      <a:lnTo>
                        <a:pt x="1336" y="3680"/>
                      </a:lnTo>
                      <a:lnTo>
                        <a:pt x="1338" y="3671"/>
                      </a:lnTo>
                      <a:lnTo>
                        <a:pt x="1343" y="3665"/>
                      </a:lnTo>
                      <a:lnTo>
                        <a:pt x="1350" y="3665"/>
                      </a:lnTo>
                      <a:lnTo>
                        <a:pt x="1358" y="3662"/>
                      </a:lnTo>
                      <a:lnTo>
                        <a:pt x="1366" y="3662"/>
                      </a:lnTo>
                      <a:lnTo>
                        <a:pt x="1371" y="3678"/>
                      </a:lnTo>
                      <a:lnTo>
                        <a:pt x="1376" y="3685"/>
                      </a:lnTo>
                      <a:lnTo>
                        <a:pt x="1385" y="3681"/>
                      </a:lnTo>
                      <a:lnTo>
                        <a:pt x="1392" y="3681"/>
                      </a:lnTo>
                      <a:lnTo>
                        <a:pt x="1399" y="3683"/>
                      </a:lnTo>
                      <a:lnTo>
                        <a:pt x="1415" y="3680"/>
                      </a:lnTo>
                      <a:lnTo>
                        <a:pt x="1423" y="3681"/>
                      </a:lnTo>
                      <a:lnTo>
                        <a:pt x="1430" y="3685"/>
                      </a:lnTo>
                      <a:lnTo>
                        <a:pt x="1436" y="3691"/>
                      </a:lnTo>
                      <a:lnTo>
                        <a:pt x="1442" y="3705"/>
                      </a:lnTo>
                      <a:lnTo>
                        <a:pt x="1463" y="3718"/>
                      </a:lnTo>
                      <a:lnTo>
                        <a:pt x="1468" y="3724"/>
                      </a:lnTo>
                      <a:lnTo>
                        <a:pt x="1471" y="3732"/>
                      </a:lnTo>
                      <a:lnTo>
                        <a:pt x="1482" y="3745"/>
                      </a:lnTo>
                      <a:lnTo>
                        <a:pt x="1481" y="3752"/>
                      </a:lnTo>
                      <a:lnTo>
                        <a:pt x="1482" y="3761"/>
                      </a:lnTo>
                      <a:lnTo>
                        <a:pt x="1487" y="3767"/>
                      </a:lnTo>
                      <a:lnTo>
                        <a:pt x="1494" y="3764"/>
                      </a:lnTo>
                      <a:lnTo>
                        <a:pt x="1494" y="3757"/>
                      </a:lnTo>
                      <a:lnTo>
                        <a:pt x="1493" y="3748"/>
                      </a:lnTo>
                      <a:lnTo>
                        <a:pt x="1494" y="3741"/>
                      </a:lnTo>
                      <a:lnTo>
                        <a:pt x="1489" y="3734"/>
                      </a:lnTo>
                      <a:lnTo>
                        <a:pt x="1494" y="3728"/>
                      </a:lnTo>
                      <a:lnTo>
                        <a:pt x="1503" y="3726"/>
                      </a:lnTo>
                      <a:lnTo>
                        <a:pt x="1505" y="3734"/>
                      </a:lnTo>
                      <a:lnTo>
                        <a:pt x="1511" y="3739"/>
                      </a:lnTo>
                      <a:lnTo>
                        <a:pt x="1514" y="3747"/>
                      </a:lnTo>
                      <a:lnTo>
                        <a:pt x="1520" y="3752"/>
                      </a:lnTo>
                      <a:lnTo>
                        <a:pt x="1536" y="3757"/>
                      </a:lnTo>
                      <a:lnTo>
                        <a:pt x="1549" y="3766"/>
                      </a:lnTo>
                      <a:lnTo>
                        <a:pt x="1558" y="3763"/>
                      </a:lnTo>
                      <a:lnTo>
                        <a:pt x="1578" y="3750"/>
                      </a:lnTo>
                      <a:lnTo>
                        <a:pt x="1578" y="3741"/>
                      </a:lnTo>
                      <a:lnTo>
                        <a:pt x="1584" y="3737"/>
                      </a:lnTo>
                      <a:lnTo>
                        <a:pt x="1590" y="3732"/>
                      </a:lnTo>
                      <a:lnTo>
                        <a:pt x="1598" y="3731"/>
                      </a:lnTo>
                      <a:lnTo>
                        <a:pt x="1606" y="3734"/>
                      </a:lnTo>
                      <a:lnTo>
                        <a:pt x="1606" y="3725"/>
                      </a:lnTo>
                      <a:lnTo>
                        <a:pt x="1614" y="3725"/>
                      </a:lnTo>
                      <a:lnTo>
                        <a:pt x="1622" y="3728"/>
                      </a:lnTo>
                      <a:lnTo>
                        <a:pt x="1629" y="3723"/>
                      </a:lnTo>
                      <a:lnTo>
                        <a:pt x="1637" y="3728"/>
                      </a:lnTo>
                      <a:lnTo>
                        <a:pt x="1648" y="3739"/>
                      </a:lnTo>
                      <a:lnTo>
                        <a:pt x="1662" y="3730"/>
                      </a:lnTo>
                      <a:lnTo>
                        <a:pt x="1666" y="3723"/>
                      </a:lnTo>
                      <a:lnTo>
                        <a:pt x="1682" y="3723"/>
                      </a:lnTo>
                      <a:lnTo>
                        <a:pt x="1689" y="3719"/>
                      </a:lnTo>
                      <a:lnTo>
                        <a:pt x="1704" y="3725"/>
                      </a:lnTo>
                      <a:lnTo>
                        <a:pt x="1709" y="3731"/>
                      </a:lnTo>
                      <a:lnTo>
                        <a:pt x="1710" y="3747"/>
                      </a:lnTo>
                      <a:lnTo>
                        <a:pt x="1716" y="3753"/>
                      </a:lnTo>
                      <a:lnTo>
                        <a:pt x="1721" y="3760"/>
                      </a:lnTo>
                      <a:lnTo>
                        <a:pt x="1737" y="3757"/>
                      </a:lnTo>
                      <a:lnTo>
                        <a:pt x="1752" y="3761"/>
                      </a:lnTo>
                      <a:lnTo>
                        <a:pt x="1752" y="3761"/>
                      </a:lnTo>
                      <a:lnTo>
                        <a:pt x="1754" y="3772"/>
                      </a:lnTo>
                      <a:lnTo>
                        <a:pt x="1772" y="3771"/>
                      </a:lnTo>
                      <a:lnTo>
                        <a:pt x="1778" y="3766"/>
                      </a:lnTo>
                      <a:lnTo>
                        <a:pt x="1785" y="3751"/>
                      </a:lnTo>
                      <a:lnTo>
                        <a:pt x="1790" y="3745"/>
                      </a:lnTo>
                      <a:lnTo>
                        <a:pt x="1796" y="3747"/>
                      </a:lnTo>
                      <a:lnTo>
                        <a:pt x="1807" y="3760"/>
                      </a:lnTo>
                      <a:lnTo>
                        <a:pt x="1824" y="3761"/>
                      </a:lnTo>
                      <a:lnTo>
                        <a:pt x="1839" y="3757"/>
                      </a:lnTo>
                      <a:lnTo>
                        <a:pt x="1847" y="3752"/>
                      </a:lnTo>
                      <a:lnTo>
                        <a:pt x="1863" y="3747"/>
                      </a:lnTo>
                      <a:lnTo>
                        <a:pt x="1874" y="3709"/>
                      </a:lnTo>
                      <a:lnTo>
                        <a:pt x="1877" y="3702"/>
                      </a:lnTo>
                      <a:lnTo>
                        <a:pt x="1872" y="3696"/>
                      </a:lnTo>
                      <a:lnTo>
                        <a:pt x="1870" y="3692"/>
                      </a:lnTo>
                      <a:lnTo>
                        <a:pt x="1856" y="3691"/>
                      </a:lnTo>
                      <a:lnTo>
                        <a:pt x="1840" y="3689"/>
                      </a:lnTo>
                      <a:lnTo>
                        <a:pt x="1834" y="3682"/>
                      </a:lnTo>
                      <a:lnTo>
                        <a:pt x="1831" y="3677"/>
                      </a:lnTo>
                      <a:lnTo>
                        <a:pt x="1813" y="3674"/>
                      </a:lnTo>
                      <a:lnTo>
                        <a:pt x="1806" y="3671"/>
                      </a:lnTo>
                      <a:lnTo>
                        <a:pt x="1807" y="3662"/>
                      </a:lnTo>
                      <a:lnTo>
                        <a:pt x="1802" y="3655"/>
                      </a:lnTo>
                      <a:lnTo>
                        <a:pt x="1786" y="3653"/>
                      </a:lnTo>
                      <a:lnTo>
                        <a:pt x="1788" y="3644"/>
                      </a:lnTo>
                      <a:lnTo>
                        <a:pt x="1795" y="3642"/>
                      </a:lnTo>
                      <a:lnTo>
                        <a:pt x="1807" y="3632"/>
                      </a:lnTo>
                      <a:lnTo>
                        <a:pt x="1823" y="3626"/>
                      </a:lnTo>
                      <a:lnTo>
                        <a:pt x="1837" y="3617"/>
                      </a:lnTo>
                      <a:lnTo>
                        <a:pt x="1840" y="3611"/>
                      </a:lnTo>
                      <a:lnTo>
                        <a:pt x="1842" y="3602"/>
                      </a:lnTo>
                      <a:lnTo>
                        <a:pt x="1823" y="3575"/>
                      </a:lnTo>
                      <a:lnTo>
                        <a:pt x="1831" y="3572"/>
                      </a:lnTo>
                      <a:lnTo>
                        <a:pt x="1838" y="3565"/>
                      </a:lnTo>
                      <a:lnTo>
                        <a:pt x="1839" y="3558"/>
                      </a:lnTo>
                      <a:lnTo>
                        <a:pt x="1845" y="3553"/>
                      </a:lnTo>
                      <a:lnTo>
                        <a:pt x="1854" y="3552"/>
                      </a:lnTo>
                      <a:lnTo>
                        <a:pt x="1863" y="3553"/>
                      </a:lnTo>
                      <a:lnTo>
                        <a:pt x="1870" y="3552"/>
                      </a:lnTo>
                      <a:lnTo>
                        <a:pt x="1877" y="3554"/>
                      </a:lnTo>
                      <a:lnTo>
                        <a:pt x="1893" y="3554"/>
                      </a:lnTo>
                      <a:lnTo>
                        <a:pt x="1902" y="3551"/>
                      </a:lnTo>
                      <a:lnTo>
                        <a:pt x="1904" y="3543"/>
                      </a:lnTo>
                      <a:lnTo>
                        <a:pt x="1901" y="3537"/>
                      </a:lnTo>
                      <a:lnTo>
                        <a:pt x="1886" y="3529"/>
                      </a:lnTo>
                      <a:lnTo>
                        <a:pt x="1854" y="3524"/>
                      </a:lnTo>
                      <a:lnTo>
                        <a:pt x="1850" y="3518"/>
                      </a:lnTo>
                      <a:lnTo>
                        <a:pt x="1852" y="3509"/>
                      </a:lnTo>
                      <a:lnTo>
                        <a:pt x="1859" y="3509"/>
                      </a:lnTo>
                      <a:lnTo>
                        <a:pt x="1866" y="3506"/>
                      </a:lnTo>
                      <a:lnTo>
                        <a:pt x="1871" y="3499"/>
                      </a:lnTo>
                      <a:lnTo>
                        <a:pt x="1865" y="3494"/>
                      </a:lnTo>
                      <a:lnTo>
                        <a:pt x="1858" y="3498"/>
                      </a:lnTo>
                      <a:lnTo>
                        <a:pt x="1842" y="3498"/>
                      </a:lnTo>
                      <a:lnTo>
                        <a:pt x="1842" y="3489"/>
                      </a:lnTo>
                      <a:lnTo>
                        <a:pt x="1844" y="3482"/>
                      </a:lnTo>
                      <a:lnTo>
                        <a:pt x="1849" y="3476"/>
                      </a:lnTo>
                      <a:lnTo>
                        <a:pt x="1838" y="3463"/>
                      </a:lnTo>
                      <a:lnTo>
                        <a:pt x="1854" y="3463"/>
                      </a:lnTo>
                      <a:lnTo>
                        <a:pt x="1859" y="3457"/>
                      </a:lnTo>
                      <a:lnTo>
                        <a:pt x="1867" y="3457"/>
                      </a:lnTo>
                      <a:lnTo>
                        <a:pt x="1872" y="3463"/>
                      </a:lnTo>
                      <a:lnTo>
                        <a:pt x="1880" y="3462"/>
                      </a:lnTo>
                      <a:lnTo>
                        <a:pt x="1888" y="3463"/>
                      </a:lnTo>
                      <a:lnTo>
                        <a:pt x="1896" y="3461"/>
                      </a:lnTo>
                      <a:lnTo>
                        <a:pt x="1920" y="3461"/>
                      </a:lnTo>
                      <a:lnTo>
                        <a:pt x="1925" y="3468"/>
                      </a:lnTo>
                      <a:lnTo>
                        <a:pt x="1935" y="3456"/>
                      </a:lnTo>
                      <a:lnTo>
                        <a:pt x="1942" y="3452"/>
                      </a:lnTo>
                      <a:lnTo>
                        <a:pt x="1958" y="3454"/>
                      </a:lnTo>
                      <a:lnTo>
                        <a:pt x="1966" y="3449"/>
                      </a:lnTo>
                      <a:lnTo>
                        <a:pt x="1973" y="3446"/>
                      </a:lnTo>
                      <a:lnTo>
                        <a:pt x="1987" y="3436"/>
                      </a:lnTo>
                      <a:lnTo>
                        <a:pt x="1994" y="3439"/>
                      </a:lnTo>
                      <a:lnTo>
                        <a:pt x="2000" y="3444"/>
                      </a:lnTo>
                      <a:lnTo>
                        <a:pt x="2008" y="3444"/>
                      </a:lnTo>
                      <a:lnTo>
                        <a:pt x="2010" y="3436"/>
                      </a:lnTo>
                      <a:lnTo>
                        <a:pt x="2027" y="3432"/>
                      </a:lnTo>
                      <a:lnTo>
                        <a:pt x="2033" y="3428"/>
                      </a:lnTo>
                      <a:lnTo>
                        <a:pt x="2042" y="3427"/>
                      </a:lnTo>
                      <a:lnTo>
                        <a:pt x="2049" y="3424"/>
                      </a:lnTo>
                      <a:lnTo>
                        <a:pt x="2057" y="3424"/>
                      </a:lnTo>
                      <a:lnTo>
                        <a:pt x="2064" y="3427"/>
                      </a:lnTo>
                      <a:lnTo>
                        <a:pt x="2069" y="3419"/>
                      </a:lnTo>
                      <a:lnTo>
                        <a:pt x="2070" y="3412"/>
                      </a:lnTo>
                      <a:lnTo>
                        <a:pt x="2074" y="3403"/>
                      </a:lnTo>
                      <a:lnTo>
                        <a:pt x="2081" y="3400"/>
                      </a:lnTo>
                      <a:lnTo>
                        <a:pt x="2089" y="3398"/>
                      </a:lnTo>
                      <a:lnTo>
                        <a:pt x="2096" y="3402"/>
                      </a:lnTo>
                      <a:lnTo>
                        <a:pt x="2114" y="3396"/>
                      </a:lnTo>
                      <a:lnTo>
                        <a:pt x="2114" y="3397"/>
                      </a:lnTo>
                      <a:lnTo>
                        <a:pt x="2151" y="3387"/>
                      </a:lnTo>
                      <a:lnTo>
                        <a:pt x="2183" y="3384"/>
                      </a:lnTo>
                      <a:lnTo>
                        <a:pt x="2211" y="3375"/>
                      </a:lnTo>
                      <a:lnTo>
                        <a:pt x="2218" y="3369"/>
                      </a:lnTo>
                      <a:lnTo>
                        <a:pt x="2226" y="3370"/>
                      </a:lnTo>
                      <a:lnTo>
                        <a:pt x="2234" y="3368"/>
                      </a:lnTo>
                      <a:lnTo>
                        <a:pt x="2238" y="3362"/>
                      </a:lnTo>
                      <a:lnTo>
                        <a:pt x="2238" y="3353"/>
                      </a:lnTo>
                      <a:lnTo>
                        <a:pt x="2238" y="3346"/>
                      </a:lnTo>
                      <a:lnTo>
                        <a:pt x="2247" y="3347"/>
                      </a:lnTo>
                      <a:lnTo>
                        <a:pt x="2254" y="3344"/>
                      </a:lnTo>
                      <a:lnTo>
                        <a:pt x="2259" y="3338"/>
                      </a:lnTo>
                      <a:lnTo>
                        <a:pt x="2265" y="3333"/>
                      </a:lnTo>
                      <a:lnTo>
                        <a:pt x="2274" y="3333"/>
                      </a:lnTo>
                      <a:lnTo>
                        <a:pt x="2279" y="3326"/>
                      </a:lnTo>
                      <a:lnTo>
                        <a:pt x="2286" y="3326"/>
                      </a:lnTo>
                      <a:lnTo>
                        <a:pt x="2293" y="3332"/>
                      </a:lnTo>
                      <a:lnTo>
                        <a:pt x="2300" y="3330"/>
                      </a:lnTo>
                      <a:lnTo>
                        <a:pt x="2307" y="3333"/>
                      </a:lnTo>
                      <a:lnTo>
                        <a:pt x="2316" y="3331"/>
                      </a:lnTo>
                      <a:lnTo>
                        <a:pt x="2323" y="3335"/>
                      </a:lnTo>
                      <a:lnTo>
                        <a:pt x="2328" y="3341"/>
                      </a:lnTo>
                      <a:lnTo>
                        <a:pt x="2342" y="3349"/>
                      </a:lnTo>
                      <a:lnTo>
                        <a:pt x="2349" y="3346"/>
                      </a:lnTo>
                      <a:lnTo>
                        <a:pt x="2355" y="3341"/>
                      </a:lnTo>
                      <a:lnTo>
                        <a:pt x="2371" y="3338"/>
                      </a:lnTo>
                      <a:lnTo>
                        <a:pt x="2379" y="3341"/>
                      </a:lnTo>
                      <a:lnTo>
                        <a:pt x="2385" y="3347"/>
                      </a:lnTo>
                      <a:lnTo>
                        <a:pt x="2388" y="3354"/>
                      </a:lnTo>
                      <a:lnTo>
                        <a:pt x="2390" y="3370"/>
                      </a:lnTo>
                      <a:lnTo>
                        <a:pt x="2388" y="3379"/>
                      </a:lnTo>
                      <a:lnTo>
                        <a:pt x="2391" y="3386"/>
                      </a:lnTo>
                      <a:lnTo>
                        <a:pt x="2403" y="3397"/>
                      </a:lnTo>
                      <a:lnTo>
                        <a:pt x="2399" y="3403"/>
                      </a:lnTo>
                      <a:lnTo>
                        <a:pt x="2401" y="3420"/>
                      </a:lnTo>
                      <a:lnTo>
                        <a:pt x="2396" y="3427"/>
                      </a:lnTo>
                      <a:lnTo>
                        <a:pt x="2391" y="3433"/>
                      </a:lnTo>
                      <a:lnTo>
                        <a:pt x="2394" y="3440"/>
                      </a:lnTo>
                      <a:lnTo>
                        <a:pt x="2397" y="3448"/>
                      </a:lnTo>
                      <a:lnTo>
                        <a:pt x="2413" y="3444"/>
                      </a:lnTo>
                      <a:lnTo>
                        <a:pt x="2420" y="3449"/>
                      </a:lnTo>
                      <a:lnTo>
                        <a:pt x="2428" y="3448"/>
                      </a:lnTo>
                      <a:lnTo>
                        <a:pt x="2431" y="3439"/>
                      </a:lnTo>
                      <a:lnTo>
                        <a:pt x="2439" y="3439"/>
                      </a:lnTo>
                      <a:lnTo>
                        <a:pt x="2446" y="3441"/>
                      </a:lnTo>
                      <a:lnTo>
                        <a:pt x="2449" y="3433"/>
                      </a:lnTo>
                      <a:lnTo>
                        <a:pt x="2449" y="3425"/>
                      </a:lnTo>
                      <a:lnTo>
                        <a:pt x="2456" y="3427"/>
                      </a:lnTo>
                      <a:lnTo>
                        <a:pt x="2460" y="3434"/>
                      </a:lnTo>
                      <a:lnTo>
                        <a:pt x="2462" y="3443"/>
                      </a:lnTo>
                      <a:lnTo>
                        <a:pt x="2467" y="3448"/>
                      </a:lnTo>
                      <a:lnTo>
                        <a:pt x="2465" y="3455"/>
                      </a:lnTo>
                      <a:lnTo>
                        <a:pt x="2463" y="3463"/>
                      </a:lnTo>
                      <a:lnTo>
                        <a:pt x="2479" y="3465"/>
                      </a:lnTo>
                      <a:lnTo>
                        <a:pt x="2477" y="3457"/>
                      </a:lnTo>
                      <a:lnTo>
                        <a:pt x="2472" y="3451"/>
                      </a:lnTo>
                      <a:lnTo>
                        <a:pt x="2479" y="3448"/>
                      </a:lnTo>
                      <a:lnTo>
                        <a:pt x="2495" y="3451"/>
                      </a:lnTo>
                      <a:lnTo>
                        <a:pt x="2503" y="3456"/>
                      </a:lnTo>
                      <a:lnTo>
                        <a:pt x="2508" y="3462"/>
                      </a:lnTo>
                      <a:lnTo>
                        <a:pt x="2516" y="3466"/>
                      </a:lnTo>
                      <a:lnTo>
                        <a:pt x="2523" y="3466"/>
                      </a:lnTo>
                      <a:lnTo>
                        <a:pt x="2527" y="3459"/>
                      </a:lnTo>
                      <a:lnTo>
                        <a:pt x="2535" y="3455"/>
                      </a:lnTo>
                      <a:lnTo>
                        <a:pt x="2537" y="3463"/>
                      </a:lnTo>
                      <a:lnTo>
                        <a:pt x="2537" y="3471"/>
                      </a:lnTo>
                      <a:lnTo>
                        <a:pt x="2528" y="3473"/>
                      </a:lnTo>
                      <a:lnTo>
                        <a:pt x="2522" y="3478"/>
                      </a:lnTo>
                      <a:lnTo>
                        <a:pt x="2517" y="3486"/>
                      </a:lnTo>
                      <a:lnTo>
                        <a:pt x="2515" y="3493"/>
                      </a:lnTo>
                      <a:lnTo>
                        <a:pt x="2516" y="3502"/>
                      </a:lnTo>
                      <a:lnTo>
                        <a:pt x="2521" y="3508"/>
                      </a:lnTo>
                      <a:lnTo>
                        <a:pt x="2528" y="3508"/>
                      </a:lnTo>
                      <a:lnTo>
                        <a:pt x="2533" y="3502"/>
                      </a:lnTo>
                      <a:lnTo>
                        <a:pt x="2548" y="3495"/>
                      </a:lnTo>
                      <a:lnTo>
                        <a:pt x="2555" y="3498"/>
                      </a:lnTo>
                      <a:lnTo>
                        <a:pt x="2564" y="3498"/>
                      </a:lnTo>
                      <a:lnTo>
                        <a:pt x="2570" y="3503"/>
                      </a:lnTo>
                      <a:lnTo>
                        <a:pt x="2578" y="3503"/>
                      </a:lnTo>
                      <a:lnTo>
                        <a:pt x="2575" y="3495"/>
                      </a:lnTo>
                      <a:lnTo>
                        <a:pt x="2580" y="3489"/>
                      </a:lnTo>
                      <a:lnTo>
                        <a:pt x="2589" y="3488"/>
                      </a:lnTo>
                      <a:lnTo>
                        <a:pt x="2598" y="3477"/>
                      </a:lnTo>
                      <a:lnTo>
                        <a:pt x="2614" y="3475"/>
                      </a:lnTo>
                      <a:lnTo>
                        <a:pt x="2627" y="3463"/>
                      </a:lnTo>
                      <a:lnTo>
                        <a:pt x="2633" y="3449"/>
                      </a:lnTo>
                      <a:lnTo>
                        <a:pt x="2639" y="3444"/>
                      </a:lnTo>
                      <a:lnTo>
                        <a:pt x="2648" y="3445"/>
                      </a:lnTo>
                      <a:lnTo>
                        <a:pt x="2664" y="3441"/>
                      </a:lnTo>
                      <a:lnTo>
                        <a:pt x="2671" y="3439"/>
                      </a:lnTo>
                      <a:lnTo>
                        <a:pt x="2675" y="3432"/>
                      </a:lnTo>
                      <a:lnTo>
                        <a:pt x="2691" y="3430"/>
                      </a:lnTo>
                      <a:lnTo>
                        <a:pt x="2704" y="3422"/>
                      </a:lnTo>
                      <a:lnTo>
                        <a:pt x="2708" y="3429"/>
                      </a:lnTo>
                      <a:lnTo>
                        <a:pt x="2709" y="3436"/>
                      </a:lnTo>
                      <a:lnTo>
                        <a:pt x="2704" y="3444"/>
                      </a:lnTo>
                      <a:lnTo>
                        <a:pt x="2697" y="3446"/>
                      </a:lnTo>
                      <a:lnTo>
                        <a:pt x="2689" y="3446"/>
                      </a:lnTo>
                      <a:lnTo>
                        <a:pt x="2688" y="34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66" name="任意多边形: 形状 365"/>
                <p:cNvSpPr>
                  <a:spLocks noChangeAspect="1"/>
                </p:cNvSpPr>
                <p:nvPr/>
              </p:nvSpPr>
              <p:spPr bwMode="gray">
                <a:xfrm>
                  <a:off x="2730" y="1750"/>
                  <a:ext cx="36" cy="27"/>
                </a:xfrm>
                <a:custGeom>
                  <a:avLst/>
                  <a:gdLst/>
                  <a:ahLst/>
                  <a:cxnLst>
                    <a:cxn ang="0">
                      <a:pos x="0" y="118"/>
                    </a:cxn>
                    <a:cxn ang="0">
                      <a:pos x="2" y="114"/>
                    </a:cxn>
                    <a:cxn ang="0">
                      <a:pos x="12" y="107"/>
                    </a:cxn>
                    <a:cxn ang="0">
                      <a:pos x="14" y="102"/>
                    </a:cxn>
                    <a:cxn ang="0">
                      <a:pos x="19" y="87"/>
                    </a:cxn>
                    <a:cxn ang="0">
                      <a:pos x="21" y="76"/>
                    </a:cxn>
                    <a:cxn ang="0">
                      <a:pos x="25" y="70"/>
                    </a:cxn>
                    <a:cxn ang="0">
                      <a:pos x="46" y="69"/>
                    </a:cxn>
                    <a:cxn ang="0">
                      <a:pos x="55" y="63"/>
                    </a:cxn>
                    <a:cxn ang="0">
                      <a:pos x="67" y="48"/>
                    </a:cxn>
                    <a:cxn ang="0">
                      <a:pos x="77" y="32"/>
                    </a:cxn>
                    <a:cxn ang="0">
                      <a:pos x="82" y="15"/>
                    </a:cxn>
                    <a:cxn ang="0">
                      <a:pos x="83" y="0"/>
                    </a:cxn>
                    <a:cxn ang="0">
                      <a:pos x="79" y="27"/>
                    </a:cxn>
                    <a:cxn ang="0">
                      <a:pos x="71" y="46"/>
                    </a:cxn>
                    <a:cxn ang="0">
                      <a:pos x="65" y="55"/>
                    </a:cxn>
                    <a:cxn ang="0">
                      <a:pos x="57" y="64"/>
                    </a:cxn>
                    <a:cxn ang="0">
                      <a:pos x="61" y="71"/>
                    </a:cxn>
                    <a:cxn ang="0">
                      <a:pos x="67" y="70"/>
                    </a:cxn>
                    <a:cxn ang="0">
                      <a:pos x="76" y="75"/>
                    </a:cxn>
                    <a:cxn ang="0">
                      <a:pos x="87" y="75"/>
                    </a:cxn>
                    <a:cxn ang="0">
                      <a:pos x="89" y="66"/>
                    </a:cxn>
                    <a:cxn ang="0">
                      <a:pos x="89" y="49"/>
                    </a:cxn>
                    <a:cxn ang="0">
                      <a:pos x="93" y="44"/>
                    </a:cxn>
                    <a:cxn ang="0">
                      <a:pos x="93" y="41"/>
                    </a:cxn>
                    <a:cxn ang="0">
                      <a:pos x="103" y="38"/>
                    </a:cxn>
                    <a:cxn ang="0">
                      <a:pos x="109" y="43"/>
                    </a:cxn>
                    <a:cxn ang="0">
                      <a:pos x="116" y="46"/>
                    </a:cxn>
                    <a:cxn ang="0">
                      <a:pos x="122" y="50"/>
                    </a:cxn>
                    <a:cxn ang="0">
                      <a:pos x="130" y="54"/>
                    </a:cxn>
                    <a:cxn ang="0">
                      <a:pos x="147" y="57"/>
                    </a:cxn>
                    <a:cxn ang="0">
                      <a:pos x="163" y="55"/>
                    </a:cxn>
                    <a:cxn ang="0">
                      <a:pos x="169" y="59"/>
                    </a:cxn>
                    <a:cxn ang="0">
                      <a:pos x="180" y="82"/>
                    </a:cxn>
                    <a:cxn ang="0">
                      <a:pos x="174" y="97"/>
                    </a:cxn>
                    <a:cxn ang="0">
                      <a:pos x="174" y="114"/>
                    </a:cxn>
                    <a:cxn ang="0">
                      <a:pos x="177" y="124"/>
                    </a:cxn>
                    <a:cxn ang="0">
                      <a:pos x="153" y="127"/>
                    </a:cxn>
                    <a:cxn ang="0">
                      <a:pos x="126" y="133"/>
                    </a:cxn>
                    <a:cxn ang="0">
                      <a:pos x="78" y="134"/>
                    </a:cxn>
                    <a:cxn ang="0">
                      <a:pos x="14" y="123"/>
                    </a:cxn>
                    <a:cxn ang="0">
                      <a:pos x="0" y="118"/>
                    </a:cxn>
                  </a:cxnLst>
                  <a:rect l="0" t="0" r="r" b="b"/>
                  <a:pathLst>
                    <a:path w="180" h="134">
                      <a:moveTo>
                        <a:pt x="0" y="118"/>
                      </a:moveTo>
                      <a:lnTo>
                        <a:pt x="2" y="114"/>
                      </a:lnTo>
                      <a:lnTo>
                        <a:pt x="12" y="107"/>
                      </a:lnTo>
                      <a:lnTo>
                        <a:pt x="14" y="102"/>
                      </a:lnTo>
                      <a:lnTo>
                        <a:pt x="19" y="87"/>
                      </a:lnTo>
                      <a:lnTo>
                        <a:pt x="21" y="76"/>
                      </a:lnTo>
                      <a:lnTo>
                        <a:pt x="25" y="70"/>
                      </a:lnTo>
                      <a:lnTo>
                        <a:pt x="46" y="69"/>
                      </a:lnTo>
                      <a:lnTo>
                        <a:pt x="55" y="63"/>
                      </a:lnTo>
                      <a:lnTo>
                        <a:pt x="67" y="48"/>
                      </a:lnTo>
                      <a:lnTo>
                        <a:pt x="77" y="32"/>
                      </a:lnTo>
                      <a:lnTo>
                        <a:pt x="82" y="15"/>
                      </a:lnTo>
                      <a:lnTo>
                        <a:pt x="83" y="0"/>
                      </a:lnTo>
                      <a:lnTo>
                        <a:pt x="79" y="27"/>
                      </a:lnTo>
                      <a:lnTo>
                        <a:pt x="71" y="46"/>
                      </a:lnTo>
                      <a:lnTo>
                        <a:pt x="65" y="55"/>
                      </a:lnTo>
                      <a:lnTo>
                        <a:pt x="57" y="64"/>
                      </a:lnTo>
                      <a:lnTo>
                        <a:pt x="61" y="71"/>
                      </a:lnTo>
                      <a:lnTo>
                        <a:pt x="67" y="70"/>
                      </a:lnTo>
                      <a:lnTo>
                        <a:pt x="76" y="75"/>
                      </a:lnTo>
                      <a:lnTo>
                        <a:pt x="87" y="75"/>
                      </a:lnTo>
                      <a:lnTo>
                        <a:pt x="89" y="66"/>
                      </a:lnTo>
                      <a:lnTo>
                        <a:pt x="89" y="49"/>
                      </a:lnTo>
                      <a:lnTo>
                        <a:pt x="93" y="44"/>
                      </a:lnTo>
                      <a:lnTo>
                        <a:pt x="93" y="41"/>
                      </a:lnTo>
                      <a:lnTo>
                        <a:pt x="103" y="38"/>
                      </a:lnTo>
                      <a:lnTo>
                        <a:pt x="109" y="43"/>
                      </a:lnTo>
                      <a:lnTo>
                        <a:pt x="116" y="46"/>
                      </a:lnTo>
                      <a:lnTo>
                        <a:pt x="122" y="50"/>
                      </a:lnTo>
                      <a:lnTo>
                        <a:pt x="130" y="54"/>
                      </a:lnTo>
                      <a:lnTo>
                        <a:pt x="147" y="57"/>
                      </a:lnTo>
                      <a:lnTo>
                        <a:pt x="163" y="55"/>
                      </a:lnTo>
                      <a:lnTo>
                        <a:pt x="169" y="59"/>
                      </a:lnTo>
                      <a:lnTo>
                        <a:pt x="180" y="82"/>
                      </a:lnTo>
                      <a:lnTo>
                        <a:pt x="174" y="97"/>
                      </a:lnTo>
                      <a:lnTo>
                        <a:pt x="174" y="114"/>
                      </a:lnTo>
                      <a:lnTo>
                        <a:pt x="177" y="124"/>
                      </a:lnTo>
                      <a:lnTo>
                        <a:pt x="153" y="127"/>
                      </a:lnTo>
                      <a:lnTo>
                        <a:pt x="126" y="133"/>
                      </a:lnTo>
                      <a:lnTo>
                        <a:pt x="78" y="134"/>
                      </a:lnTo>
                      <a:lnTo>
                        <a:pt x="14" y="123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9" name="组合 88"/>
              <p:cNvGrpSpPr>
                <a:grpSpLocks noChangeAspect="1"/>
              </p:cNvGrpSpPr>
              <p:nvPr/>
            </p:nvGrpSpPr>
            <p:grpSpPr bwMode="gray">
              <a:xfrm>
                <a:off x="3717778" y="3561504"/>
                <a:ext cx="538757" cy="535064"/>
                <a:chOff x="2802" y="1979"/>
                <a:chExt cx="408" cy="369"/>
              </a:xfrm>
              <a:solidFill>
                <a:srgbClr val="7F8C8D"/>
              </a:solidFill>
            </p:grpSpPr>
            <p:sp>
              <p:nvSpPr>
                <p:cNvPr id="334" name="任意多边形: 形状 333"/>
                <p:cNvSpPr>
                  <a:spLocks noChangeAspect="1"/>
                </p:cNvSpPr>
                <p:nvPr/>
              </p:nvSpPr>
              <p:spPr bwMode="gray">
                <a:xfrm>
                  <a:off x="2899" y="2082"/>
                  <a:ext cx="19" cy="23"/>
                </a:xfrm>
                <a:custGeom>
                  <a:avLst/>
                  <a:gdLst/>
                  <a:ahLst/>
                  <a:cxnLst>
                    <a:cxn ang="0">
                      <a:pos x="39" y="96"/>
                    </a:cxn>
                    <a:cxn ang="0">
                      <a:pos x="45" y="93"/>
                    </a:cxn>
                    <a:cxn ang="0">
                      <a:pos x="55" y="83"/>
                    </a:cxn>
                    <a:cxn ang="0">
                      <a:pos x="58" y="78"/>
                    </a:cxn>
                    <a:cxn ang="0">
                      <a:pos x="53" y="75"/>
                    </a:cxn>
                    <a:cxn ang="0">
                      <a:pos x="58" y="68"/>
                    </a:cxn>
                    <a:cxn ang="0">
                      <a:pos x="72" y="62"/>
                    </a:cxn>
                    <a:cxn ang="0">
                      <a:pos x="79" y="62"/>
                    </a:cxn>
                    <a:cxn ang="0">
                      <a:pos x="77" y="59"/>
                    </a:cxn>
                    <a:cxn ang="0">
                      <a:pos x="74" y="53"/>
                    </a:cxn>
                    <a:cxn ang="0">
                      <a:pos x="77" y="48"/>
                    </a:cxn>
                    <a:cxn ang="0">
                      <a:pos x="87" y="42"/>
                    </a:cxn>
                    <a:cxn ang="0">
                      <a:pos x="91" y="38"/>
                    </a:cxn>
                    <a:cxn ang="0">
                      <a:pos x="91" y="34"/>
                    </a:cxn>
                    <a:cxn ang="0">
                      <a:pos x="88" y="25"/>
                    </a:cxn>
                    <a:cxn ang="0">
                      <a:pos x="85" y="19"/>
                    </a:cxn>
                    <a:cxn ang="0">
                      <a:pos x="77" y="15"/>
                    </a:cxn>
                    <a:cxn ang="0">
                      <a:pos x="81" y="10"/>
                    </a:cxn>
                    <a:cxn ang="0">
                      <a:pos x="85" y="9"/>
                    </a:cxn>
                    <a:cxn ang="0">
                      <a:pos x="84" y="4"/>
                    </a:cxn>
                    <a:cxn ang="0">
                      <a:pos x="77" y="0"/>
                    </a:cxn>
                    <a:cxn ang="0">
                      <a:pos x="72" y="4"/>
                    </a:cxn>
                    <a:cxn ang="0">
                      <a:pos x="58" y="14"/>
                    </a:cxn>
                    <a:cxn ang="0">
                      <a:pos x="41" y="29"/>
                    </a:cxn>
                    <a:cxn ang="0">
                      <a:pos x="27" y="54"/>
                    </a:cxn>
                    <a:cxn ang="0">
                      <a:pos x="25" y="58"/>
                    </a:cxn>
                    <a:cxn ang="0">
                      <a:pos x="17" y="73"/>
                    </a:cxn>
                    <a:cxn ang="0">
                      <a:pos x="11" y="85"/>
                    </a:cxn>
                    <a:cxn ang="0">
                      <a:pos x="1" y="106"/>
                    </a:cxn>
                    <a:cxn ang="0">
                      <a:pos x="2" y="113"/>
                    </a:cxn>
                    <a:cxn ang="0">
                      <a:pos x="16" y="116"/>
                    </a:cxn>
                    <a:cxn ang="0">
                      <a:pos x="21" y="113"/>
                    </a:cxn>
                    <a:cxn ang="0">
                      <a:pos x="27" y="101"/>
                    </a:cxn>
                    <a:cxn ang="0">
                      <a:pos x="31" y="100"/>
                    </a:cxn>
                  </a:cxnLst>
                  <a:rect l="0" t="0" r="r" b="b"/>
                  <a:pathLst>
                    <a:path w="95" h="116">
                      <a:moveTo>
                        <a:pt x="32" y="102"/>
                      </a:moveTo>
                      <a:lnTo>
                        <a:pt x="39" y="96"/>
                      </a:lnTo>
                      <a:lnTo>
                        <a:pt x="44" y="95"/>
                      </a:lnTo>
                      <a:lnTo>
                        <a:pt x="45" y="93"/>
                      </a:lnTo>
                      <a:lnTo>
                        <a:pt x="52" y="88"/>
                      </a:lnTo>
                      <a:lnTo>
                        <a:pt x="55" y="83"/>
                      </a:lnTo>
                      <a:lnTo>
                        <a:pt x="58" y="83"/>
                      </a:lnTo>
                      <a:lnTo>
                        <a:pt x="58" y="78"/>
                      </a:lnTo>
                      <a:lnTo>
                        <a:pt x="53" y="75"/>
                      </a:lnTo>
                      <a:lnTo>
                        <a:pt x="53" y="75"/>
                      </a:lnTo>
                      <a:lnTo>
                        <a:pt x="55" y="69"/>
                      </a:lnTo>
                      <a:lnTo>
                        <a:pt x="58" y="68"/>
                      </a:lnTo>
                      <a:lnTo>
                        <a:pt x="59" y="63"/>
                      </a:lnTo>
                      <a:lnTo>
                        <a:pt x="72" y="62"/>
                      </a:lnTo>
                      <a:lnTo>
                        <a:pt x="77" y="63"/>
                      </a:lnTo>
                      <a:lnTo>
                        <a:pt x="79" y="62"/>
                      </a:lnTo>
                      <a:lnTo>
                        <a:pt x="80" y="62"/>
                      </a:lnTo>
                      <a:lnTo>
                        <a:pt x="77" y="59"/>
                      </a:lnTo>
                      <a:lnTo>
                        <a:pt x="72" y="56"/>
                      </a:lnTo>
                      <a:lnTo>
                        <a:pt x="74" y="53"/>
                      </a:lnTo>
                      <a:lnTo>
                        <a:pt x="77" y="52"/>
                      </a:lnTo>
                      <a:lnTo>
                        <a:pt x="77" y="48"/>
                      </a:lnTo>
                      <a:lnTo>
                        <a:pt x="82" y="47"/>
                      </a:lnTo>
                      <a:lnTo>
                        <a:pt x="87" y="42"/>
                      </a:lnTo>
                      <a:lnTo>
                        <a:pt x="90" y="42"/>
                      </a:lnTo>
                      <a:lnTo>
                        <a:pt x="91" y="38"/>
                      </a:lnTo>
                      <a:lnTo>
                        <a:pt x="95" y="36"/>
                      </a:lnTo>
                      <a:lnTo>
                        <a:pt x="91" y="34"/>
                      </a:lnTo>
                      <a:lnTo>
                        <a:pt x="92" y="30"/>
                      </a:lnTo>
                      <a:lnTo>
                        <a:pt x="88" y="25"/>
                      </a:lnTo>
                      <a:lnTo>
                        <a:pt x="90" y="21"/>
                      </a:lnTo>
                      <a:lnTo>
                        <a:pt x="85" y="19"/>
                      </a:lnTo>
                      <a:lnTo>
                        <a:pt x="84" y="15"/>
                      </a:lnTo>
                      <a:lnTo>
                        <a:pt x="77" y="15"/>
                      </a:lnTo>
                      <a:lnTo>
                        <a:pt x="77" y="13"/>
                      </a:lnTo>
                      <a:lnTo>
                        <a:pt x="81" y="10"/>
                      </a:lnTo>
                      <a:lnTo>
                        <a:pt x="81" y="9"/>
                      </a:lnTo>
                      <a:lnTo>
                        <a:pt x="85" y="9"/>
                      </a:lnTo>
                      <a:lnTo>
                        <a:pt x="85" y="7"/>
                      </a:lnTo>
                      <a:lnTo>
                        <a:pt x="84" y="4"/>
                      </a:lnTo>
                      <a:lnTo>
                        <a:pt x="79" y="4"/>
                      </a:lnTo>
                      <a:lnTo>
                        <a:pt x="77" y="0"/>
                      </a:lnTo>
                      <a:lnTo>
                        <a:pt x="75" y="0"/>
                      </a:lnTo>
                      <a:lnTo>
                        <a:pt x="72" y="4"/>
                      </a:lnTo>
                      <a:lnTo>
                        <a:pt x="55" y="4"/>
                      </a:lnTo>
                      <a:lnTo>
                        <a:pt x="58" y="14"/>
                      </a:lnTo>
                      <a:lnTo>
                        <a:pt x="48" y="21"/>
                      </a:lnTo>
                      <a:lnTo>
                        <a:pt x="41" y="29"/>
                      </a:lnTo>
                      <a:lnTo>
                        <a:pt x="33" y="53"/>
                      </a:lnTo>
                      <a:lnTo>
                        <a:pt x="27" y="54"/>
                      </a:lnTo>
                      <a:lnTo>
                        <a:pt x="27" y="58"/>
                      </a:lnTo>
                      <a:lnTo>
                        <a:pt x="25" y="58"/>
                      </a:lnTo>
                      <a:lnTo>
                        <a:pt x="22" y="63"/>
                      </a:lnTo>
                      <a:lnTo>
                        <a:pt x="17" y="73"/>
                      </a:lnTo>
                      <a:lnTo>
                        <a:pt x="16" y="77"/>
                      </a:lnTo>
                      <a:lnTo>
                        <a:pt x="11" y="85"/>
                      </a:lnTo>
                      <a:lnTo>
                        <a:pt x="6" y="99"/>
                      </a:lnTo>
                      <a:lnTo>
                        <a:pt x="1" y="106"/>
                      </a:lnTo>
                      <a:lnTo>
                        <a:pt x="0" y="111"/>
                      </a:lnTo>
                      <a:lnTo>
                        <a:pt x="2" y="113"/>
                      </a:lnTo>
                      <a:lnTo>
                        <a:pt x="14" y="112"/>
                      </a:lnTo>
                      <a:lnTo>
                        <a:pt x="16" y="116"/>
                      </a:lnTo>
                      <a:lnTo>
                        <a:pt x="18" y="116"/>
                      </a:lnTo>
                      <a:lnTo>
                        <a:pt x="21" y="113"/>
                      </a:lnTo>
                      <a:lnTo>
                        <a:pt x="26" y="115"/>
                      </a:lnTo>
                      <a:lnTo>
                        <a:pt x="27" y="101"/>
                      </a:lnTo>
                      <a:lnTo>
                        <a:pt x="29" y="99"/>
                      </a:lnTo>
                      <a:lnTo>
                        <a:pt x="31" y="100"/>
                      </a:lnTo>
                      <a:lnTo>
                        <a:pt x="32" y="10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grpSp>
              <p:nvGrpSpPr>
                <p:cNvPr id="335" name="组合 334"/>
                <p:cNvGrpSpPr>
                  <a:grpSpLocks noChangeAspect="1"/>
                </p:cNvGrpSpPr>
                <p:nvPr/>
              </p:nvGrpSpPr>
              <p:grpSpPr bwMode="gray">
                <a:xfrm>
                  <a:off x="2889" y="2101"/>
                  <a:ext cx="17" cy="51"/>
                  <a:chOff x="2889" y="2101"/>
                  <a:chExt cx="17" cy="51"/>
                </a:xfrm>
                <a:grpFill/>
              </p:grpSpPr>
              <p:sp>
                <p:nvSpPr>
                  <p:cNvPr id="360" name="任意多边形: 形状 359"/>
                  <p:cNvSpPr>
                    <a:spLocks noChangeAspect="1"/>
                  </p:cNvSpPr>
                  <p:nvPr/>
                </p:nvSpPr>
                <p:spPr bwMode="gray">
                  <a:xfrm>
                    <a:off x="2897" y="2111"/>
                    <a:ext cx="8" cy="16"/>
                  </a:xfrm>
                  <a:custGeom>
                    <a:avLst/>
                    <a:gdLst/>
                    <a:ahLst/>
                    <a:cxnLst>
                      <a:cxn ang="0">
                        <a:pos x="30" y="66"/>
                      </a:cxn>
                      <a:cxn ang="0">
                        <a:pos x="32" y="64"/>
                      </a:cxn>
                      <a:cxn ang="0">
                        <a:pos x="33" y="55"/>
                      </a:cxn>
                      <a:cxn ang="0">
                        <a:pos x="36" y="49"/>
                      </a:cxn>
                      <a:cxn ang="0">
                        <a:pos x="33" y="40"/>
                      </a:cxn>
                      <a:cxn ang="0">
                        <a:pos x="35" y="29"/>
                      </a:cxn>
                      <a:cxn ang="0">
                        <a:pos x="36" y="21"/>
                      </a:cxn>
                      <a:cxn ang="0">
                        <a:pos x="37" y="12"/>
                      </a:cxn>
                      <a:cxn ang="0">
                        <a:pos x="37" y="10"/>
                      </a:cxn>
                      <a:cxn ang="0">
                        <a:pos x="37" y="10"/>
                      </a:cxn>
                      <a:cxn ang="0">
                        <a:pos x="33" y="10"/>
                      </a:cxn>
                      <a:cxn ang="0">
                        <a:pos x="30" y="7"/>
                      </a:cxn>
                      <a:cxn ang="0">
                        <a:pos x="28" y="0"/>
                      </a:cxn>
                      <a:cxn ang="0">
                        <a:pos x="24" y="1"/>
                      </a:cxn>
                      <a:cxn ang="0">
                        <a:pos x="16" y="0"/>
                      </a:cxn>
                      <a:cxn ang="0">
                        <a:pos x="12" y="1"/>
                      </a:cxn>
                      <a:cxn ang="0">
                        <a:pos x="10" y="3"/>
                      </a:cxn>
                      <a:cxn ang="0">
                        <a:pos x="10" y="13"/>
                      </a:cxn>
                      <a:cxn ang="0">
                        <a:pos x="4" y="19"/>
                      </a:cxn>
                      <a:cxn ang="0">
                        <a:pos x="4" y="34"/>
                      </a:cxn>
                      <a:cxn ang="0">
                        <a:pos x="6" y="39"/>
                      </a:cxn>
                      <a:cxn ang="0">
                        <a:pos x="5" y="45"/>
                      </a:cxn>
                      <a:cxn ang="0">
                        <a:pos x="15" y="44"/>
                      </a:cxn>
                      <a:cxn ang="0">
                        <a:pos x="19" y="45"/>
                      </a:cxn>
                      <a:cxn ang="0">
                        <a:pos x="19" y="48"/>
                      </a:cxn>
                      <a:cxn ang="0">
                        <a:pos x="17" y="49"/>
                      </a:cxn>
                      <a:cxn ang="0">
                        <a:pos x="11" y="50"/>
                      </a:cxn>
                      <a:cxn ang="0">
                        <a:pos x="8" y="53"/>
                      </a:cxn>
                      <a:cxn ang="0">
                        <a:pos x="6" y="56"/>
                      </a:cxn>
                      <a:cxn ang="0">
                        <a:pos x="4" y="65"/>
                      </a:cxn>
                      <a:cxn ang="0">
                        <a:pos x="0" y="69"/>
                      </a:cxn>
                      <a:cxn ang="0">
                        <a:pos x="0" y="75"/>
                      </a:cxn>
                      <a:cxn ang="0">
                        <a:pos x="4" y="80"/>
                      </a:cxn>
                      <a:cxn ang="0">
                        <a:pos x="4" y="76"/>
                      </a:cxn>
                      <a:cxn ang="0">
                        <a:pos x="16" y="75"/>
                      </a:cxn>
                      <a:cxn ang="0">
                        <a:pos x="26" y="66"/>
                      </a:cxn>
                      <a:cxn ang="0">
                        <a:pos x="30" y="66"/>
                      </a:cxn>
                    </a:cxnLst>
                    <a:rect l="0" t="0" r="r" b="b"/>
                    <a:pathLst>
                      <a:path w="37" h="80">
                        <a:moveTo>
                          <a:pt x="30" y="66"/>
                        </a:moveTo>
                        <a:lnTo>
                          <a:pt x="32" y="64"/>
                        </a:lnTo>
                        <a:lnTo>
                          <a:pt x="33" y="55"/>
                        </a:lnTo>
                        <a:lnTo>
                          <a:pt x="36" y="49"/>
                        </a:lnTo>
                        <a:lnTo>
                          <a:pt x="33" y="40"/>
                        </a:lnTo>
                        <a:lnTo>
                          <a:pt x="35" y="29"/>
                        </a:lnTo>
                        <a:lnTo>
                          <a:pt x="36" y="21"/>
                        </a:lnTo>
                        <a:lnTo>
                          <a:pt x="37" y="12"/>
                        </a:lnTo>
                        <a:lnTo>
                          <a:pt x="37" y="10"/>
                        </a:lnTo>
                        <a:lnTo>
                          <a:pt x="37" y="10"/>
                        </a:lnTo>
                        <a:lnTo>
                          <a:pt x="33" y="10"/>
                        </a:lnTo>
                        <a:lnTo>
                          <a:pt x="30" y="7"/>
                        </a:lnTo>
                        <a:lnTo>
                          <a:pt x="28" y="0"/>
                        </a:lnTo>
                        <a:lnTo>
                          <a:pt x="24" y="1"/>
                        </a:lnTo>
                        <a:lnTo>
                          <a:pt x="16" y="0"/>
                        </a:lnTo>
                        <a:lnTo>
                          <a:pt x="12" y="1"/>
                        </a:lnTo>
                        <a:lnTo>
                          <a:pt x="10" y="3"/>
                        </a:lnTo>
                        <a:lnTo>
                          <a:pt x="10" y="13"/>
                        </a:lnTo>
                        <a:lnTo>
                          <a:pt x="4" y="19"/>
                        </a:lnTo>
                        <a:lnTo>
                          <a:pt x="4" y="34"/>
                        </a:lnTo>
                        <a:lnTo>
                          <a:pt x="6" y="39"/>
                        </a:lnTo>
                        <a:lnTo>
                          <a:pt x="5" y="45"/>
                        </a:lnTo>
                        <a:lnTo>
                          <a:pt x="15" y="44"/>
                        </a:lnTo>
                        <a:lnTo>
                          <a:pt x="19" y="45"/>
                        </a:lnTo>
                        <a:lnTo>
                          <a:pt x="19" y="48"/>
                        </a:lnTo>
                        <a:lnTo>
                          <a:pt x="17" y="49"/>
                        </a:lnTo>
                        <a:lnTo>
                          <a:pt x="11" y="50"/>
                        </a:lnTo>
                        <a:lnTo>
                          <a:pt x="8" y="53"/>
                        </a:lnTo>
                        <a:lnTo>
                          <a:pt x="6" y="56"/>
                        </a:lnTo>
                        <a:lnTo>
                          <a:pt x="4" y="65"/>
                        </a:lnTo>
                        <a:lnTo>
                          <a:pt x="0" y="69"/>
                        </a:lnTo>
                        <a:lnTo>
                          <a:pt x="0" y="75"/>
                        </a:lnTo>
                        <a:lnTo>
                          <a:pt x="4" y="80"/>
                        </a:lnTo>
                        <a:lnTo>
                          <a:pt x="4" y="76"/>
                        </a:lnTo>
                        <a:lnTo>
                          <a:pt x="16" y="75"/>
                        </a:lnTo>
                        <a:lnTo>
                          <a:pt x="26" y="66"/>
                        </a:lnTo>
                        <a:lnTo>
                          <a:pt x="30" y="6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1" name="任意多边形: 形状 360"/>
                  <p:cNvSpPr>
                    <a:spLocks noChangeAspect="1"/>
                  </p:cNvSpPr>
                  <p:nvPr/>
                </p:nvSpPr>
                <p:spPr bwMode="gray">
                  <a:xfrm>
                    <a:off x="2889" y="2124"/>
                    <a:ext cx="4" cy="5"/>
                  </a:xfrm>
                  <a:custGeom>
                    <a:avLst/>
                    <a:gdLst/>
                    <a:ahLst/>
                    <a:cxnLst>
                      <a:cxn ang="0">
                        <a:pos x="1" y="24"/>
                      </a:cxn>
                      <a:cxn ang="0">
                        <a:pos x="8" y="21"/>
                      </a:cxn>
                      <a:cxn ang="0">
                        <a:pos x="7" y="16"/>
                      </a:cxn>
                      <a:cxn ang="0">
                        <a:pos x="18" y="5"/>
                      </a:cxn>
                      <a:cxn ang="0">
                        <a:pos x="14" y="0"/>
                      </a:cxn>
                      <a:cxn ang="0">
                        <a:pos x="0" y="14"/>
                      </a:cxn>
                      <a:cxn ang="0">
                        <a:pos x="1" y="24"/>
                      </a:cxn>
                    </a:cxnLst>
                    <a:rect l="0" t="0" r="r" b="b"/>
                    <a:pathLst>
                      <a:path w="18" h="24">
                        <a:moveTo>
                          <a:pt x="1" y="24"/>
                        </a:moveTo>
                        <a:lnTo>
                          <a:pt x="8" y="21"/>
                        </a:lnTo>
                        <a:lnTo>
                          <a:pt x="7" y="16"/>
                        </a:lnTo>
                        <a:lnTo>
                          <a:pt x="18" y="5"/>
                        </a:lnTo>
                        <a:lnTo>
                          <a:pt x="14" y="0"/>
                        </a:lnTo>
                        <a:lnTo>
                          <a:pt x="0" y="14"/>
                        </a:lnTo>
                        <a:lnTo>
                          <a:pt x="1" y="2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2" name="任意多边形: 形状 361"/>
                  <p:cNvSpPr>
                    <a:spLocks noChangeAspect="1"/>
                  </p:cNvSpPr>
                  <p:nvPr/>
                </p:nvSpPr>
                <p:spPr bwMode="gray">
                  <a:xfrm>
                    <a:off x="2890" y="2101"/>
                    <a:ext cx="16" cy="51"/>
                  </a:xfrm>
                  <a:custGeom>
                    <a:avLst/>
                    <a:gdLst/>
                    <a:ahLst/>
                    <a:cxnLst>
                      <a:cxn ang="0">
                        <a:pos x="45" y="242"/>
                      </a:cxn>
                      <a:cxn ang="0">
                        <a:pos x="55" y="178"/>
                      </a:cxn>
                      <a:cxn ang="0">
                        <a:pos x="70" y="140"/>
                      </a:cxn>
                      <a:cxn ang="0">
                        <a:pos x="71" y="119"/>
                      </a:cxn>
                      <a:cxn ang="0">
                        <a:pos x="65" y="115"/>
                      </a:cxn>
                      <a:cxn ang="0">
                        <a:pos x="43" y="125"/>
                      </a:cxn>
                      <a:cxn ang="0">
                        <a:pos x="39" y="124"/>
                      </a:cxn>
                      <a:cxn ang="0">
                        <a:pos x="43" y="114"/>
                      </a:cxn>
                      <a:cxn ang="0">
                        <a:pos x="47" y="102"/>
                      </a:cxn>
                      <a:cxn ang="0">
                        <a:pos x="56" y="98"/>
                      </a:cxn>
                      <a:cxn ang="0">
                        <a:pos x="58" y="94"/>
                      </a:cxn>
                      <a:cxn ang="0">
                        <a:pos x="44" y="94"/>
                      </a:cxn>
                      <a:cxn ang="0">
                        <a:pos x="43" y="83"/>
                      </a:cxn>
                      <a:cxn ang="0">
                        <a:pos x="49" y="62"/>
                      </a:cxn>
                      <a:cxn ang="0">
                        <a:pos x="51" y="50"/>
                      </a:cxn>
                      <a:cxn ang="0">
                        <a:pos x="63" y="50"/>
                      </a:cxn>
                      <a:cxn ang="0">
                        <a:pos x="69" y="56"/>
                      </a:cxn>
                      <a:cxn ang="0">
                        <a:pos x="76" y="59"/>
                      </a:cxn>
                      <a:cxn ang="0">
                        <a:pos x="81" y="33"/>
                      </a:cxn>
                      <a:cxn ang="0">
                        <a:pos x="80" y="22"/>
                      </a:cxn>
                      <a:cxn ang="0">
                        <a:pos x="81" y="13"/>
                      </a:cxn>
                      <a:cxn ang="0">
                        <a:pos x="80" y="1"/>
                      </a:cxn>
                      <a:cxn ang="0">
                        <a:pos x="76" y="2"/>
                      </a:cxn>
                      <a:cxn ang="0">
                        <a:pos x="70" y="14"/>
                      </a:cxn>
                      <a:cxn ang="0">
                        <a:pos x="65" y="17"/>
                      </a:cxn>
                      <a:cxn ang="0">
                        <a:pos x="51" y="14"/>
                      </a:cxn>
                      <a:cxn ang="0">
                        <a:pos x="47" y="17"/>
                      </a:cxn>
                      <a:cxn ang="0">
                        <a:pos x="39" y="41"/>
                      </a:cxn>
                      <a:cxn ang="0">
                        <a:pos x="29" y="80"/>
                      </a:cxn>
                      <a:cxn ang="0">
                        <a:pos x="13" y="113"/>
                      </a:cxn>
                      <a:cxn ang="0">
                        <a:pos x="6" y="129"/>
                      </a:cxn>
                      <a:cxn ang="0">
                        <a:pos x="0" y="137"/>
                      </a:cxn>
                      <a:cxn ang="0">
                        <a:pos x="4" y="148"/>
                      </a:cxn>
                      <a:cxn ang="0">
                        <a:pos x="39" y="251"/>
                      </a:cxn>
                    </a:cxnLst>
                    <a:rect l="0" t="0" r="r" b="b"/>
                    <a:pathLst>
                      <a:path w="81" h="251">
                        <a:moveTo>
                          <a:pt x="44" y="248"/>
                        </a:moveTo>
                        <a:lnTo>
                          <a:pt x="45" y="242"/>
                        </a:lnTo>
                        <a:lnTo>
                          <a:pt x="49" y="232"/>
                        </a:lnTo>
                        <a:lnTo>
                          <a:pt x="55" y="178"/>
                        </a:lnTo>
                        <a:lnTo>
                          <a:pt x="61" y="158"/>
                        </a:lnTo>
                        <a:lnTo>
                          <a:pt x="70" y="140"/>
                        </a:lnTo>
                        <a:lnTo>
                          <a:pt x="67" y="132"/>
                        </a:lnTo>
                        <a:lnTo>
                          <a:pt x="71" y="119"/>
                        </a:lnTo>
                        <a:lnTo>
                          <a:pt x="69" y="115"/>
                        </a:lnTo>
                        <a:lnTo>
                          <a:pt x="65" y="115"/>
                        </a:lnTo>
                        <a:lnTo>
                          <a:pt x="55" y="124"/>
                        </a:lnTo>
                        <a:lnTo>
                          <a:pt x="43" y="125"/>
                        </a:lnTo>
                        <a:lnTo>
                          <a:pt x="43" y="129"/>
                        </a:lnTo>
                        <a:lnTo>
                          <a:pt x="39" y="124"/>
                        </a:lnTo>
                        <a:lnTo>
                          <a:pt x="39" y="118"/>
                        </a:lnTo>
                        <a:lnTo>
                          <a:pt x="43" y="114"/>
                        </a:lnTo>
                        <a:lnTo>
                          <a:pt x="45" y="105"/>
                        </a:lnTo>
                        <a:lnTo>
                          <a:pt x="47" y="102"/>
                        </a:lnTo>
                        <a:lnTo>
                          <a:pt x="50" y="99"/>
                        </a:lnTo>
                        <a:lnTo>
                          <a:pt x="56" y="98"/>
                        </a:lnTo>
                        <a:lnTo>
                          <a:pt x="58" y="97"/>
                        </a:lnTo>
                        <a:lnTo>
                          <a:pt x="58" y="94"/>
                        </a:lnTo>
                        <a:lnTo>
                          <a:pt x="54" y="93"/>
                        </a:lnTo>
                        <a:lnTo>
                          <a:pt x="44" y="94"/>
                        </a:lnTo>
                        <a:lnTo>
                          <a:pt x="45" y="88"/>
                        </a:lnTo>
                        <a:lnTo>
                          <a:pt x="43" y="83"/>
                        </a:lnTo>
                        <a:lnTo>
                          <a:pt x="43" y="68"/>
                        </a:lnTo>
                        <a:lnTo>
                          <a:pt x="49" y="62"/>
                        </a:lnTo>
                        <a:lnTo>
                          <a:pt x="49" y="52"/>
                        </a:lnTo>
                        <a:lnTo>
                          <a:pt x="51" y="50"/>
                        </a:lnTo>
                        <a:lnTo>
                          <a:pt x="55" y="49"/>
                        </a:lnTo>
                        <a:lnTo>
                          <a:pt x="63" y="50"/>
                        </a:lnTo>
                        <a:lnTo>
                          <a:pt x="67" y="49"/>
                        </a:lnTo>
                        <a:lnTo>
                          <a:pt x="69" y="56"/>
                        </a:lnTo>
                        <a:lnTo>
                          <a:pt x="72" y="59"/>
                        </a:lnTo>
                        <a:lnTo>
                          <a:pt x="76" y="59"/>
                        </a:lnTo>
                        <a:lnTo>
                          <a:pt x="76" y="39"/>
                        </a:lnTo>
                        <a:lnTo>
                          <a:pt x="81" y="33"/>
                        </a:lnTo>
                        <a:lnTo>
                          <a:pt x="78" y="27"/>
                        </a:lnTo>
                        <a:lnTo>
                          <a:pt x="80" y="22"/>
                        </a:lnTo>
                        <a:lnTo>
                          <a:pt x="78" y="17"/>
                        </a:lnTo>
                        <a:lnTo>
                          <a:pt x="81" y="13"/>
                        </a:lnTo>
                        <a:lnTo>
                          <a:pt x="81" y="3"/>
                        </a:lnTo>
                        <a:lnTo>
                          <a:pt x="80" y="1"/>
                        </a:lnTo>
                        <a:lnTo>
                          <a:pt x="78" y="0"/>
                        </a:lnTo>
                        <a:lnTo>
                          <a:pt x="76" y="2"/>
                        </a:lnTo>
                        <a:lnTo>
                          <a:pt x="75" y="16"/>
                        </a:lnTo>
                        <a:lnTo>
                          <a:pt x="70" y="14"/>
                        </a:lnTo>
                        <a:lnTo>
                          <a:pt x="67" y="17"/>
                        </a:lnTo>
                        <a:lnTo>
                          <a:pt x="65" y="17"/>
                        </a:lnTo>
                        <a:lnTo>
                          <a:pt x="63" y="13"/>
                        </a:lnTo>
                        <a:lnTo>
                          <a:pt x="51" y="14"/>
                        </a:lnTo>
                        <a:lnTo>
                          <a:pt x="49" y="12"/>
                        </a:lnTo>
                        <a:lnTo>
                          <a:pt x="47" y="17"/>
                        </a:lnTo>
                        <a:lnTo>
                          <a:pt x="47" y="27"/>
                        </a:lnTo>
                        <a:lnTo>
                          <a:pt x="39" y="41"/>
                        </a:lnTo>
                        <a:lnTo>
                          <a:pt x="38" y="49"/>
                        </a:lnTo>
                        <a:lnTo>
                          <a:pt x="29" y="80"/>
                        </a:lnTo>
                        <a:lnTo>
                          <a:pt x="22" y="104"/>
                        </a:lnTo>
                        <a:lnTo>
                          <a:pt x="13" y="113"/>
                        </a:lnTo>
                        <a:lnTo>
                          <a:pt x="17" y="118"/>
                        </a:lnTo>
                        <a:lnTo>
                          <a:pt x="6" y="129"/>
                        </a:lnTo>
                        <a:lnTo>
                          <a:pt x="7" y="134"/>
                        </a:lnTo>
                        <a:lnTo>
                          <a:pt x="0" y="137"/>
                        </a:lnTo>
                        <a:lnTo>
                          <a:pt x="1" y="142"/>
                        </a:lnTo>
                        <a:lnTo>
                          <a:pt x="4" y="148"/>
                        </a:lnTo>
                        <a:lnTo>
                          <a:pt x="23" y="206"/>
                        </a:lnTo>
                        <a:lnTo>
                          <a:pt x="39" y="251"/>
                        </a:lnTo>
                        <a:lnTo>
                          <a:pt x="44" y="24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36" name="任意多边形: 形状 335"/>
                <p:cNvSpPr>
                  <a:spLocks noChangeAspect="1"/>
                </p:cNvSpPr>
                <p:nvPr/>
              </p:nvSpPr>
              <p:spPr bwMode="gray">
                <a:xfrm>
                  <a:off x="3027" y="2143"/>
                  <a:ext cx="19" cy="19"/>
                </a:xfrm>
                <a:custGeom>
                  <a:avLst/>
                  <a:gdLst/>
                  <a:ahLst/>
                  <a:cxnLst>
                    <a:cxn ang="0">
                      <a:pos x="96" y="95"/>
                    </a:cxn>
                    <a:cxn ang="0">
                      <a:pos x="94" y="84"/>
                    </a:cxn>
                    <a:cxn ang="0">
                      <a:pos x="90" y="81"/>
                    </a:cxn>
                    <a:cxn ang="0">
                      <a:pos x="86" y="73"/>
                    </a:cxn>
                    <a:cxn ang="0">
                      <a:pos x="81" y="52"/>
                    </a:cxn>
                    <a:cxn ang="0">
                      <a:pos x="73" y="48"/>
                    </a:cxn>
                    <a:cxn ang="0">
                      <a:pos x="62" y="47"/>
                    </a:cxn>
                    <a:cxn ang="0">
                      <a:pos x="64" y="42"/>
                    </a:cxn>
                    <a:cxn ang="0">
                      <a:pos x="67" y="39"/>
                    </a:cxn>
                    <a:cxn ang="0">
                      <a:pos x="73" y="36"/>
                    </a:cxn>
                    <a:cxn ang="0">
                      <a:pos x="85" y="33"/>
                    </a:cxn>
                    <a:cxn ang="0">
                      <a:pos x="92" y="26"/>
                    </a:cxn>
                    <a:cxn ang="0">
                      <a:pos x="92" y="22"/>
                    </a:cxn>
                    <a:cxn ang="0">
                      <a:pos x="90" y="18"/>
                    </a:cxn>
                    <a:cxn ang="0">
                      <a:pos x="79" y="11"/>
                    </a:cxn>
                    <a:cxn ang="0">
                      <a:pos x="78" y="6"/>
                    </a:cxn>
                    <a:cxn ang="0">
                      <a:pos x="79" y="5"/>
                    </a:cxn>
                    <a:cxn ang="0">
                      <a:pos x="67" y="1"/>
                    </a:cxn>
                    <a:cxn ang="0">
                      <a:pos x="53" y="0"/>
                    </a:cxn>
                    <a:cxn ang="0">
                      <a:pos x="38" y="6"/>
                    </a:cxn>
                    <a:cxn ang="0">
                      <a:pos x="26" y="23"/>
                    </a:cxn>
                    <a:cxn ang="0">
                      <a:pos x="16" y="43"/>
                    </a:cxn>
                    <a:cxn ang="0">
                      <a:pos x="0" y="59"/>
                    </a:cxn>
                    <a:cxn ang="0">
                      <a:pos x="4" y="61"/>
                    </a:cxn>
                    <a:cxn ang="0">
                      <a:pos x="26" y="65"/>
                    </a:cxn>
                    <a:cxn ang="0">
                      <a:pos x="46" y="73"/>
                    </a:cxn>
                    <a:cxn ang="0">
                      <a:pos x="53" y="80"/>
                    </a:cxn>
                    <a:cxn ang="0">
                      <a:pos x="63" y="95"/>
                    </a:cxn>
                    <a:cxn ang="0">
                      <a:pos x="96" y="95"/>
                    </a:cxn>
                  </a:cxnLst>
                  <a:rect l="0" t="0" r="r" b="b"/>
                  <a:pathLst>
                    <a:path w="96" h="95">
                      <a:moveTo>
                        <a:pt x="96" y="95"/>
                      </a:moveTo>
                      <a:lnTo>
                        <a:pt x="94" y="84"/>
                      </a:lnTo>
                      <a:lnTo>
                        <a:pt x="90" y="81"/>
                      </a:lnTo>
                      <a:lnTo>
                        <a:pt x="86" y="73"/>
                      </a:lnTo>
                      <a:lnTo>
                        <a:pt x="81" y="52"/>
                      </a:lnTo>
                      <a:lnTo>
                        <a:pt x="73" y="48"/>
                      </a:lnTo>
                      <a:lnTo>
                        <a:pt x="62" y="47"/>
                      </a:lnTo>
                      <a:lnTo>
                        <a:pt x="64" y="42"/>
                      </a:lnTo>
                      <a:lnTo>
                        <a:pt x="67" y="39"/>
                      </a:lnTo>
                      <a:lnTo>
                        <a:pt x="73" y="36"/>
                      </a:lnTo>
                      <a:lnTo>
                        <a:pt x="85" y="33"/>
                      </a:lnTo>
                      <a:lnTo>
                        <a:pt x="92" y="26"/>
                      </a:lnTo>
                      <a:lnTo>
                        <a:pt x="92" y="22"/>
                      </a:lnTo>
                      <a:lnTo>
                        <a:pt x="90" y="18"/>
                      </a:lnTo>
                      <a:lnTo>
                        <a:pt x="79" y="11"/>
                      </a:lnTo>
                      <a:lnTo>
                        <a:pt x="78" y="6"/>
                      </a:lnTo>
                      <a:lnTo>
                        <a:pt x="79" y="5"/>
                      </a:lnTo>
                      <a:lnTo>
                        <a:pt x="67" y="1"/>
                      </a:lnTo>
                      <a:lnTo>
                        <a:pt x="53" y="0"/>
                      </a:lnTo>
                      <a:lnTo>
                        <a:pt x="38" y="6"/>
                      </a:lnTo>
                      <a:lnTo>
                        <a:pt x="26" y="23"/>
                      </a:lnTo>
                      <a:lnTo>
                        <a:pt x="16" y="43"/>
                      </a:lnTo>
                      <a:lnTo>
                        <a:pt x="0" y="59"/>
                      </a:lnTo>
                      <a:lnTo>
                        <a:pt x="4" y="61"/>
                      </a:lnTo>
                      <a:lnTo>
                        <a:pt x="26" y="65"/>
                      </a:lnTo>
                      <a:lnTo>
                        <a:pt x="46" y="73"/>
                      </a:lnTo>
                      <a:lnTo>
                        <a:pt x="53" y="80"/>
                      </a:lnTo>
                      <a:lnTo>
                        <a:pt x="63" y="95"/>
                      </a:lnTo>
                      <a:lnTo>
                        <a:pt x="96" y="9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grpSp>
              <p:nvGrpSpPr>
                <p:cNvPr id="337" name="组合 336"/>
                <p:cNvGrpSpPr>
                  <a:grpSpLocks noChangeAspect="1"/>
                </p:cNvGrpSpPr>
                <p:nvPr/>
              </p:nvGrpSpPr>
              <p:grpSpPr bwMode="gray">
                <a:xfrm>
                  <a:off x="2896" y="2116"/>
                  <a:ext cx="231" cy="189"/>
                  <a:chOff x="2896" y="2116"/>
                  <a:chExt cx="231" cy="189"/>
                </a:xfrm>
                <a:grpFill/>
              </p:grpSpPr>
              <p:sp>
                <p:nvSpPr>
                  <p:cNvPr id="358" name="任意多边形: 形状 357"/>
                  <p:cNvSpPr>
                    <a:spLocks noChangeAspect="1"/>
                  </p:cNvSpPr>
                  <p:nvPr/>
                </p:nvSpPr>
                <p:spPr bwMode="gray">
                  <a:xfrm>
                    <a:off x="2896" y="2116"/>
                    <a:ext cx="231" cy="189"/>
                  </a:xfrm>
                  <a:custGeom>
                    <a:avLst/>
                    <a:gdLst/>
                    <a:ahLst/>
                    <a:cxnLst>
                      <a:cxn ang="0">
                        <a:pos x="9706" y="2910"/>
                      </a:cxn>
                      <a:cxn ang="0">
                        <a:pos x="10455" y="3296"/>
                      </a:cxn>
                      <a:cxn ang="0">
                        <a:pos x="10697" y="3824"/>
                      </a:cxn>
                      <a:cxn ang="0">
                        <a:pos x="11100" y="4189"/>
                      </a:cxn>
                      <a:cxn ang="0">
                        <a:pos x="11258" y="4460"/>
                      </a:cxn>
                      <a:cxn ang="0">
                        <a:pos x="11663" y="4798"/>
                      </a:cxn>
                      <a:cxn ang="0">
                        <a:pos x="11788" y="5234"/>
                      </a:cxn>
                      <a:cxn ang="0">
                        <a:pos x="11824" y="5695"/>
                      </a:cxn>
                      <a:cxn ang="0">
                        <a:pos x="12147" y="6336"/>
                      </a:cxn>
                      <a:cxn ang="0">
                        <a:pos x="12348" y="6619"/>
                      </a:cxn>
                      <a:cxn ang="0">
                        <a:pos x="13158" y="7915"/>
                      </a:cxn>
                      <a:cxn ang="0">
                        <a:pos x="15424" y="10363"/>
                      </a:cxn>
                      <a:cxn ang="0">
                        <a:pos x="10244" y="11935"/>
                      </a:cxn>
                      <a:cxn ang="0">
                        <a:pos x="9104" y="12745"/>
                      </a:cxn>
                      <a:cxn ang="0">
                        <a:pos x="7168" y="12457"/>
                      </a:cxn>
                      <a:cxn ang="0">
                        <a:pos x="6570" y="12466"/>
                      </a:cxn>
                      <a:cxn ang="0">
                        <a:pos x="6524" y="12554"/>
                      </a:cxn>
                      <a:cxn ang="0">
                        <a:pos x="6474" y="12661"/>
                      </a:cxn>
                      <a:cxn ang="0">
                        <a:pos x="6461" y="12671"/>
                      </a:cxn>
                      <a:cxn ang="0">
                        <a:pos x="6442" y="12664"/>
                      </a:cxn>
                      <a:cxn ang="0">
                        <a:pos x="6434" y="12672"/>
                      </a:cxn>
                      <a:cxn ang="0">
                        <a:pos x="6449" y="12718"/>
                      </a:cxn>
                      <a:cxn ang="0">
                        <a:pos x="6493" y="12822"/>
                      </a:cxn>
                      <a:cxn ang="0">
                        <a:pos x="6493" y="12849"/>
                      </a:cxn>
                      <a:cxn ang="0">
                        <a:pos x="6127" y="13229"/>
                      </a:cxn>
                      <a:cxn ang="0">
                        <a:pos x="5877" y="12675"/>
                      </a:cxn>
                      <a:cxn ang="0">
                        <a:pos x="5396" y="12043"/>
                      </a:cxn>
                      <a:cxn ang="0">
                        <a:pos x="4967" y="11398"/>
                      </a:cxn>
                      <a:cxn ang="0">
                        <a:pos x="4842" y="10911"/>
                      </a:cxn>
                      <a:cxn ang="0">
                        <a:pos x="4559" y="10532"/>
                      </a:cxn>
                      <a:cxn ang="0">
                        <a:pos x="4050" y="10087"/>
                      </a:cxn>
                      <a:cxn ang="0">
                        <a:pos x="3642" y="9870"/>
                      </a:cxn>
                      <a:cxn ang="0">
                        <a:pos x="3359" y="8893"/>
                      </a:cxn>
                      <a:cxn ang="0">
                        <a:pos x="3366" y="8593"/>
                      </a:cxn>
                      <a:cxn ang="0">
                        <a:pos x="3225" y="8044"/>
                      </a:cxn>
                      <a:cxn ang="0">
                        <a:pos x="3034" y="7550"/>
                      </a:cxn>
                      <a:cxn ang="0">
                        <a:pos x="2492" y="6909"/>
                      </a:cxn>
                      <a:cxn ang="0">
                        <a:pos x="2243" y="6803"/>
                      </a:cxn>
                      <a:cxn ang="0">
                        <a:pos x="2042" y="6580"/>
                      </a:cxn>
                      <a:cxn ang="0">
                        <a:pos x="1833" y="5901"/>
                      </a:cxn>
                      <a:cxn ang="0">
                        <a:pos x="1507" y="5504"/>
                      </a:cxn>
                      <a:cxn ang="0">
                        <a:pos x="1117" y="4757"/>
                      </a:cxn>
                      <a:cxn ang="0">
                        <a:pos x="724" y="4245"/>
                      </a:cxn>
                      <a:cxn ang="0">
                        <a:pos x="242" y="3599"/>
                      </a:cxn>
                      <a:cxn ang="0">
                        <a:pos x="0" y="3649"/>
                      </a:cxn>
                      <a:cxn ang="0">
                        <a:pos x="249" y="2682"/>
                      </a:cxn>
                      <a:cxn ang="0">
                        <a:pos x="1352" y="2467"/>
                      </a:cxn>
                      <a:cxn ang="0">
                        <a:pos x="2171" y="1850"/>
                      </a:cxn>
                      <a:cxn ang="0">
                        <a:pos x="1840" y="685"/>
                      </a:cxn>
                      <a:cxn ang="0">
                        <a:pos x="3424" y="0"/>
                      </a:cxn>
                      <a:cxn ang="0">
                        <a:pos x="6284" y="1324"/>
                      </a:cxn>
                      <a:cxn ang="0">
                        <a:pos x="6826" y="2203"/>
                      </a:cxn>
                    </a:cxnLst>
                    <a:rect l="0" t="0" r="r" b="b"/>
                    <a:pathLst>
                      <a:path w="15957" h="13229">
                        <a:moveTo>
                          <a:pt x="9071" y="2723"/>
                        </a:moveTo>
                        <a:lnTo>
                          <a:pt x="9131" y="2757"/>
                        </a:lnTo>
                        <a:lnTo>
                          <a:pt x="9432" y="2810"/>
                        </a:lnTo>
                        <a:lnTo>
                          <a:pt x="9706" y="2910"/>
                        </a:lnTo>
                        <a:lnTo>
                          <a:pt x="9809" y="2999"/>
                        </a:lnTo>
                        <a:lnTo>
                          <a:pt x="9934" y="3216"/>
                        </a:lnTo>
                        <a:lnTo>
                          <a:pt x="10393" y="3219"/>
                        </a:lnTo>
                        <a:lnTo>
                          <a:pt x="10455" y="3296"/>
                        </a:lnTo>
                        <a:lnTo>
                          <a:pt x="10504" y="3434"/>
                        </a:lnTo>
                        <a:lnTo>
                          <a:pt x="10545" y="3497"/>
                        </a:lnTo>
                        <a:lnTo>
                          <a:pt x="10573" y="3599"/>
                        </a:lnTo>
                        <a:lnTo>
                          <a:pt x="10697" y="3824"/>
                        </a:lnTo>
                        <a:lnTo>
                          <a:pt x="10817" y="3869"/>
                        </a:lnTo>
                        <a:lnTo>
                          <a:pt x="10903" y="4039"/>
                        </a:lnTo>
                        <a:lnTo>
                          <a:pt x="11097" y="4175"/>
                        </a:lnTo>
                        <a:lnTo>
                          <a:pt x="11100" y="4189"/>
                        </a:lnTo>
                        <a:lnTo>
                          <a:pt x="11062" y="4232"/>
                        </a:lnTo>
                        <a:lnTo>
                          <a:pt x="11097" y="4290"/>
                        </a:lnTo>
                        <a:lnTo>
                          <a:pt x="11134" y="4426"/>
                        </a:lnTo>
                        <a:lnTo>
                          <a:pt x="11258" y="4460"/>
                        </a:lnTo>
                        <a:lnTo>
                          <a:pt x="11313" y="4512"/>
                        </a:lnTo>
                        <a:lnTo>
                          <a:pt x="11537" y="4658"/>
                        </a:lnTo>
                        <a:lnTo>
                          <a:pt x="11613" y="4723"/>
                        </a:lnTo>
                        <a:lnTo>
                          <a:pt x="11663" y="4798"/>
                        </a:lnTo>
                        <a:lnTo>
                          <a:pt x="11680" y="4839"/>
                        </a:lnTo>
                        <a:lnTo>
                          <a:pt x="11658" y="4977"/>
                        </a:lnTo>
                        <a:lnTo>
                          <a:pt x="11764" y="5127"/>
                        </a:lnTo>
                        <a:lnTo>
                          <a:pt x="11788" y="5234"/>
                        </a:lnTo>
                        <a:lnTo>
                          <a:pt x="11781" y="5294"/>
                        </a:lnTo>
                        <a:lnTo>
                          <a:pt x="11711" y="5381"/>
                        </a:lnTo>
                        <a:lnTo>
                          <a:pt x="11715" y="5546"/>
                        </a:lnTo>
                        <a:lnTo>
                          <a:pt x="11824" y="5695"/>
                        </a:lnTo>
                        <a:lnTo>
                          <a:pt x="12016" y="5908"/>
                        </a:lnTo>
                        <a:lnTo>
                          <a:pt x="12063" y="6177"/>
                        </a:lnTo>
                        <a:lnTo>
                          <a:pt x="12135" y="6264"/>
                        </a:lnTo>
                        <a:lnTo>
                          <a:pt x="12147" y="6336"/>
                        </a:lnTo>
                        <a:lnTo>
                          <a:pt x="12184" y="6371"/>
                        </a:lnTo>
                        <a:lnTo>
                          <a:pt x="12207" y="6448"/>
                        </a:lnTo>
                        <a:lnTo>
                          <a:pt x="12243" y="6448"/>
                        </a:lnTo>
                        <a:lnTo>
                          <a:pt x="12348" y="6619"/>
                        </a:lnTo>
                        <a:lnTo>
                          <a:pt x="12423" y="6638"/>
                        </a:lnTo>
                        <a:lnTo>
                          <a:pt x="12480" y="6842"/>
                        </a:lnTo>
                        <a:lnTo>
                          <a:pt x="12935" y="7241"/>
                        </a:lnTo>
                        <a:lnTo>
                          <a:pt x="13158" y="7915"/>
                        </a:lnTo>
                        <a:lnTo>
                          <a:pt x="15429" y="8331"/>
                        </a:lnTo>
                        <a:lnTo>
                          <a:pt x="15576" y="8167"/>
                        </a:lnTo>
                        <a:lnTo>
                          <a:pt x="15957" y="8740"/>
                        </a:lnTo>
                        <a:lnTo>
                          <a:pt x="15424" y="10363"/>
                        </a:lnTo>
                        <a:lnTo>
                          <a:pt x="13158" y="11166"/>
                        </a:lnTo>
                        <a:lnTo>
                          <a:pt x="11049" y="11512"/>
                        </a:lnTo>
                        <a:lnTo>
                          <a:pt x="10746" y="11729"/>
                        </a:lnTo>
                        <a:lnTo>
                          <a:pt x="10244" y="11935"/>
                        </a:lnTo>
                        <a:lnTo>
                          <a:pt x="9691" y="12918"/>
                        </a:lnTo>
                        <a:lnTo>
                          <a:pt x="9503" y="13060"/>
                        </a:lnTo>
                        <a:lnTo>
                          <a:pt x="9370" y="13076"/>
                        </a:lnTo>
                        <a:lnTo>
                          <a:pt x="9104" y="12745"/>
                        </a:lnTo>
                        <a:lnTo>
                          <a:pt x="8174" y="12657"/>
                        </a:lnTo>
                        <a:lnTo>
                          <a:pt x="8036" y="12551"/>
                        </a:lnTo>
                        <a:lnTo>
                          <a:pt x="7547" y="12502"/>
                        </a:lnTo>
                        <a:lnTo>
                          <a:pt x="7168" y="12457"/>
                        </a:lnTo>
                        <a:lnTo>
                          <a:pt x="6859" y="12543"/>
                        </a:lnTo>
                        <a:lnTo>
                          <a:pt x="6711" y="12286"/>
                        </a:lnTo>
                        <a:lnTo>
                          <a:pt x="6580" y="12452"/>
                        </a:lnTo>
                        <a:lnTo>
                          <a:pt x="6570" y="12466"/>
                        </a:lnTo>
                        <a:lnTo>
                          <a:pt x="6560" y="12481"/>
                        </a:lnTo>
                        <a:lnTo>
                          <a:pt x="6551" y="12499"/>
                        </a:lnTo>
                        <a:lnTo>
                          <a:pt x="6542" y="12517"/>
                        </a:lnTo>
                        <a:lnTo>
                          <a:pt x="6524" y="12554"/>
                        </a:lnTo>
                        <a:lnTo>
                          <a:pt x="6507" y="12592"/>
                        </a:lnTo>
                        <a:lnTo>
                          <a:pt x="6492" y="12625"/>
                        </a:lnTo>
                        <a:lnTo>
                          <a:pt x="6480" y="12652"/>
                        </a:lnTo>
                        <a:lnTo>
                          <a:pt x="6474" y="12661"/>
                        </a:lnTo>
                        <a:lnTo>
                          <a:pt x="6468" y="12668"/>
                        </a:lnTo>
                        <a:lnTo>
                          <a:pt x="6466" y="12670"/>
                        </a:lnTo>
                        <a:lnTo>
                          <a:pt x="6464" y="12671"/>
                        </a:lnTo>
                        <a:lnTo>
                          <a:pt x="6461" y="12671"/>
                        </a:lnTo>
                        <a:lnTo>
                          <a:pt x="6460" y="12670"/>
                        </a:lnTo>
                        <a:lnTo>
                          <a:pt x="6452" y="12667"/>
                        </a:lnTo>
                        <a:lnTo>
                          <a:pt x="6447" y="12665"/>
                        </a:lnTo>
                        <a:lnTo>
                          <a:pt x="6442" y="12664"/>
                        </a:lnTo>
                        <a:lnTo>
                          <a:pt x="6439" y="12665"/>
                        </a:lnTo>
                        <a:lnTo>
                          <a:pt x="6436" y="12666"/>
                        </a:lnTo>
                        <a:lnTo>
                          <a:pt x="6435" y="12669"/>
                        </a:lnTo>
                        <a:lnTo>
                          <a:pt x="6434" y="12672"/>
                        </a:lnTo>
                        <a:lnTo>
                          <a:pt x="6434" y="12676"/>
                        </a:lnTo>
                        <a:lnTo>
                          <a:pt x="6437" y="12688"/>
                        </a:lnTo>
                        <a:lnTo>
                          <a:pt x="6442" y="12702"/>
                        </a:lnTo>
                        <a:lnTo>
                          <a:pt x="6449" y="12718"/>
                        </a:lnTo>
                        <a:lnTo>
                          <a:pt x="6457" y="12735"/>
                        </a:lnTo>
                        <a:lnTo>
                          <a:pt x="6474" y="12773"/>
                        </a:lnTo>
                        <a:lnTo>
                          <a:pt x="6488" y="12807"/>
                        </a:lnTo>
                        <a:lnTo>
                          <a:pt x="6493" y="12822"/>
                        </a:lnTo>
                        <a:lnTo>
                          <a:pt x="6495" y="12835"/>
                        </a:lnTo>
                        <a:lnTo>
                          <a:pt x="6495" y="12841"/>
                        </a:lnTo>
                        <a:lnTo>
                          <a:pt x="6495" y="12845"/>
                        </a:lnTo>
                        <a:lnTo>
                          <a:pt x="6493" y="12849"/>
                        </a:lnTo>
                        <a:lnTo>
                          <a:pt x="6490" y="12851"/>
                        </a:lnTo>
                        <a:lnTo>
                          <a:pt x="6442" y="13138"/>
                        </a:lnTo>
                        <a:lnTo>
                          <a:pt x="6289" y="13180"/>
                        </a:lnTo>
                        <a:lnTo>
                          <a:pt x="6127" y="13229"/>
                        </a:lnTo>
                        <a:lnTo>
                          <a:pt x="6092" y="13137"/>
                        </a:lnTo>
                        <a:lnTo>
                          <a:pt x="6092" y="13002"/>
                        </a:lnTo>
                        <a:lnTo>
                          <a:pt x="5928" y="12707"/>
                        </a:lnTo>
                        <a:lnTo>
                          <a:pt x="5877" y="12675"/>
                        </a:lnTo>
                        <a:lnTo>
                          <a:pt x="5820" y="12590"/>
                        </a:lnTo>
                        <a:lnTo>
                          <a:pt x="5760" y="12346"/>
                        </a:lnTo>
                        <a:lnTo>
                          <a:pt x="5511" y="12104"/>
                        </a:lnTo>
                        <a:lnTo>
                          <a:pt x="5396" y="12043"/>
                        </a:lnTo>
                        <a:lnTo>
                          <a:pt x="5329" y="11966"/>
                        </a:lnTo>
                        <a:lnTo>
                          <a:pt x="5175" y="11749"/>
                        </a:lnTo>
                        <a:lnTo>
                          <a:pt x="5026" y="11439"/>
                        </a:lnTo>
                        <a:lnTo>
                          <a:pt x="4967" y="11398"/>
                        </a:lnTo>
                        <a:lnTo>
                          <a:pt x="4943" y="11357"/>
                        </a:lnTo>
                        <a:lnTo>
                          <a:pt x="4900" y="11197"/>
                        </a:lnTo>
                        <a:lnTo>
                          <a:pt x="4893" y="11035"/>
                        </a:lnTo>
                        <a:lnTo>
                          <a:pt x="4842" y="10911"/>
                        </a:lnTo>
                        <a:lnTo>
                          <a:pt x="4758" y="10766"/>
                        </a:lnTo>
                        <a:lnTo>
                          <a:pt x="4661" y="10672"/>
                        </a:lnTo>
                        <a:lnTo>
                          <a:pt x="4617" y="10581"/>
                        </a:lnTo>
                        <a:lnTo>
                          <a:pt x="4559" y="10532"/>
                        </a:lnTo>
                        <a:lnTo>
                          <a:pt x="4443" y="10363"/>
                        </a:lnTo>
                        <a:lnTo>
                          <a:pt x="4361" y="10288"/>
                        </a:lnTo>
                        <a:lnTo>
                          <a:pt x="4157" y="10146"/>
                        </a:lnTo>
                        <a:lnTo>
                          <a:pt x="4050" y="10087"/>
                        </a:lnTo>
                        <a:lnTo>
                          <a:pt x="4015" y="10102"/>
                        </a:lnTo>
                        <a:lnTo>
                          <a:pt x="3932" y="10071"/>
                        </a:lnTo>
                        <a:lnTo>
                          <a:pt x="3740" y="9952"/>
                        </a:lnTo>
                        <a:lnTo>
                          <a:pt x="3642" y="9870"/>
                        </a:lnTo>
                        <a:lnTo>
                          <a:pt x="3582" y="9793"/>
                        </a:lnTo>
                        <a:lnTo>
                          <a:pt x="3491" y="9608"/>
                        </a:lnTo>
                        <a:lnTo>
                          <a:pt x="3451" y="9466"/>
                        </a:lnTo>
                        <a:lnTo>
                          <a:pt x="3359" y="8893"/>
                        </a:lnTo>
                        <a:lnTo>
                          <a:pt x="3309" y="8803"/>
                        </a:lnTo>
                        <a:lnTo>
                          <a:pt x="3299" y="8728"/>
                        </a:lnTo>
                        <a:lnTo>
                          <a:pt x="3333" y="8694"/>
                        </a:lnTo>
                        <a:lnTo>
                          <a:pt x="3366" y="8593"/>
                        </a:lnTo>
                        <a:lnTo>
                          <a:pt x="3383" y="8406"/>
                        </a:lnTo>
                        <a:lnTo>
                          <a:pt x="3326" y="8203"/>
                        </a:lnTo>
                        <a:lnTo>
                          <a:pt x="3283" y="8114"/>
                        </a:lnTo>
                        <a:lnTo>
                          <a:pt x="3225" y="8044"/>
                        </a:lnTo>
                        <a:lnTo>
                          <a:pt x="3174" y="7927"/>
                        </a:lnTo>
                        <a:lnTo>
                          <a:pt x="3141" y="7785"/>
                        </a:lnTo>
                        <a:lnTo>
                          <a:pt x="3091" y="7700"/>
                        </a:lnTo>
                        <a:lnTo>
                          <a:pt x="3034" y="7550"/>
                        </a:lnTo>
                        <a:lnTo>
                          <a:pt x="2859" y="7241"/>
                        </a:lnTo>
                        <a:lnTo>
                          <a:pt x="2650" y="7038"/>
                        </a:lnTo>
                        <a:lnTo>
                          <a:pt x="2518" y="6946"/>
                        </a:lnTo>
                        <a:lnTo>
                          <a:pt x="2492" y="6909"/>
                        </a:lnTo>
                        <a:lnTo>
                          <a:pt x="2451" y="6902"/>
                        </a:lnTo>
                        <a:lnTo>
                          <a:pt x="2435" y="6861"/>
                        </a:lnTo>
                        <a:lnTo>
                          <a:pt x="2326" y="6803"/>
                        </a:lnTo>
                        <a:lnTo>
                          <a:pt x="2243" y="6803"/>
                        </a:lnTo>
                        <a:lnTo>
                          <a:pt x="2193" y="6818"/>
                        </a:lnTo>
                        <a:lnTo>
                          <a:pt x="2135" y="6791"/>
                        </a:lnTo>
                        <a:lnTo>
                          <a:pt x="2108" y="6692"/>
                        </a:lnTo>
                        <a:lnTo>
                          <a:pt x="2042" y="6580"/>
                        </a:lnTo>
                        <a:lnTo>
                          <a:pt x="1949" y="6472"/>
                        </a:lnTo>
                        <a:lnTo>
                          <a:pt x="1949" y="6336"/>
                        </a:lnTo>
                        <a:lnTo>
                          <a:pt x="1965" y="6312"/>
                        </a:lnTo>
                        <a:lnTo>
                          <a:pt x="1833" y="5901"/>
                        </a:lnTo>
                        <a:lnTo>
                          <a:pt x="1757" y="5789"/>
                        </a:lnTo>
                        <a:lnTo>
                          <a:pt x="1665" y="5616"/>
                        </a:lnTo>
                        <a:lnTo>
                          <a:pt x="1549" y="5562"/>
                        </a:lnTo>
                        <a:lnTo>
                          <a:pt x="1507" y="5504"/>
                        </a:lnTo>
                        <a:lnTo>
                          <a:pt x="1483" y="5405"/>
                        </a:lnTo>
                        <a:lnTo>
                          <a:pt x="1326" y="5202"/>
                        </a:lnTo>
                        <a:lnTo>
                          <a:pt x="1198" y="4866"/>
                        </a:lnTo>
                        <a:lnTo>
                          <a:pt x="1117" y="4757"/>
                        </a:lnTo>
                        <a:lnTo>
                          <a:pt x="1016" y="4682"/>
                        </a:lnTo>
                        <a:lnTo>
                          <a:pt x="841" y="4447"/>
                        </a:lnTo>
                        <a:lnTo>
                          <a:pt x="824" y="4372"/>
                        </a:lnTo>
                        <a:lnTo>
                          <a:pt x="724" y="4245"/>
                        </a:lnTo>
                        <a:lnTo>
                          <a:pt x="625" y="4019"/>
                        </a:lnTo>
                        <a:lnTo>
                          <a:pt x="434" y="3656"/>
                        </a:lnTo>
                        <a:lnTo>
                          <a:pt x="357" y="3599"/>
                        </a:lnTo>
                        <a:lnTo>
                          <a:pt x="242" y="3599"/>
                        </a:lnTo>
                        <a:lnTo>
                          <a:pt x="125" y="3581"/>
                        </a:lnTo>
                        <a:lnTo>
                          <a:pt x="101" y="3565"/>
                        </a:lnTo>
                        <a:lnTo>
                          <a:pt x="34" y="3581"/>
                        </a:lnTo>
                        <a:lnTo>
                          <a:pt x="0" y="3649"/>
                        </a:lnTo>
                        <a:lnTo>
                          <a:pt x="159" y="3246"/>
                        </a:lnTo>
                        <a:lnTo>
                          <a:pt x="168" y="2943"/>
                        </a:lnTo>
                        <a:lnTo>
                          <a:pt x="192" y="2825"/>
                        </a:lnTo>
                        <a:lnTo>
                          <a:pt x="249" y="2682"/>
                        </a:lnTo>
                        <a:lnTo>
                          <a:pt x="242" y="2477"/>
                        </a:lnTo>
                        <a:lnTo>
                          <a:pt x="276" y="2595"/>
                        </a:lnTo>
                        <a:lnTo>
                          <a:pt x="1117" y="2702"/>
                        </a:lnTo>
                        <a:lnTo>
                          <a:pt x="1352" y="2467"/>
                        </a:lnTo>
                        <a:lnTo>
                          <a:pt x="1366" y="2419"/>
                        </a:lnTo>
                        <a:lnTo>
                          <a:pt x="1567" y="2061"/>
                        </a:lnTo>
                        <a:lnTo>
                          <a:pt x="2145" y="1974"/>
                        </a:lnTo>
                        <a:lnTo>
                          <a:pt x="2171" y="1850"/>
                        </a:lnTo>
                        <a:lnTo>
                          <a:pt x="2255" y="1618"/>
                        </a:lnTo>
                        <a:lnTo>
                          <a:pt x="2560" y="1448"/>
                        </a:lnTo>
                        <a:lnTo>
                          <a:pt x="2569" y="1429"/>
                        </a:lnTo>
                        <a:lnTo>
                          <a:pt x="1840" y="685"/>
                        </a:lnTo>
                        <a:lnTo>
                          <a:pt x="1731" y="590"/>
                        </a:lnTo>
                        <a:lnTo>
                          <a:pt x="2281" y="464"/>
                        </a:lnTo>
                        <a:lnTo>
                          <a:pt x="3197" y="281"/>
                        </a:lnTo>
                        <a:lnTo>
                          <a:pt x="3424" y="0"/>
                        </a:lnTo>
                        <a:lnTo>
                          <a:pt x="4576" y="321"/>
                        </a:lnTo>
                        <a:lnTo>
                          <a:pt x="5434" y="970"/>
                        </a:lnTo>
                        <a:lnTo>
                          <a:pt x="6203" y="1265"/>
                        </a:lnTo>
                        <a:lnTo>
                          <a:pt x="6284" y="1324"/>
                        </a:lnTo>
                        <a:lnTo>
                          <a:pt x="6395" y="1591"/>
                        </a:lnTo>
                        <a:lnTo>
                          <a:pt x="6793" y="1625"/>
                        </a:lnTo>
                        <a:lnTo>
                          <a:pt x="6826" y="1659"/>
                        </a:lnTo>
                        <a:lnTo>
                          <a:pt x="6826" y="2203"/>
                        </a:lnTo>
                        <a:lnTo>
                          <a:pt x="6859" y="2247"/>
                        </a:lnTo>
                        <a:lnTo>
                          <a:pt x="7719" y="2641"/>
                        </a:lnTo>
                        <a:lnTo>
                          <a:pt x="9071" y="272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9" name="任意多边形: 形状 358"/>
                  <p:cNvSpPr>
                    <a:spLocks noChangeAspect="1"/>
                  </p:cNvSpPr>
                  <p:nvPr/>
                </p:nvSpPr>
                <p:spPr bwMode="gray">
                  <a:xfrm>
                    <a:off x="2896" y="2116"/>
                    <a:ext cx="231" cy="189"/>
                  </a:xfrm>
                  <a:custGeom>
                    <a:avLst/>
                    <a:gdLst/>
                    <a:ahLst/>
                    <a:cxnLst>
                      <a:cxn ang="0">
                        <a:pos x="9706" y="2910"/>
                      </a:cxn>
                      <a:cxn ang="0">
                        <a:pos x="10455" y="3296"/>
                      </a:cxn>
                      <a:cxn ang="0">
                        <a:pos x="10697" y="3824"/>
                      </a:cxn>
                      <a:cxn ang="0">
                        <a:pos x="11100" y="4189"/>
                      </a:cxn>
                      <a:cxn ang="0">
                        <a:pos x="11258" y="4460"/>
                      </a:cxn>
                      <a:cxn ang="0">
                        <a:pos x="11663" y="4798"/>
                      </a:cxn>
                      <a:cxn ang="0">
                        <a:pos x="11788" y="5234"/>
                      </a:cxn>
                      <a:cxn ang="0">
                        <a:pos x="11824" y="5695"/>
                      </a:cxn>
                      <a:cxn ang="0">
                        <a:pos x="12147" y="6336"/>
                      </a:cxn>
                      <a:cxn ang="0">
                        <a:pos x="12348" y="6619"/>
                      </a:cxn>
                      <a:cxn ang="0">
                        <a:pos x="13158" y="7915"/>
                      </a:cxn>
                      <a:cxn ang="0">
                        <a:pos x="15424" y="10363"/>
                      </a:cxn>
                      <a:cxn ang="0">
                        <a:pos x="10244" y="11935"/>
                      </a:cxn>
                      <a:cxn ang="0">
                        <a:pos x="9104" y="12745"/>
                      </a:cxn>
                      <a:cxn ang="0">
                        <a:pos x="7168" y="12457"/>
                      </a:cxn>
                      <a:cxn ang="0">
                        <a:pos x="6570" y="12466"/>
                      </a:cxn>
                      <a:cxn ang="0">
                        <a:pos x="6524" y="12554"/>
                      </a:cxn>
                      <a:cxn ang="0">
                        <a:pos x="6474" y="12661"/>
                      </a:cxn>
                      <a:cxn ang="0">
                        <a:pos x="6461" y="12671"/>
                      </a:cxn>
                      <a:cxn ang="0">
                        <a:pos x="6442" y="12664"/>
                      </a:cxn>
                      <a:cxn ang="0">
                        <a:pos x="6434" y="12672"/>
                      </a:cxn>
                      <a:cxn ang="0">
                        <a:pos x="6449" y="12718"/>
                      </a:cxn>
                      <a:cxn ang="0">
                        <a:pos x="6493" y="12822"/>
                      </a:cxn>
                      <a:cxn ang="0">
                        <a:pos x="6493" y="12849"/>
                      </a:cxn>
                      <a:cxn ang="0">
                        <a:pos x="6127" y="13229"/>
                      </a:cxn>
                      <a:cxn ang="0">
                        <a:pos x="5877" y="12675"/>
                      </a:cxn>
                      <a:cxn ang="0">
                        <a:pos x="5396" y="12043"/>
                      </a:cxn>
                      <a:cxn ang="0">
                        <a:pos x="4967" y="11398"/>
                      </a:cxn>
                      <a:cxn ang="0">
                        <a:pos x="4842" y="10911"/>
                      </a:cxn>
                      <a:cxn ang="0">
                        <a:pos x="4559" y="10532"/>
                      </a:cxn>
                      <a:cxn ang="0">
                        <a:pos x="4050" y="10087"/>
                      </a:cxn>
                      <a:cxn ang="0">
                        <a:pos x="3642" y="9870"/>
                      </a:cxn>
                      <a:cxn ang="0">
                        <a:pos x="3359" y="8893"/>
                      </a:cxn>
                      <a:cxn ang="0">
                        <a:pos x="3366" y="8593"/>
                      </a:cxn>
                      <a:cxn ang="0">
                        <a:pos x="3225" y="8044"/>
                      </a:cxn>
                      <a:cxn ang="0">
                        <a:pos x="3034" y="7550"/>
                      </a:cxn>
                      <a:cxn ang="0">
                        <a:pos x="2492" y="6909"/>
                      </a:cxn>
                      <a:cxn ang="0">
                        <a:pos x="2243" y="6803"/>
                      </a:cxn>
                      <a:cxn ang="0">
                        <a:pos x="2042" y="6580"/>
                      </a:cxn>
                      <a:cxn ang="0">
                        <a:pos x="1833" y="5901"/>
                      </a:cxn>
                      <a:cxn ang="0">
                        <a:pos x="1507" y="5504"/>
                      </a:cxn>
                      <a:cxn ang="0">
                        <a:pos x="1117" y="4757"/>
                      </a:cxn>
                      <a:cxn ang="0">
                        <a:pos x="724" y="4245"/>
                      </a:cxn>
                      <a:cxn ang="0">
                        <a:pos x="242" y="3599"/>
                      </a:cxn>
                      <a:cxn ang="0">
                        <a:pos x="0" y="3649"/>
                      </a:cxn>
                      <a:cxn ang="0">
                        <a:pos x="249" y="2682"/>
                      </a:cxn>
                      <a:cxn ang="0">
                        <a:pos x="1352" y="2467"/>
                      </a:cxn>
                      <a:cxn ang="0">
                        <a:pos x="2171" y="1850"/>
                      </a:cxn>
                      <a:cxn ang="0">
                        <a:pos x="1840" y="685"/>
                      </a:cxn>
                      <a:cxn ang="0">
                        <a:pos x="3424" y="0"/>
                      </a:cxn>
                      <a:cxn ang="0">
                        <a:pos x="6284" y="1324"/>
                      </a:cxn>
                      <a:cxn ang="0">
                        <a:pos x="6826" y="2203"/>
                      </a:cxn>
                    </a:cxnLst>
                    <a:rect l="0" t="0" r="r" b="b"/>
                    <a:pathLst>
                      <a:path w="15957" h="13229">
                        <a:moveTo>
                          <a:pt x="9071" y="2723"/>
                        </a:moveTo>
                        <a:lnTo>
                          <a:pt x="9131" y="2757"/>
                        </a:lnTo>
                        <a:lnTo>
                          <a:pt x="9432" y="2810"/>
                        </a:lnTo>
                        <a:lnTo>
                          <a:pt x="9706" y="2910"/>
                        </a:lnTo>
                        <a:lnTo>
                          <a:pt x="9809" y="2999"/>
                        </a:lnTo>
                        <a:lnTo>
                          <a:pt x="9934" y="3216"/>
                        </a:lnTo>
                        <a:lnTo>
                          <a:pt x="10393" y="3219"/>
                        </a:lnTo>
                        <a:lnTo>
                          <a:pt x="10455" y="3296"/>
                        </a:lnTo>
                        <a:lnTo>
                          <a:pt x="10504" y="3434"/>
                        </a:lnTo>
                        <a:lnTo>
                          <a:pt x="10545" y="3497"/>
                        </a:lnTo>
                        <a:lnTo>
                          <a:pt x="10573" y="3599"/>
                        </a:lnTo>
                        <a:lnTo>
                          <a:pt x="10697" y="3824"/>
                        </a:lnTo>
                        <a:lnTo>
                          <a:pt x="10817" y="3869"/>
                        </a:lnTo>
                        <a:lnTo>
                          <a:pt x="10903" y="4039"/>
                        </a:lnTo>
                        <a:lnTo>
                          <a:pt x="11097" y="4175"/>
                        </a:lnTo>
                        <a:lnTo>
                          <a:pt x="11100" y="4189"/>
                        </a:lnTo>
                        <a:lnTo>
                          <a:pt x="11062" y="4232"/>
                        </a:lnTo>
                        <a:lnTo>
                          <a:pt x="11097" y="4290"/>
                        </a:lnTo>
                        <a:lnTo>
                          <a:pt x="11134" y="4426"/>
                        </a:lnTo>
                        <a:lnTo>
                          <a:pt x="11258" y="4460"/>
                        </a:lnTo>
                        <a:lnTo>
                          <a:pt x="11313" y="4512"/>
                        </a:lnTo>
                        <a:lnTo>
                          <a:pt x="11537" y="4658"/>
                        </a:lnTo>
                        <a:lnTo>
                          <a:pt x="11613" y="4723"/>
                        </a:lnTo>
                        <a:lnTo>
                          <a:pt x="11663" y="4798"/>
                        </a:lnTo>
                        <a:lnTo>
                          <a:pt x="11680" y="4839"/>
                        </a:lnTo>
                        <a:lnTo>
                          <a:pt x="11658" y="4977"/>
                        </a:lnTo>
                        <a:lnTo>
                          <a:pt x="11764" y="5127"/>
                        </a:lnTo>
                        <a:lnTo>
                          <a:pt x="11788" y="5234"/>
                        </a:lnTo>
                        <a:lnTo>
                          <a:pt x="11781" y="5294"/>
                        </a:lnTo>
                        <a:lnTo>
                          <a:pt x="11711" y="5381"/>
                        </a:lnTo>
                        <a:lnTo>
                          <a:pt x="11715" y="5546"/>
                        </a:lnTo>
                        <a:lnTo>
                          <a:pt x="11824" y="5695"/>
                        </a:lnTo>
                        <a:lnTo>
                          <a:pt x="12016" y="5908"/>
                        </a:lnTo>
                        <a:lnTo>
                          <a:pt x="12063" y="6177"/>
                        </a:lnTo>
                        <a:lnTo>
                          <a:pt x="12135" y="6264"/>
                        </a:lnTo>
                        <a:lnTo>
                          <a:pt x="12147" y="6336"/>
                        </a:lnTo>
                        <a:lnTo>
                          <a:pt x="12184" y="6371"/>
                        </a:lnTo>
                        <a:lnTo>
                          <a:pt x="12207" y="6448"/>
                        </a:lnTo>
                        <a:lnTo>
                          <a:pt x="12243" y="6448"/>
                        </a:lnTo>
                        <a:lnTo>
                          <a:pt x="12348" y="6619"/>
                        </a:lnTo>
                        <a:lnTo>
                          <a:pt x="12423" y="6638"/>
                        </a:lnTo>
                        <a:lnTo>
                          <a:pt x="12480" y="6842"/>
                        </a:lnTo>
                        <a:lnTo>
                          <a:pt x="12935" y="7241"/>
                        </a:lnTo>
                        <a:lnTo>
                          <a:pt x="13158" y="7915"/>
                        </a:lnTo>
                        <a:lnTo>
                          <a:pt x="15429" y="8331"/>
                        </a:lnTo>
                        <a:lnTo>
                          <a:pt x="15576" y="8167"/>
                        </a:lnTo>
                        <a:lnTo>
                          <a:pt x="15957" y="8740"/>
                        </a:lnTo>
                        <a:lnTo>
                          <a:pt x="15424" y="10363"/>
                        </a:lnTo>
                        <a:lnTo>
                          <a:pt x="13158" y="11166"/>
                        </a:lnTo>
                        <a:lnTo>
                          <a:pt x="11049" y="11512"/>
                        </a:lnTo>
                        <a:lnTo>
                          <a:pt x="10746" y="11729"/>
                        </a:lnTo>
                        <a:lnTo>
                          <a:pt x="10244" y="11935"/>
                        </a:lnTo>
                        <a:lnTo>
                          <a:pt x="9691" y="12918"/>
                        </a:lnTo>
                        <a:lnTo>
                          <a:pt x="9503" y="13060"/>
                        </a:lnTo>
                        <a:lnTo>
                          <a:pt x="9370" y="13076"/>
                        </a:lnTo>
                        <a:lnTo>
                          <a:pt x="9104" y="12745"/>
                        </a:lnTo>
                        <a:lnTo>
                          <a:pt x="8174" y="12657"/>
                        </a:lnTo>
                        <a:lnTo>
                          <a:pt x="8036" y="12551"/>
                        </a:lnTo>
                        <a:lnTo>
                          <a:pt x="7547" y="12502"/>
                        </a:lnTo>
                        <a:lnTo>
                          <a:pt x="7168" y="12457"/>
                        </a:lnTo>
                        <a:lnTo>
                          <a:pt x="6859" y="12543"/>
                        </a:lnTo>
                        <a:lnTo>
                          <a:pt x="6711" y="12286"/>
                        </a:lnTo>
                        <a:lnTo>
                          <a:pt x="6580" y="12452"/>
                        </a:lnTo>
                        <a:lnTo>
                          <a:pt x="6570" y="12466"/>
                        </a:lnTo>
                        <a:lnTo>
                          <a:pt x="6560" y="12481"/>
                        </a:lnTo>
                        <a:lnTo>
                          <a:pt x="6551" y="12499"/>
                        </a:lnTo>
                        <a:lnTo>
                          <a:pt x="6542" y="12517"/>
                        </a:lnTo>
                        <a:lnTo>
                          <a:pt x="6524" y="12554"/>
                        </a:lnTo>
                        <a:lnTo>
                          <a:pt x="6507" y="12592"/>
                        </a:lnTo>
                        <a:lnTo>
                          <a:pt x="6492" y="12625"/>
                        </a:lnTo>
                        <a:lnTo>
                          <a:pt x="6480" y="12652"/>
                        </a:lnTo>
                        <a:lnTo>
                          <a:pt x="6474" y="12661"/>
                        </a:lnTo>
                        <a:lnTo>
                          <a:pt x="6468" y="12668"/>
                        </a:lnTo>
                        <a:lnTo>
                          <a:pt x="6466" y="12670"/>
                        </a:lnTo>
                        <a:lnTo>
                          <a:pt x="6464" y="12671"/>
                        </a:lnTo>
                        <a:lnTo>
                          <a:pt x="6461" y="12671"/>
                        </a:lnTo>
                        <a:lnTo>
                          <a:pt x="6460" y="12670"/>
                        </a:lnTo>
                        <a:lnTo>
                          <a:pt x="6452" y="12667"/>
                        </a:lnTo>
                        <a:lnTo>
                          <a:pt x="6447" y="12665"/>
                        </a:lnTo>
                        <a:lnTo>
                          <a:pt x="6442" y="12664"/>
                        </a:lnTo>
                        <a:lnTo>
                          <a:pt x="6439" y="12665"/>
                        </a:lnTo>
                        <a:lnTo>
                          <a:pt x="6436" y="12666"/>
                        </a:lnTo>
                        <a:lnTo>
                          <a:pt x="6435" y="12669"/>
                        </a:lnTo>
                        <a:lnTo>
                          <a:pt x="6434" y="12672"/>
                        </a:lnTo>
                        <a:lnTo>
                          <a:pt x="6434" y="12676"/>
                        </a:lnTo>
                        <a:lnTo>
                          <a:pt x="6437" y="12688"/>
                        </a:lnTo>
                        <a:lnTo>
                          <a:pt x="6442" y="12702"/>
                        </a:lnTo>
                        <a:lnTo>
                          <a:pt x="6449" y="12718"/>
                        </a:lnTo>
                        <a:lnTo>
                          <a:pt x="6457" y="12735"/>
                        </a:lnTo>
                        <a:lnTo>
                          <a:pt x="6474" y="12773"/>
                        </a:lnTo>
                        <a:lnTo>
                          <a:pt x="6488" y="12807"/>
                        </a:lnTo>
                        <a:lnTo>
                          <a:pt x="6493" y="12822"/>
                        </a:lnTo>
                        <a:lnTo>
                          <a:pt x="6495" y="12835"/>
                        </a:lnTo>
                        <a:lnTo>
                          <a:pt x="6495" y="12841"/>
                        </a:lnTo>
                        <a:lnTo>
                          <a:pt x="6495" y="12845"/>
                        </a:lnTo>
                        <a:lnTo>
                          <a:pt x="6493" y="12849"/>
                        </a:lnTo>
                        <a:lnTo>
                          <a:pt x="6490" y="12851"/>
                        </a:lnTo>
                        <a:lnTo>
                          <a:pt x="6442" y="13138"/>
                        </a:lnTo>
                        <a:lnTo>
                          <a:pt x="6289" y="13180"/>
                        </a:lnTo>
                        <a:lnTo>
                          <a:pt x="6127" y="13229"/>
                        </a:lnTo>
                        <a:lnTo>
                          <a:pt x="6092" y="13137"/>
                        </a:lnTo>
                        <a:lnTo>
                          <a:pt x="6092" y="13002"/>
                        </a:lnTo>
                        <a:lnTo>
                          <a:pt x="5928" y="12707"/>
                        </a:lnTo>
                        <a:lnTo>
                          <a:pt x="5877" y="12675"/>
                        </a:lnTo>
                        <a:lnTo>
                          <a:pt x="5820" y="12590"/>
                        </a:lnTo>
                        <a:lnTo>
                          <a:pt x="5760" y="12346"/>
                        </a:lnTo>
                        <a:lnTo>
                          <a:pt x="5511" y="12104"/>
                        </a:lnTo>
                        <a:lnTo>
                          <a:pt x="5396" y="12043"/>
                        </a:lnTo>
                        <a:lnTo>
                          <a:pt x="5329" y="11966"/>
                        </a:lnTo>
                        <a:lnTo>
                          <a:pt x="5175" y="11749"/>
                        </a:lnTo>
                        <a:lnTo>
                          <a:pt x="5026" y="11439"/>
                        </a:lnTo>
                        <a:lnTo>
                          <a:pt x="4967" y="11398"/>
                        </a:lnTo>
                        <a:lnTo>
                          <a:pt x="4943" y="11357"/>
                        </a:lnTo>
                        <a:lnTo>
                          <a:pt x="4900" y="11197"/>
                        </a:lnTo>
                        <a:lnTo>
                          <a:pt x="4893" y="11035"/>
                        </a:lnTo>
                        <a:lnTo>
                          <a:pt x="4842" y="10911"/>
                        </a:lnTo>
                        <a:lnTo>
                          <a:pt x="4758" y="10766"/>
                        </a:lnTo>
                        <a:lnTo>
                          <a:pt x="4661" y="10672"/>
                        </a:lnTo>
                        <a:lnTo>
                          <a:pt x="4617" y="10581"/>
                        </a:lnTo>
                        <a:lnTo>
                          <a:pt x="4559" y="10532"/>
                        </a:lnTo>
                        <a:lnTo>
                          <a:pt x="4443" y="10363"/>
                        </a:lnTo>
                        <a:lnTo>
                          <a:pt x="4361" y="10288"/>
                        </a:lnTo>
                        <a:lnTo>
                          <a:pt x="4157" y="10146"/>
                        </a:lnTo>
                        <a:lnTo>
                          <a:pt x="4050" y="10087"/>
                        </a:lnTo>
                        <a:lnTo>
                          <a:pt x="4015" y="10102"/>
                        </a:lnTo>
                        <a:lnTo>
                          <a:pt x="3932" y="10071"/>
                        </a:lnTo>
                        <a:lnTo>
                          <a:pt x="3740" y="9952"/>
                        </a:lnTo>
                        <a:lnTo>
                          <a:pt x="3642" y="9870"/>
                        </a:lnTo>
                        <a:lnTo>
                          <a:pt x="3582" y="9793"/>
                        </a:lnTo>
                        <a:lnTo>
                          <a:pt x="3491" y="9608"/>
                        </a:lnTo>
                        <a:lnTo>
                          <a:pt x="3451" y="9466"/>
                        </a:lnTo>
                        <a:lnTo>
                          <a:pt x="3359" y="8893"/>
                        </a:lnTo>
                        <a:lnTo>
                          <a:pt x="3309" y="8803"/>
                        </a:lnTo>
                        <a:lnTo>
                          <a:pt x="3299" y="8728"/>
                        </a:lnTo>
                        <a:lnTo>
                          <a:pt x="3333" y="8694"/>
                        </a:lnTo>
                        <a:lnTo>
                          <a:pt x="3366" y="8593"/>
                        </a:lnTo>
                        <a:lnTo>
                          <a:pt x="3383" y="8406"/>
                        </a:lnTo>
                        <a:lnTo>
                          <a:pt x="3326" y="8203"/>
                        </a:lnTo>
                        <a:lnTo>
                          <a:pt x="3283" y="8114"/>
                        </a:lnTo>
                        <a:lnTo>
                          <a:pt x="3225" y="8044"/>
                        </a:lnTo>
                        <a:lnTo>
                          <a:pt x="3174" y="7927"/>
                        </a:lnTo>
                        <a:lnTo>
                          <a:pt x="3141" y="7785"/>
                        </a:lnTo>
                        <a:lnTo>
                          <a:pt x="3091" y="7700"/>
                        </a:lnTo>
                        <a:lnTo>
                          <a:pt x="3034" y="7550"/>
                        </a:lnTo>
                        <a:lnTo>
                          <a:pt x="2859" y="7241"/>
                        </a:lnTo>
                        <a:lnTo>
                          <a:pt x="2650" y="7038"/>
                        </a:lnTo>
                        <a:lnTo>
                          <a:pt x="2518" y="6946"/>
                        </a:lnTo>
                        <a:lnTo>
                          <a:pt x="2492" y="6909"/>
                        </a:lnTo>
                        <a:lnTo>
                          <a:pt x="2451" y="6902"/>
                        </a:lnTo>
                        <a:lnTo>
                          <a:pt x="2435" y="6861"/>
                        </a:lnTo>
                        <a:lnTo>
                          <a:pt x="2326" y="6803"/>
                        </a:lnTo>
                        <a:lnTo>
                          <a:pt x="2243" y="6803"/>
                        </a:lnTo>
                        <a:lnTo>
                          <a:pt x="2193" y="6818"/>
                        </a:lnTo>
                        <a:lnTo>
                          <a:pt x="2135" y="6791"/>
                        </a:lnTo>
                        <a:lnTo>
                          <a:pt x="2108" y="6692"/>
                        </a:lnTo>
                        <a:lnTo>
                          <a:pt x="2042" y="6580"/>
                        </a:lnTo>
                        <a:lnTo>
                          <a:pt x="1949" y="6472"/>
                        </a:lnTo>
                        <a:lnTo>
                          <a:pt x="1949" y="6336"/>
                        </a:lnTo>
                        <a:lnTo>
                          <a:pt x="1965" y="6312"/>
                        </a:lnTo>
                        <a:lnTo>
                          <a:pt x="1833" y="5901"/>
                        </a:lnTo>
                        <a:lnTo>
                          <a:pt x="1757" y="5789"/>
                        </a:lnTo>
                        <a:lnTo>
                          <a:pt x="1665" y="5616"/>
                        </a:lnTo>
                        <a:lnTo>
                          <a:pt x="1549" y="5562"/>
                        </a:lnTo>
                        <a:lnTo>
                          <a:pt x="1507" y="5504"/>
                        </a:lnTo>
                        <a:lnTo>
                          <a:pt x="1483" y="5405"/>
                        </a:lnTo>
                        <a:lnTo>
                          <a:pt x="1326" y="5202"/>
                        </a:lnTo>
                        <a:lnTo>
                          <a:pt x="1198" y="4866"/>
                        </a:lnTo>
                        <a:lnTo>
                          <a:pt x="1117" y="4757"/>
                        </a:lnTo>
                        <a:lnTo>
                          <a:pt x="1016" y="4682"/>
                        </a:lnTo>
                        <a:lnTo>
                          <a:pt x="841" y="4447"/>
                        </a:lnTo>
                        <a:lnTo>
                          <a:pt x="824" y="4372"/>
                        </a:lnTo>
                        <a:lnTo>
                          <a:pt x="724" y="4245"/>
                        </a:lnTo>
                        <a:lnTo>
                          <a:pt x="625" y="4019"/>
                        </a:lnTo>
                        <a:lnTo>
                          <a:pt x="434" y="3656"/>
                        </a:lnTo>
                        <a:lnTo>
                          <a:pt x="357" y="3599"/>
                        </a:lnTo>
                        <a:lnTo>
                          <a:pt x="242" y="3599"/>
                        </a:lnTo>
                        <a:lnTo>
                          <a:pt x="125" y="3581"/>
                        </a:lnTo>
                        <a:lnTo>
                          <a:pt x="101" y="3565"/>
                        </a:lnTo>
                        <a:lnTo>
                          <a:pt x="34" y="3581"/>
                        </a:lnTo>
                        <a:lnTo>
                          <a:pt x="0" y="3649"/>
                        </a:lnTo>
                        <a:lnTo>
                          <a:pt x="159" y="3246"/>
                        </a:lnTo>
                        <a:lnTo>
                          <a:pt x="168" y="2943"/>
                        </a:lnTo>
                        <a:lnTo>
                          <a:pt x="192" y="2825"/>
                        </a:lnTo>
                        <a:lnTo>
                          <a:pt x="249" y="2682"/>
                        </a:lnTo>
                        <a:lnTo>
                          <a:pt x="242" y="2477"/>
                        </a:lnTo>
                        <a:lnTo>
                          <a:pt x="276" y="2595"/>
                        </a:lnTo>
                        <a:lnTo>
                          <a:pt x="1117" y="2702"/>
                        </a:lnTo>
                        <a:lnTo>
                          <a:pt x="1352" y="2467"/>
                        </a:lnTo>
                        <a:lnTo>
                          <a:pt x="1366" y="2419"/>
                        </a:lnTo>
                        <a:lnTo>
                          <a:pt x="1567" y="2061"/>
                        </a:lnTo>
                        <a:lnTo>
                          <a:pt x="2145" y="1974"/>
                        </a:lnTo>
                        <a:lnTo>
                          <a:pt x="2171" y="1850"/>
                        </a:lnTo>
                        <a:lnTo>
                          <a:pt x="2255" y="1618"/>
                        </a:lnTo>
                        <a:lnTo>
                          <a:pt x="2560" y="1448"/>
                        </a:lnTo>
                        <a:lnTo>
                          <a:pt x="2569" y="1429"/>
                        </a:lnTo>
                        <a:lnTo>
                          <a:pt x="1840" y="685"/>
                        </a:lnTo>
                        <a:lnTo>
                          <a:pt x="1731" y="590"/>
                        </a:lnTo>
                        <a:lnTo>
                          <a:pt x="2281" y="464"/>
                        </a:lnTo>
                        <a:lnTo>
                          <a:pt x="3197" y="281"/>
                        </a:lnTo>
                        <a:lnTo>
                          <a:pt x="3424" y="0"/>
                        </a:lnTo>
                        <a:lnTo>
                          <a:pt x="4576" y="321"/>
                        </a:lnTo>
                        <a:lnTo>
                          <a:pt x="5434" y="970"/>
                        </a:lnTo>
                        <a:lnTo>
                          <a:pt x="6203" y="1265"/>
                        </a:lnTo>
                        <a:lnTo>
                          <a:pt x="6284" y="1324"/>
                        </a:lnTo>
                        <a:lnTo>
                          <a:pt x="6395" y="1591"/>
                        </a:lnTo>
                        <a:lnTo>
                          <a:pt x="6793" y="1625"/>
                        </a:lnTo>
                        <a:lnTo>
                          <a:pt x="6826" y="1659"/>
                        </a:lnTo>
                        <a:lnTo>
                          <a:pt x="6826" y="2203"/>
                        </a:lnTo>
                        <a:lnTo>
                          <a:pt x="6859" y="2247"/>
                        </a:lnTo>
                        <a:lnTo>
                          <a:pt x="7719" y="2641"/>
                        </a:lnTo>
                        <a:lnTo>
                          <a:pt x="9071" y="2723"/>
                        </a:lnTo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38" name="组合 337"/>
                <p:cNvGrpSpPr>
                  <a:grpSpLocks noChangeAspect="1"/>
                </p:cNvGrpSpPr>
                <p:nvPr/>
              </p:nvGrpSpPr>
              <p:grpSpPr bwMode="gray">
                <a:xfrm>
                  <a:off x="2984" y="2276"/>
                  <a:ext cx="114" cy="72"/>
                  <a:chOff x="2984" y="2276"/>
                  <a:chExt cx="114" cy="72"/>
                </a:xfrm>
                <a:grpFill/>
              </p:grpSpPr>
              <p:sp>
                <p:nvSpPr>
                  <p:cNvPr id="356" name="任意多边形: 形状 355"/>
                  <p:cNvSpPr>
                    <a:spLocks noChangeAspect="1"/>
                  </p:cNvSpPr>
                  <p:nvPr/>
                </p:nvSpPr>
                <p:spPr bwMode="gray">
                  <a:xfrm>
                    <a:off x="2984" y="2276"/>
                    <a:ext cx="114" cy="72"/>
                  </a:xfrm>
                  <a:custGeom>
                    <a:avLst/>
                    <a:gdLst/>
                    <a:ahLst/>
                    <a:cxnLst>
                      <a:cxn ang="0">
                        <a:pos x="14868" y="4199"/>
                      </a:cxn>
                      <a:cxn ang="0">
                        <a:pos x="14514" y="5031"/>
                      </a:cxn>
                      <a:cxn ang="0">
                        <a:pos x="14466" y="5374"/>
                      </a:cxn>
                      <a:cxn ang="0">
                        <a:pos x="14027" y="5466"/>
                      </a:cxn>
                      <a:cxn ang="0">
                        <a:pos x="13073" y="5967"/>
                      </a:cxn>
                      <a:cxn ang="0">
                        <a:pos x="12036" y="6264"/>
                      </a:cxn>
                      <a:cxn ang="0">
                        <a:pos x="10929" y="6593"/>
                      </a:cxn>
                      <a:cxn ang="0">
                        <a:pos x="9740" y="7051"/>
                      </a:cxn>
                      <a:cxn ang="0">
                        <a:pos x="9205" y="7739"/>
                      </a:cxn>
                      <a:cxn ang="0">
                        <a:pos x="8905" y="7936"/>
                      </a:cxn>
                      <a:cxn ang="0">
                        <a:pos x="7539" y="8146"/>
                      </a:cxn>
                      <a:cxn ang="0">
                        <a:pos x="6784" y="8623"/>
                      </a:cxn>
                      <a:cxn ang="0">
                        <a:pos x="5672" y="8733"/>
                      </a:cxn>
                      <a:cxn ang="0">
                        <a:pos x="4779" y="8801"/>
                      </a:cxn>
                      <a:cxn ang="0">
                        <a:pos x="3686" y="9598"/>
                      </a:cxn>
                      <a:cxn ang="0">
                        <a:pos x="2368" y="9909"/>
                      </a:cxn>
                      <a:cxn ang="0">
                        <a:pos x="1652" y="9818"/>
                      </a:cxn>
                      <a:cxn ang="0">
                        <a:pos x="898" y="9087"/>
                      </a:cxn>
                      <a:cxn ang="0">
                        <a:pos x="716" y="7955"/>
                      </a:cxn>
                      <a:cxn ang="0">
                        <a:pos x="482" y="6794"/>
                      </a:cxn>
                      <a:cxn ang="0">
                        <a:pos x="320" y="6215"/>
                      </a:cxn>
                      <a:cxn ang="0">
                        <a:pos x="67" y="5752"/>
                      </a:cxn>
                      <a:cxn ang="0">
                        <a:pos x="86" y="5552"/>
                      </a:cxn>
                      <a:cxn ang="0">
                        <a:pos x="201" y="5007"/>
                      </a:cxn>
                      <a:cxn ang="0">
                        <a:pos x="153" y="4142"/>
                      </a:cxn>
                      <a:cxn ang="0">
                        <a:pos x="850" y="3308"/>
                      </a:cxn>
                      <a:cxn ang="0">
                        <a:pos x="854" y="3271"/>
                      </a:cxn>
                      <a:cxn ang="0">
                        <a:pos x="847" y="3234"/>
                      </a:cxn>
                      <a:cxn ang="0">
                        <a:pos x="825" y="3184"/>
                      </a:cxn>
                      <a:cxn ang="0">
                        <a:pos x="777" y="3110"/>
                      </a:cxn>
                      <a:cxn ang="0">
                        <a:pos x="741" y="3050"/>
                      </a:cxn>
                      <a:cxn ang="0">
                        <a:pos x="727" y="3014"/>
                      </a:cxn>
                      <a:cxn ang="0">
                        <a:pos x="722" y="2979"/>
                      </a:cxn>
                      <a:cxn ang="0">
                        <a:pos x="730" y="2945"/>
                      </a:cxn>
                      <a:cxn ang="0">
                        <a:pos x="1266" y="2241"/>
                      </a:cxn>
                      <a:cxn ang="0">
                        <a:pos x="3858" y="2689"/>
                      </a:cxn>
                      <a:cxn ang="0">
                        <a:pos x="6615" y="3737"/>
                      </a:cxn>
                      <a:cxn ang="0">
                        <a:pos x="6718" y="3700"/>
                      </a:cxn>
                      <a:cxn ang="0">
                        <a:pos x="6894" y="3652"/>
                      </a:cxn>
                      <a:cxn ang="0">
                        <a:pos x="6943" y="3637"/>
                      </a:cxn>
                      <a:cxn ang="0">
                        <a:pos x="6990" y="3616"/>
                      </a:cxn>
                      <a:cxn ang="0">
                        <a:pos x="7033" y="3591"/>
                      </a:cxn>
                      <a:cxn ang="0">
                        <a:pos x="7072" y="3559"/>
                      </a:cxn>
                      <a:cxn ang="0">
                        <a:pos x="7105" y="3519"/>
                      </a:cxn>
                      <a:cxn ang="0">
                        <a:pos x="9312" y="1068"/>
                      </a:cxn>
                      <a:cxn ang="0">
                        <a:pos x="10014" y="620"/>
                      </a:cxn>
                      <a:cxn ang="0">
                        <a:pos x="10264" y="564"/>
                      </a:cxn>
                      <a:cxn ang="0">
                        <a:pos x="10633" y="503"/>
                      </a:cxn>
                      <a:cxn ang="0">
                        <a:pos x="11090" y="440"/>
                      </a:cxn>
                      <a:cxn ang="0">
                        <a:pos x="11961" y="328"/>
                      </a:cxn>
                      <a:cxn ang="0">
                        <a:pos x="12844" y="217"/>
                      </a:cxn>
                      <a:cxn ang="0">
                        <a:pos x="13320" y="152"/>
                      </a:cxn>
                      <a:cxn ang="0">
                        <a:pos x="13716" y="91"/>
                      </a:cxn>
                      <a:cxn ang="0">
                        <a:pos x="14003" y="35"/>
                      </a:cxn>
                      <a:cxn ang="0">
                        <a:pos x="15675" y="3780"/>
                      </a:cxn>
                    </a:cxnLst>
                    <a:rect l="0" t="0" r="r" b="b"/>
                    <a:pathLst>
                      <a:path w="15675" h="9942">
                        <a:moveTo>
                          <a:pt x="15675" y="3780"/>
                        </a:moveTo>
                        <a:lnTo>
                          <a:pt x="15169" y="3985"/>
                        </a:lnTo>
                        <a:lnTo>
                          <a:pt x="14868" y="4199"/>
                        </a:lnTo>
                        <a:lnTo>
                          <a:pt x="14648" y="4443"/>
                        </a:lnTo>
                        <a:lnTo>
                          <a:pt x="14447" y="4864"/>
                        </a:lnTo>
                        <a:lnTo>
                          <a:pt x="14514" y="5031"/>
                        </a:lnTo>
                        <a:lnTo>
                          <a:pt x="14543" y="5260"/>
                        </a:lnTo>
                        <a:lnTo>
                          <a:pt x="14538" y="5308"/>
                        </a:lnTo>
                        <a:lnTo>
                          <a:pt x="14466" y="5374"/>
                        </a:lnTo>
                        <a:lnTo>
                          <a:pt x="14385" y="5418"/>
                        </a:lnTo>
                        <a:lnTo>
                          <a:pt x="14190" y="5385"/>
                        </a:lnTo>
                        <a:lnTo>
                          <a:pt x="14027" y="5466"/>
                        </a:lnTo>
                        <a:lnTo>
                          <a:pt x="13627" y="5576"/>
                        </a:lnTo>
                        <a:lnTo>
                          <a:pt x="13364" y="5843"/>
                        </a:lnTo>
                        <a:lnTo>
                          <a:pt x="13073" y="5967"/>
                        </a:lnTo>
                        <a:lnTo>
                          <a:pt x="12652" y="6020"/>
                        </a:lnTo>
                        <a:lnTo>
                          <a:pt x="12404" y="6082"/>
                        </a:lnTo>
                        <a:lnTo>
                          <a:pt x="12036" y="6264"/>
                        </a:lnTo>
                        <a:lnTo>
                          <a:pt x="11764" y="6336"/>
                        </a:lnTo>
                        <a:lnTo>
                          <a:pt x="11211" y="6574"/>
                        </a:lnTo>
                        <a:lnTo>
                          <a:pt x="10929" y="6593"/>
                        </a:lnTo>
                        <a:lnTo>
                          <a:pt x="10470" y="6679"/>
                        </a:lnTo>
                        <a:lnTo>
                          <a:pt x="9988" y="6908"/>
                        </a:lnTo>
                        <a:lnTo>
                          <a:pt x="9740" y="7051"/>
                        </a:lnTo>
                        <a:lnTo>
                          <a:pt x="9645" y="7262"/>
                        </a:lnTo>
                        <a:lnTo>
                          <a:pt x="9521" y="7448"/>
                        </a:lnTo>
                        <a:lnTo>
                          <a:pt x="9205" y="7739"/>
                        </a:lnTo>
                        <a:lnTo>
                          <a:pt x="9072" y="7825"/>
                        </a:lnTo>
                        <a:lnTo>
                          <a:pt x="9020" y="7897"/>
                        </a:lnTo>
                        <a:lnTo>
                          <a:pt x="8905" y="7936"/>
                        </a:lnTo>
                        <a:lnTo>
                          <a:pt x="8198" y="7906"/>
                        </a:lnTo>
                        <a:lnTo>
                          <a:pt x="7845" y="7951"/>
                        </a:lnTo>
                        <a:lnTo>
                          <a:pt x="7539" y="8146"/>
                        </a:lnTo>
                        <a:lnTo>
                          <a:pt x="7391" y="8347"/>
                        </a:lnTo>
                        <a:lnTo>
                          <a:pt x="6962" y="8585"/>
                        </a:lnTo>
                        <a:lnTo>
                          <a:pt x="6784" y="8623"/>
                        </a:lnTo>
                        <a:lnTo>
                          <a:pt x="6259" y="8776"/>
                        </a:lnTo>
                        <a:lnTo>
                          <a:pt x="5978" y="8801"/>
                        </a:lnTo>
                        <a:lnTo>
                          <a:pt x="5672" y="8733"/>
                        </a:lnTo>
                        <a:lnTo>
                          <a:pt x="5353" y="8786"/>
                        </a:lnTo>
                        <a:lnTo>
                          <a:pt x="5109" y="8762"/>
                        </a:lnTo>
                        <a:lnTo>
                          <a:pt x="4779" y="8801"/>
                        </a:lnTo>
                        <a:lnTo>
                          <a:pt x="4497" y="8977"/>
                        </a:lnTo>
                        <a:lnTo>
                          <a:pt x="4292" y="9321"/>
                        </a:lnTo>
                        <a:lnTo>
                          <a:pt x="3686" y="9598"/>
                        </a:lnTo>
                        <a:lnTo>
                          <a:pt x="3405" y="9771"/>
                        </a:lnTo>
                        <a:lnTo>
                          <a:pt x="2769" y="9785"/>
                        </a:lnTo>
                        <a:lnTo>
                          <a:pt x="2368" y="9909"/>
                        </a:lnTo>
                        <a:lnTo>
                          <a:pt x="2149" y="9890"/>
                        </a:lnTo>
                        <a:lnTo>
                          <a:pt x="1934" y="9942"/>
                        </a:lnTo>
                        <a:lnTo>
                          <a:pt x="1652" y="9818"/>
                        </a:lnTo>
                        <a:lnTo>
                          <a:pt x="1309" y="9832"/>
                        </a:lnTo>
                        <a:lnTo>
                          <a:pt x="1180" y="9435"/>
                        </a:lnTo>
                        <a:lnTo>
                          <a:pt x="898" y="9087"/>
                        </a:lnTo>
                        <a:lnTo>
                          <a:pt x="898" y="8356"/>
                        </a:lnTo>
                        <a:lnTo>
                          <a:pt x="865" y="8108"/>
                        </a:lnTo>
                        <a:lnTo>
                          <a:pt x="716" y="7955"/>
                        </a:lnTo>
                        <a:lnTo>
                          <a:pt x="635" y="7758"/>
                        </a:lnTo>
                        <a:lnTo>
                          <a:pt x="535" y="7310"/>
                        </a:lnTo>
                        <a:lnTo>
                          <a:pt x="482" y="6794"/>
                        </a:lnTo>
                        <a:lnTo>
                          <a:pt x="401" y="6584"/>
                        </a:lnTo>
                        <a:lnTo>
                          <a:pt x="320" y="6450"/>
                        </a:lnTo>
                        <a:lnTo>
                          <a:pt x="320" y="6215"/>
                        </a:lnTo>
                        <a:lnTo>
                          <a:pt x="86" y="5886"/>
                        </a:lnTo>
                        <a:lnTo>
                          <a:pt x="0" y="5814"/>
                        </a:lnTo>
                        <a:lnTo>
                          <a:pt x="67" y="5752"/>
                        </a:lnTo>
                        <a:lnTo>
                          <a:pt x="134" y="5767"/>
                        </a:lnTo>
                        <a:lnTo>
                          <a:pt x="134" y="5666"/>
                        </a:lnTo>
                        <a:lnTo>
                          <a:pt x="86" y="5552"/>
                        </a:lnTo>
                        <a:lnTo>
                          <a:pt x="86" y="5303"/>
                        </a:lnTo>
                        <a:lnTo>
                          <a:pt x="34" y="5155"/>
                        </a:lnTo>
                        <a:lnTo>
                          <a:pt x="201" y="5007"/>
                        </a:lnTo>
                        <a:lnTo>
                          <a:pt x="234" y="4888"/>
                        </a:lnTo>
                        <a:lnTo>
                          <a:pt x="201" y="4438"/>
                        </a:lnTo>
                        <a:lnTo>
                          <a:pt x="153" y="4142"/>
                        </a:lnTo>
                        <a:lnTo>
                          <a:pt x="101" y="4075"/>
                        </a:lnTo>
                        <a:lnTo>
                          <a:pt x="710" y="3760"/>
                        </a:lnTo>
                        <a:lnTo>
                          <a:pt x="850" y="3308"/>
                        </a:lnTo>
                        <a:lnTo>
                          <a:pt x="853" y="3295"/>
                        </a:lnTo>
                        <a:lnTo>
                          <a:pt x="854" y="3283"/>
                        </a:lnTo>
                        <a:lnTo>
                          <a:pt x="854" y="3271"/>
                        </a:lnTo>
                        <a:lnTo>
                          <a:pt x="853" y="3258"/>
                        </a:lnTo>
                        <a:lnTo>
                          <a:pt x="850" y="3246"/>
                        </a:lnTo>
                        <a:lnTo>
                          <a:pt x="847" y="3234"/>
                        </a:lnTo>
                        <a:lnTo>
                          <a:pt x="843" y="3222"/>
                        </a:lnTo>
                        <a:lnTo>
                          <a:pt x="838" y="3209"/>
                        </a:lnTo>
                        <a:lnTo>
                          <a:pt x="825" y="3184"/>
                        </a:lnTo>
                        <a:lnTo>
                          <a:pt x="809" y="3159"/>
                        </a:lnTo>
                        <a:lnTo>
                          <a:pt x="793" y="3135"/>
                        </a:lnTo>
                        <a:lnTo>
                          <a:pt x="777" y="3110"/>
                        </a:lnTo>
                        <a:lnTo>
                          <a:pt x="761" y="3086"/>
                        </a:lnTo>
                        <a:lnTo>
                          <a:pt x="747" y="3061"/>
                        </a:lnTo>
                        <a:lnTo>
                          <a:pt x="741" y="3050"/>
                        </a:lnTo>
                        <a:lnTo>
                          <a:pt x="736" y="3038"/>
                        </a:lnTo>
                        <a:lnTo>
                          <a:pt x="731" y="3026"/>
                        </a:lnTo>
                        <a:lnTo>
                          <a:pt x="727" y="3014"/>
                        </a:lnTo>
                        <a:lnTo>
                          <a:pt x="724" y="3002"/>
                        </a:lnTo>
                        <a:lnTo>
                          <a:pt x="722" y="2991"/>
                        </a:lnTo>
                        <a:lnTo>
                          <a:pt x="722" y="2979"/>
                        </a:lnTo>
                        <a:lnTo>
                          <a:pt x="723" y="2967"/>
                        </a:lnTo>
                        <a:lnTo>
                          <a:pt x="725" y="2956"/>
                        </a:lnTo>
                        <a:lnTo>
                          <a:pt x="730" y="2945"/>
                        </a:lnTo>
                        <a:lnTo>
                          <a:pt x="735" y="2934"/>
                        </a:lnTo>
                        <a:lnTo>
                          <a:pt x="743" y="2922"/>
                        </a:lnTo>
                        <a:lnTo>
                          <a:pt x="1266" y="2241"/>
                        </a:lnTo>
                        <a:lnTo>
                          <a:pt x="1614" y="2657"/>
                        </a:lnTo>
                        <a:lnTo>
                          <a:pt x="2120" y="2602"/>
                        </a:lnTo>
                        <a:lnTo>
                          <a:pt x="3858" y="2689"/>
                        </a:lnTo>
                        <a:lnTo>
                          <a:pt x="4187" y="2967"/>
                        </a:lnTo>
                        <a:lnTo>
                          <a:pt x="6020" y="3083"/>
                        </a:lnTo>
                        <a:lnTo>
                          <a:pt x="6615" y="3737"/>
                        </a:lnTo>
                        <a:lnTo>
                          <a:pt x="6648" y="3723"/>
                        </a:lnTo>
                        <a:lnTo>
                          <a:pt x="6683" y="3710"/>
                        </a:lnTo>
                        <a:lnTo>
                          <a:pt x="6718" y="3700"/>
                        </a:lnTo>
                        <a:lnTo>
                          <a:pt x="6754" y="3690"/>
                        </a:lnTo>
                        <a:lnTo>
                          <a:pt x="6825" y="3671"/>
                        </a:lnTo>
                        <a:lnTo>
                          <a:pt x="6894" y="3652"/>
                        </a:lnTo>
                        <a:lnTo>
                          <a:pt x="6910" y="3648"/>
                        </a:lnTo>
                        <a:lnTo>
                          <a:pt x="6927" y="3642"/>
                        </a:lnTo>
                        <a:lnTo>
                          <a:pt x="6943" y="3637"/>
                        </a:lnTo>
                        <a:lnTo>
                          <a:pt x="6959" y="3630"/>
                        </a:lnTo>
                        <a:lnTo>
                          <a:pt x="6974" y="3624"/>
                        </a:lnTo>
                        <a:lnTo>
                          <a:pt x="6990" y="3616"/>
                        </a:lnTo>
                        <a:lnTo>
                          <a:pt x="7005" y="3609"/>
                        </a:lnTo>
                        <a:lnTo>
                          <a:pt x="7019" y="3600"/>
                        </a:lnTo>
                        <a:lnTo>
                          <a:pt x="7033" y="3591"/>
                        </a:lnTo>
                        <a:lnTo>
                          <a:pt x="7047" y="3582"/>
                        </a:lnTo>
                        <a:lnTo>
                          <a:pt x="7059" y="3571"/>
                        </a:lnTo>
                        <a:lnTo>
                          <a:pt x="7072" y="3559"/>
                        </a:lnTo>
                        <a:lnTo>
                          <a:pt x="7084" y="3547"/>
                        </a:lnTo>
                        <a:lnTo>
                          <a:pt x="7095" y="3534"/>
                        </a:lnTo>
                        <a:lnTo>
                          <a:pt x="7105" y="3519"/>
                        </a:lnTo>
                        <a:lnTo>
                          <a:pt x="7116" y="3504"/>
                        </a:lnTo>
                        <a:lnTo>
                          <a:pt x="8300" y="1543"/>
                        </a:lnTo>
                        <a:lnTo>
                          <a:pt x="9312" y="1068"/>
                        </a:lnTo>
                        <a:lnTo>
                          <a:pt x="9929" y="654"/>
                        </a:lnTo>
                        <a:lnTo>
                          <a:pt x="9962" y="638"/>
                        </a:lnTo>
                        <a:lnTo>
                          <a:pt x="10014" y="620"/>
                        </a:lnTo>
                        <a:lnTo>
                          <a:pt x="10082" y="602"/>
                        </a:lnTo>
                        <a:lnTo>
                          <a:pt x="10166" y="583"/>
                        </a:lnTo>
                        <a:lnTo>
                          <a:pt x="10264" y="564"/>
                        </a:lnTo>
                        <a:lnTo>
                          <a:pt x="10375" y="544"/>
                        </a:lnTo>
                        <a:lnTo>
                          <a:pt x="10498" y="524"/>
                        </a:lnTo>
                        <a:lnTo>
                          <a:pt x="10633" y="503"/>
                        </a:lnTo>
                        <a:lnTo>
                          <a:pt x="10777" y="483"/>
                        </a:lnTo>
                        <a:lnTo>
                          <a:pt x="10930" y="461"/>
                        </a:lnTo>
                        <a:lnTo>
                          <a:pt x="11090" y="440"/>
                        </a:lnTo>
                        <a:lnTo>
                          <a:pt x="11257" y="417"/>
                        </a:lnTo>
                        <a:lnTo>
                          <a:pt x="11603" y="373"/>
                        </a:lnTo>
                        <a:lnTo>
                          <a:pt x="11961" y="328"/>
                        </a:lnTo>
                        <a:lnTo>
                          <a:pt x="12321" y="284"/>
                        </a:lnTo>
                        <a:lnTo>
                          <a:pt x="12673" y="238"/>
                        </a:lnTo>
                        <a:lnTo>
                          <a:pt x="12844" y="217"/>
                        </a:lnTo>
                        <a:lnTo>
                          <a:pt x="13010" y="195"/>
                        </a:lnTo>
                        <a:lnTo>
                          <a:pt x="13168" y="174"/>
                        </a:lnTo>
                        <a:lnTo>
                          <a:pt x="13320" y="152"/>
                        </a:lnTo>
                        <a:lnTo>
                          <a:pt x="13462" y="131"/>
                        </a:lnTo>
                        <a:lnTo>
                          <a:pt x="13595" y="111"/>
                        </a:lnTo>
                        <a:lnTo>
                          <a:pt x="13716" y="91"/>
                        </a:lnTo>
                        <a:lnTo>
                          <a:pt x="13826" y="72"/>
                        </a:lnTo>
                        <a:lnTo>
                          <a:pt x="13921" y="53"/>
                        </a:lnTo>
                        <a:lnTo>
                          <a:pt x="14003" y="35"/>
                        </a:lnTo>
                        <a:lnTo>
                          <a:pt x="14069" y="17"/>
                        </a:lnTo>
                        <a:lnTo>
                          <a:pt x="14118" y="0"/>
                        </a:lnTo>
                        <a:lnTo>
                          <a:pt x="15675" y="378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7" name="任意多边形: 形状 356"/>
                  <p:cNvSpPr>
                    <a:spLocks noChangeAspect="1"/>
                  </p:cNvSpPr>
                  <p:nvPr/>
                </p:nvSpPr>
                <p:spPr bwMode="gray">
                  <a:xfrm>
                    <a:off x="2984" y="2276"/>
                    <a:ext cx="114" cy="72"/>
                  </a:xfrm>
                  <a:custGeom>
                    <a:avLst/>
                    <a:gdLst/>
                    <a:ahLst/>
                    <a:cxnLst>
                      <a:cxn ang="0">
                        <a:pos x="14868" y="4199"/>
                      </a:cxn>
                      <a:cxn ang="0">
                        <a:pos x="14514" y="5031"/>
                      </a:cxn>
                      <a:cxn ang="0">
                        <a:pos x="14466" y="5374"/>
                      </a:cxn>
                      <a:cxn ang="0">
                        <a:pos x="14027" y="5466"/>
                      </a:cxn>
                      <a:cxn ang="0">
                        <a:pos x="13073" y="5967"/>
                      </a:cxn>
                      <a:cxn ang="0">
                        <a:pos x="12036" y="6264"/>
                      </a:cxn>
                      <a:cxn ang="0">
                        <a:pos x="10929" y="6593"/>
                      </a:cxn>
                      <a:cxn ang="0">
                        <a:pos x="9740" y="7051"/>
                      </a:cxn>
                      <a:cxn ang="0">
                        <a:pos x="9205" y="7739"/>
                      </a:cxn>
                      <a:cxn ang="0">
                        <a:pos x="8905" y="7936"/>
                      </a:cxn>
                      <a:cxn ang="0">
                        <a:pos x="7539" y="8146"/>
                      </a:cxn>
                      <a:cxn ang="0">
                        <a:pos x="6784" y="8623"/>
                      </a:cxn>
                      <a:cxn ang="0">
                        <a:pos x="5672" y="8733"/>
                      </a:cxn>
                      <a:cxn ang="0">
                        <a:pos x="4779" y="8801"/>
                      </a:cxn>
                      <a:cxn ang="0">
                        <a:pos x="3686" y="9598"/>
                      </a:cxn>
                      <a:cxn ang="0">
                        <a:pos x="2368" y="9909"/>
                      </a:cxn>
                      <a:cxn ang="0">
                        <a:pos x="1652" y="9818"/>
                      </a:cxn>
                      <a:cxn ang="0">
                        <a:pos x="898" y="9087"/>
                      </a:cxn>
                      <a:cxn ang="0">
                        <a:pos x="716" y="7955"/>
                      </a:cxn>
                      <a:cxn ang="0">
                        <a:pos x="482" y="6794"/>
                      </a:cxn>
                      <a:cxn ang="0">
                        <a:pos x="320" y="6215"/>
                      </a:cxn>
                      <a:cxn ang="0">
                        <a:pos x="67" y="5752"/>
                      </a:cxn>
                      <a:cxn ang="0">
                        <a:pos x="86" y="5552"/>
                      </a:cxn>
                      <a:cxn ang="0">
                        <a:pos x="201" y="5007"/>
                      </a:cxn>
                      <a:cxn ang="0">
                        <a:pos x="153" y="4142"/>
                      </a:cxn>
                      <a:cxn ang="0">
                        <a:pos x="850" y="3308"/>
                      </a:cxn>
                      <a:cxn ang="0">
                        <a:pos x="854" y="3271"/>
                      </a:cxn>
                      <a:cxn ang="0">
                        <a:pos x="847" y="3234"/>
                      </a:cxn>
                      <a:cxn ang="0">
                        <a:pos x="825" y="3184"/>
                      </a:cxn>
                      <a:cxn ang="0">
                        <a:pos x="777" y="3110"/>
                      </a:cxn>
                      <a:cxn ang="0">
                        <a:pos x="741" y="3050"/>
                      </a:cxn>
                      <a:cxn ang="0">
                        <a:pos x="727" y="3014"/>
                      </a:cxn>
                      <a:cxn ang="0">
                        <a:pos x="722" y="2979"/>
                      </a:cxn>
                      <a:cxn ang="0">
                        <a:pos x="730" y="2945"/>
                      </a:cxn>
                      <a:cxn ang="0">
                        <a:pos x="1266" y="2241"/>
                      </a:cxn>
                      <a:cxn ang="0">
                        <a:pos x="3858" y="2689"/>
                      </a:cxn>
                      <a:cxn ang="0">
                        <a:pos x="6615" y="3737"/>
                      </a:cxn>
                      <a:cxn ang="0">
                        <a:pos x="6718" y="3700"/>
                      </a:cxn>
                      <a:cxn ang="0">
                        <a:pos x="6894" y="3652"/>
                      </a:cxn>
                      <a:cxn ang="0">
                        <a:pos x="6943" y="3637"/>
                      </a:cxn>
                      <a:cxn ang="0">
                        <a:pos x="6990" y="3616"/>
                      </a:cxn>
                      <a:cxn ang="0">
                        <a:pos x="7033" y="3591"/>
                      </a:cxn>
                      <a:cxn ang="0">
                        <a:pos x="7072" y="3559"/>
                      </a:cxn>
                      <a:cxn ang="0">
                        <a:pos x="7105" y="3519"/>
                      </a:cxn>
                      <a:cxn ang="0">
                        <a:pos x="9312" y="1068"/>
                      </a:cxn>
                      <a:cxn ang="0">
                        <a:pos x="10014" y="620"/>
                      </a:cxn>
                      <a:cxn ang="0">
                        <a:pos x="10264" y="564"/>
                      </a:cxn>
                      <a:cxn ang="0">
                        <a:pos x="10633" y="503"/>
                      </a:cxn>
                      <a:cxn ang="0">
                        <a:pos x="11090" y="440"/>
                      </a:cxn>
                      <a:cxn ang="0">
                        <a:pos x="11961" y="328"/>
                      </a:cxn>
                      <a:cxn ang="0">
                        <a:pos x="12844" y="217"/>
                      </a:cxn>
                      <a:cxn ang="0">
                        <a:pos x="13320" y="152"/>
                      </a:cxn>
                      <a:cxn ang="0">
                        <a:pos x="13716" y="91"/>
                      </a:cxn>
                      <a:cxn ang="0">
                        <a:pos x="14003" y="35"/>
                      </a:cxn>
                      <a:cxn ang="0">
                        <a:pos x="15675" y="3780"/>
                      </a:cxn>
                    </a:cxnLst>
                    <a:rect l="0" t="0" r="r" b="b"/>
                    <a:pathLst>
                      <a:path w="15675" h="9942">
                        <a:moveTo>
                          <a:pt x="15675" y="3780"/>
                        </a:moveTo>
                        <a:lnTo>
                          <a:pt x="15169" y="3985"/>
                        </a:lnTo>
                        <a:lnTo>
                          <a:pt x="14868" y="4199"/>
                        </a:lnTo>
                        <a:lnTo>
                          <a:pt x="14648" y="4443"/>
                        </a:lnTo>
                        <a:lnTo>
                          <a:pt x="14447" y="4864"/>
                        </a:lnTo>
                        <a:lnTo>
                          <a:pt x="14514" y="5031"/>
                        </a:lnTo>
                        <a:lnTo>
                          <a:pt x="14543" y="5260"/>
                        </a:lnTo>
                        <a:lnTo>
                          <a:pt x="14538" y="5308"/>
                        </a:lnTo>
                        <a:lnTo>
                          <a:pt x="14466" y="5374"/>
                        </a:lnTo>
                        <a:lnTo>
                          <a:pt x="14385" y="5418"/>
                        </a:lnTo>
                        <a:lnTo>
                          <a:pt x="14190" y="5385"/>
                        </a:lnTo>
                        <a:lnTo>
                          <a:pt x="14027" y="5466"/>
                        </a:lnTo>
                        <a:lnTo>
                          <a:pt x="13627" y="5576"/>
                        </a:lnTo>
                        <a:lnTo>
                          <a:pt x="13364" y="5843"/>
                        </a:lnTo>
                        <a:lnTo>
                          <a:pt x="13073" y="5967"/>
                        </a:lnTo>
                        <a:lnTo>
                          <a:pt x="12652" y="6020"/>
                        </a:lnTo>
                        <a:lnTo>
                          <a:pt x="12404" y="6082"/>
                        </a:lnTo>
                        <a:lnTo>
                          <a:pt x="12036" y="6264"/>
                        </a:lnTo>
                        <a:lnTo>
                          <a:pt x="11764" y="6336"/>
                        </a:lnTo>
                        <a:lnTo>
                          <a:pt x="11211" y="6574"/>
                        </a:lnTo>
                        <a:lnTo>
                          <a:pt x="10929" y="6593"/>
                        </a:lnTo>
                        <a:lnTo>
                          <a:pt x="10470" y="6679"/>
                        </a:lnTo>
                        <a:lnTo>
                          <a:pt x="9988" y="6908"/>
                        </a:lnTo>
                        <a:lnTo>
                          <a:pt x="9740" y="7051"/>
                        </a:lnTo>
                        <a:lnTo>
                          <a:pt x="9645" y="7262"/>
                        </a:lnTo>
                        <a:lnTo>
                          <a:pt x="9521" y="7448"/>
                        </a:lnTo>
                        <a:lnTo>
                          <a:pt x="9205" y="7739"/>
                        </a:lnTo>
                        <a:lnTo>
                          <a:pt x="9072" y="7825"/>
                        </a:lnTo>
                        <a:lnTo>
                          <a:pt x="9020" y="7897"/>
                        </a:lnTo>
                        <a:lnTo>
                          <a:pt x="8905" y="7936"/>
                        </a:lnTo>
                        <a:lnTo>
                          <a:pt x="8198" y="7906"/>
                        </a:lnTo>
                        <a:lnTo>
                          <a:pt x="7845" y="7951"/>
                        </a:lnTo>
                        <a:lnTo>
                          <a:pt x="7539" y="8146"/>
                        </a:lnTo>
                        <a:lnTo>
                          <a:pt x="7391" y="8347"/>
                        </a:lnTo>
                        <a:lnTo>
                          <a:pt x="6962" y="8585"/>
                        </a:lnTo>
                        <a:lnTo>
                          <a:pt x="6784" y="8623"/>
                        </a:lnTo>
                        <a:lnTo>
                          <a:pt x="6259" y="8776"/>
                        </a:lnTo>
                        <a:lnTo>
                          <a:pt x="5978" y="8801"/>
                        </a:lnTo>
                        <a:lnTo>
                          <a:pt x="5672" y="8733"/>
                        </a:lnTo>
                        <a:lnTo>
                          <a:pt x="5353" y="8786"/>
                        </a:lnTo>
                        <a:lnTo>
                          <a:pt x="5109" y="8762"/>
                        </a:lnTo>
                        <a:lnTo>
                          <a:pt x="4779" y="8801"/>
                        </a:lnTo>
                        <a:lnTo>
                          <a:pt x="4497" y="8977"/>
                        </a:lnTo>
                        <a:lnTo>
                          <a:pt x="4292" y="9321"/>
                        </a:lnTo>
                        <a:lnTo>
                          <a:pt x="3686" y="9598"/>
                        </a:lnTo>
                        <a:lnTo>
                          <a:pt x="3405" y="9771"/>
                        </a:lnTo>
                        <a:lnTo>
                          <a:pt x="2769" y="9785"/>
                        </a:lnTo>
                        <a:lnTo>
                          <a:pt x="2368" y="9909"/>
                        </a:lnTo>
                        <a:lnTo>
                          <a:pt x="2149" y="9890"/>
                        </a:lnTo>
                        <a:lnTo>
                          <a:pt x="1934" y="9942"/>
                        </a:lnTo>
                        <a:lnTo>
                          <a:pt x="1652" y="9818"/>
                        </a:lnTo>
                        <a:lnTo>
                          <a:pt x="1309" y="9832"/>
                        </a:lnTo>
                        <a:lnTo>
                          <a:pt x="1180" y="9435"/>
                        </a:lnTo>
                        <a:lnTo>
                          <a:pt x="898" y="9087"/>
                        </a:lnTo>
                        <a:lnTo>
                          <a:pt x="898" y="8356"/>
                        </a:lnTo>
                        <a:lnTo>
                          <a:pt x="865" y="8108"/>
                        </a:lnTo>
                        <a:lnTo>
                          <a:pt x="716" y="7955"/>
                        </a:lnTo>
                        <a:lnTo>
                          <a:pt x="635" y="7758"/>
                        </a:lnTo>
                        <a:lnTo>
                          <a:pt x="535" y="7310"/>
                        </a:lnTo>
                        <a:lnTo>
                          <a:pt x="482" y="6794"/>
                        </a:lnTo>
                        <a:lnTo>
                          <a:pt x="401" y="6584"/>
                        </a:lnTo>
                        <a:lnTo>
                          <a:pt x="320" y="6450"/>
                        </a:lnTo>
                        <a:lnTo>
                          <a:pt x="320" y="6215"/>
                        </a:lnTo>
                        <a:lnTo>
                          <a:pt x="86" y="5886"/>
                        </a:lnTo>
                        <a:lnTo>
                          <a:pt x="0" y="5814"/>
                        </a:lnTo>
                        <a:lnTo>
                          <a:pt x="67" y="5752"/>
                        </a:lnTo>
                        <a:lnTo>
                          <a:pt x="134" y="5767"/>
                        </a:lnTo>
                        <a:lnTo>
                          <a:pt x="134" y="5666"/>
                        </a:lnTo>
                        <a:lnTo>
                          <a:pt x="86" y="5552"/>
                        </a:lnTo>
                        <a:lnTo>
                          <a:pt x="86" y="5303"/>
                        </a:lnTo>
                        <a:lnTo>
                          <a:pt x="34" y="5155"/>
                        </a:lnTo>
                        <a:lnTo>
                          <a:pt x="201" y="5007"/>
                        </a:lnTo>
                        <a:lnTo>
                          <a:pt x="234" y="4888"/>
                        </a:lnTo>
                        <a:lnTo>
                          <a:pt x="201" y="4438"/>
                        </a:lnTo>
                        <a:lnTo>
                          <a:pt x="153" y="4142"/>
                        </a:lnTo>
                        <a:lnTo>
                          <a:pt x="101" y="4075"/>
                        </a:lnTo>
                        <a:lnTo>
                          <a:pt x="710" y="3760"/>
                        </a:lnTo>
                        <a:lnTo>
                          <a:pt x="850" y="3308"/>
                        </a:lnTo>
                        <a:lnTo>
                          <a:pt x="853" y="3295"/>
                        </a:lnTo>
                        <a:lnTo>
                          <a:pt x="854" y="3283"/>
                        </a:lnTo>
                        <a:lnTo>
                          <a:pt x="854" y="3271"/>
                        </a:lnTo>
                        <a:lnTo>
                          <a:pt x="853" y="3258"/>
                        </a:lnTo>
                        <a:lnTo>
                          <a:pt x="850" y="3246"/>
                        </a:lnTo>
                        <a:lnTo>
                          <a:pt x="847" y="3234"/>
                        </a:lnTo>
                        <a:lnTo>
                          <a:pt x="843" y="3222"/>
                        </a:lnTo>
                        <a:lnTo>
                          <a:pt x="838" y="3209"/>
                        </a:lnTo>
                        <a:lnTo>
                          <a:pt x="825" y="3184"/>
                        </a:lnTo>
                        <a:lnTo>
                          <a:pt x="809" y="3159"/>
                        </a:lnTo>
                        <a:lnTo>
                          <a:pt x="793" y="3135"/>
                        </a:lnTo>
                        <a:lnTo>
                          <a:pt x="777" y="3110"/>
                        </a:lnTo>
                        <a:lnTo>
                          <a:pt x="761" y="3086"/>
                        </a:lnTo>
                        <a:lnTo>
                          <a:pt x="747" y="3061"/>
                        </a:lnTo>
                        <a:lnTo>
                          <a:pt x="741" y="3050"/>
                        </a:lnTo>
                        <a:lnTo>
                          <a:pt x="736" y="3038"/>
                        </a:lnTo>
                        <a:lnTo>
                          <a:pt x="731" y="3026"/>
                        </a:lnTo>
                        <a:lnTo>
                          <a:pt x="727" y="3014"/>
                        </a:lnTo>
                        <a:lnTo>
                          <a:pt x="724" y="3002"/>
                        </a:lnTo>
                        <a:lnTo>
                          <a:pt x="722" y="2991"/>
                        </a:lnTo>
                        <a:lnTo>
                          <a:pt x="722" y="2979"/>
                        </a:lnTo>
                        <a:lnTo>
                          <a:pt x="723" y="2967"/>
                        </a:lnTo>
                        <a:lnTo>
                          <a:pt x="725" y="2956"/>
                        </a:lnTo>
                        <a:lnTo>
                          <a:pt x="730" y="2945"/>
                        </a:lnTo>
                        <a:lnTo>
                          <a:pt x="735" y="2934"/>
                        </a:lnTo>
                        <a:lnTo>
                          <a:pt x="743" y="2922"/>
                        </a:lnTo>
                        <a:lnTo>
                          <a:pt x="1266" y="2241"/>
                        </a:lnTo>
                        <a:lnTo>
                          <a:pt x="1614" y="2657"/>
                        </a:lnTo>
                        <a:lnTo>
                          <a:pt x="2120" y="2602"/>
                        </a:lnTo>
                        <a:lnTo>
                          <a:pt x="3858" y="2689"/>
                        </a:lnTo>
                        <a:lnTo>
                          <a:pt x="4187" y="2967"/>
                        </a:lnTo>
                        <a:lnTo>
                          <a:pt x="6020" y="3083"/>
                        </a:lnTo>
                        <a:lnTo>
                          <a:pt x="6615" y="3737"/>
                        </a:lnTo>
                        <a:lnTo>
                          <a:pt x="6648" y="3723"/>
                        </a:lnTo>
                        <a:lnTo>
                          <a:pt x="6683" y="3710"/>
                        </a:lnTo>
                        <a:lnTo>
                          <a:pt x="6718" y="3700"/>
                        </a:lnTo>
                        <a:lnTo>
                          <a:pt x="6754" y="3690"/>
                        </a:lnTo>
                        <a:lnTo>
                          <a:pt x="6825" y="3671"/>
                        </a:lnTo>
                        <a:lnTo>
                          <a:pt x="6894" y="3652"/>
                        </a:lnTo>
                        <a:lnTo>
                          <a:pt x="6910" y="3648"/>
                        </a:lnTo>
                        <a:lnTo>
                          <a:pt x="6927" y="3642"/>
                        </a:lnTo>
                        <a:lnTo>
                          <a:pt x="6943" y="3637"/>
                        </a:lnTo>
                        <a:lnTo>
                          <a:pt x="6959" y="3630"/>
                        </a:lnTo>
                        <a:lnTo>
                          <a:pt x="6974" y="3624"/>
                        </a:lnTo>
                        <a:lnTo>
                          <a:pt x="6990" y="3616"/>
                        </a:lnTo>
                        <a:lnTo>
                          <a:pt x="7005" y="3609"/>
                        </a:lnTo>
                        <a:lnTo>
                          <a:pt x="7019" y="3600"/>
                        </a:lnTo>
                        <a:lnTo>
                          <a:pt x="7033" y="3591"/>
                        </a:lnTo>
                        <a:lnTo>
                          <a:pt x="7047" y="3582"/>
                        </a:lnTo>
                        <a:lnTo>
                          <a:pt x="7059" y="3571"/>
                        </a:lnTo>
                        <a:lnTo>
                          <a:pt x="7072" y="3559"/>
                        </a:lnTo>
                        <a:lnTo>
                          <a:pt x="7084" y="3547"/>
                        </a:lnTo>
                        <a:lnTo>
                          <a:pt x="7095" y="3534"/>
                        </a:lnTo>
                        <a:lnTo>
                          <a:pt x="7105" y="3519"/>
                        </a:lnTo>
                        <a:lnTo>
                          <a:pt x="7116" y="3504"/>
                        </a:lnTo>
                        <a:lnTo>
                          <a:pt x="8300" y="1543"/>
                        </a:lnTo>
                        <a:lnTo>
                          <a:pt x="9312" y="1068"/>
                        </a:lnTo>
                        <a:lnTo>
                          <a:pt x="9929" y="654"/>
                        </a:lnTo>
                        <a:lnTo>
                          <a:pt x="9962" y="638"/>
                        </a:lnTo>
                        <a:lnTo>
                          <a:pt x="10014" y="620"/>
                        </a:lnTo>
                        <a:lnTo>
                          <a:pt x="10082" y="602"/>
                        </a:lnTo>
                        <a:lnTo>
                          <a:pt x="10166" y="583"/>
                        </a:lnTo>
                        <a:lnTo>
                          <a:pt x="10264" y="564"/>
                        </a:lnTo>
                        <a:lnTo>
                          <a:pt x="10375" y="544"/>
                        </a:lnTo>
                        <a:lnTo>
                          <a:pt x="10498" y="524"/>
                        </a:lnTo>
                        <a:lnTo>
                          <a:pt x="10633" y="503"/>
                        </a:lnTo>
                        <a:lnTo>
                          <a:pt x="10777" y="483"/>
                        </a:lnTo>
                        <a:lnTo>
                          <a:pt x="10930" y="461"/>
                        </a:lnTo>
                        <a:lnTo>
                          <a:pt x="11090" y="440"/>
                        </a:lnTo>
                        <a:lnTo>
                          <a:pt x="11257" y="417"/>
                        </a:lnTo>
                        <a:lnTo>
                          <a:pt x="11603" y="373"/>
                        </a:lnTo>
                        <a:lnTo>
                          <a:pt x="11961" y="328"/>
                        </a:lnTo>
                        <a:lnTo>
                          <a:pt x="12321" y="284"/>
                        </a:lnTo>
                        <a:lnTo>
                          <a:pt x="12673" y="238"/>
                        </a:lnTo>
                        <a:lnTo>
                          <a:pt x="12844" y="217"/>
                        </a:lnTo>
                        <a:lnTo>
                          <a:pt x="13010" y="195"/>
                        </a:lnTo>
                        <a:lnTo>
                          <a:pt x="13168" y="174"/>
                        </a:lnTo>
                        <a:lnTo>
                          <a:pt x="13320" y="152"/>
                        </a:lnTo>
                        <a:lnTo>
                          <a:pt x="13462" y="131"/>
                        </a:lnTo>
                        <a:lnTo>
                          <a:pt x="13595" y="111"/>
                        </a:lnTo>
                        <a:lnTo>
                          <a:pt x="13716" y="91"/>
                        </a:lnTo>
                        <a:lnTo>
                          <a:pt x="13826" y="72"/>
                        </a:lnTo>
                        <a:lnTo>
                          <a:pt x="13921" y="53"/>
                        </a:lnTo>
                        <a:lnTo>
                          <a:pt x="14003" y="35"/>
                        </a:lnTo>
                        <a:lnTo>
                          <a:pt x="14069" y="17"/>
                        </a:lnTo>
                        <a:lnTo>
                          <a:pt x="14118" y="0"/>
                        </a:lnTo>
                        <a:lnTo>
                          <a:pt x="15675" y="3780"/>
                        </a:lnTo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39" name="任意多边形: 形状 338"/>
                <p:cNvSpPr>
                  <a:spLocks noChangeAspect="1"/>
                </p:cNvSpPr>
                <p:nvPr/>
              </p:nvSpPr>
              <p:spPr bwMode="gray">
                <a:xfrm>
                  <a:off x="3104" y="2214"/>
                  <a:ext cx="3" cy="2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7" y="9"/>
                    </a:cxn>
                    <a:cxn ang="0">
                      <a:pos x="10" y="6"/>
                    </a:cxn>
                    <a:cxn ang="0">
                      <a:pos x="12" y="9"/>
                    </a:cxn>
                    <a:cxn ang="0">
                      <a:pos x="16" y="5"/>
                    </a:cxn>
                    <a:cxn ang="0">
                      <a:pos x="14" y="4"/>
                    </a:cxn>
                    <a:cxn ang="0">
                      <a:pos x="11" y="4"/>
                    </a:cxn>
                    <a:cxn ang="0">
                      <a:pos x="10" y="1"/>
                    </a:cxn>
                    <a:cxn ang="0">
                      <a:pos x="7" y="0"/>
                    </a:cxn>
                    <a:cxn ang="0">
                      <a:pos x="3" y="1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16" h="9">
                      <a:moveTo>
                        <a:pt x="0" y="8"/>
                      </a:moveTo>
                      <a:lnTo>
                        <a:pt x="7" y="9"/>
                      </a:lnTo>
                      <a:lnTo>
                        <a:pt x="10" y="6"/>
                      </a:lnTo>
                      <a:lnTo>
                        <a:pt x="12" y="9"/>
                      </a:lnTo>
                      <a:lnTo>
                        <a:pt x="16" y="5"/>
                      </a:lnTo>
                      <a:lnTo>
                        <a:pt x="14" y="4"/>
                      </a:lnTo>
                      <a:lnTo>
                        <a:pt x="11" y="4"/>
                      </a:lnTo>
                      <a:lnTo>
                        <a:pt x="10" y="1"/>
                      </a:lnTo>
                      <a:lnTo>
                        <a:pt x="7" y="0"/>
                      </a:lnTo>
                      <a:lnTo>
                        <a:pt x="3" y="1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grpSp>
              <p:nvGrpSpPr>
                <p:cNvPr id="340" name="组合 339"/>
                <p:cNvGrpSpPr>
                  <a:grpSpLocks noChangeAspect="1"/>
                </p:cNvGrpSpPr>
                <p:nvPr/>
              </p:nvGrpSpPr>
              <p:grpSpPr bwMode="gray">
                <a:xfrm>
                  <a:off x="3086" y="2189"/>
                  <a:ext cx="85" cy="114"/>
                  <a:chOff x="3086" y="2189"/>
                  <a:chExt cx="85" cy="114"/>
                </a:xfrm>
                <a:grpFill/>
              </p:grpSpPr>
              <p:sp>
                <p:nvSpPr>
                  <p:cNvPr id="354" name="任意多边形: 形状 353"/>
                  <p:cNvSpPr>
                    <a:spLocks noChangeAspect="1"/>
                  </p:cNvSpPr>
                  <p:nvPr/>
                </p:nvSpPr>
                <p:spPr bwMode="gray">
                  <a:xfrm>
                    <a:off x="3130" y="2189"/>
                    <a:ext cx="4" cy="8"/>
                  </a:xfrm>
                  <a:custGeom>
                    <a:avLst/>
                    <a:gdLst/>
                    <a:ahLst/>
                    <a:cxnLst>
                      <a:cxn ang="0">
                        <a:pos x="0" y="15"/>
                      </a:cxn>
                      <a:cxn ang="0">
                        <a:pos x="1" y="19"/>
                      </a:cxn>
                      <a:cxn ang="0">
                        <a:pos x="3" y="25"/>
                      </a:cxn>
                      <a:cxn ang="0">
                        <a:pos x="2" y="27"/>
                      </a:cxn>
                      <a:cxn ang="0">
                        <a:pos x="3" y="31"/>
                      </a:cxn>
                      <a:cxn ang="0">
                        <a:pos x="1" y="36"/>
                      </a:cxn>
                      <a:cxn ang="0">
                        <a:pos x="3" y="37"/>
                      </a:cxn>
                      <a:cxn ang="0">
                        <a:pos x="11" y="40"/>
                      </a:cxn>
                      <a:cxn ang="0">
                        <a:pos x="12" y="36"/>
                      </a:cxn>
                      <a:cxn ang="0">
                        <a:pos x="17" y="27"/>
                      </a:cxn>
                      <a:cxn ang="0">
                        <a:pos x="17" y="18"/>
                      </a:cxn>
                      <a:cxn ang="0">
                        <a:pos x="15" y="15"/>
                      </a:cxn>
                      <a:cxn ang="0">
                        <a:pos x="15" y="11"/>
                      </a:cxn>
                      <a:cxn ang="0">
                        <a:pos x="18" y="9"/>
                      </a:cxn>
                      <a:cxn ang="0">
                        <a:pos x="19" y="4"/>
                      </a:cxn>
                      <a:cxn ang="0">
                        <a:pos x="15" y="0"/>
                      </a:cxn>
                      <a:cxn ang="0">
                        <a:pos x="9" y="4"/>
                      </a:cxn>
                      <a:cxn ang="0">
                        <a:pos x="7" y="4"/>
                      </a:cxn>
                      <a:cxn ang="0">
                        <a:pos x="0" y="15"/>
                      </a:cxn>
                    </a:cxnLst>
                    <a:rect l="0" t="0" r="r" b="b"/>
                    <a:pathLst>
                      <a:path w="19" h="40">
                        <a:moveTo>
                          <a:pt x="0" y="15"/>
                        </a:moveTo>
                        <a:lnTo>
                          <a:pt x="1" y="19"/>
                        </a:lnTo>
                        <a:lnTo>
                          <a:pt x="3" y="25"/>
                        </a:lnTo>
                        <a:lnTo>
                          <a:pt x="2" y="27"/>
                        </a:lnTo>
                        <a:lnTo>
                          <a:pt x="3" y="31"/>
                        </a:lnTo>
                        <a:lnTo>
                          <a:pt x="1" y="36"/>
                        </a:lnTo>
                        <a:lnTo>
                          <a:pt x="3" y="37"/>
                        </a:lnTo>
                        <a:lnTo>
                          <a:pt x="11" y="40"/>
                        </a:lnTo>
                        <a:lnTo>
                          <a:pt x="12" y="36"/>
                        </a:lnTo>
                        <a:lnTo>
                          <a:pt x="17" y="27"/>
                        </a:lnTo>
                        <a:lnTo>
                          <a:pt x="17" y="18"/>
                        </a:lnTo>
                        <a:lnTo>
                          <a:pt x="15" y="15"/>
                        </a:lnTo>
                        <a:lnTo>
                          <a:pt x="15" y="11"/>
                        </a:lnTo>
                        <a:lnTo>
                          <a:pt x="18" y="9"/>
                        </a:lnTo>
                        <a:lnTo>
                          <a:pt x="19" y="4"/>
                        </a:lnTo>
                        <a:lnTo>
                          <a:pt x="15" y="0"/>
                        </a:lnTo>
                        <a:lnTo>
                          <a:pt x="9" y="4"/>
                        </a:lnTo>
                        <a:lnTo>
                          <a:pt x="7" y="4"/>
                        </a:lnTo>
                        <a:lnTo>
                          <a:pt x="0" y="1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5" name="任意多边形: 形状 354"/>
                  <p:cNvSpPr>
                    <a:spLocks noChangeAspect="1"/>
                  </p:cNvSpPr>
                  <p:nvPr/>
                </p:nvSpPr>
                <p:spPr bwMode="gray">
                  <a:xfrm>
                    <a:off x="3086" y="2207"/>
                    <a:ext cx="85" cy="96"/>
                  </a:xfrm>
                  <a:custGeom>
                    <a:avLst/>
                    <a:gdLst/>
                    <a:ahLst/>
                    <a:cxnLst>
                      <a:cxn ang="0">
                        <a:pos x="203" y="0"/>
                      </a:cxn>
                      <a:cxn ang="0">
                        <a:pos x="187" y="59"/>
                      </a:cxn>
                      <a:cxn ang="0">
                        <a:pos x="203" y="170"/>
                      </a:cxn>
                      <a:cxn ang="0">
                        <a:pos x="0" y="345"/>
                      </a:cxn>
                      <a:cxn ang="0">
                        <a:pos x="83" y="474"/>
                      </a:cxn>
                      <a:cxn ang="0">
                        <a:pos x="107" y="466"/>
                      </a:cxn>
                      <a:cxn ang="0">
                        <a:pos x="137" y="459"/>
                      </a:cxn>
                      <a:cxn ang="0">
                        <a:pos x="154" y="464"/>
                      </a:cxn>
                      <a:cxn ang="0">
                        <a:pos x="165" y="460"/>
                      </a:cxn>
                      <a:cxn ang="0">
                        <a:pos x="179" y="447"/>
                      </a:cxn>
                      <a:cxn ang="0">
                        <a:pos x="180" y="436"/>
                      </a:cxn>
                      <a:cxn ang="0">
                        <a:pos x="186" y="425"/>
                      </a:cxn>
                      <a:cxn ang="0">
                        <a:pos x="224" y="407"/>
                      </a:cxn>
                      <a:cxn ang="0">
                        <a:pos x="241" y="404"/>
                      </a:cxn>
                      <a:cxn ang="0">
                        <a:pos x="253" y="382"/>
                      </a:cxn>
                      <a:cxn ang="0">
                        <a:pos x="262" y="361"/>
                      </a:cxn>
                      <a:cxn ang="0">
                        <a:pos x="278" y="352"/>
                      </a:cxn>
                      <a:cxn ang="0">
                        <a:pos x="289" y="348"/>
                      </a:cxn>
                      <a:cxn ang="0">
                        <a:pos x="309" y="346"/>
                      </a:cxn>
                      <a:cxn ang="0">
                        <a:pos x="319" y="337"/>
                      </a:cxn>
                      <a:cxn ang="0">
                        <a:pos x="314" y="325"/>
                      </a:cxn>
                      <a:cxn ang="0">
                        <a:pos x="312" y="303"/>
                      </a:cxn>
                      <a:cxn ang="0">
                        <a:pos x="314" y="285"/>
                      </a:cxn>
                      <a:cxn ang="0">
                        <a:pos x="335" y="256"/>
                      </a:cxn>
                      <a:cxn ang="0">
                        <a:pos x="342" y="255"/>
                      </a:cxn>
                      <a:cxn ang="0">
                        <a:pos x="347" y="262"/>
                      </a:cxn>
                      <a:cxn ang="0">
                        <a:pos x="355" y="261"/>
                      </a:cxn>
                      <a:cxn ang="0">
                        <a:pos x="369" y="239"/>
                      </a:cxn>
                      <a:cxn ang="0">
                        <a:pos x="382" y="216"/>
                      </a:cxn>
                      <a:cxn ang="0">
                        <a:pos x="416" y="178"/>
                      </a:cxn>
                      <a:cxn ang="0">
                        <a:pos x="422" y="161"/>
                      </a:cxn>
                      <a:cxn ang="0">
                        <a:pos x="427" y="143"/>
                      </a:cxn>
                      <a:cxn ang="0">
                        <a:pos x="419" y="137"/>
                      </a:cxn>
                      <a:cxn ang="0">
                        <a:pos x="406" y="131"/>
                      </a:cxn>
                      <a:cxn ang="0">
                        <a:pos x="391" y="111"/>
                      </a:cxn>
                      <a:cxn ang="0">
                        <a:pos x="382" y="103"/>
                      </a:cxn>
                      <a:cxn ang="0">
                        <a:pos x="375" y="92"/>
                      </a:cxn>
                      <a:cxn ang="0">
                        <a:pos x="366" y="79"/>
                      </a:cxn>
                      <a:cxn ang="0">
                        <a:pos x="347" y="73"/>
                      </a:cxn>
                      <a:cxn ang="0">
                        <a:pos x="315" y="63"/>
                      </a:cxn>
                      <a:cxn ang="0">
                        <a:pos x="285" y="51"/>
                      </a:cxn>
                      <a:cxn ang="0">
                        <a:pos x="266" y="40"/>
                      </a:cxn>
                      <a:cxn ang="0">
                        <a:pos x="252" y="23"/>
                      </a:cxn>
                      <a:cxn ang="0">
                        <a:pos x="241" y="12"/>
                      </a:cxn>
                    </a:cxnLst>
                    <a:rect l="0" t="0" r="r" b="b"/>
                    <a:pathLst>
                      <a:path w="427" h="482">
                        <a:moveTo>
                          <a:pt x="236" y="0"/>
                        </a:moveTo>
                        <a:lnTo>
                          <a:pt x="203" y="0"/>
                        </a:lnTo>
                        <a:lnTo>
                          <a:pt x="220" y="46"/>
                        </a:lnTo>
                        <a:lnTo>
                          <a:pt x="187" y="59"/>
                        </a:lnTo>
                        <a:lnTo>
                          <a:pt x="176" y="130"/>
                        </a:lnTo>
                        <a:lnTo>
                          <a:pt x="203" y="170"/>
                        </a:lnTo>
                        <a:lnTo>
                          <a:pt x="165" y="287"/>
                        </a:lnTo>
                        <a:lnTo>
                          <a:pt x="0" y="345"/>
                        </a:lnTo>
                        <a:lnTo>
                          <a:pt x="57" y="482"/>
                        </a:lnTo>
                        <a:lnTo>
                          <a:pt x="83" y="474"/>
                        </a:lnTo>
                        <a:lnTo>
                          <a:pt x="94" y="473"/>
                        </a:lnTo>
                        <a:lnTo>
                          <a:pt x="107" y="466"/>
                        </a:lnTo>
                        <a:lnTo>
                          <a:pt x="117" y="460"/>
                        </a:lnTo>
                        <a:lnTo>
                          <a:pt x="137" y="459"/>
                        </a:lnTo>
                        <a:lnTo>
                          <a:pt x="150" y="461"/>
                        </a:lnTo>
                        <a:lnTo>
                          <a:pt x="154" y="464"/>
                        </a:lnTo>
                        <a:lnTo>
                          <a:pt x="161" y="464"/>
                        </a:lnTo>
                        <a:lnTo>
                          <a:pt x="165" y="460"/>
                        </a:lnTo>
                        <a:lnTo>
                          <a:pt x="172" y="455"/>
                        </a:lnTo>
                        <a:lnTo>
                          <a:pt x="179" y="447"/>
                        </a:lnTo>
                        <a:lnTo>
                          <a:pt x="180" y="443"/>
                        </a:lnTo>
                        <a:lnTo>
                          <a:pt x="180" y="436"/>
                        </a:lnTo>
                        <a:lnTo>
                          <a:pt x="180" y="430"/>
                        </a:lnTo>
                        <a:lnTo>
                          <a:pt x="186" y="425"/>
                        </a:lnTo>
                        <a:lnTo>
                          <a:pt x="194" y="414"/>
                        </a:lnTo>
                        <a:lnTo>
                          <a:pt x="224" y="407"/>
                        </a:lnTo>
                        <a:lnTo>
                          <a:pt x="234" y="407"/>
                        </a:lnTo>
                        <a:lnTo>
                          <a:pt x="241" y="404"/>
                        </a:lnTo>
                        <a:lnTo>
                          <a:pt x="250" y="394"/>
                        </a:lnTo>
                        <a:lnTo>
                          <a:pt x="253" y="382"/>
                        </a:lnTo>
                        <a:lnTo>
                          <a:pt x="256" y="371"/>
                        </a:lnTo>
                        <a:lnTo>
                          <a:pt x="262" y="361"/>
                        </a:lnTo>
                        <a:lnTo>
                          <a:pt x="269" y="355"/>
                        </a:lnTo>
                        <a:lnTo>
                          <a:pt x="278" y="352"/>
                        </a:lnTo>
                        <a:lnTo>
                          <a:pt x="282" y="347"/>
                        </a:lnTo>
                        <a:lnTo>
                          <a:pt x="289" y="348"/>
                        </a:lnTo>
                        <a:lnTo>
                          <a:pt x="301" y="346"/>
                        </a:lnTo>
                        <a:lnTo>
                          <a:pt x="309" y="346"/>
                        </a:lnTo>
                        <a:lnTo>
                          <a:pt x="316" y="342"/>
                        </a:lnTo>
                        <a:lnTo>
                          <a:pt x="319" y="337"/>
                        </a:lnTo>
                        <a:lnTo>
                          <a:pt x="316" y="328"/>
                        </a:lnTo>
                        <a:lnTo>
                          <a:pt x="314" y="325"/>
                        </a:lnTo>
                        <a:lnTo>
                          <a:pt x="312" y="312"/>
                        </a:lnTo>
                        <a:lnTo>
                          <a:pt x="312" y="303"/>
                        </a:lnTo>
                        <a:lnTo>
                          <a:pt x="315" y="293"/>
                        </a:lnTo>
                        <a:lnTo>
                          <a:pt x="314" y="285"/>
                        </a:lnTo>
                        <a:lnTo>
                          <a:pt x="327" y="265"/>
                        </a:lnTo>
                        <a:lnTo>
                          <a:pt x="335" y="256"/>
                        </a:lnTo>
                        <a:lnTo>
                          <a:pt x="339" y="253"/>
                        </a:lnTo>
                        <a:lnTo>
                          <a:pt x="342" y="255"/>
                        </a:lnTo>
                        <a:lnTo>
                          <a:pt x="344" y="260"/>
                        </a:lnTo>
                        <a:lnTo>
                          <a:pt x="347" y="262"/>
                        </a:lnTo>
                        <a:lnTo>
                          <a:pt x="353" y="264"/>
                        </a:lnTo>
                        <a:lnTo>
                          <a:pt x="355" y="261"/>
                        </a:lnTo>
                        <a:lnTo>
                          <a:pt x="365" y="244"/>
                        </a:lnTo>
                        <a:lnTo>
                          <a:pt x="369" y="239"/>
                        </a:lnTo>
                        <a:lnTo>
                          <a:pt x="376" y="224"/>
                        </a:lnTo>
                        <a:lnTo>
                          <a:pt x="382" y="216"/>
                        </a:lnTo>
                        <a:lnTo>
                          <a:pt x="396" y="206"/>
                        </a:lnTo>
                        <a:lnTo>
                          <a:pt x="416" y="178"/>
                        </a:lnTo>
                        <a:lnTo>
                          <a:pt x="421" y="167"/>
                        </a:lnTo>
                        <a:lnTo>
                          <a:pt x="422" y="161"/>
                        </a:lnTo>
                        <a:lnTo>
                          <a:pt x="427" y="147"/>
                        </a:lnTo>
                        <a:lnTo>
                          <a:pt x="427" y="143"/>
                        </a:lnTo>
                        <a:lnTo>
                          <a:pt x="423" y="140"/>
                        </a:lnTo>
                        <a:lnTo>
                          <a:pt x="419" y="137"/>
                        </a:lnTo>
                        <a:lnTo>
                          <a:pt x="418" y="134"/>
                        </a:lnTo>
                        <a:lnTo>
                          <a:pt x="406" y="131"/>
                        </a:lnTo>
                        <a:lnTo>
                          <a:pt x="396" y="124"/>
                        </a:lnTo>
                        <a:lnTo>
                          <a:pt x="391" y="111"/>
                        </a:lnTo>
                        <a:lnTo>
                          <a:pt x="386" y="108"/>
                        </a:lnTo>
                        <a:lnTo>
                          <a:pt x="382" y="103"/>
                        </a:lnTo>
                        <a:lnTo>
                          <a:pt x="381" y="98"/>
                        </a:lnTo>
                        <a:lnTo>
                          <a:pt x="375" y="92"/>
                        </a:lnTo>
                        <a:lnTo>
                          <a:pt x="373" y="88"/>
                        </a:lnTo>
                        <a:lnTo>
                          <a:pt x="366" y="79"/>
                        </a:lnTo>
                        <a:lnTo>
                          <a:pt x="354" y="73"/>
                        </a:lnTo>
                        <a:lnTo>
                          <a:pt x="347" y="73"/>
                        </a:lnTo>
                        <a:lnTo>
                          <a:pt x="332" y="66"/>
                        </a:lnTo>
                        <a:lnTo>
                          <a:pt x="315" y="63"/>
                        </a:lnTo>
                        <a:lnTo>
                          <a:pt x="309" y="61"/>
                        </a:lnTo>
                        <a:lnTo>
                          <a:pt x="285" y="51"/>
                        </a:lnTo>
                        <a:lnTo>
                          <a:pt x="274" y="43"/>
                        </a:lnTo>
                        <a:lnTo>
                          <a:pt x="266" y="40"/>
                        </a:lnTo>
                        <a:lnTo>
                          <a:pt x="260" y="30"/>
                        </a:lnTo>
                        <a:lnTo>
                          <a:pt x="252" y="23"/>
                        </a:lnTo>
                        <a:lnTo>
                          <a:pt x="250" y="19"/>
                        </a:lnTo>
                        <a:lnTo>
                          <a:pt x="241" y="12"/>
                        </a:lnTo>
                        <a:lnTo>
                          <a:pt x="236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41" name="任意多边形: 形状 340"/>
                <p:cNvSpPr>
                  <a:spLocks noChangeAspect="1"/>
                </p:cNvSpPr>
                <p:nvPr/>
              </p:nvSpPr>
              <p:spPr bwMode="gray">
                <a:xfrm>
                  <a:off x="3069" y="2190"/>
                  <a:ext cx="1" cy="3"/>
                </a:xfrm>
                <a:custGeom>
                  <a:avLst/>
                  <a:gdLst/>
                  <a:ahLst/>
                  <a:cxnLst>
                    <a:cxn ang="0">
                      <a:pos x="8" y="3"/>
                    </a:cxn>
                    <a:cxn ang="0">
                      <a:pos x="0" y="0"/>
                    </a:cxn>
                    <a:cxn ang="0">
                      <a:pos x="0" y="11"/>
                    </a:cxn>
                    <a:cxn ang="0">
                      <a:pos x="3" y="19"/>
                    </a:cxn>
                    <a:cxn ang="0">
                      <a:pos x="8" y="17"/>
                    </a:cxn>
                    <a:cxn ang="0">
                      <a:pos x="8" y="3"/>
                    </a:cxn>
                  </a:cxnLst>
                  <a:rect l="0" t="0" r="r" b="b"/>
                  <a:pathLst>
                    <a:path w="8" h="19">
                      <a:moveTo>
                        <a:pt x="8" y="3"/>
                      </a:move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3" y="19"/>
                      </a:lnTo>
                      <a:lnTo>
                        <a:pt x="8" y="17"/>
                      </a:lnTo>
                      <a:lnTo>
                        <a:pt x="8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grpSp>
              <p:nvGrpSpPr>
                <p:cNvPr id="342" name="组合 341"/>
                <p:cNvGrpSpPr>
                  <a:grpSpLocks noChangeAspect="1"/>
                </p:cNvGrpSpPr>
                <p:nvPr/>
              </p:nvGrpSpPr>
              <p:grpSpPr bwMode="gray">
                <a:xfrm>
                  <a:off x="3000" y="2012"/>
                  <a:ext cx="210" cy="192"/>
                  <a:chOff x="3000" y="2012"/>
                  <a:chExt cx="210" cy="192"/>
                </a:xfrm>
                <a:grpFill/>
              </p:grpSpPr>
              <p:sp>
                <p:nvSpPr>
                  <p:cNvPr id="352" name="任意多边形: 形状 351"/>
                  <p:cNvSpPr>
                    <a:spLocks noChangeAspect="1"/>
                  </p:cNvSpPr>
                  <p:nvPr/>
                </p:nvSpPr>
                <p:spPr bwMode="gray">
                  <a:xfrm>
                    <a:off x="3122" y="2182"/>
                    <a:ext cx="10" cy="5"/>
                  </a:xfrm>
                  <a:custGeom>
                    <a:avLst/>
                    <a:gdLst/>
                    <a:ahLst/>
                    <a:cxnLst>
                      <a:cxn ang="0">
                        <a:pos x="50" y="2"/>
                      </a:cxn>
                      <a:cxn ang="0">
                        <a:pos x="45" y="0"/>
                      </a:cxn>
                      <a:cxn ang="0">
                        <a:pos x="27" y="2"/>
                      </a:cxn>
                      <a:cxn ang="0">
                        <a:pos x="23" y="10"/>
                      </a:cxn>
                      <a:cxn ang="0">
                        <a:pos x="12" y="18"/>
                      </a:cxn>
                      <a:cxn ang="0">
                        <a:pos x="0" y="22"/>
                      </a:cxn>
                      <a:cxn ang="0">
                        <a:pos x="1" y="26"/>
                      </a:cxn>
                      <a:cxn ang="0">
                        <a:pos x="27" y="19"/>
                      </a:cxn>
                      <a:cxn ang="0">
                        <a:pos x="50" y="2"/>
                      </a:cxn>
                    </a:cxnLst>
                    <a:rect l="0" t="0" r="r" b="b"/>
                    <a:pathLst>
                      <a:path w="50" h="26">
                        <a:moveTo>
                          <a:pt x="50" y="2"/>
                        </a:moveTo>
                        <a:lnTo>
                          <a:pt x="45" y="0"/>
                        </a:lnTo>
                        <a:lnTo>
                          <a:pt x="27" y="2"/>
                        </a:lnTo>
                        <a:lnTo>
                          <a:pt x="23" y="10"/>
                        </a:lnTo>
                        <a:lnTo>
                          <a:pt x="12" y="18"/>
                        </a:lnTo>
                        <a:lnTo>
                          <a:pt x="0" y="22"/>
                        </a:lnTo>
                        <a:lnTo>
                          <a:pt x="1" y="26"/>
                        </a:lnTo>
                        <a:lnTo>
                          <a:pt x="27" y="19"/>
                        </a:lnTo>
                        <a:lnTo>
                          <a:pt x="50" y="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3" name="任意多边形: 形状 352"/>
                  <p:cNvSpPr>
                    <a:spLocks noChangeAspect="1"/>
                  </p:cNvSpPr>
                  <p:nvPr/>
                </p:nvSpPr>
                <p:spPr bwMode="gray">
                  <a:xfrm>
                    <a:off x="3000" y="2012"/>
                    <a:ext cx="210" cy="192"/>
                  </a:xfrm>
                  <a:custGeom>
                    <a:avLst/>
                    <a:gdLst/>
                    <a:ahLst/>
                    <a:cxnLst>
                      <a:cxn ang="0">
                        <a:pos x="920" y="957"/>
                      </a:cxn>
                      <a:cxn ang="0">
                        <a:pos x="836" y="944"/>
                      </a:cxn>
                      <a:cxn ang="0">
                        <a:pos x="792" y="933"/>
                      </a:cxn>
                      <a:cxn ang="0">
                        <a:pos x="717" y="912"/>
                      </a:cxn>
                      <a:cxn ang="0">
                        <a:pos x="673" y="839"/>
                      </a:cxn>
                      <a:cxn ang="0">
                        <a:pos x="610" y="865"/>
                      </a:cxn>
                      <a:cxn ang="0">
                        <a:pos x="551" y="868"/>
                      </a:cxn>
                      <a:cxn ang="0">
                        <a:pos x="511" y="859"/>
                      </a:cxn>
                      <a:cxn ang="0">
                        <a:pos x="462" y="822"/>
                      </a:cxn>
                      <a:cxn ang="0">
                        <a:pos x="400" y="794"/>
                      </a:cxn>
                      <a:cxn ang="0">
                        <a:pos x="351" y="713"/>
                      </a:cxn>
                      <a:cxn ang="0">
                        <a:pos x="323" y="661"/>
                      </a:cxn>
                      <a:cxn ang="0">
                        <a:pos x="292" y="661"/>
                      </a:cxn>
                      <a:cxn ang="0">
                        <a:pos x="270" y="632"/>
                      </a:cxn>
                      <a:cxn ang="0">
                        <a:pos x="252" y="640"/>
                      </a:cxn>
                      <a:cxn ang="0">
                        <a:pos x="237" y="653"/>
                      </a:cxn>
                      <a:cxn ang="0">
                        <a:pos x="188" y="595"/>
                      </a:cxn>
                      <a:cxn ang="0">
                        <a:pos x="172" y="506"/>
                      </a:cxn>
                      <a:cxn ang="0">
                        <a:pos x="111" y="466"/>
                      </a:cxn>
                      <a:cxn ang="0">
                        <a:pos x="82" y="422"/>
                      </a:cxn>
                      <a:cxn ang="0">
                        <a:pos x="72" y="393"/>
                      </a:cxn>
                      <a:cxn ang="0">
                        <a:pos x="100" y="328"/>
                      </a:cxn>
                      <a:cxn ang="0">
                        <a:pos x="102" y="278"/>
                      </a:cxn>
                      <a:cxn ang="0">
                        <a:pos x="40" y="213"/>
                      </a:cxn>
                      <a:cxn ang="0">
                        <a:pos x="12" y="118"/>
                      </a:cxn>
                      <a:cxn ang="0">
                        <a:pos x="0" y="34"/>
                      </a:cxn>
                      <a:cxn ang="0">
                        <a:pos x="38" y="16"/>
                      </a:cxn>
                      <a:cxn ang="0">
                        <a:pos x="121" y="68"/>
                      </a:cxn>
                      <a:cxn ang="0">
                        <a:pos x="166" y="27"/>
                      </a:cxn>
                      <a:cxn ang="0">
                        <a:pos x="227" y="57"/>
                      </a:cxn>
                      <a:cxn ang="0">
                        <a:pos x="232" y="85"/>
                      </a:cxn>
                      <a:cxn ang="0">
                        <a:pos x="260" y="123"/>
                      </a:cxn>
                      <a:cxn ang="0">
                        <a:pos x="303" y="171"/>
                      </a:cxn>
                      <a:cxn ang="0">
                        <a:pos x="357" y="203"/>
                      </a:cxn>
                      <a:cxn ang="0">
                        <a:pos x="497" y="207"/>
                      </a:cxn>
                      <a:cxn ang="0">
                        <a:pos x="543" y="207"/>
                      </a:cxn>
                      <a:cxn ang="0">
                        <a:pos x="600" y="135"/>
                      </a:cxn>
                      <a:cxn ang="0">
                        <a:pos x="664" y="121"/>
                      </a:cxn>
                      <a:cxn ang="0">
                        <a:pos x="722" y="119"/>
                      </a:cxn>
                      <a:cxn ang="0">
                        <a:pos x="804" y="150"/>
                      </a:cxn>
                      <a:cxn ang="0">
                        <a:pos x="851" y="187"/>
                      </a:cxn>
                      <a:cxn ang="0">
                        <a:pos x="936" y="230"/>
                      </a:cxn>
                      <a:cxn ang="0">
                        <a:pos x="935" y="321"/>
                      </a:cxn>
                      <a:cxn ang="0">
                        <a:pos x="895" y="398"/>
                      </a:cxn>
                      <a:cxn ang="0">
                        <a:pos x="899" y="470"/>
                      </a:cxn>
                      <a:cxn ang="0">
                        <a:pos x="909" y="546"/>
                      </a:cxn>
                      <a:cxn ang="0">
                        <a:pos x="960" y="586"/>
                      </a:cxn>
                      <a:cxn ang="0">
                        <a:pos x="915" y="676"/>
                      </a:cxn>
                      <a:cxn ang="0">
                        <a:pos x="986" y="759"/>
                      </a:cxn>
                      <a:cxn ang="0">
                        <a:pos x="1023" y="829"/>
                      </a:cxn>
                      <a:cxn ang="0">
                        <a:pos x="1033" y="866"/>
                      </a:cxn>
                      <a:cxn ang="0">
                        <a:pos x="970" y="902"/>
                      </a:cxn>
                    </a:cxnLst>
                    <a:rect l="0" t="0" r="r" b="b"/>
                    <a:pathLst>
                      <a:path w="1049" h="961">
                        <a:moveTo>
                          <a:pt x="957" y="958"/>
                        </a:moveTo>
                        <a:lnTo>
                          <a:pt x="954" y="957"/>
                        </a:lnTo>
                        <a:lnTo>
                          <a:pt x="947" y="961"/>
                        </a:lnTo>
                        <a:lnTo>
                          <a:pt x="932" y="960"/>
                        </a:lnTo>
                        <a:lnTo>
                          <a:pt x="920" y="957"/>
                        </a:lnTo>
                        <a:lnTo>
                          <a:pt x="903" y="951"/>
                        </a:lnTo>
                        <a:lnTo>
                          <a:pt x="895" y="944"/>
                        </a:lnTo>
                        <a:lnTo>
                          <a:pt x="889" y="949"/>
                        </a:lnTo>
                        <a:lnTo>
                          <a:pt x="855" y="947"/>
                        </a:lnTo>
                        <a:lnTo>
                          <a:pt x="836" y="944"/>
                        </a:lnTo>
                        <a:lnTo>
                          <a:pt x="825" y="939"/>
                        </a:lnTo>
                        <a:lnTo>
                          <a:pt x="820" y="941"/>
                        </a:lnTo>
                        <a:lnTo>
                          <a:pt x="818" y="945"/>
                        </a:lnTo>
                        <a:lnTo>
                          <a:pt x="806" y="938"/>
                        </a:lnTo>
                        <a:lnTo>
                          <a:pt x="792" y="933"/>
                        </a:lnTo>
                        <a:lnTo>
                          <a:pt x="775" y="933"/>
                        </a:lnTo>
                        <a:lnTo>
                          <a:pt x="755" y="930"/>
                        </a:lnTo>
                        <a:lnTo>
                          <a:pt x="744" y="926"/>
                        </a:lnTo>
                        <a:lnTo>
                          <a:pt x="726" y="925"/>
                        </a:lnTo>
                        <a:lnTo>
                          <a:pt x="717" y="912"/>
                        </a:lnTo>
                        <a:lnTo>
                          <a:pt x="710" y="893"/>
                        </a:lnTo>
                        <a:lnTo>
                          <a:pt x="705" y="869"/>
                        </a:lnTo>
                        <a:lnTo>
                          <a:pt x="697" y="852"/>
                        </a:lnTo>
                        <a:lnTo>
                          <a:pt x="683" y="843"/>
                        </a:lnTo>
                        <a:lnTo>
                          <a:pt x="673" y="839"/>
                        </a:lnTo>
                        <a:lnTo>
                          <a:pt x="665" y="838"/>
                        </a:lnTo>
                        <a:lnTo>
                          <a:pt x="645" y="847"/>
                        </a:lnTo>
                        <a:lnTo>
                          <a:pt x="625" y="853"/>
                        </a:lnTo>
                        <a:lnTo>
                          <a:pt x="619" y="860"/>
                        </a:lnTo>
                        <a:lnTo>
                          <a:pt x="610" y="865"/>
                        </a:lnTo>
                        <a:lnTo>
                          <a:pt x="600" y="865"/>
                        </a:lnTo>
                        <a:lnTo>
                          <a:pt x="584" y="875"/>
                        </a:lnTo>
                        <a:lnTo>
                          <a:pt x="573" y="877"/>
                        </a:lnTo>
                        <a:lnTo>
                          <a:pt x="559" y="874"/>
                        </a:lnTo>
                        <a:lnTo>
                          <a:pt x="551" y="868"/>
                        </a:lnTo>
                        <a:lnTo>
                          <a:pt x="537" y="865"/>
                        </a:lnTo>
                        <a:lnTo>
                          <a:pt x="523" y="868"/>
                        </a:lnTo>
                        <a:lnTo>
                          <a:pt x="516" y="868"/>
                        </a:lnTo>
                        <a:lnTo>
                          <a:pt x="507" y="856"/>
                        </a:lnTo>
                        <a:lnTo>
                          <a:pt x="511" y="859"/>
                        </a:lnTo>
                        <a:lnTo>
                          <a:pt x="509" y="854"/>
                        </a:lnTo>
                        <a:lnTo>
                          <a:pt x="502" y="849"/>
                        </a:lnTo>
                        <a:lnTo>
                          <a:pt x="470" y="838"/>
                        </a:lnTo>
                        <a:lnTo>
                          <a:pt x="462" y="826"/>
                        </a:lnTo>
                        <a:lnTo>
                          <a:pt x="462" y="822"/>
                        </a:lnTo>
                        <a:lnTo>
                          <a:pt x="453" y="812"/>
                        </a:lnTo>
                        <a:lnTo>
                          <a:pt x="438" y="805"/>
                        </a:lnTo>
                        <a:lnTo>
                          <a:pt x="425" y="800"/>
                        </a:lnTo>
                        <a:lnTo>
                          <a:pt x="409" y="799"/>
                        </a:lnTo>
                        <a:lnTo>
                          <a:pt x="400" y="794"/>
                        </a:lnTo>
                        <a:lnTo>
                          <a:pt x="392" y="785"/>
                        </a:lnTo>
                        <a:lnTo>
                          <a:pt x="384" y="762"/>
                        </a:lnTo>
                        <a:lnTo>
                          <a:pt x="374" y="745"/>
                        </a:lnTo>
                        <a:lnTo>
                          <a:pt x="371" y="730"/>
                        </a:lnTo>
                        <a:lnTo>
                          <a:pt x="351" y="713"/>
                        </a:lnTo>
                        <a:lnTo>
                          <a:pt x="347" y="699"/>
                        </a:lnTo>
                        <a:lnTo>
                          <a:pt x="342" y="689"/>
                        </a:lnTo>
                        <a:lnTo>
                          <a:pt x="334" y="685"/>
                        </a:lnTo>
                        <a:lnTo>
                          <a:pt x="324" y="669"/>
                        </a:lnTo>
                        <a:lnTo>
                          <a:pt x="323" y="661"/>
                        </a:lnTo>
                        <a:lnTo>
                          <a:pt x="319" y="655"/>
                        </a:lnTo>
                        <a:lnTo>
                          <a:pt x="313" y="651"/>
                        </a:lnTo>
                        <a:lnTo>
                          <a:pt x="301" y="656"/>
                        </a:lnTo>
                        <a:lnTo>
                          <a:pt x="293" y="664"/>
                        </a:lnTo>
                        <a:lnTo>
                          <a:pt x="292" y="661"/>
                        </a:lnTo>
                        <a:lnTo>
                          <a:pt x="286" y="659"/>
                        </a:lnTo>
                        <a:lnTo>
                          <a:pt x="283" y="654"/>
                        </a:lnTo>
                        <a:lnTo>
                          <a:pt x="276" y="649"/>
                        </a:lnTo>
                        <a:lnTo>
                          <a:pt x="271" y="642"/>
                        </a:lnTo>
                        <a:lnTo>
                          <a:pt x="270" y="632"/>
                        </a:lnTo>
                        <a:lnTo>
                          <a:pt x="265" y="627"/>
                        </a:lnTo>
                        <a:lnTo>
                          <a:pt x="256" y="624"/>
                        </a:lnTo>
                        <a:lnTo>
                          <a:pt x="252" y="628"/>
                        </a:lnTo>
                        <a:lnTo>
                          <a:pt x="254" y="634"/>
                        </a:lnTo>
                        <a:lnTo>
                          <a:pt x="252" y="640"/>
                        </a:lnTo>
                        <a:lnTo>
                          <a:pt x="253" y="646"/>
                        </a:lnTo>
                        <a:lnTo>
                          <a:pt x="244" y="646"/>
                        </a:lnTo>
                        <a:lnTo>
                          <a:pt x="243" y="656"/>
                        </a:lnTo>
                        <a:lnTo>
                          <a:pt x="240" y="655"/>
                        </a:lnTo>
                        <a:lnTo>
                          <a:pt x="237" y="653"/>
                        </a:lnTo>
                        <a:lnTo>
                          <a:pt x="217" y="638"/>
                        </a:lnTo>
                        <a:lnTo>
                          <a:pt x="210" y="630"/>
                        </a:lnTo>
                        <a:lnTo>
                          <a:pt x="205" y="622"/>
                        </a:lnTo>
                        <a:lnTo>
                          <a:pt x="201" y="602"/>
                        </a:lnTo>
                        <a:lnTo>
                          <a:pt x="188" y="595"/>
                        </a:lnTo>
                        <a:lnTo>
                          <a:pt x="189" y="574"/>
                        </a:lnTo>
                        <a:lnTo>
                          <a:pt x="193" y="547"/>
                        </a:lnTo>
                        <a:lnTo>
                          <a:pt x="186" y="533"/>
                        </a:lnTo>
                        <a:lnTo>
                          <a:pt x="179" y="521"/>
                        </a:lnTo>
                        <a:lnTo>
                          <a:pt x="172" y="506"/>
                        </a:lnTo>
                        <a:lnTo>
                          <a:pt x="163" y="497"/>
                        </a:lnTo>
                        <a:lnTo>
                          <a:pt x="150" y="493"/>
                        </a:lnTo>
                        <a:lnTo>
                          <a:pt x="140" y="488"/>
                        </a:lnTo>
                        <a:lnTo>
                          <a:pt x="126" y="477"/>
                        </a:lnTo>
                        <a:lnTo>
                          <a:pt x="111" y="466"/>
                        </a:lnTo>
                        <a:lnTo>
                          <a:pt x="99" y="460"/>
                        </a:lnTo>
                        <a:lnTo>
                          <a:pt x="99" y="449"/>
                        </a:lnTo>
                        <a:lnTo>
                          <a:pt x="93" y="435"/>
                        </a:lnTo>
                        <a:lnTo>
                          <a:pt x="86" y="429"/>
                        </a:lnTo>
                        <a:lnTo>
                          <a:pt x="82" y="422"/>
                        </a:lnTo>
                        <a:lnTo>
                          <a:pt x="73" y="422"/>
                        </a:lnTo>
                        <a:lnTo>
                          <a:pt x="67" y="417"/>
                        </a:lnTo>
                        <a:lnTo>
                          <a:pt x="65" y="401"/>
                        </a:lnTo>
                        <a:lnTo>
                          <a:pt x="68" y="400"/>
                        </a:lnTo>
                        <a:lnTo>
                          <a:pt x="72" y="393"/>
                        </a:lnTo>
                        <a:lnTo>
                          <a:pt x="76" y="368"/>
                        </a:lnTo>
                        <a:lnTo>
                          <a:pt x="80" y="360"/>
                        </a:lnTo>
                        <a:lnTo>
                          <a:pt x="88" y="358"/>
                        </a:lnTo>
                        <a:lnTo>
                          <a:pt x="87" y="349"/>
                        </a:lnTo>
                        <a:lnTo>
                          <a:pt x="100" y="328"/>
                        </a:lnTo>
                        <a:lnTo>
                          <a:pt x="109" y="317"/>
                        </a:lnTo>
                        <a:lnTo>
                          <a:pt x="104" y="299"/>
                        </a:lnTo>
                        <a:lnTo>
                          <a:pt x="110" y="285"/>
                        </a:lnTo>
                        <a:lnTo>
                          <a:pt x="116" y="278"/>
                        </a:lnTo>
                        <a:lnTo>
                          <a:pt x="102" y="278"/>
                        </a:lnTo>
                        <a:lnTo>
                          <a:pt x="80" y="273"/>
                        </a:lnTo>
                        <a:lnTo>
                          <a:pt x="68" y="262"/>
                        </a:lnTo>
                        <a:lnTo>
                          <a:pt x="62" y="240"/>
                        </a:lnTo>
                        <a:lnTo>
                          <a:pt x="50" y="230"/>
                        </a:lnTo>
                        <a:lnTo>
                          <a:pt x="40" y="213"/>
                        </a:lnTo>
                        <a:lnTo>
                          <a:pt x="35" y="180"/>
                        </a:lnTo>
                        <a:lnTo>
                          <a:pt x="34" y="164"/>
                        </a:lnTo>
                        <a:lnTo>
                          <a:pt x="22" y="147"/>
                        </a:lnTo>
                        <a:lnTo>
                          <a:pt x="8" y="139"/>
                        </a:lnTo>
                        <a:lnTo>
                          <a:pt x="12" y="118"/>
                        </a:lnTo>
                        <a:lnTo>
                          <a:pt x="10" y="102"/>
                        </a:lnTo>
                        <a:lnTo>
                          <a:pt x="10" y="85"/>
                        </a:lnTo>
                        <a:lnTo>
                          <a:pt x="8" y="58"/>
                        </a:lnTo>
                        <a:lnTo>
                          <a:pt x="1" y="41"/>
                        </a:lnTo>
                        <a:lnTo>
                          <a:pt x="0" y="34"/>
                        </a:lnTo>
                        <a:lnTo>
                          <a:pt x="14" y="25"/>
                        </a:lnTo>
                        <a:lnTo>
                          <a:pt x="16" y="18"/>
                        </a:lnTo>
                        <a:lnTo>
                          <a:pt x="25" y="0"/>
                        </a:lnTo>
                        <a:lnTo>
                          <a:pt x="34" y="11"/>
                        </a:lnTo>
                        <a:lnTo>
                          <a:pt x="38" y="16"/>
                        </a:lnTo>
                        <a:lnTo>
                          <a:pt x="70" y="62"/>
                        </a:lnTo>
                        <a:lnTo>
                          <a:pt x="86" y="65"/>
                        </a:lnTo>
                        <a:lnTo>
                          <a:pt x="99" y="68"/>
                        </a:lnTo>
                        <a:lnTo>
                          <a:pt x="104" y="68"/>
                        </a:lnTo>
                        <a:lnTo>
                          <a:pt x="121" y="68"/>
                        </a:lnTo>
                        <a:lnTo>
                          <a:pt x="127" y="68"/>
                        </a:lnTo>
                        <a:lnTo>
                          <a:pt x="138" y="65"/>
                        </a:lnTo>
                        <a:lnTo>
                          <a:pt x="150" y="53"/>
                        </a:lnTo>
                        <a:lnTo>
                          <a:pt x="156" y="37"/>
                        </a:lnTo>
                        <a:lnTo>
                          <a:pt x="166" y="27"/>
                        </a:lnTo>
                        <a:lnTo>
                          <a:pt x="178" y="19"/>
                        </a:lnTo>
                        <a:lnTo>
                          <a:pt x="204" y="13"/>
                        </a:lnTo>
                        <a:lnTo>
                          <a:pt x="221" y="22"/>
                        </a:lnTo>
                        <a:lnTo>
                          <a:pt x="220" y="36"/>
                        </a:lnTo>
                        <a:lnTo>
                          <a:pt x="227" y="57"/>
                        </a:lnTo>
                        <a:lnTo>
                          <a:pt x="212" y="65"/>
                        </a:lnTo>
                        <a:lnTo>
                          <a:pt x="209" y="70"/>
                        </a:lnTo>
                        <a:lnTo>
                          <a:pt x="220" y="77"/>
                        </a:lnTo>
                        <a:lnTo>
                          <a:pt x="224" y="81"/>
                        </a:lnTo>
                        <a:lnTo>
                          <a:pt x="232" y="85"/>
                        </a:lnTo>
                        <a:lnTo>
                          <a:pt x="240" y="92"/>
                        </a:lnTo>
                        <a:lnTo>
                          <a:pt x="247" y="95"/>
                        </a:lnTo>
                        <a:lnTo>
                          <a:pt x="254" y="95"/>
                        </a:lnTo>
                        <a:lnTo>
                          <a:pt x="258" y="94"/>
                        </a:lnTo>
                        <a:lnTo>
                          <a:pt x="260" y="123"/>
                        </a:lnTo>
                        <a:lnTo>
                          <a:pt x="265" y="142"/>
                        </a:lnTo>
                        <a:lnTo>
                          <a:pt x="270" y="155"/>
                        </a:lnTo>
                        <a:lnTo>
                          <a:pt x="282" y="165"/>
                        </a:lnTo>
                        <a:lnTo>
                          <a:pt x="293" y="167"/>
                        </a:lnTo>
                        <a:lnTo>
                          <a:pt x="303" y="171"/>
                        </a:lnTo>
                        <a:lnTo>
                          <a:pt x="318" y="170"/>
                        </a:lnTo>
                        <a:lnTo>
                          <a:pt x="329" y="171"/>
                        </a:lnTo>
                        <a:lnTo>
                          <a:pt x="336" y="176"/>
                        </a:lnTo>
                        <a:lnTo>
                          <a:pt x="344" y="192"/>
                        </a:lnTo>
                        <a:lnTo>
                          <a:pt x="357" y="203"/>
                        </a:lnTo>
                        <a:lnTo>
                          <a:pt x="377" y="214"/>
                        </a:lnTo>
                        <a:lnTo>
                          <a:pt x="411" y="225"/>
                        </a:lnTo>
                        <a:lnTo>
                          <a:pt x="423" y="226"/>
                        </a:lnTo>
                        <a:lnTo>
                          <a:pt x="479" y="209"/>
                        </a:lnTo>
                        <a:lnTo>
                          <a:pt x="497" y="207"/>
                        </a:lnTo>
                        <a:lnTo>
                          <a:pt x="519" y="202"/>
                        </a:lnTo>
                        <a:lnTo>
                          <a:pt x="516" y="205"/>
                        </a:lnTo>
                        <a:lnTo>
                          <a:pt x="502" y="208"/>
                        </a:lnTo>
                        <a:lnTo>
                          <a:pt x="519" y="210"/>
                        </a:lnTo>
                        <a:lnTo>
                          <a:pt x="543" y="207"/>
                        </a:lnTo>
                        <a:lnTo>
                          <a:pt x="543" y="187"/>
                        </a:lnTo>
                        <a:lnTo>
                          <a:pt x="534" y="166"/>
                        </a:lnTo>
                        <a:lnTo>
                          <a:pt x="548" y="166"/>
                        </a:lnTo>
                        <a:lnTo>
                          <a:pt x="566" y="162"/>
                        </a:lnTo>
                        <a:lnTo>
                          <a:pt x="600" y="135"/>
                        </a:lnTo>
                        <a:lnTo>
                          <a:pt x="615" y="121"/>
                        </a:lnTo>
                        <a:lnTo>
                          <a:pt x="631" y="117"/>
                        </a:lnTo>
                        <a:lnTo>
                          <a:pt x="642" y="117"/>
                        </a:lnTo>
                        <a:lnTo>
                          <a:pt x="653" y="121"/>
                        </a:lnTo>
                        <a:lnTo>
                          <a:pt x="664" y="121"/>
                        </a:lnTo>
                        <a:lnTo>
                          <a:pt x="669" y="116"/>
                        </a:lnTo>
                        <a:lnTo>
                          <a:pt x="672" y="107"/>
                        </a:lnTo>
                        <a:lnTo>
                          <a:pt x="686" y="105"/>
                        </a:lnTo>
                        <a:lnTo>
                          <a:pt x="707" y="107"/>
                        </a:lnTo>
                        <a:lnTo>
                          <a:pt x="722" y="119"/>
                        </a:lnTo>
                        <a:lnTo>
                          <a:pt x="731" y="131"/>
                        </a:lnTo>
                        <a:lnTo>
                          <a:pt x="769" y="143"/>
                        </a:lnTo>
                        <a:lnTo>
                          <a:pt x="782" y="150"/>
                        </a:lnTo>
                        <a:lnTo>
                          <a:pt x="793" y="153"/>
                        </a:lnTo>
                        <a:lnTo>
                          <a:pt x="804" y="150"/>
                        </a:lnTo>
                        <a:lnTo>
                          <a:pt x="819" y="153"/>
                        </a:lnTo>
                        <a:lnTo>
                          <a:pt x="828" y="158"/>
                        </a:lnTo>
                        <a:lnTo>
                          <a:pt x="837" y="171"/>
                        </a:lnTo>
                        <a:lnTo>
                          <a:pt x="841" y="183"/>
                        </a:lnTo>
                        <a:lnTo>
                          <a:pt x="851" y="187"/>
                        </a:lnTo>
                        <a:lnTo>
                          <a:pt x="867" y="197"/>
                        </a:lnTo>
                        <a:lnTo>
                          <a:pt x="889" y="215"/>
                        </a:lnTo>
                        <a:lnTo>
                          <a:pt x="905" y="225"/>
                        </a:lnTo>
                        <a:lnTo>
                          <a:pt x="931" y="225"/>
                        </a:lnTo>
                        <a:lnTo>
                          <a:pt x="936" y="230"/>
                        </a:lnTo>
                        <a:lnTo>
                          <a:pt x="936" y="267"/>
                        </a:lnTo>
                        <a:lnTo>
                          <a:pt x="939" y="278"/>
                        </a:lnTo>
                        <a:lnTo>
                          <a:pt x="937" y="291"/>
                        </a:lnTo>
                        <a:lnTo>
                          <a:pt x="935" y="305"/>
                        </a:lnTo>
                        <a:lnTo>
                          <a:pt x="935" y="321"/>
                        </a:lnTo>
                        <a:lnTo>
                          <a:pt x="930" y="343"/>
                        </a:lnTo>
                        <a:lnTo>
                          <a:pt x="916" y="365"/>
                        </a:lnTo>
                        <a:lnTo>
                          <a:pt x="916" y="380"/>
                        </a:lnTo>
                        <a:lnTo>
                          <a:pt x="895" y="388"/>
                        </a:lnTo>
                        <a:lnTo>
                          <a:pt x="895" y="398"/>
                        </a:lnTo>
                        <a:lnTo>
                          <a:pt x="895" y="418"/>
                        </a:lnTo>
                        <a:lnTo>
                          <a:pt x="909" y="423"/>
                        </a:lnTo>
                        <a:lnTo>
                          <a:pt x="910" y="434"/>
                        </a:lnTo>
                        <a:lnTo>
                          <a:pt x="903" y="452"/>
                        </a:lnTo>
                        <a:lnTo>
                          <a:pt x="899" y="470"/>
                        </a:lnTo>
                        <a:lnTo>
                          <a:pt x="901" y="482"/>
                        </a:lnTo>
                        <a:lnTo>
                          <a:pt x="907" y="498"/>
                        </a:lnTo>
                        <a:lnTo>
                          <a:pt x="910" y="516"/>
                        </a:lnTo>
                        <a:lnTo>
                          <a:pt x="907" y="533"/>
                        </a:lnTo>
                        <a:lnTo>
                          <a:pt x="909" y="546"/>
                        </a:lnTo>
                        <a:lnTo>
                          <a:pt x="919" y="557"/>
                        </a:lnTo>
                        <a:lnTo>
                          <a:pt x="931" y="560"/>
                        </a:lnTo>
                        <a:lnTo>
                          <a:pt x="943" y="560"/>
                        </a:lnTo>
                        <a:lnTo>
                          <a:pt x="954" y="570"/>
                        </a:lnTo>
                        <a:lnTo>
                          <a:pt x="960" y="586"/>
                        </a:lnTo>
                        <a:lnTo>
                          <a:pt x="960" y="601"/>
                        </a:lnTo>
                        <a:lnTo>
                          <a:pt x="954" y="618"/>
                        </a:lnTo>
                        <a:lnTo>
                          <a:pt x="931" y="646"/>
                        </a:lnTo>
                        <a:lnTo>
                          <a:pt x="919" y="671"/>
                        </a:lnTo>
                        <a:lnTo>
                          <a:pt x="915" y="676"/>
                        </a:lnTo>
                        <a:lnTo>
                          <a:pt x="923" y="686"/>
                        </a:lnTo>
                        <a:lnTo>
                          <a:pt x="937" y="698"/>
                        </a:lnTo>
                        <a:lnTo>
                          <a:pt x="958" y="741"/>
                        </a:lnTo>
                        <a:lnTo>
                          <a:pt x="970" y="751"/>
                        </a:lnTo>
                        <a:lnTo>
                          <a:pt x="986" y="759"/>
                        </a:lnTo>
                        <a:lnTo>
                          <a:pt x="1013" y="768"/>
                        </a:lnTo>
                        <a:lnTo>
                          <a:pt x="1018" y="774"/>
                        </a:lnTo>
                        <a:lnTo>
                          <a:pt x="1023" y="800"/>
                        </a:lnTo>
                        <a:lnTo>
                          <a:pt x="1024" y="815"/>
                        </a:lnTo>
                        <a:lnTo>
                          <a:pt x="1023" y="829"/>
                        </a:lnTo>
                        <a:lnTo>
                          <a:pt x="1043" y="833"/>
                        </a:lnTo>
                        <a:lnTo>
                          <a:pt x="1048" y="838"/>
                        </a:lnTo>
                        <a:lnTo>
                          <a:pt x="1049" y="848"/>
                        </a:lnTo>
                        <a:lnTo>
                          <a:pt x="1046" y="854"/>
                        </a:lnTo>
                        <a:lnTo>
                          <a:pt x="1033" y="866"/>
                        </a:lnTo>
                        <a:lnTo>
                          <a:pt x="1021" y="869"/>
                        </a:lnTo>
                        <a:lnTo>
                          <a:pt x="1006" y="875"/>
                        </a:lnTo>
                        <a:lnTo>
                          <a:pt x="992" y="880"/>
                        </a:lnTo>
                        <a:lnTo>
                          <a:pt x="979" y="890"/>
                        </a:lnTo>
                        <a:lnTo>
                          <a:pt x="970" y="902"/>
                        </a:lnTo>
                        <a:lnTo>
                          <a:pt x="959" y="931"/>
                        </a:lnTo>
                        <a:lnTo>
                          <a:pt x="957" y="944"/>
                        </a:lnTo>
                        <a:lnTo>
                          <a:pt x="957" y="95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43" name="任意多边形: 形状 342"/>
                <p:cNvSpPr>
                  <a:spLocks noChangeAspect="1"/>
                </p:cNvSpPr>
                <p:nvPr/>
              </p:nvSpPr>
              <p:spPr bwMode="gray">
                <a:xfrm>
                  <a:off x="2941" y="2045"/>
                  <a:ext cx="107" cy="109"/>
                </a:xfrm>
                <a:custGeom>
                  <a:avLst/>
                  <a:gdLst/>
                  <a:ahLst/>
                  <a:cxnLst>
                    <a:cxn ang="0">
                      <a:pos x="527" y="500"/>
                    </a:cxn>
                    <a:cxn ang="0">
                      <a:pos x="510" y="490"/>
                    </a:cxn>
                    <a:cxn ang="0">
                      <a:pos x="505" y="494"/>
                    </a:cxn>
                    <a:cxn ang="0">
                      <a:pos x="479" y="489"/>
                    </a:cxn>
                    <a:cxn ang="0">
                      <a:pos x="452" y="512"/>
                    </a:cxn>
                    <a:cxn ang="0">
                      <a:pos x="426" y="548"/>
                    </a:cxn>
                    <a:cxn ang="0">
                      <a:pos x="265" y="515"/>
                    </a:cxn>
                    <a:cxn ang="0">
                      <a:pos x="263" y="472"/>
                    </a:cxn>
                    <a:cxn ang="0">
                      <a:pos x="232" y="467"/>
                    </a:cxn>
                    <a:cxn ang="0">
                      <a:pos x="218" y="444"/>
                    </a:cxn>
                    <a:cxn ang="0">
                      <a:pos x="100" y="376"/>
                    </a:cxn>
                    <a:cxn ang="0">
                      <a:pos x="0" y="278"/>
                    </a:cxn>
                    <a:cxn ang="0">
                      <a:pos x="58" y="237"/>
                    </a:cxn>
                    <a:cxn ang="0">
                      <a:pos x="95" y="220"/>
                    </a:cxn>
                    <a:cxn ang="0">
                      <a:pos x="111" y="209"/>
                    </a:cxn>
                    <a:cxn ang="0">
                      <a:pos x="133" y="180"/>
                    </a:cxn>
                    <a:cxn ang="0">
                      <a:pos x="140" y="73"/>
                    </a:cxn>
                    <a:cxn ang="0">
                      <a:pos x="189" y="31"/>
                    </a:cxn>
                    <a:cxn ang="0">
                      <a:pos x="229" y="0"/>
                    </a:cxn>
                    <a:cxn ang="0">
                      <a:pos x="279" y="10"/>
                    </a:cxn>
                    <a:cxn ang="0">
                      <a:pos x="306" y="20"/>
                    </a:cxn>
                    <a:cxn ang="0">
                      <a:pos x="329" y="14"/>
                    </a:cxn>
                    <a:cxn ang="0">
                      <a:pos x="344" y="64"/>
                    </a:cxn>
                    <a:cxn ang="0">
                      <a:pos x="362" y="96"/>
                    </a:cxn>
                    <a:cxn ang="0">
                      <a:pos x="396" y="112"/>
                    </a:cxn>
                    <a:cxn ang="0">
                      <a:pos x="404" y="119"/>
                    </a:cxn>
                    <a:cxn ang="0">
                      <a:pos x="403" y="152"/>
                    </a:cxn>
                    <a:cxn ang="0">
                      <a:pos x="381" y="184"/>
                    </a:cxn>
                    <a:cxn ang="0">
                      <a:pos x="374" y="195"/>
                    </a:cxn>
                    <a:cxn ang="0">
                      <a:pos x="366" y="227"/>
                    </a:cxn>
                    <a:cxn ang="0">
                      <a:pos x="359" y="236"/>
                    </a:cxn>
                    <a:cxn ang="0">
                      <a:pos x="367" y="256"/>
                    </a:cxn>
                    <a:cxn ang="0">
                      <a:pos x="380" y="264"/>
                    </a:cxn>
                    <a:cxn ang="0">
                      <a:pos x="393" y="283"/>
                    </a:cxn>
                    <a:cxn ang="0">
                      <a:pos x="405" y="301"/>
                    </a:cxn>
                    <a:cxn ang="0">
                      <a:pos x="432" y="322"/>
                    </a:cxn>
                    <a:cxn ang="0">
                      <a:pos x="457" y="331"/>
                    </a:cxn>
                    <a:cxn ang="0">
                      <a:pos x="473" y="355"/>
                    </a:cxn>
                    <a:cxn ang="0">
                      <a:pos x="487" y="381"/>
                    </a:cxn>
                    <a:cxn ang="0">
                      <a:pos x="482" y="429"/>
                    </a:cxn>
                    <a:cxn ang="0">
                      <a:pos x="499" y="456"/>
                    </a:cxn>
                    <a:cxn ang="0">
                      <a:pos x="511" y="472"/>
                    </a:cxn>
                    <a:cxn ang="0">
                      <a:pos x="534" y="489"/>
                    </a:cxn>
                  </a:cxnLst>
                  <a:rect l="0" t="0" r="r" b="b"/>
                  <a:pathLst>
                    <a:path w="534" h="548">
                      <a:moveTo>
                        <a:pt x="534" y="489"/>
                      </a:moveTo>
                      <a:lnTo>
                        <a:pt x="527" y="500"/>
                      </a:lnTo>
                      <a:lnTo>
                        <a:pt x="520" y="495"/>
                      </a:lnTo>
                      <a:lnTo>
                        <a:pt x="510" y="490"/>
                      </a:lnTo>
                      <a:lnTo>
                        <a:pt x="507" y="491"/>
                      </a:lnTo>
                      <a:lnTo>
                        <a:pt x="505" y="494"/>
                      </a:lnTo>
                      <a:lnTo>
                        <a:pt x="493" y="490"/>
                      </a:lnTo>
                      <a:lnTo>
                        <a:pt x="479" y="489"/>
                      </a:lnTo>
                      <a:lnTo>
                        <a:pt x="463" y="495"/>
                      </a:lnTo>
                      <a:lnTo>
                        <a:pt x="452" y="512"/>
                      </a:lnTo>
                      <a:lnTo>
                        <a:pt x="442" y="532"/>
                      </a:lnTo>
                      <a:lnTo>
                        <a:pt x="426" y="548"/>
                      </a:lnTo>
                      <a:lnTo>
                        <a:pt x="328" y="543"/>
                      </a:lnTo>
                      <a:lnTo>
                        <a:pt x="265" y="515"/>
                      </a:lnTo>
                      <a:lnTo>
                        <a:pt x="263" y="511"/>
                      </a:lnTo>
                      <a:lnTo>
                        <a:pt x="263" y="472"/>
                      </a:lnTo>
                      <a:lnTo>
                        <a:pt x="261" y="469"/>
                      </a:lnTo>
                      <a:lnTo>
                        <a:pt x="232" y="467"/>
                      </a:lnTo>
                      <a:lnTo>
                        <a:pt x="224" y="449"/>
                      </a:lnTo>
                      <a:lnTo>
                        <a:pt x="218" y="444"/>
                      </a:lnTo>
                      <a:lnTo>
                        <a:pt x="162" y="423"/>
                      </a:lnTo>
                      <a:lnTo>
                        <a:pt x="100" y="376"/>
                      </a:lnTo>
                      <a:lnTo>
                        <a:pt x="16" y="353"/>
                      </a:lnTo>
                      <a:lnTo>
                        <a:pt x="0" y="278"/>
                      </a:lnTo>
                      <a:lnTo>
                        <a:pt x="43" y="248"/>
                      </a:lnTo>
                      <a:lnTo>
                        <a:pt x="58" y="237"/>
                      </a:lnTo>
                      <a:lnTo>
                        <a:pt x="73" y="232"/>
                      </a:lnTo>
                      <a:lnTo>
                        <a:pt x="95" y="220"/>
                      </a:lnTo>
                      <a:lnTo>
                        <a:pt x="107" y="213"/>
                      </a:lnTo>
                      <a:lnTo>
                        <a:pt x="111" y="209"/>
                      </a:lnTo>
                      <a:lnTo>
                        <a:pt x="123" y="204"/>
                      </a:lnTo>
                      <a:lnTo>
                        <a:pt x="133" y="180"/>
                      </a:lnTo>
                      <a:lnTo>
                        <a:pt x="136" y="143"/>
                      </a:lnTo>
                      <a:lnTo>
                        <a:pt x="140" y="73"/>
                      </a:lnTo>
                      <a:lnTo>
                        <a:pt x="171" y="60"/>
                      </a:lnTo>
                      <a:lnTo>
                        <a:pt x="189" y="31"/>
                      </a:lnTo>
                      <a:lnTo>
                        <a:pt x="204" y="22"/>
                      </a:lnTo>
                      <a:lnTo>
                        <a:pt x="229" y="0"/>
                      </a:lnTo>
                      <a:lnTo>
                        <a:pt x="249" y="9"/>
                      </a:lnTo>
                      <a:lnTo>
                        <a:pt x="279" y="10"/>
                      </a:lnTo>
                      <a:lnTo>
                        <a:pt x="297" y="9"/>
                      </a:lnTo>
                      <a:lnTo>
                        <a:pt x="306" y="20"/>
                      </a:lnTo>
                      <a:lnTo>
                        <a:pt x="322" y="22"/>
                      </a:lnTo>
                      <a:lnTo>
                        <a:pt x="329" y="14"/>
                      </a:lnTo>
                      <a:lnTo>
                        <a:pt x="334" y="47"/>
                      </a:lnTo>
                      <a:lnTo>
                        <a:pt x="344" y="64"/>
                      </a:lnTo>
                      <a:lnTo>
                        <a:pt x="356" y="74"/>
                      </a:lnTo>
                      <a:lnTo>
                        <a:pt x="362" y="96"/>
                      </a:lnTo>
                      <a:lnTo>
                        <a:pt x="374" y="107"/>
                      </a:lnTo>
                      <a:lnTo>
                        <a:pt x="396" y="112"/>
                      </a:lnTo>
                      <a:lnTo>
                        <a:pt x="410" y="112"/>
                      </a:lnTo>
                      <a:lnTo>
                        <a:pt x="404" y="119"/>
                      </a:lnTo>
                      <a:lnTo>
                        <a:pt x="398" y="133"/>
                      </a:lnTo>
                      <a:lnTo>
                        <a:pt x="403" y="152"/>
                      </a:lnTo>
                      <a:lnTo>
                        <a:pt x="394" y="162"/>
                      </a:lnTo>
                      <a:lnTo>
                        <a:pt x="381" y="184"/>
                      </a:lnTo>
                      <a:lnTo>
                        <a:pt x="382" y="192"/>
                      </a:lnTo>
                      <a:lnTo>
                        <a:pt x="374" y="195"/>
                      </a:lnTo>
                      <a:lnTo>
                        <a:pt x="370" y="202"/>
                      </a:lnTo>
                      <a:lnTo>
                        <a:pt x="366" y="227"/>
                      </a:lnTo>
                      <a:lnTo>
                        <a:pt x="362" y="234"/>
                      </a:lnTo>
                      <a:lnTo>
                        <a:pt x="359" y="236"/>
                      </a:lnTo>
                      <a:lnTo>
                        <a:pt x="361" y="251"/>
                      </a:lnTo>
                      <a:lnTo>
                        <a:pt x="367" y="256"/>
                      </a:lnTo>
                      <a:lnTo>
                        <a:pt x="376" y="256"/>
                      </a:lnTo>
                      <a:lnTo>
                        <a:pt x="380" y="264"/>
                      </a:lnTo>
                      <a:lnTo>
                        <a:pt x="387" y="269"/>
                      </a:lnTo>
                      <a:lnTo>
                        <a:pt x="393" y="283"/>
                      </a:lnTo>
                      <a:lnTo>
                        <a:pt x="393" y="294"/>
                      </a:lnTo>
                      <a:lnTo>
                        <a:pt x="405" y="301"/>
                      </a:lnTo>
                      <a:lnTo>
                        <a:pt x="420" y="311"/>
                      </a:lnTo>
                      <a:lnTo>
                        <a:pt x="432" y="322"/>
                      </a:lnTo>
                      <a:lnTo>
                        <a:pt x="444" y="327"/>
                      </a:lnTo>
                      <a:lnTo>
                        <a:pt x="457" y="331"/>
                      </a:lnTo>
                      <a:lnTo>
                        <a:pt x="466" y="340"/>
                      </a:lnTo>
                      <a:lnTo>
                        <a:pt x="473" y="355"/>
                      </a:lnTo>
                      <a:lnTo>
                        <a:pt x="480" y="367"/>
                      </a:lnTo>
                      <a:lnTo>
                        <a:pt x="487" y="381"/>
                      </a:lnTo>
                      <a:lnTo>
                        <a:pt x="483" y="408"/>
                      </a:lnTo>
                      <a:lnTo>
                        <a:pt x="482" y="429"/>
                      </a:lnTo>
                      <a:lnTo>
                        <a:pt x="495" y="436"/>
                      </a:lnTo>
                      <a:lnTo>
                        <a:pt x="499" y="456"/>
                      </a:lnTo>
                      <a:lnTo>
                        <a:pt x="504" y="464"/>
                      </a:lnTo>
                      <a:lnTo>
                        <a:pt x="511" y="472"/>
                      </a:lnTo>
                      <a:lnTo>
                        <a:pt x="531" y="487"/>
                      </a:lnTo>
                      <a:lnTo>
                        <a:pt x="534" y="48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44" name="任意多边形: 形状 343"/>
                <p:cNvSpPr>
                  <a:spLocks noChangeAspect="1"/>
                </p:cNvSpPr>
                <p:nvPr/>
              </p:nvSpPr>
              <p:spPr bwMode="gray">
                <a:xfrm>
                  <a:off x="3072" y="2191"/>
                  <a:ext cx="9" cy="20"/>
                </a:xfrm>
                <a:custGeom>
                  <a:avLst/>
                  <a:gdLst/>
                  <a:ahLst/>
                  <a:cxnLst>
                    <a:cxn ang="0">
                      <a:pos x="16" y="98"/>
                    </a:cxn>
                    <a:cxn ang="0">
                      <a:pos x="35" y="90"/>
                    </a:cxn>
                    <a:cxn ang="0">
                      <a:pos x="38" y="87"/>
                    </a:cxn>
                    <a:cxn ang="0">
                      <a:pos x="39" y="81"/>
                    </a:cxn>
                    <a:cxn ang="0">
                      <a:pos x="43" y="74"/>
                    </a:cxn>
                    <a:cxn ang="0">
                      <a:pos x="44" y="70"/>
                    </a:cxn>
                    <a:cxn ang="0">
                      <a:pos x="44" y="55"/>
                    </a:cxn>
                    <a:cxn ang="0">
                      <a:pos x="40" y="50"/>
                    </a:cxn>
                    <a:cxn ang="0">
                      <a:pos x="40" y="42"/>
                    </a:cxn>
                    <a:cxn ang="0">
                      <a:pos x="40" y="33"/>
                    </a:cxn>
                    <a:cxn ang="0">
                      <a:pos x="43" y="32"/>
                    </a:cxn>
                    <a:cxn ang="0">
                      <a:pos x="41" y="29"/>
                    </a:cxn>
                    <a:cxn ang="0">
                      <a:pos x="44" y="25"/>
                    </a:cxn>
                    <a:cxn ang="0">
                      <a:pos x="44" y="21"/>
                    </a:cxn>
                    <a:cxn ang="0">
                      <a:pos x="45" y="16"/>
                    </a:cxn>
                    <a:cxn ang="0">
                      <a:pos x="43" y="15"/>
                    </a:cxn>
                    <a:cxn ang="0">
                      <a:pos x="36" y="12"/>
                    </a:cxn>
                    <a:cxn ang="0">
                      <a:pos x="34" y="10"/>
                    </a:cxn>
                    <a:cxn ang="0">
                      <a:pos x="34" y="6"/>
                    </a:cxn>
                    <a:cxn ang="0">
                      <a:pos x="30" y="4"/>
                    </a:cxn>
                    <a:cxn ang="0">
                      <a:pos x="24" y="0"/>
                    </a:cxn>
                    <a:cxn ang="0">
                      <a:pos x="18" y="4"/>
                    </a:cxn>
                    <a:cxn ang="0">
                      <a:pos x="13" y="12"/>
                    </a:cxn>
                    <a:cxn ang="0">
                      <a:pos x="11" y="26"/>
                    </a:cxn>
                    <a:cxn ang="0">
                      <a:pos x="7" y="36"/>
                    </a:cxn>
                    <a:cxn ang="0">
                      <a:pos x="1" y="43"/>
                    </a:cxn>
                    <a:cxn ang="0">
                      <a:pos x="1" y="50"/>
                    </a:cxn>
                    <a:cxn ang="0">
                      <a:pos x="0" y="55"/>
                    </a:cxn>
                    <a:cxn ang="0">
                      <a:pos x="2" y="58"/>
                    </a:cxn>
                    <a:cxn ang="0">
                      <a:pos x="0" y="63"/>
                    </a:cxn>
                    <a:cxn ang="0">
                      <a:pos x="1" y="66"/>
                    </a:cxn>
                    <a:cxn ang="0">
                      <a:pos x="5" y="74"/>
                    </a:cxn>
                    <a:cxn ang="0">
                      <a:pos x="2" y="77"/>
                    </a:cxn>
                    <a:cxn ang="0">
                      <a:pos x="5" y="80"/>
                    </a:cxn>
                    <a:cxn ang="0">
                      <a:pos x="3" y="84"/>
                    </a:cxn>
                    <a:cxn ang="0">
                      <a:pos x="2" y="85"/>
                    </a:cxn>
                    <a:cxn ang="0">
                      <a:pos x="9" y="97"/>
                    </a:cxn>
                    <a:cxn ang="0">
                      <a:pos x="16" y="98"/>
                    </a:cxn>
                  </a:cxnLst>
                  <a:rect l="0" t="0" r="r" b="b"/>
                  <a:pathLst>
                    <a:path w="45" h="98">
                      <a:moveTo>
                        <a:pt x="16" y="98"/>
                      </a:moveTo>
                      <a:lnTo>
                        <a:pt x="35" y="90"/>
                      </a:lnTo>
                      <a:lnTo>
                        <a:pt x="38" y="87"/>
                      </a:lnTo>
                      <a:lnTo>
                        <a:pt x="39" y="81"/>
                      </a:lnTo>
                      <a:lnTo>
                        <a:pt x="43" y="74"/>
                      </a:lnTo>
                      <a:lnTo>
                        <a:pt x="44" y="70"/>
                      </a:lnTo>
                      <a:lnTo>
                        <a:pt x="44" y="55"/>
                      </a:lnTo>
                      <a:lnTo>
                        <a:pt x="40" y="50"/>
                      </a:lnTo>
                      <a:lnTo>
                        <a:pt x="40" y="42"/>
                      </a:lnTo>
                      <a:lnTo>
                        <a:pt x="40" y="33"/>
                      </a:lnTo>
                      <a:lnTo>
                        <a:pt x="43" y="32"/>
                      </a:lnTo>
                      <a:lnTo>
                        <a:pt x="41" y="29"/>
                      </a:lnTo>
                      <a:lnTo>
                        <a:pt x="44" y="25"/>
                      </a:lnTo>
                      <a:lnTo>
                        <a:pt x="44" y="21"/>
                      </a:lnTo>
                      <a:lnTo>
                        <a:pt x="45" y="16"/>
                      </a:lnTo>
                      <a:lnTo>
                        <a:pt x="43" y="15"/>
                      </a:lnTo>
                      <a:lnTo>
                        <a:pt x="36" y="12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0" y="4"/>
                      </a:lnTo>
                      <a:lnTo>
                        <a:pt x="24" y="0"/>
                      </a:lnTo>
                      <a:lnTo>
                        <a:pt x="18" y="4"/>
                      </a:lnTo>
                      <a:lnTo>
                        <a:pt x="13" y="12"/>
                      </a:lnTo>
                      <a:lnTo>
                        <a:pt x="11" y="26"/>
                      </a:lnTo>
                      <a:lnTo>
                        <a:pt x="7" y="36"/>
                      </a:lnTo>
                      <a:lnTo>
                        <a:pt x="1" y="43"/>
                      </a:lnTo>
                      <a:lnTo>
                        <a:pt x="1" y="50"/>
                      </a:lnTo>
                      <a:lnTo>
                        <a:pt x="0" y="55"/>
                      </a:lnTo>
                      <a:lnTo>
                        <a:pt x="2" y="58"/>
                      </a:lnTo>
                      <a:lnTo>
                        <a:pt x="0" y="63"/>
                      </a:lnTo>
                      <a:lnTo>
                        <a:pt x="1" y="66"/>
                      </a:lnTo>
                      <a:lnTo>
                        <a:pt x="5" y="74"/>
                      </a:lnTo>
                      <a:lnTo>
                        <a:pt x="2" y="77"/>
                      </a:lnTo>
                      <a:lnTo>
                        <a:pt x="5" y="80"/>
                      </a:lnTo>
                      <a:lnTo>
                        <a:pt x="3" y="84"/>
                      </a:lnTo>
                      <a:lnTo>
                        <a:pt x="2" y="85"/>
                      </a:lnTo>
                      <a:lnTo>
                        <a:pt x="9" y="97"/>
                      </a:lnTo>
                      <a:lnTo>
                        <a:pt x="16" y="9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45" name="任意多边形: 形状 344"/>
                <p:cNvSpPr>
                  <a:spLocks noChangeAspect="1"/>
                </p:cNvSpPr>
                <p:nvPr/>
              </p:nvSpPr>
              <p:spPr bwMode="gray">
                <a:xfrm>
                  <a:off x="3075" y="2192"/>
                  <a:ext cx="58" cy="43"/>
                </a:xfrm>
                <a:custGeom>
                  <a:avLst/>
                  <a:gdLst/>
                  <a:ahLst/>
                  <a:cxnLst>
                    <a:cxn ang="0">
                      <a:pos x="217" y="215"/>
                    </a:cxn>
                    <a:cxn ang="0">
                      <a:pos x="36" y="136"/>
                    </a:cxn>
                    <a:cxn ang="0">
                      <a:pos x="0" y="92"/>
                    </a:cxn>
                    <a:cxn ang="0">
                      <a:pos x="17" y="89"/>
                    </a:cxn>
                    <a:cxn ang="0">
                      <a:pos x="20" y="95"/>
                    </a:cxn>
                    <a:cxn ang="0">
                      <a:pos x="17" y="107"/>
                    </a:cxn>
                    <a:cxn ang="0">
                      <a:pos x="30" y="109"/>
                    </a:cxn>
                    <a:cxn ang="0">
                      <a:pos x="35" y="107"/>
                    </a:cxn>
                    <a:cxn ang="0">
                      <a:pos x="41" y="122"/>
                    </a:cxn>
                    <a:cxn ang="0">
                      <a:pos x="70" y="124"/>
                    </a:cxn>
                    <a:cxn ang="0">
                      <a:pos x="79" y="118"/>
                    </a:cxn>
                    <a:cxn ang="0">
                      <a:pos x="110" y="114"/>
                    </a:cxn>
                    <a:cxn ang="0">
                      <a:pos x="125" y="118"/>
                    </a:cxn>
                    <a:cxn ang="0">
                      <a:pos x="159" y="119"/>
                    </a:cxn>
                    <a:cxn ang="0">
                      <a:pos x="169" y="109"/>
                    </a:cxn>
                    <a:cxn ang="0">
                      <a:pos x="180" y="106"/>
                    </a:cxn>
                    <a:cxn ang="0">
                      <a:pos x="186" y="102"/>
                    </a:cxn>
                    <a:cxn ang="0">
                      <a:pos x="184" y="97"/>
                    </a:cxn>
                    <a:cxn ang="0">
                      <a:pos x="192" y="95"/>
                    </a:cxn>
                    <a:cxn ang="0">
                      <a:pos x="195" y="91"/>
                    </a:cxn>
                    <a:cxn ang="0">
                      <a:pos x="197" y="84"/>
                    </a:cxn>
                    <a:cxn ang="0">
                      <a:pos x="201" y="76"/>
                    </a:cxn>
                    <a:cxn ang="0">
                      <a:pos x="213" y="65"/>
                    </a:cxn>
                    <a:cxn ang="0">
                      <a:pos x="219" y="59"/>
                    </a:cxn>
                    <a:cxn ang="0">
                      <a:pos x="233" y="48"/>
                    </a:cxn>
                    <a:cxn ang="0">
                      <a:pos x="238" y="43"/>
                    </a:cxn>
                    <a:cxn ang="0">
                      <a:pos x="240" y="39"/>
                    </a:cxn>
                    <a:cxn ang="0">
                      <a:pos x="245" y="32"/>
                    </a:cxn>
                    <a:cxn ang="0">
                      <a:pos x="249" y="27"/>
                    </a:cxn>
                    <a:cxn ang="0">
                      <a:pos x="270" y="10"/>
                    </a:cxn>
                    <a:cxn ang="0">
                      <a:pos x="275" y="4"/>
                    </a:cxn>
                    <a:cxn ang="0">
                      <a:pos x="276" y="12"/>
                    </a:cxn>
                    <a:cxn ang="0">
                      <a:pos x="275" y="21"/>
                    </a:cxn>
                    <a:cxn ang="0">
                      <a:pos x="285" y="25"/>
                    </a:cxn>
                    <a:cxn ang="0">
                      <a:pos x="287" y="64"/>
                    </a:cxn>
                    <a:cxn ang="0">
                      <a:pos x="255" y="73"/>
                    </a:cxn>
                    <a:cxn ang="0">
                      <a:pos x="239" y="132"/>
                    </a:cxn>
                  </a:cxnLst>
                  <a:rect l="0" t="0" r="r" b="b"/>
                  <a:pathLst>
                    <a:path w="288" h="215">
                      <a:moveTo>
                        <a:pt x="228" y="203"/>
                      </a:moveTo>
                      <a:lnTo>
                        <a:pt x="217" y="215"/>
                      </a:lnTo>
                      <a:lnTo>
                        <a:pt x="52" y="184"/>
                      </a:lnTo>
                      <a:lnTo>
                        <a:pt x="36" y="136"/>
                      </a:lnTo>
                      <a:lnTo>
                        <a:pt x="3" y="107"/>
                      </a:lnTo>
                      <a:lnTo>
                        <a:pt x="0" y="92"/>
                      </a:lnTo>
                      <a:lnTo>
                        <a:pt x="19" y="84"/>
                      </a:lnTo>
                      <a:lnTo>
                        <a:pt x="17" y="89"/>
                      </a:lnTo>
                      <a:lnTo>
                        <a:pt x="17" y="92"/>
                      </a:lnTo>
                      <a:lnTo>
                        <a:pt x="20" y="95"/>
                      </a:lnTo>
                      <a:lnTo>
                        <a:pt x="17" y="100"/>
                      </a:lnTo>
                      <a:lnTo>
                        <a:pt x="17" y="107"/>
                      </a:lnTo>
                      <a:lnTo>
                        <a:pt x="24" y="107"/>
                      </a:lnTo>
                      <a:lnTo>
                        <a:pt x="30" y="109"/>
                      </a:lnTo>
                      <a:lnTo>
                        <a:pt x="34" y="107"/>
                      </a:lnTo>
                      <a:lnTo>
                        <a:pt x="35" y="107"/>
                      </a:lnTo>
                      <a:lnTo>
                        <a:pt x="36" y="118"/>
                      </a:lnTo>
                      <a:lnTo>
                        <a:pt x="41" y="122"/>
                      </a:lnTo>
                      <a:lnTo>
                        <a:pt x="55" y="124"/>
                      </a:lnTo>
                      <a:lnTo>
                        <a:pt x="70" y="124"/>
                      </a:lnTo>
                      <a:lnTo>
                        <a:pt x="73" y="123"/>
                      </a:lnTo>
                      <a:lnTo>
                        <a:pt x="79" y="118"/>
                      </a:lnTo>
                      <a:lnTo>
                        <a:pt x="88" y="112"/>
                      </a:lnTo>
                      <a:lnTo>
                        <a:pt x="110" y="114"/>
                      </a:lnTo>
                      <a:lnTo>
                        <a:pt x="119" y="118"/>
                      </a:lnTo>
                      <a:lnTo>
                        <a:pt x="125" y="118"/>
                      </a:lnTo>
                      <a:lnTo>
                        <a:pt x="135" y="121"/>
                      </a:lnTo>
                      <a:lnTo>
                        <a:pt x="159" y="119"/>
                      </a:lnTo>
                      <a:lnTo>
                        <a:pt x="164" y="116"/>
                      </a:lnTo>
                      <a:lnTo>
                        <a:pt x="169" y="109"/>
                      </a:lnTo>
                      <a:lnTo>
                        <a:pt x="178" y="107"/>
                      </a:lnTo>
                      <a:lnTo>
                        <a:pt x="180" y="106"/>
                      </a:lnTo>
                      <a:lnTo>
                        <a:pt x="185" y="103"/>
                      </a:lnTo>
                      <a:lnTo>
                        <a:pt x="186" y="102"/>
                      </a:lnTo>
                      <a:lnTo>
                        <a:pt x="184" y="98"/>
                      </a:lnTo>
                      <a:lnTo>
                        <a:pt x="184" y="97"/>
                      </a:lnTo>
                      <a:lnTo>
                        <a:pt x="184" y="96"/>
                      </a:lnTo>
                      <a:lnTo>
                        <a:pt x="192" y="95"/>
                      </a:lnTo>
                      <a:lnTo>
                        <a:pt x="191" y="92"/>
                      </a:lnTo>
                      <a:lnTo>
                        <a:pt x="195" y="91"/>
                      </a:lnTo>
                      <a:lnTo>
                        <a:pt x="194" y="87"/>
                      </a:lnTo>
                      <a:lnTo>
                        <a:pt x="197" y="84"/>
                      </a:lnTo>
                      <a:lnTo>
                        <a:pt x="197" y="80"/>
                      </a:lnTo>
                      <a:lnTo>
                        <a:pt x="201" y="76"/>
                      </a:lnTo>
                      <a:lnTo>
                        <a:pt x="211" y="73"/>
                      </a:lnTo>
                      <a:lnTo>
                        <a:pt x="213" y="65"/>
                      </a:lnTo>
                      <a:lnTo>
                        <a:pt x="217" y="63"/>
                      </a:lnTo>
                      <a:lnTo>
                        <a:pt x="219" y="59"/>
                      </a:lnTo>
                      <a:lnTo>
                        <a:pt x="228" y="53"/>
                      </a:lnTo>
                      <a:lnTo>
                        <a:pt x="233" y="48"/>
                      </a:lnTo>
                      <a:lnTo>
                        <a:pt x="237" y="46"/>
                      </a:lnTo>
                      <a:lnTo>
                        <a:pt x="238" y="43"/>
                      </a:lnTo>
                      <a:lnTo>
                        <a:pt x="239" y="42"/>
                      </a:lnTo>
                      <a:lnTo>
                        <a:pt x="240" y="39"/>
                      </a:lnTo>
                      <a:lnTo>
                        <a:pt x="245" y="35"/>
                      </a:lnTo>
                      <a:lnTo>
                        <a:pt x="245" y="32"/>
                      </a:lnTo>
                      <a:lnTo>
                        <a:pt x="248" y="31"/>
                      </a:lnTo>
                      <a:lnTo>
                        <a:pt x="249" y="27"/>
                      </a:lnTo>
                      <a:lnTo>
                        <a:pt x="259" y="21"/>
                      </a:lnTo>
                      <a:lnTo>
                        <a:pt x="270" y="10"/>
                      </a:lnTo>
                      <a:lnTo>
                        <a:pt x="274" y="0"/>
                      </a:lnTo>
                      <a:lnTo>
                        <a:pt x="275" y="4"/>
                      </a:lnTo>
                      <a:lnTo>
                        <a:pt x="277" y="10"/>
                      </a:lnTo>
                      <a:lnTo>
                        <a:pt x="276" y="12"/>
                      </a:lnTo>
                      <a:lnTo>
                        <a:pt x="277" y="16"/>
                      </a:lnTo>
                      <a:lnTo>
                        <a:pt x="275" y="21"/>
                      </a:lnTo>
                      <a:lnTo>
                        <a:pt x="277" y="22"/>
                      </a:lnTo>
                      <a:lnTo>
                        <a:pt x="285" y="25"/>
                      </a:lnTo>
                      <a:lnTo>
                        <a:pt x="288" y="31"/>
                      </a:lnTo>
                      <a:lnTo>
                        <a:pt x="287" y="64"/>
                      </a:lnTo>
                      <a:lnTo>
                        <a:pt x="288" y="73"/>
                      </a:lnTo>
                      <a:lnTo>
                        <a:pt x="255" y="73"/>
                      </a:lnTo>
                      <a:lnTo>
                        <a:pt x="272" y="119"/>
                      </a:lnTo>
                      <a:lnTo>
                        <a:pt x="239" y="132"/>
                      </a:lnTo>
                      <a:lnTo>
                        <a:pt x="228" y="20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grpSp>
              <p:nvGrpSpPr>
                <p:cNvPr id="346" name="组合 345"/>
                <p:cNvGrpSpPr>
                  <a:grpSpLocks noChangeAspect="1"/>
                </p:cNvGrpSpPr>
                <p:nvPr/>
              </p:nvGrpSpPr>
              <p:grpSpPr bwMode="gray">
                <a:xfrm>
                  <a:off x="2802" y="1979"/>
                  <a:ext cx="205" cy="88"/>
                  <a:chOff x="2802" y="1979"/>
                  <a:chExt cx="205" cy="88"/>
                </a:xfrm>
                <a:grpFill/>
              </p:grpSpPr>
              <p:sp>
                <p:nvSpPr>
                  <p:cNvPr id="350" name="任意多边形: 形状 349"/>
                  <p:cNvSpPr>
                    <a:spLocks noChangeAspect="1"/>
                  </p:cNvSpPr>
                  <p:nvPr/>
                </p:nvSpPr>
                <p:spPr bwMode="gray">
                  <a:xfrm>
                    <a:off x="2803" y="1979"/>
                    <a:ext cx="204" cy="88"/>
                  </a:xfrm>
                  <a:custGeom>
                    <a:avLst/>
                    <a:gdLst/>
                    <a:ahLst/>
                    <a:cxnLst>
                      <a:cxn ang="0">
                        <a:pos x="552" y="379"/>
                      </a:cxn>
                      <a:cxn ang="0">
                        <a:pos x="503" y="390"/>
                      </a:cxn>
                      <a:cxn ang="0">
                        <a:pos x="460" y="379"/>
                      </a:cxn>
                      <a:cxn ang="0">
                        <a:pos x="408" y="418"/>
                      </a:cxn>
                      <a:cxn ang="0">
                        <a:pos x="341" y="409"/>
                      </a:cxn>
                      <a:cxn ang="0">
                        <a:pos x="283" y="370"/>
                      </a:cxn>
                      <a:cxn ang="0">
                        <a:pos x="245" y="391"/>
                      </a:cxn>
                      <a:cxn ang="0">
                        <a:pos x="196" y="417"/>
                      </a:cxn>
                      <a:cxn ang="0">
                        <a:pos x="164" y="381"/>
                      </a:cxn>
                      <a:cxn ang="0">
                        <a:pos x="143" y="380"/>
                      </a:cxn>
                      <a:cxn ang="0">
                        <a:pos x="107" y="386"/>
                      </a:cxn>
                      <a:cxn ang="0">
                        <a:pos x="79" y="378"/>
                      </a:cxn>
                      <a:cxn ang="0">
                        <a:pos x="118" y="362"/>
                      </a:cxn>
                      <a:cxn ang="0">
                        <a:pos x="67" y="355"/>
                      </a:cxn>
                      <a:cxn ang="0">
                        <a:pos x="64" y="325"/>
                      </a:cxn>
                      <a:cxn ang="0">
                        <a:pos x="52" y="312"/>
                      </a:cxn>
                      <a:cxn ang="0">
                        <a:pos x="37" y="283"/>
                      </a:cxn>
                      <a:cxn ang="0">
                        <a:pos x="10" y="268"/>
                      </a:cxn>
                      <a:cxn ang="0">
                        <a:pos x="22" y="246"/>
                      </a:cxn>
                      <a:cxn ang="0">
                        <a:pos x="52" y="260"/>
                      </a:cxn>
                      <a:cxn ang="0">
                        <a:pos x="44" y="226"/>
                      </a:cxn>
                      <a:cxn ang="0">
                        <a:pos x="43" y="186"/>
                      </a:cxn>
                      <a:cxn ang="0">
                        <a:pos x="3" y="160"/>
                      </a:cxn>
                      <a:cxn ang="0">
                        <a:pos x="35" y="122"/>
                      </a:cxn>
                      <a:cxn ang="0">
                        <a:pos x="91" y="126"/>
                      </a:cxn>
                      <a:cxn ang="0">
                        <a:pos x="108" y="123"/>
                      </a:cxn>
                      <a:cxn ang="0">
                        <a:pos x="151" y="111"/>
                      </a:cxn>
                      <a:cxn ang="0">
                        <a:pos x="196" y="94"/>
                      </a:cxn>
                      <a:cxn ang="0">
                        <a:pos x="167" y="83"/>
                      </a:cxn>
                      <a:cxn ang="0">
                        <a:pos x="180" y="66"/>
                      </a:cxn>
                      <a:cxn ang="0">
                        <a:pos x="253" y="74"/>
                      </a:cxn>
                      <a:cxn ang="0">
                        <a:pos x="318" y="41"/>
                      </a:cxn>
                      <a:cxn ang="0">
                        <a:pos x="398" y="7"/>
                      </a:cxn>
                      <a:cxn ang="0">
                        <a:pos x="493" y="0"/>
                      </a:cxn>
                      <a:cxn ang="0">
                        <a:pos x="533" y="35"/>
                      </a:cxn>
                      <a:cxn ang="0">
                        <a:pos x="623" y="80"/>
                      </a:cxn>
                      <a:cxn ang="0">
                        <a:pos x="693" y="77"/>
                      </a:cxn>
                      <a:cxn ang="0">
                        <a:pos x="838" y="40"/>
                      </a:cxn>
                      <a:cxn ang="0">
                        <a:pos x="887" y="43"/>
                      </a:cxn>
                      <a:cxn ang="0">
                        <a:pos x="919" y="42"/>
                      </a:cxn>
                      <a:cxn ang="0">
                        <a:pos x="958" y="89"/>
                      </a:cxn>
                      <a:cxn ang="0">
                        <a:pos x="990" y="143"/>
                      </a:cxn>
                      <a:cxn ang="0">
                        <a:pos x="1001" y="186"/>
                      </a:cxn>
                      <a:cxn ang="0">
                        <a:pos x="997" y="263"/>
                      </a:cxn>
                      <a:cxn ang="0">
                        <a:pos x="1022" y="341"/>
                      </a:cxn>
                      <a:cxn ang="0">
                        <a:pos x="942" y="336"/>
                      </a:cxn>
                      <a:cxn ang="0">
                        <a:pos x="887" y="342"/>
                      </a:cxn>
                      <a:cxn ang="0">
                        <a:pos x="820" y="354"/>
                      </a:cxn>
                      <a:cxn ang="0">
                        <a:pos x="767" y="368"/>
                      </a:cxn>
                      <a:cxn ang="0">
                        <a:pos x="678" y="366"/>
                      </a:cxn>
                      <a:cxn ang="0">
                        <a:pos x="626" y="380"/>
                      </a:cxn>
                      <a:cxn ang="0">
                        <a:pos x="597" y="379"/>
                      </a:cxn>
                      <a:cxn ang="0">
                        <a:pos x="578" y="370"/>
                      </a:cxn>
                      <a:cxn ang="0">
                        <a:pos x="579" y="408"/>
                      </a:cxn>
                      <a:cxn ang="0">
                        <a:pos x="560" y="418"/>
                      </a:cxn>
                      <a:cxn ang="0">
                        <a:pos x="542" y="435"/>
                      </a:cxn>
                    </a:cxnLst>
                    <a:rect l="0" t="0" r="r" b="b"/>
                    <a:pathLst>
                      <a:path w="1022" h="439">
                        <a:moveTo>
                          <a:pt x="538" y="424"/>
                        </a:moveTo>
                        <a:lnTo>
                          <a:pt x="535" y="411"/>
                        </a:lnTo>
                        <a:lnTo>
                          <a:pt x="538" y="395"/>
                        </a:lnTo>
                        <a:lnTo>
                          <a:pt x="548" y="389"/>
                        </a:lnTo>
                        <a:lnTo>
                          <a:pt x="552" y="379"/>
                        </a:lnTo>
                        <a:lnTo>
                          <a:pt x="543" y="370"/>
                        </a:lnTo>
                        <a:lnTo>
                          <a:pt x="526" y="378"/>
                        </a:lnTo>
                        <a:lnTo>
                          <a:pt x="524" y="389"/>
                        </a:lnTo>
                        <a:lnTo>
                          <a:pt x="516" y="391"/>
                        </a:lnTo>
                        <a:lnTo>
                          <a:pt x="503" y="390"/>
                        </a:lnTo>
                        <a:lnTo>
                          <a:pt x="493" y="381"/>
                        </a:lnTo>
                        <a:lnTo>
                          <a:pt x="484" y="376"/>
                        </a:lnTo>
                        <a:lnTo>
                          <a:pt x="477" y="374"/>
                        </a:lnTo>
                        <a:lnTo>
                          <a:pt x="471" y="374"/>
                        </a:lnTo>
                        <a:lnTo>
                          <a:pt x="460" y="379"/>
                        </a:lnTo>
                        <a:lnTo>
                          <a:pt x="441" y="397"/>
                        </a:lnTo>
                        <a:lnTo>
                          <a:pt x="436" y="406"/>
                        </a:lnTo>
                        <a:lnTo>
                          <a:pt x="427" y="407"/>
                        </a:lnTo>
                        <a:lnTo>
                          <a:pt x="419" y="414"/>
                        </a:lnTo>
                        <a:lnTo>
                          <a:pt x="408" y="418"/>
                        </a:lnTo>
                        <a:lnTo>
                          <a:pt x="397" y="417"/>
                        </a:lnTo>
                        <a:lnTo>
                          <a:pt x="379" y="422"/>
                        </a:lnTo>
                        <a:lnTo>
                          <a:pt x="369" y="427"/>
                        </a:lnTo>
                        <a:lnTo>
                          <a:pt x="350" y="421"/>
                        </a:lnTo>
                        <a:lnTo>
                          <a:pt x="341" y="409"/>
                        </a:lnTo>
                        <a:lnTo>
                          <a:pt x="337" y="402"/>
                        </a:lnTo>
                        <a:lnTo>
                          <a:pt x="331" y="397"/>
                        </a:lnTo>
                        <a:lnTo>
                          <a:pt x="321" y="391"/>
                        </a:lnTo>
                        <a:lnTo>
                          <a:pt x="295" y="379"/>
                        </a:lnTo>
                        <a:lnTo>
                          <a:pt x="283" y="370"/>
                        </a:lnTo>
                        <a:lnTo>
                          <a:pt x="267" y="368"/>
                        </a:lnTo>
                        <a:lnTo>
                          <a:pt x="257" y="370"/>
                        </a:lnTo>
                        <a:lnTo>
                          <a:pt x="248" y="370"/>
                        </a:lnTo>
                        <a:lnTo>
                          <a:pt x="245" y="379"/>
                        </a:lnTo>
                        <a:lnTo>
                          <a:pt x="245" y="391"/>
                        </a:lnTo>
                        <a:lnTo>
                          <a:pt x="242" y="396"/>
                        </a:lnTo>
                        <a:lnTo>
                          <a:pt x="240" y="407"/>
                        </a:lnTo>
                        <a:lnTo>
                          <a:pt x="220" y="412"/>
                        </a:lnTo>
                        <a:lnTo>
                          <a:pt x="207" y="417"/>
                        </a:lnTo>
                        <a:lnTo>
                          <a:pt x="196" y="417"/>
                        </a:lnTo>
                        <a:lnTo>
                          <a:pt x="186" y="414"/>
                        </a:lnTo>
                        <a:lnTo>
                          <a:pt x="176" y="409"/>
                        </a:lnTo>
                        <a:lnTo>
                          <a:pt x="167" y="401"/>
                        </a:lnTo>
                        <a:lnTo>
                          <a:pt x="164" y="386"/>
                        </a:lnTo>
                        <a:lnTo>
                          <a:pt x="164" y="381"/>
                        </a:lnTo>
                        <a:lnTo>
                          <a:pt x="156" y="378"/>
                        </a:lnTo>
                        <a:lnTo>
                          <a:pt x="154" y="382"/>
                        </a:lnTo>
                        <a:lnTo>
                          <a:pt x="155" y="386"/>
                        </a:lnTo>
                        <a:lnTo>
                          <a:pt x="151" y="386"/>
                        </a:lnTo>
                        <a:lnTo>
                          <a:pt x="143" y="380"/>
                        </a:lnTo>
                        <a:lnTo>
                          <a:pt x="137" y="374"/>
                        </a:lnTo>
                        <a:lnTo>
                          <a:pt x="134" y="373"/>
                        </a:lnTo>
                        <a:lnTo>
                          <a:pt x="119" y="374"/>
                        </a:lnTo>
                        <a:lnTo>
                          <a:pt x="117" y="380"/>
                        </a:lnTo>
                        <a:lnTo>
                          <a:pt x="107" y="386"/>
                        </a:lnTo>
                        <a:lnTo>
                          <a:pt x="105" y="386"/>
                        </a:lnTo>
                        <a:lnTo>
                          <a:pt x="108" y="379"/>
                        </a:lnTo>
                        <a:lnTo>
                          <a:pt x="107" y="375"/>
                        </a:lnTo>
                        <a:lnTo>
                          <a:pt x="73" y="385"/>
                        </a:lnTo>
                        <a:lnTo>
                          <a:pt x="79" y="378"/>
                        </a:lnTo>
                        <a:lnTo>
                          <a:pt x="87" y="371"/>
                        </a:lnTo>
                        <a:lnTo>
                          <a:pt x="101" y="371"/>
                        </a:lnTo>
                        <a:lnTo>
                          <a:pt x="108" y="368"/>
                        </a:lnTo>
                        <a:lnTo>
                          <a:pt x="110" y="366"/>
                        </a:lnTo>
                        <a:lnTo>
                          <a:pt x="118" y="362"/>
                        </a:lnTo>
                        <a:lnTo>
                          <a:pt x="122" y="357"/>
                        </a:lnTo>
                        <a:lnTo>
                          <a:pt x="113" y="355"/>
                        </a:lnTo>
                        <a:lnTo>
                          <a:pt x="92" y="360"/>
                        </a:lnTo>
                        <a:lnTo>
                          <a:pt x="69" y="360"/>
                        </a:lnTo>
                        <a:lnTo>
                          <a:pt x="67" y="355"/>
                        </a:lnTo>
                        <a:lnTo>
                          <a:pt x="79" y="344"/>
                        </a:lnTo>
                        <a:lnTo>
                          <a:pt x="71" y="336"/>
                        </a:lnTo>
                        <a:lnTo>
                          <a:pt x="68" y="333"/>
                        </a:lnTo>
                        <a:lnTo>
                          <a:pt x="63" y="333"/>
                        </a:lnTo>
                        <a:lnTo>
                          <a:pt x="64" y="325"/>
                        </a:lnTo>
                        <a:lnTo>
                          <a:pt x="69" y="321"/>
                        </a:lnTo>
                        <a:lnTo>
                          <a:pt x="71" y="316"/>
                        </a:lnTo>
                        <a:lnTo>
                          <a:pt x="64" y="317"/>
                        </a:lnTo>
                        <a:lnTo>
                          <a:pt x="57" y="320"/>
                        </a:lnTo>
                        <a:lnTo>
                          <a:pt x="52" y="312"/>
                        </a:lnTo>
                        <a:lnTo>
                          <a:pt x="59" y="309"/>
                        </a:lnTo>
                        <a:lnTo>
                          <a:pt x="60" y="300"/>
                        </a:lnTo>
                        <a:lnTo>
                          <a:pt x="56" y="290"/>
                        </a:lnTo>
                        <a:lnTo>
                          <a:pt x="51" y="287"/>
                        </a:lnTo>
                        <a:lnTo>
                          <a:pt x="37" y="283"/>
                        </a:lnTo>
                        <a:lnTo>
                          <a:pt x="30" y="277"/>
                        </a:lnTo>
                        <a:lnTo>
                          <a:pt x="20" y="279"/>
                        </a:lnTo>
                        <a:lnTo>
                          <a:pt x="16" y="277"/>
                        </a:lnTo>
                        <a:lnTo>
                          <a:pt x="10" y="271"/>
                        </a:lnTo>
                        <a:lnTo>
                          <a:pt x="10" y="268"/>
                        </a:lnTo>
                        <a:lnTo>
                          <a:pt x="16" y="266"/>
                        </a:lnTo>
                        <a:lnTo>
                          <a:pt x="17" y="256"/>
                        </a:lnTo>
                        <a:lnTo>
                          <a:pt x="16" y="251"/>
                        </a:lnTo>
                        <a:lnTo>
                          <a:pt x="19" y="245"/>
                        </a:lnTo>
                        <a:lnTo>
                          <a:pt x="22" y="246"/>
                        </a:lnTo>
                        <a:lnTo>
                          <a:pt x="28" y="262"/>
                        </a:lnTo>
                        <a:lnTo>
                          <a:pt x="35" y="263"/>
                        </a:lnTo>
                        <a:lnTo>
                          <a:pt x="43" y="262"/>
                        </a:lnTo>
                        <a:lnTo>
                          <a:pt x="54" y="262"/>
                        </a:lnTo>
                        <a:lnTo>
                          <a:pt x="52" y="260"/>
                        </a:lnTo>
                        <a:lnTo>
                          <a:pt x="42" y="255"/>
                        </a:lnTo>
                        <a:lnTo>
                          <a:pt x="37" y="246"/>
                        </a:lnTo>
                        <a:lnTo>
                          <a:pt x="38" y="239"/>
                        </a:lnTo>
                        <a:lnTo>
                          <a:pt x="47" y="231"/>
                        </a:lnTo>
                        <a:lnTo>
                          <a:pt x="44" y="226"/>
                        </a:lnTo>
                        <a:lnTo>
                          <a:pt x="38" y="220"/>
                        </a:lnTo>
                        <a:lnTo>
                          <a:pt x="38" y="214"/>
                        </a:lnTo>
                        <a:lnTo>
                          <a:pt x="32" y="206"/>
                        </a:lnTo>
                        <a:lnTo>
                          <a:pt x="33" y="195"/>
                        </a:lnTo>
                        <a:lnTo>
                          <a:pt x="43" y="186"/>
                        </a:lnTo>
                        <a:lnTo>
                          <a:pt x="41" y="182"/>
                        </a:lnTo>
                        <a:lnTo>
                          <a:pt x="25" y="186"/>
                        </a:lnTo>
                        <a:lnTo>
                          <a:pt x="0" y="186"/>
                        </a:lnTo>
                        <a:lnTo>
                          <a:pt x="0" y="181"/>
                        </a:lnTo>
                        <a:lnTo>
                          <a:pt x="3" y="160"/>
                        </a:lnTo>
                        <a:lnTo>
                          <a:pt x="8" y="150"/>
                        </a:lnTo>
                        <a:lnTo>
                          <a:pt x="14" y="149"/>
                        </a:lnTo>
                        <a:lnTo>
                          <a:pt x="20" y="138"/>
                        </a:lnTo>
                        <a:lnTo>
                          <a:pt x="27" y="132"/>
                        </a:lnTo>
                        <a:lnTo>
                          <a:pt x="35" y="122"/>
                        </a:lnTo>
                        <a:lnTo>
                          <a:pt x="48" y="123"/>
                        </a:lnTo>
                        <a:lnTo>
                          <a:pt x="63" y="118"/>
                        </a:lnTo>
                        <a:lnTo>
                          <a:pt x="68" y="123"/>
                        </a:lnTo>
                        <a:lnTo>
                          <a:pt x="80" y="127"/>
                        </a:lnTo>
                        <a:lnTo>
                          <a:pt x="91" y="126"/>
                        </a:lnTo>
                        <a:lnTo>
                          <a:pt x="87" y="112"/>
                        </a:lnTo>
                        <a:lnTo>
                          <a:pt x="96" y="113"/>
                        </a:lnTo>
                        <a:lnTo>
                          <a:pt x="102" y="117"/>
                        </a:lnTo>
                        <a:lnTo>
                          <a:pt x="101" y="122"/>
                        </a:lnTo>
                        <a:lnTo>
                          <a:pt x="108" y="123"/>
                        </a:lnTo>
                        <a:lnTo>
                          <a:pt x="122" y="121"/>
                        </a:lnTo>
                        <a:lnTo>
                          <a:pt x="149" y="121"/>
                        </a:lnTo>
                        <a:lnTo>
                          <a:pt x="161" y="120"/>
                        </a:lnTo>
                        <a:lnTo>
                          <a:pt x="160" y="113"/>
                        </a:lnTo>
                        <a:lnTo>
                          <a:pt x="151" y="111"/>
                        </a:lnTo>
                        <a:lnTo>
                          <a:pt x="150" y="107"/>
                        </a:lnTo>
                        <a:lnTo>
                          <a:pt x="160" y="104"/>
                        </a:lnTo>
                        <a:lnTo>
                          <a:pt x="204" y="100"/>
                        </a:lnTo>
                        <a:lnTo>
                          <a:pt x="204" y="96"/>
                        </a:lnTo>
                        <a:lnTo>
                          <a:pt x="196" y="94"/>
                        </a:lnTo>
                        <a:lnTo>
                          <a:pt x="189" y="96"/>
                        </a:lnTo>
                        <a:lnTo>
                          <a:pt x="176" y="94"/>
                        </a:lnTo>
                        <a:lnTo>
                          <a:pt x="173" y="90"/>
                        </a:lnTo>
                        <a:lnTo>
                          <a:pt x="170" y="89"/>
                        </a:lnTo>
                        <a:lnTo>
                          <a:pt x="167" y="83"/>
                        </a:lnTo>
                        <a:lnTo>
                          <a:pt x="161" y="79"/>
                        </a:lnTo>
                        <a:lnTo>
                          <a:pt x="164" y="73"/>
                        </a:lnTo>
                        <a:lnTo>
                          <a:pt x="170" y="62"/>
                        </a:lnTo>
                        <a:lnTo>
                          <a:pt x="171" y="66"/>
                        </a:lnTo>
                        <a:lnTo>
                          <a:pt x="180" y="66"/>
                        </a:lnTo>
                        <a:lnTo>
                          <a:pt x="193" y="69"/>
                        </a:lnTo>
                        <a:lnTo>
                          <a:pt x="231" y="68"/>
                        </a:lnTo>
                        <a:lnTo>
                          <a:pt x="242" y="72"/>
                        </a:lnTo>
                        <a:lnTo>
                          <a:pt x="248" y="75"/>
                        </a:lnTo>
                        <a:lnTo>
                          <a:pt x="253" y="74"/>
                        </a:lnTo>
                        <a:lnTo>
                          <a:pt x="274" y="77"/>
                        </a:lnTo>
                        <a:lnTo>
                          <a:pt x="288" y="70"/>
                        </a:lnTo>
                        <a:lnTo>
                          <a:pt x="295" y="57"/>
                        </a:lnTo>
                        <a:lnTo>
                          <a:pt x="307" y="51"/>
                        </a:lnTo>
                        <a:lnTo>
                          <a:pt x="318" y="41"/>
                        </a:lnTo>
                        <a:lnTo>
                          <a:pt x="332" y="36"/>
                        </a:lnTo>
                        <a:lnTo>
                          <a:pt x="343" y="26"/>
                        </a:lnTo>
                        <a:lnTo>
                          <a:pt x="355" y="19"/>
                        </a:lnTo>
                        <a:lnTo>
                          <a:pt x="381" y="9"/>
                        </a:lnTo>
                        <a:lnTo>
                          <a:pt x="398" y="7"/>
                        </a:lnTo>
                        <a:lnTo>
                          <a:pt x="414" y="5"/>
                        </a:lnTo>
                        <a:lnTo>
                          <a:pt x="436" y="8"/>
                        </a:lnTo>
                        <a:lnTo>
                          <a:pt x="473" y="8"/>
                        </a:lnTo>
                        <a:lnTo>
                          <a:pt x="485" y="2"/>
                        </a:lnTo>
                        <a:lnTo>
                          <a:pt x="493" y="0"/>
                        </a:lnTo>
                        <a:lnTo>
                          <a:pt x="499" y="3"/>
                        </a:lnTo>
                        <a:lnTo>
                          <a:pt x="499" y="10"/>
                        </a:lnTo>
                        <a:lnTo>
                          <a:pt x="506" y="21"/>
                        </a:lnTo>
                        <a:lnTo>
                          <a:pt x="520" y="29"/>
                        </a:lnTo>
                        <a:lnTo>
                          <a:pt x="533" y="35"/>
                        </a:lnTo>
                        <a:lnTo>
                          <a:pt x="546" y="26"/>
                        </a:lnTo>
                        <a:lnTo>
                          <a:pt x="553" y="37"/>
                        </a:lnTo>
                        <a:lnTo>
                          <a:pt x="560" y="58"/>
                        </a:lnTo>
                        <a:lnTo>
                          <a:pt x="587" y="61"/>
                        </a:lnTo>
                        <a:lnTo>
                          <a:pt x="623" y="80"/>
                        </a:lnTo>
                        <a:lnTo>
                          <a:pt x="629" y="77"/>
                        </a:lnTo>
                        <a:lnTo>
                          <a:pt x="635" y="74"/>
                        </a:lnTo>
                        <a:lnTo>
                          <a:pt x="656" y="84"/>
                        </a:lnTo>
                        <a:lnTo>
                          <a:pt x="677" y="83"/>
                        </a:lnTo>
                        <a:lnTo>
                          <a:pt x="693" y="77"/>
                        </a:lnTo>
                        <a:lnTo>
                          <a:pt x="724" y="72"/>
                        </a:lnTo>
                        <a:lnTo>
                          <a:pt x="758" y="80"/>
                        </a:lnTo>
                        <a:lnTo>
                          <a:pt x="779" y="79"/>
                        </a:lnTo>
                        <a:lnTo>
                          <a:pt x="820" y="51"/>
                        </a:lnTo>
                        <a:lnTo>
                          <a:pt x="838" y="40"/>
                        </a:lnTo>
                        <a:lnTo>
                          <a:pt x="840" y="35"/>
                        </a:lnTo>
                        <a:lnTo>
                          <a:pt x="847" y="41"/>
                        </a:lnTo>
                        <a:lnTo>
                          <a:pt x="855" y="41"/>
                        </a:lnTo>
                        <a:lnTo>
                          <a:pt x="868" y="37"/>
                        </a:lnTo>
                        <a:lnTo>
                          <a:pt x="887" y="43"/>
                        </a:lnTo>
                        <a:lnTo>
                          <a:pt x="893" y="43"/>
                        </a:lnTo>
                        <a:lnTo>
                          <a:pt x="898" y="36"/>
                        </a:lnTo>
                        <a:lnTo>
                          <a:pt x="903" y="32"/>
                        </a:lnTo>
                        <a:lnTo>
                          <a:pt x="911" y="35"/>
                        </a:lnTo>
                        <a:lnTo>
                          <a:pt x="919" y="42"/>
                        </a:lnTo>
                        <a:lnTo>
                          <a:pt x="930" y="58"/>
                        </a:lnTo>
                        <a:lnTo>
                          <a:pt x="935" y="59"/>
                        </a:lnTo>
                        <a:lnTo>
                          <a:pt x="944" y="69"/>
                        </a:lnTo>
                        <a:lnTo>
                          <a:pt x="951" y="75"/>
                        </a:lnTo>
                        <a:lnTo>
                          <a:pt x="958" y="89"/>
                        </a:lnTo>
                        <a:lnTo>
                          <a:pt x="960" y="109"/>
                        </a:lnTo>
                        <a:lnTo>
                          <a:pt x="963" y="123"/>
                        </a:lnTo>
                        <a:lnTo>
                          <a:pt x="971" y="133"/>
                        </a:lnTo>
                        <a:lnTo>
                          <a:pt x="982" y="137"/>
                        </a:lnTo>
                        <a:lnTo>
                          <a:pt x="990" y="143"/>
                        </a:lnTo>
                        <a:lnTo>
                          <a:pt x="1000" y="153"/>
                        </a:lnTo>
                        <a:lnTo>
                          <a:pt x="1008" y="156"/>
                        </a:lnTo>
                        <a:lnTo>
                          <a:pt x="1012" y="161"/>
                        </a:lnTo>
                        <a:lnTo>
                          <a:pt x="1003" y="179"/>
                        </a:lnTo>
                        <a:lnTo>
                          <a:pt x="1001" y="186"/>
                        </a:lnTo>
                        <a:lnTo>
                          <a:pt x="987" y="195"/>
                        </a:lnTo>
                        <a:lnTo>
                          <a:pt x="988" y="202"/>
                        </a:lnTo>
                        <a:lnTo>
                          <a:pt x="995" y="219"/>
                        </a:lnTo>
                        <a:lnTo>
                          <a:pt x="997" y="246"/>
                        </a:lnTo>
                        <a:lnTo>
                          <a:pt x="997" y="263"/>
                        </a:lnTo>
                        <a:lnTo>
                          <a:pt x="999" y="279"/>
                        </a:lnTo>
                        <a:lnTo>
                          <a:pt x="995" y="300"/>
                        </a:lnTo>
                        <a:lnTo>
                          <a:pt x="1009" y="308"/>
                        </a:lnTo>
                        <a:lnTo>
                          <a:pt x="1021" y="325"/>
                        </a:lnTo>
                        <a:lnTo>
                          <a:pt x="1022" y="341"/>
                        </a:lnTo>
                        <a:lnTo>
                          <a:pt x="1015" y="348"/>
                        </a:lnTo>
                        <a:lnTo>
                          <a:pt x="1000" y="347"/>
                        </a:lnTo>
                        <a:lnTo>
                          <a:pt x="990" y="336"/>
                        </a:lnTo>
                        <a:lnTo>
                          <a:pt x="973" y="337"/>
                        </a:lnTo>
                        <a:lnTo>
                          <a:pt x="942" y="336"/>
                        </a:lnTo>
                        <a:lnTo>
                          <a:pt x="922" y="327"/>
                        </a:lnTo>
                        <a:lnTo>
                          <a:pt x="897" y="348"/>
                        </a:lnTo>
                        <a:lnTo>
                          <a:pt x="888" y="349"/>
                        </a:lnTo>
                        <a:lnTo>
                          <a:pt x="887" y="347"/>
                        </a:lnTo>
                        <a:lnTo>
                          <a:pt x="887" y="342"/>
                        </a:lnTo>
                        <a:lnTo>
                          <a:pt x="883" y="339"/>
                        </a:lnTo>
                        <a:lnTo>
                          <a:pt x="881" y="337"/>
                        </a:lnTo>
                        <a:lnTo>
                          <a:pt x="872" y="344"/>
                        </a:lnTo>
                        <a:lnTo>
                          <a:pt x="855" y="352"/>
                        </a:lnTo>
                        <a:lnTo>
                          <a:pt x="820" y="354"/>
                        </a:lnTo>
                        <a:lnTo>
                          <a:pt x="810" y="351"/>
                        </a:lnTo>
                        <a:lnTo>
                          <a:pt x="801" y="351"/>
                        </a:lnTo>
                        <a:lnTo>
                          <a:pt x="785" y="355"/>
                        </a:lnTo>
                        <a:lnTo>
                          <a:pt x="775" y="364"/>
                        </a:lnTo>
                        <a:lnTo>
                          <a:pt x="767" y="368"/>
                        </a:lnTo>
                        <a:lnTo>
                          <a:pt x="754" y="371"/>
                        </a:lnTo>
                        <a:lnTo>
                          <a:pt x="750" y="375"/>
                        </a:lnTo>
                        <a:lnTo>
                          <a:pt x="716" y="381"/>
                        </a:lnTo>
                        <a:lnTo>
                          <a:pt x="689" y="378"/>
                        </a:lnTo>
                        <a:lnTo>
                          <a:pt x="678" y="366"/>
                        </a:lnTo>
                        <a:lnTo>
                          <a:pt x="671" y="365"/>
                        </a:lnTo>
                        <a:lnTo>
                          <a:pt x="657" y="366"/>
                        </a:lnTo>
                        <a:lnTo>
                          <a:pt x="648" y="373"/>
                        </a:lnTo>
                        <a:lnTo>
                          <a:pt x="634" y="378"/>
                        </a:lnTo>
                        <a:lnTo>
                          <a:pt x="626" y="380"/>
                        </a:lnTo>
                        <a:lnTo>
                          <a:pt x="622" y="384"/>
                        </a:lnTo>
                        <a:lnTo>
                          <a:pt x="607" y="381"/>
                        </a:lnTo>
                        <a:lnTo>
                          <a:pt x="598" y="384"/>
                        </a:lnTo>
                        <a:lnTo>
                          <a:pt x="597" y="381"/>
                        </a:lnTo>
                        <a:lnTo>
                          <a:pt x="597" y="379"/>
                        </a:lnTo>
                        <a:lnTo>
                          <a:pt x="597" y="378"/>
                        </a:lnTo>
                        <a:lnTo>
                          <a:pt x="597" y="378"/>
                        </a:lnTo>
                        <a:lnTo>
                          <a:pt x="592" y="374"/>
                        </a:lnTo>
                        <a:lnTo>
                          <a:pt x="583" y="373"/>
                        </a:lnTo>
                        <a:lnTo>
                          <a:pt x="578" y="370"/>
                        </a:lnTo>
                        <a:lnTo>
                          <a:pt x="573" y="381"/>
                        </a:lnTo>
                        <a:lnTo>
                          <a:pt x="571" y="382"/>
                        </a:lnTo>
                        <a:lnTo>
                          <a:pt x="571" y="387"/>
                        </a:lnTo>
                        <a:lnTo>
                          <a:pt x="569" y="396"/>
                        </a:lnTo>
                        <a:lnTo>
                          <a:pt x="579" y="408"/>
                        </a:lnTo>
                        <a:lnTo>
                          <a:pt x="579" y="411"/>
                        </a:lnTo>
                        <a:lnTo>
                          <a:pt x="576" y="412"/>
                        </a:lnTo>
                        <a:lnTo>
                          <a:pt x="569" y="412"/>
                        </a:lnTo>
                        <a:lnTo>
                          <a:pt x="560" y="414"/>
                        </a:lnTo>
                        <a:lnTo>
                          <a:pt x="560" y="418"/>
                        </a:lnTo>
                        <a:lnTo>
                          <a:pt x="560" y="427"/>
                        </a:lnTo>
                        <a:lnTo>
                          <a:pt x="554" y="432"/>
                        </a:lnTo>
                        <a:lnTo>
                          <a:pt x="551" y="433"/>
                        </a:lnTo>
                        <a:lnTo>
                          <a:pt x="548" y="439"/>
                        </a:lnTo>
                        <a:lnTo>
                          <a:pt x="542" y="435"/>
                        </a:lnTo>
                        <a:lnTo>
                          <a:pt x="540" y="432"/>
                        </a:lnTo>
                        <a:lnTo>
                          <a:pt x="536" y="432"/>
                        </a:lnTo>
                        <a:lnTo>
                          <a:pt x="538" y="42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1" name="任意多边形: 形状 350"/>
                  <p:cNvSpPr>
                    <a:spLocks noChangeAspect="1"/>
                  </p:cNvSpPr>
                  <p:nvPr/>
                </p:nvSpPr>
                <p:spPr bwMode="gray">
                  <a:xfrm>
                    <a:off x="2802" y="1980"/>
                    <a:ext cx="33" cy="28"/>
                  </a:xfrm>
                  <a:custGeom>
                    <a:avLst/>
                    <a:gdLst/>
                    <a:ahLst/>
                    <a:cxnLst>
                      <a:cxn ang="0">
                        <a:pos x="108" y="8"/>
                      </a:cxn>
                      <a:cxn ang="0">
                        <a:pos x="100" y="6"/>
                      </a:cxn>
                      <a:cxn ang="0">
                        <a:pos x="77" y="10"/>
                      </a:cxn>
                      <a:cxn ang="0">
                        <a:pos x="59" y="0"/>
                      </a:cxn>
                      <a:cxn ang="0">
                        <a:pos x="39" y="8"/>
                      </a:cxn>
                      <a:cxn ang="0">
                        <a:pos x="25" y="10"/>
                      </a:cxn>
                      <a:cxn ang="0">
                        <a:pos x="16" y="18"/>
                      </a:cxn>
                      <a:cxn ang="0">
                        <a:pos x="19" y="24"/>
                      </a:cxn>
                      <a:cxn ang="0">
                        <a:pos x="28" y="31"/>
                      </a:cxn>
                      <a:cxn ang="0">
                        <a:pos x="27" y="42"/>
                      </a:cxn>
                      <a:cxn ang="0">
                        <a:pos x="16" y="51"/>
                      </a:cxn>
                      <a:cxn ang="0">
                        <a:pos x="14" y="67"/>
                      </a:cxn>
                      <a:cxn ang="0">
                        <a:pos x="10" y="81"/>
                      </a:cxn>
                      <a:cxn ang="0">
                        <a:pos x="0" y="96"/>
                      </a:cxn>
                      <a:cxn ang="0">
                        <a:pos x="3" y="100"/>
                      </a:cxn>
                      <a:cxn ang="0">
                        <a:pos x="10" y="104"/>
                      </a:cxn>
                      <a:cxn ang="0">
                        <a:pos x="43" y="100"/>
                      </a:cxn>
                      <a:cxn ang="0">
                        <a:pos x="36" y="107"/>
                      </a:cxn>
                      <a:cxn ang="0">
                        <a:pos x="21" y="113"/>
                      </a:cxn>
                      <a:cxn ang="0">
                        <a:pos x="10" y="120"/>
                      </a:cxn>
                      <a:cxn ang="0">
                        <a:pos x="9" y="127"/>
                      </a:cxn>
                      <a:cxn ang="0">
                        <a:pos x="9" y="140"/>
                      </a:cxn>
                      <a:cxn ang="0">
                        <a:pos x="17" y="137"/>
                      </a:cxn>
                      <a:cxn ang="0">
                        <a:pos x="23" y="127"/>
                      </a:cxn>
                      <a:cxn ang="0">
                        <a:pos x="33" y="118"/>
                      </a:cxn>
                      <a:cxn ang="0">
                        <a:pos x="58" y="101"/>
                      </a:cxn>
                      <a:cxn ang="0">
                        <a:pos x="76" y="86"/>
                      </a:cxn>
                      <a:cxn ang="0">
                        <a:pos x="85" y="75"/>
                      </a:cxn>
                      <a:cxn ang="0">
                        <a:pos x="97" y="75"/>
                      </a:cxn>
                      <a:cxn ang="0">
                        <a:pos x="108" y="73"/>
                      </a:cxn>
                      <a:cxn ang="0">
                        <a:pos x="124" y="73"/>
                      </a:cxn>
                      <a:cxn ang="0">
                        <a:pos x="138" y="74"/>
                      </a:cxn>
                      <a:cxn ang="0">
                        <a:pos x="145" y="78"/>
                      </a:cxn>
                      <a:cxn ang="0">
                        <a:pos x="160" y="73"/>
                      </a:cxn>
                      <a:cxn ang="0">
                        <a:pos x="166" y="64"/>
                      </a:cxn>
                      <a:cxn ang="0">
                        <a:pos x="166" y="56"/>
                      </a:cxn>
                      <a:cxn ang="0">
                        <a:pos x="156" y="54"/>
                      </a:cxn>
                      <a:cxn ang="0">
                        <a:pos x="139" y="48"/>
                      </a:cxn>
                      <a:cxn ang="0">
                        <a:pos x="125" y="42"/>
                      </a:cxn>
                      <a:cxn ang="0">
                        <a:pos x="117" y="36"/>
                      </a:cxn>
                      <a:cxn ang="0">
                        <a:pos x="109" y="27"/>
                      </a:cxn>
                      <a:cxn ang="0">
                        <a:pos x="107" y="16"/>
                      </a:cxn>
                      <a:cxn ang="0">
                        <a:pos x="108" y="8"/>
                      </a:cxn>
                    </a:cxnLst>
                    <a:rect l="0" t="0" r="r" b="b"/>
                    <a:pathLst>
                      <a:path w="166" h="140">
                        <a:moveTo>
                          <a:pt x="108" y="8"/>
                        </a:moveTo>
                        <a:lnTo>
                          <a:pt x="100" y="6"/>
                        </a:lnTo>
                        <a:lnTo>
                          <a:pt x="77" y="10"/>
                        </a:lnTo>
                        <a:lnTo>
                          <a:pt x="59" y="0"/>
                        </a:lnTo>
                        <a:lnTo>
                          <a:pt x="39" y="8"/>
                        </a:lnTo>
                        <a:lnTo>
                          <a:pt x="25" y="10"/>
                        </a:lnTo>
                        <a:lnTo>
                          <a:pt x="16" y="18"/>
                        </a:lnTo>
                        <a:lnTo>
                          <a:pt x="19" y="24"/>
                        </a:lnTo>
                        <a:lnTo>
                          <a:pt x="28" y="31"/>
                        </a:lnTo>
                        <a:lnTo>
                          <a:pt x="27" y="42"/>
                        </a:lnTo>
                        <a:lnTo>
                          <a:pt x="16" y="51"/>
                        </a:lnTo>
                        <a:lnTo>
                          <a:pt x="14" y="67"/>
                        </a:lnTo>
                        <a:lnTo>
                          <a:pt x="10" y="81"/>
                        </a:lnTo>
                        <a:lnTo>
                          <a:pt x="0" y="96"/>
                        </a:lnTo>
                        <a:lnTo>
                          <a:pt x="3" y="100"/>
                        </a:lnTo>
                        <a:lnTo>
                          <a:pt x="10" y="104"/>
                        </a:lnTo>
                        <a:lnTo>
                          <a:pt x="43" y="100"/>
                        </a:lnTo>
                        <a:lnTo>
                          <a:pt x="36" y="107"/>
                        </a:lnTo>
                        <a:lnTo>
                          <a:pt x="21" y="113"/>
                        </a:lnTo>
                        <a:lnTo>
                          <a:pt x="10" y="120"/>
                        </a:lnTo>
                        <a:lnTo>
                          <a:pt x="9" y="127"/>
                        </a:lnTo>
                        <a:lnTo>
                          <a:pt x="9" y="140"/>
                        </a:lnTo>
                        <a:lnTo>
                          <a:pt x="17" y="137"/>
                        </a:lnTo>
                        <a:lnTo>
                          <a:pt x="23" y="127"/>
                        </a:lnTo>
                        <a:lnTo>
                          <a:pt x="33" y="118"/>
                        </a:lnTo>
                        <a:lnTo>
                          <a:pt x="58" y="101"/>
                        </a:lnTo>
                        <a:lnTo>
                          <a:pt x="76" y="86"/>
                        </a:lnTo>
                        <a:lnTo>
                          <a:pt x="85" y="75"/>
                        </a:lnTo>
                        <a:lnTo>
                          <a:pt x="97" y="75"/>
                        </a:lnTo>
                        <a:lnTo>
                          <a:pt x="108" y="73"/>
                        </a:lnTo>
                        <a:lnTo>
                          <a:pt x="124" y="73"/>
                        </a:lnTo>
                        <a:lnTo>
                          <a:pt x="138" y="74"/>
                        </a:lnTo>
                        <a:lnTo>
                          <a:pt x="145" y="78"/>
                        </a:lnTo>
                        <a:lnTo>
                          <a:pt x="160" y="73"/>
                        </a:lnTo>
                        <a:lnTo>
                          <a:pt x="166" y="64"/>
                        </a:lnTo>
                        <a:lnTo>
                          <a:pt x="166" y="56"/>
                        </a:lnTo>
                        <a:lnTo>
                          <a:pt x="156" y="54"/>
                        </a:lnTo>
                        <a:lnTo>
                          <a:pt x="139" y="48"/>
                        </a:lnTo>
                        <a:lnTo>
                          <a:pt x="125" y="42"/>
                        </a:lnTo>
                        <a:lnTo>
                          <a:pt x="117" y="36"/>
                        </a:lnTo>
                        <a:lnTo>
                          <a:pt x="109" y="27"/>
                        </a:lnTo>
                        <a:lnTo>
                          <a:pt x="107" y="16"/>
                        </a:lnTo>
                        <a:lnTo>
                          <a:pt x="108" y="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47" name="任意多边形: 形状 346"/>
                <p:cNvSpPr>
                  <a:spLocks noChangeAspect="1"/>
                </p:cNvSpPr>
                <p:nvPr/>
              </p:nvSpPr>
              <p:spPr bwMode="gray">
                <a:xfrm>
                  <a:off x="2898" y="2100"/>
                  <a:ext cx="47" cy="54"/>
                </a:xfrm>
                <a:custGeom>
                  <a:avLst/>
                  <a:gdLst/>
                  <a:ahLst/>
                  <a:cxnLst>
                    <a:cxn ang="0">
                      <a:pos x="215" y="94"/>
                    </a:cxn>
                    <a:cxn ang="0">
                      <a:pos x="231" y="75"/>
                    </a:cxn>
                    <a:cxn ang="0">
                      <a:pos x="215" y="0"/>
                    </a:cxn>
                    <a:cxn ang="0">
                      <a:pos x="165" y="26"/>
                    </a:cxn>
                    <a:cxn ang="0">
                      <a:pos x="141" y="39"/>
                    </a:cxn>
                    <a:cxn ang="0">
                      <a:pos x="96" y="67"/>
                    </a:cxn>
                    <a:cxn ang="0">
                      <a:pos x="87" y="69"/>
                    </a:cxn>
                    <a:cxn ang="0">
                      <a:pos x="75" y="67"/>
                    </a:cxn>
                    <a:cxn ang="0">
                      <a:pos x="70" y="65"/>
                    </a:cxn>
                    <a:cxn ang="0">
                      <a:pos x="62" y="55"/>
                    </a:cxn>
                    <a:cxn ang="0">
                      <a:pos x="54" y="51"/>
                    </a:cxn>
                    <a:cxn ang="0">
                      <a:pos x="48" y="43"/>
                    </a:cxn>
                    <a:cxn ang="0">
                      <a:pos x="44" y="42"/>
                    </a:cxn>
                    <a:cxn ang="0">
                      <a:pos x="32" y="44"/>
                    </a:cxn>
                    <a:cxn ang="0">
                      <a:pos x="32" y="64"/>
                    </a:cxn>
                    <a:cxn ang="0">
                      <a:pos x="32" y="66"/>
                    </a:cxn>
                    <a:cxn ang="0">
                      <a:pos x="31" y="75"/>
                    </a:cxn>
                    <a:cxn ang="0">
                      <a:pos x="30" y="82"/>
                    </a:cxn>
                    <a:cxn ang="0">
                      <a:pos x="28" y="94"/>
                    </a:cxn>
                    <a:cxn ang="0">
                      <a:pos x="31" y="103"/>
                    </a:cxn>
                    <a:cxn ang="0">
                      <a:pos x="28" y="109"/>
                    </a:cxn>
                    <a:cxn ang="0">
                      <a:pos x="27" y="118"/>
                    </a:cxn>
                    <a:cxn ang="0">
                      <a:pos x="25" y="120"/>
                    </a:cxn>
                    <a:cxn ang="0">
                      <a:pos x="27" y="124"/>
                    </a:cxn>
                    <a:cxn ang="0">
                      <a:pos x="23" y="137"/>
                    </a:cxn>
                    <a:cxn ang="0">
                      <a:pos x="26" y="145"/>
                    </a:cxn>
                    <a:cxn ang="0">
                      <a:pos x="17" y="163"/>
                    </a:cxn>
                    <a:cxn ang="0">
                      <a:pos x="11" y="183"/>
                    </a:cxn>
                    <a:cxn ang="0">
                      <a:pos x="5" y="236"/>
                    </a:cxn>
                    <a:cxn ang="0">
                      <a:pos x="1" y="247"/>
                    </a:cxn>
                    <a:cxn ang="0">
                      <a:pos x="0" y="253"/>
                    </a:cxn>
                    <a:cxn ang="0">
                      <a:pos x="0" y="253"/>
                    </a:cxn>
                    <a:cxn ang="0">
                      <a:pos x="3" y="261"/>
                    </a:cxn>
                    <a:cxn ang="0">
                      <a:pos x="64" y="269"/>
                    </a:cxn>
                    <a:cxn ang="0">
                      <a:pos x="81" y="252"/>
                    </a:cxn>
                    <a:cxn ang="0">
                      <a:pos x="82" y="248"/>
                    </a:cxn>
                    <a:cxn ang="0">
                      <a:pos x="97" y="223"/>
                    </a:cxn>
                    <a:cxn ang="0">
                      <a:pos x="139" y="217"/>
                    </a:cxn>
                    <a:cxn ang="0">
                      <a:pos x="140" y="207"/>
                    </a:cxn>
                    <a:cxn ang="0">
                      <a:pos x="146" y="191"/>
                    </a:cxn>
                    <a:cxn ang="0">
                      <a:pos x="168" y="179"/>
                    </a:cxn>
                    <a:cxn ang="0">
                      <a:pos x="170" y="178"/>
                    </a:cxn>
                    <a:cxn ang="0">
                      <a:pos x="117" y="124"/>
                    </a:cxn>
                    <a:cxn ang="0">
                      <a:pos x="108" y="118"/>
                    </a:cxn>
                    <a:cxn ang="0">
                      <a:pos x="149" y="108"/>
                    </a:cxn>
                    <a:cxn ang="0">
                      <a:pos x="215" y="94"/>
                    </a:cxn>
                  </a:cxnLst>
                  <a:rect l="0" t="0" r="r" b="b"/>
                  <a:pathLst>
                    <a:path w="231" h="269">
                      <a:moveTo>
                        <a:pt x="215" y="94"/>
                      </a:moveTo>
                      <a:lnTo>
                        <a:pt x="231" y="75"/>
                      </a:lnTo>
                      <a:lnTo>
                        <a:pt x="215" y="0"/>
                      </a:lnTo>
                      <a:lnTo>
                        <a:pt x="165" y="26"/>
                      </a:lnTo>
                      <a:lnTo>
                        <a:pt x="141" y="39"/>
                      </a:lnTo>
                      <a:lnTo>
                        <a:pt x="96" y="67"/>
                      </a:lnTo>
                      <a:lnTo>
                        <a:pt x="87" y="69"/>
                      </a:lnTo>
                      <a:lnTo>
                        <a:pt x="75" y="67"/>
                      </a:lnTo>
                      <a:lnTo>
                        <a:pt x="70" y="65"/>
                      </a:lnTo>
                      <a:lnTo>
                        <a:pt x="62" y="55"/>
                      </a:lnTo>
                      <a:lnTo>
                        <a:pt x="54" y="51"/>
                      </a:lnTo>
                      <a:lnTo>
                        <a:pt x="48" y="43"/>
                      </a:lnTo>
                      <a:lnTo>
                        <a:pt x="44" y="42"/>
                      </a:lnTo>
                      <a:lnTo>
                        <a:pt x="32" y="44"/>
                      </a:lnTo>
                      <a:lnTo>
                        <a:pt x="32" y="64"/>
                      </a:lnTo>
                      <a:lnTo>
                        <a:pt x="32" y="66"/>
                      </a:lnTo>
                      <a:lnTo>
                        <a:pt x="31" y="75"/>
                      </a:lnTo>
                      <a:lnTo>
                        <a:pt x="30" y="82"/>
                      </a:lnTo>
                      <a:lnTo>
                        <a:pt x="28" y="94"/>
                      </a:lnTo>
                      <a:lnTo>
                        <a:pt x="31" y="103"/>
                      </a:lnTo>
                      <a:lnTo>
                        <a:pt x="28" y="109"/>
                      </a:lnTo>
                      <a:lnTo>
                        <a:pt x="27" y="118"/>
                      </a:lnTo>
                      <a:lnTo>
                        <a:pt x="25" y="120"/>
                      </a:lnTo>
                      <a:lnTo>
                        <a:pt x="27" y="124"/>
                      </a:lnTo>
                      <a:lnTo>
                        <a:pt x="23" y="137"/>
                      </a:lnTo>
                      <a:lnTo>
                        <a:pt x="26" y="145"/>
                      </a:lnTo>
                      <a:lnTo>
                        <a:pt x="17" y="163"/>
                      </a:lnTo>
                      <a:lnTo>
                        <a:pt x="11" y="183"/>
                      </a:lnTo>
                      <a:lnTo>
                        <a:pt x="5" y="236"/>
                      </a:lnTo>
                      <a:lnTo>
                        <a:pt x="1" y="247"/>
                      </a:lnTo>
                      <a:lnTo>
                        <a:pt x="0" y="253"/>
                      </a:lnTo>
                      <a:lnTo>
                        <a:pt x="0" y="253"/>
                      </a:lnTo>
                      <a:lnTo>
                        <a:pt x="3" y="261"/>
                      </a:lnTo>
                      <a:lnTo>
                        <a:pt x="64" y="269"/>
                      </a:lnTo>
                      <a:lnTo>
                        <a:pt x="81" y="252"/>
                      </a:lnTo>
                      <a:lnTo>
                        <a:pt x="82" y="248"/>
                      </a:lnTo>
                      <a:lnTo>
                        <a:pt x="97" y="223"/>
                      </a:lnTo>
                      <a:lnTo>
                        <a:pt x="139" y="217"/>
                      </a:lnTo>
                      <a:lnTo>
                        <a:pt x="140" y="207"/>
                      </a:lnTo>
                      <a:lnTo>
                        <a:pt x="146" y="191"/>
                      </a:lnTo>
                      <a:lnTo>
                        <a:pt x="168" y="179"/>
                      </a:lnTo>
                      <a:lnTo>
                        <a:pt x="170" y="178"/>
                      </a:lnTo>
                      <a:lnTo>
                        <a:pt x="117" y="124"/>
                      </a:lnTo>
                      <a:lnTo>
                        <a:pt x="108" y="118"/>
                      </a:lnTo>
                      <a:lnTo>
                        <a:pt x="149" y="108"/>
                      </a:lnTo>
                      <a:lnTo>
                        <a:pt x="215" y="9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48" name="任意多边形: 形状 347"/>
                <p:cNvSpPr>
                  <a:spLocks noChangeAspect="1"/>
                </p:cNvSpPr>
                <p:nvPr/>
              </p:nvSpPr>
              <p:spPr bwMode="gray">
                <a:xfrm>
                  <a:off x="2905" y="2047"/>
                  <a:ext cx="77" cy="67"/>
                </a:xfrm>
                <a:custGeom>
                  <a:avLst/>
                  <a:gdLst/>
                  <a:ahLst/>
                  <a:cxnLst>
                    <a:cxn ang="0">
                      <a:pos x="241" y="227"/>
                    </a:cxn>
                    <a:cxn ang="0">
                      <a:pos x="290" y="203"/>
                    </a:cxn>
                    <a:cxn ang="0">
                      <a:pos x="316" y="170"/>
                    </a:cxn>
                    <a:cxn ang="0">
                      <a:pos x="354" y="50"/>
                    </a:cxn>
                    <a:cxn ang="0">
                      <a:pos x="378" y="12"/>
                    </a:cxn>
                    <a:cxn ang="0">
                      <a:pos x="373" y="2"/>
                    </a:cxn>
                    <a:cxn ang="0">
                      <a:pos x="345" y="15"/>
                    </a:cxn>
                    <a:cxn ang="0">
                      <a:pos x="291" y="14"/>
                    </a:cxn>
                    <a:cxn ang="0">
                      <a:pos x="257" y="31"/>
                    </a:cxn>
                    <a:cxn ang="0">
                      <a:pos x="206" y="45"/>
                    </a:cxn>
                    <a:cxn ang="0">
                      <a:pos x="161" y="28"/>
                    </a:cxn>
                    <a:cxn ang="0">
                      <a:pos x="124" y="41"/>
                    </a:cxn>
                    <a:cxn ang="0">
                      <a:pos x="97" y="44"/>
                    </a:cxn>
                    <a:cxn ang="0">
                      <a:pos x="87" y="42"/>
                    </a:cxn>
                    <a:cxn ang="0">
                      <a:pos x="73" y="36"/>
                    </a:cxn>
                    <a:cxn ang="0">
                      <a:pos x="61" y="45"/>
                    </a:cxn>
                    <a:cxn ang="0">
                      <a:pos x="68" y="71"/>
                    </a:cxn>
                    <a:cxn ang="0">
                      <a:pos x="59" y="75"/>
                    </a:cxn>
                    <a:cxn ang="0">
                      <a:pos x="50" y="90"/>
                    </a:cxn>
                    <a:cxn ang="0">
                      <a:pos x="38" y="102"/>
                    </a:cxn>
                    <a:cxn ang="0">
                      <a:pos x="26" y="95"/>
                    </a:cxn>
                    <a:cxn ang="0">
                      <a:pos x="23" y="123"/>
                    </a:cxn>
                    <a:cxn ang="0">
                      <a:pos x="26" y="167"/>
                    </a:cxn>
                    <a:cxn ang="0">
                      <a:pos x="48" y="174"/>
                    </a:cxn>
                    <a:cxn ang="0">
                      <a:pos x="57" y="179"/>
                    </a:cxn>
                    <a:cxn ang="0">
                      <a:pos x="53" y="183"/>
                    </a:cxn>
                    <a:cxn ang="0">
                      <a:pos x="50" y="189"/>
                    </a:cxn>
                    <a:cxn ang="0">
                      <a:pos x="63" y="195"/>
                    </a:cxn>
                    <a:cxn ang="0">
                      <a:pos x="64" y="208"/>
                    </a:cxn>
                    <a:cxn ang="0">
                      <a:pos x="63" y="216"/>
                    </a:cxn>
                    <a:cxn ang="0">
                      <a:pos x="50" y="222"/>
                    </a:cxn>
                    <a:cxn ang="0">
                      <a:pos x="45" y="230"/>
                    </a:cxn>
                    <a:cxn ang="0">
                      <a:pos x="52" y="236"/>
                    </a:cxn>
                    <a:cxn ang="0">
                      <a:pos x="32" y="237"/>
                    </a:cxn>
                    <a:cxn ang="0">
                      <a:pos x="26" y="249"/>
                    </a:cxn>
                    <a:cxn ang="0">
                      <a:pos x="31" y="257"/>
                    </a:cxn>
                    <a:cxn ang="0">
                      <a:pos x="18" y="267"/>
                    </a:cxn>
                    <a:cxn ang="0">
                      <a:pos x="5" y="276"/>
                    </a:cxn>
                    <a:cxn ang="0">
                      <a:pos x="4" y="295"/>
                    </a:cxn>
                    <a:cxn ang="0">
                      <a:pos x="0" y="312"/>
                    </a:cxn>
                    <a:cxn ang="0">
                      <a:pos x="22" y="319"/>
                    </a:cxn>
                    <a:cxn ang="0">
                      <a:pos x="43" y="335"/>
                    </a:cxn>
                    <a:cxn ang="0">
                      <a:pos x="109" y="307"/>
                    </a:cxn>
                  </a:cxnLst>
                  <a:rect l="0" t="0" r="r" b="b"/>
                  <a:pathLst>
                    <a:path w="387" h="337">
                      <a:moveTo>
                        <a:pt x="183" y="268"/>
                      </a:moveTo>
                      <a:lnTo>
                        <a:pt x="226" y="238"/>
                      </a:lnTo>
                      <a:lnTo>
                        <a:pt x="241" y="227"/>
                      </a:lnTo>
                      <a:lnTo>
                        <a:pt x="256" y="222"/>
                      </a:lnTo>
                      <a:lnTo>
                        <a:pt x="278" y="210"/>
                      </a:lnTo>
                      <a:lnTo>
                        <a:pt x="290" y="203"/>
                      </a:lnTo>
                      <a:lnTo>
                        <a:pt x="294" y="199"/>
                      </a:lnTo>
                      <a:lnTo>
                        <a:pt x="306" y="194"/>
                      </a:lnTo>
                      <a:lnTo>
                        <a:pt x="316" y="170"/>
                      </a:lnTo>
                      <a:lnTo>
                        <a:pt x="319" y="133"/>
                      </a:lnTo>
                      <a:lnTo>
                        <a:pt x="323" y="63"/>
                      </a:lnTo>
                      <a:lnTo>
                        <a:pt x="354" y="50"/>
                      </a:lnTo>
                      <a:lnTo>
                        <a:pt x="372" y="21"/>
                      </a:lnTo>
                      <a:lnTo>
                        <a:pt x="387" y="12"/>
                      </a:lnTo>
                      <a:lnTo>
                        <a:pt x="378" y="12"/>
                      </a:lnTo>
                      <a:lnTo>
                        <a:pt x="377" y="10"/>
                      </a:lnTo>
                      <a:lnTo>
                        <a:pt x="377" y="5"/>
                      </a:lnTo>
                      <a:lnTo>
                        <a:pt x="373" y="2"/>
                      </a:lnTo>
                      <a:lnTo>
                        <a:pt x="371" y="0"/>
                      </a:lnTo>
                      <a:lnTo>
                        <a:pt x="362" y="7"/>
                      </a:lnTo>
                      <a:lnTo>
                        <a:pt x="345" y="15"/>
                      </a:lnTo>
                      <a:lnTo>
                        <a:pt x="310" y="17"/>
                      </a:lnTo>
                      <a:lnTo>
                        <a:pt x="300" y="14"/>
                      </a:lnTo>
                      <a:lnTo>
                        <a:pt x="291" y="14"/>
                      </a:lnTo>
                      <a:lnTo>
                        <a:pt x="275" y="18"/>
                      </a:lnTo>
                      <a:lnTo>
                        <a:pt x="265" y="27"/>
                      </a:lnTo>
                      <a:lnTo>
                        <a:pt x="257" y="31"/>
                      </a:lnTo>
                      <a:lnTo>
                        <a:pt x="244" y="34"/>
                      </a:lnTo>
                      <a:lnTo>
                        <a:pt x="238" y="38"/>
                      </a:lnTo>
                      <a:lnTo>
                        <a:pt x="206" y="45"/>
                      </a:lnTo>
                      <a:lnTo>
                        <a:pt x="179" y="41"/>
                      </a:lnTo>
                      <a:lnTo>
                        <a:pt x="168" y="31"/>
                      </a:lnTo>
                      <a:lnTo>
                        <a:pt x="161" y="28"/>
                      </a:lnTo>
                      <a:lnTo>
                        <a:pt x="147" y="29"/>
                      </a:lnTo>
                      <a:lnTo>
                        <a:pt x="138" y="36"/>
                      </a:lnTo>
                      <a:lnTo>
                        <a:pt x="124" y="41"/>
                      </a:lnTo>
                      <a:lnTo>
                        <a:pt x="116" y="43"/>
                      </a:lnTo>
                      <a:lnTo>
                        <a:pt x="112" y="47"/>
                      </a:lnTo>
                      <a:lnTo>
                        <a:pt x="97" y="44"/>
                      </a:lnTo>
                      <a:lnTo>
                        <a:pt x="88" y="47"/>
                      </a:lnTo>
                      <a:lnTo>
                        <a:pt x="87" y="44"/>
                      </a:lnTo>
                      <a:lnTo>
                        <a:pt x="87" y="42"/>
                      </a:lnTo>
                      <a:lnTo>
                        <a:pt x="87" y="41"/>
                      </a:lnTo>
                      <a:lnTo>
                        <a:pt x="82" y="37"/>
                      </a:lnTo>
                      <a:lnTo>
                        <a:pt x="73" y="36"/>
                      </a:lnTo>
                      <a:lnTo>
                        <a:pt x="68" y="33"/>
                      </a:lnTo>
                      <a:lnTo>
                        <a:pt x="63" y="44"/>
                      </a:lnTo>
                      <a:lnTo>
                        <a:pt x="61" y="45"/>
                      </a:lnTo>
                      <a:lnTo>
                        <a:pt x="61" y="50"/>
                      </a:lnTo>
                      <a:lnTo>
                        <a:pt x="59" y="59"/>
                      </a:lnTo>
                      <a:lnTo>
                        <a:pt x="68" y="71"/>
                      </a:lnTo>
                      <a:lnTo>
                        <a:pt x="69" y="74"/>
                      </a:lnTo>
                      <a:lnTo>
                        <a:pt x="66" y="75"/>
                      </a:lnTo>
                      <a:lnTo>
                        <a:pt x="59" y="75"/>
                      </a:lnTo>
                      <a:lnTo>
                        <a:pt x="50" y="77"/>
                      </a:lnTo>
                      <a:lnTo>
                        <a:pt x="50" y="81"/>
                      </a:lnTo>
                      <a:lnTo>
                        <a:pt x="50" y="90"/>
                      </a:lnTo>
                      <a:lnTo>
                        <a:pt x="44" y="95"/>
                      </a:lnTo>
                      <a:lnTo>
                        <a:pt x="41" y="96"/>
                      </a:lnTo>
                      <a:lnTo>
                        <a:pt x="38" y="102"/>
                      </a:lnTo>
                      <a:lnTo>
                        <a:pt x="32" y="98"/>
                      </a:lnTo>
                      <a:lnTo>
                        <a:pt x="30" y="95"/>
                      </a:lnTo>
                      <a:lnTo>
                        <a:pt x="26" y="95"/>
                      </a:lnTo>
                      <a:lnTo>
                        <a:pt x="26" y="106"/>
                      </a:lnTo>
                      <a:lnTo>
                        <a:pt x="21" y="119"/>
                      </a:lnTo>
                      <a:lnTo>
                        <a:pt x="23" y="123"/>
                      </a:lnTo>
                      <a:lnTo>
                        <a:pt x="28" y="136"/>
                      </a:lnTo>
                      <a:lnTo>
                        <a:pt x="28" y="155"/>
                      </a:lnTo>
                      <a:lnTo>
                        <a:pt x="26" y="167"/>
                      </a:lnTo>
                      <a:lnTo>
                        <a:pt x="28" y="178"/>
                      </a:lnTo>
                      <a:lnTo>
                        <a:pt x="45" y="178"/>
                      </a:lnTo>
                      <a:lnTo>
                        <a:pt x="48" y="174"/>
                      </a:lnTo>
                      <a:lnTo>
                        <a:pt x="50" y="174"/>
                      </a:lnTo>
                      <a:lnTo>
                        <a:pt x="52" y="179"/>
                      </a:lnTo>
                      <a:lnTo>
                        <a:pt x="57" y="179"/>
                      </a:lnTo>
                      <a:lnTo>
                        <a:pt x="58" y="181"/>
                      </a:lnTo>
                      <a:lnTo>
                        <a:pt x="58" y="183"/>
                      </a:lnTo>
                      <a:lnTo>
                        <a:pt x="53" y="183"/>
                      </a:lnTo>
                      <a:lnTo>
                        <a:pt x="53" y="185"/>
                      </a:lnTo>
                      <a:lnTo>
                        <a:pt x="50" y="187"/>
                      </a:lnTo>
                      <a:lnTo>
                        <a:pt x="50" y="189"/>
                      </a:lnTo>
                      <a:lnTo>
                        <a:pt x="57" y="189"/>
                      </a:lnTo>
                      <a:lnTo>
                        <a:pt x="58" y="193"/>
                      </a:lnTo>
                      <a:lnTo>
                        <a:pt x="63" y="195"/>
                      </a:lnTo>
                      <a:lnTo>
                        <a:pt x="61" y="199"/>
                      </a:lnTo>
                      <a:lnTo>
                        <a:pt x="65" y="204"/>
                      </a:lnTo>
                      <a:lnTo>
                        <a:pt x="64" y="208"/>
                      </a:lnTo>
                      <a:lnTo>
                        <a:pt x="66" y="210"/>
                      </a:lnTo>
                      <a:lnTo>
                        <a:pt x="64" y="212"/>
                      </a:lnTo>
                      <a:lnTo>
                        <a:pt x="63" y="216"/>
                      </a:lnTo>
                      <a:lnTo>
                        <a:pt x="60" y="216"/>
                      </a:lnTo>
                      <a:lnTo>
                        <a:pt x="55" y="221"/>
                      </a:lnTo>
                      <a:lnTo>
                        <a:pt x="50" y="222"/>
                      </a:lnTo>
                      <a:lnTo>
                        <a:pt x="50" y="226"/>
                      </a:lnTo>
                      <a:lnTo>
                        <a:pt x="47" y="227"/>
                      </a:lnTo>
                      <a:lnTo>
                        <a:pt x="45" y="230"/>
                      </a:lnTo>
                      <a:lnTo>
                        <a:pt x="50" y="233"/>
                      </a:lnTo>
                      <a:lnTo>
                        <a:pt x="52" y="236"/>
                      </a:lnTo>
                      <a:lnTo>
                        <a:pt x="52" y="236"/>
                      </a:lnTo>
                      <a:lnTo>
                        <a:pt x="50" y="237"/>
                      </a:lnTo>
                      <a:lnTo>
                        <a:pt x="45" y="236"/>
                      </a:lnTo>
                      <a:lnTo>
                        <a:pt x="32" y="237"/>
                      </a:lnTo>
                      <a:lnTo>
                        <a:pt x="31" y="242"/>
                      </a:lnTo>
                      <a:lnTo>
                        <a:pt x="28" y="243"/>
                      </a:lnTo>
                      <a:lnTo>
                        <a:pt x="26" y="249"/>
                      </a:lnTo>
                      <a:lnTo>
                        <a:pt x="26" y="249"/>
                      </a:lnTo>
                      <a:lnTo>
                        <a:pt x="31" y="252"/>
                      </a:lnTo>
                      <a:lnTo>
                        <a:pt x="31" y="257"/>
                      </a:lnTo>
                      <a:lnTo>
                        <a:pt x="28" y="257"/>
                      </a:lnTo>
                      <a:lnTo>
                        <a:pt x="25" y="263"/>
                      </a:lnTo>
                      <a:lnTo>
                        <a:pt x="18" y="267"/>
                      </a:lnTo>
                      <a:lnTo>
                        <a:pt x="17" y="270"/>
                      </a:lnTo>
                      <a:lnTo>
                        <a:pt x="12" y="270"/>
                      </a:lnTo>
                      <a:lnTo>
                        <a:pt x="5" y="276"/>
                      </a:lnTo>
                      <a:lnTo>
                        <a:pt x="5" y="286"/>
                      </a:lnTo>
                      <a:lnTo>
                        <a:pt x="2" y="290"/>
                      </a:lnTo>
                      <a:lnTo>
                        <a:pt x="4" y="295"/>
                      </a:lnTo>
                      <a:lnTo>
                        <a:pt x="2" y="300"/>
                      </a:lnTo>
                      <a:lnTo>
                        <a:pt x="5" y="306"/>
                      </a:lnTo>
                      <a:lnTo>
                        <a:pt x="0" y="312"/>
                      </a:lnTo>
                      <a:lnTo>
                        <a:pt x="12" y="310"/>
                      </a:lnTo>
                      <a:lnTo>
                        <a:pt x="16" y="311"/>
                      </a:lnTo>
                      <a:lnTo>
                        <a:pt x="22" y="319"/>
                      </a:lnTo>
                      <a:lnTo>
                        <a:pt x="30" y="324"/>
                      </a:lnTo>
                      <a:lnTo>
                        <a:pt x="38" y="333"/>
                      </a:lnTo>
                      <a:lnTo>
                        <a:pt x="43" y="335"/>
                      </a:lnTo>
                      <a:lnTo>
                        <a:pt x="55" y="337"/>
                      </a:lnTo>
                      <a:lnTo>
                        <a:pt x="63" y="335"/>
                      </a:lnTo>
                      <a:lnTo>
                        <a:pt x="109" y="307"/>
                      </a:lnTo>
                      <a:lnTo>
                        <a:pt x="133" y="294"/>
                      </a:lnTo>
                      <a:lnTo>
                        <a:pt x="183" y="2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49" name="任意多边形: 形状 348"/>
                <p:cNvSpPr>
                  <a:spLocks noChangeAspect="1"/>
                </p:cNvSpPr>
                <p:nvPr/>
              </p:nvSpPr>
              <p:spPr bwMode="gray">
                <a:xfrm>
                  <a:off x="2871" y="2069"/>
                  <a:ext cx="25" cy="15"/>
                </a:xfrm>
                <a:custGeom>
                  <a:avLst/>
                  <a:gdLst/>
                  <a:ahLst/>
                  <a:cxnLst>
                    <a:cxn ang="0">
                      <a:pos x="92" y="16"/>
                    </a:cxn>
                    <a:cxn ang="0">
                      <a:pos x="106" y="11"/>
                    </a:cxn>
                    <a:cxn ang="0">
                      <a:pos x="112" y="5"/>
                    </a:cxn>
                    <a:cxn ang="0">
                      <a:pos x="122" y="0"/>
                    </a:cxn>
                    <a:cxn ang="0">
                      <a:pos x="126" y="0"/>
                    </a:cxn>
                    <a:cxn ang="0">
                      <a:pos x="123" y="9"/>
                    </a:cxn>
                    <a:cxn ang="0">
                      <a:pos x="115" y="17"/>
                    </a:cxn>
                    <a:cxn ang="0">
                      <a:pos x="107" y="21"/>
                    </a:cxn>
                    <a:cxn ang="0">
                      <a:pos x="96" y="37"/>
                    </a:cxn>
                    <a:cxn ang="0">
                      <a:pos x="99" y="43"/>
                    </a:cxn>
                    <a:cxn ang="0">
                      <a:pos x="92" y="52"/>
                    </a:cxn>
                    <a:cxn ang="0">
                      <a:pos x="80" y="54"/>
                    </a:cxn>
                    <a:cxn ang="0">
                      <a:pos x="69" y="64"/>
                    </a:cxn>
                    <a:cxn ang="0">
                      <a:pos x="53" y="68"/>
                    </a:cxn>
                    <a:cxn ang="0">
                      <a:pos x="43" y="75"/>
                    </a:cxn>
                    <a:cxn ang="0">
                      <a:pos x="25" y="72"/>
                    </a:cxn>
                    <a:cxn ang="0">
                      <a:pos x="13" y="66"/>
                    </a:cxn>
                    <a:cxn ang="0">
                      <a:pos x="5" y="57"/>
                    </a:cxn>
                    <a:cxn ang="0">
                      <a:pos x="0" y="45"/>
                    </a:cxn>
                    <a:cxn ang="0">
                      <a:pos x="13" y="42"/>
                    </a:cxn>
                    <a:cxn ang="0">
                      <a:pos x="21" y="37"/>
                    </a:cxn>
                    <a:cxn ang="0">
                      <a:pos x="31" y="36"/>
                    </a:cxn>
                    <a:cxn ang="0">
                      <a:pos x="38" y="33"/>
                    </a:cxn>
                    <a:cxn ang="0">
                      <a:pos x="40" y="25"/>
                    </a:cxn>
                    <a:cxn ang="0">
                      <a:pos x="43" y="26"/>
                    </a:cxn>
                    <a:cxn ang="0">
                      <a:pos x="63" y="25"/>
                    </a:cxn>
                    <a:cxn ang="0">
                      <a:pos x="92" y="16"/>
                    </a:cxn>
                  </a:cxnLst>
                  <a:rect l="0" t="0" r="r" b="b"/>
                  <a:pathLst>
                    <a:path w="126" h="75">
                      <a:moveTo>
                        <a:pt x="92" y="16"/>
                      </a:moveTo>
                      <a:lnTo>
                        <a:pt x="106" y="11"/>
                      </a:lnTo>
                      <a:lnTo>
                        <a:pt x="112" y="5"/>
                      </a:lnTo>
                      <a:lnTo>
                        <a:pt x="122" y="0"/>
                      </a:lnTo>
                      <a:lnTo>
                        <a:pt x="126" y="0"/>
                      </a:lnTo>
                      <a:lnTo>
                        <a:pt x="123" y="9"/>
                      </a:lnTo>
                      <a:lnTo>
                        <a:pt x="115" y="17"/>
                      </a:lnTo>
                      <a:lnTo>
                        <a:pt x="107" y="21"/>
                      </a:lnTo>
                      <a:lnTo>
                        <a:pt x="96" y="37"/>
                      </a:lnTo>
                      <a:lnTo>
                        <a:pt x="99" y="43"/>
                      </a:lnTo>
                      <a:lnTo>
                        <a:pt x="92" y="52"/>
                      </a:lnTo>
                      <a:lnTo>
                        <a:pt x="80" y="54"/>
                      </a:lnTo>
                      <a:lnTo>
                        <a:pt x="69" y="64"/>
                      </a:lnTo>
                      <a:lnTo>
                        <a:pt x="53" y="68"/>
                      </a:lnTo>
                      <a:lnTo>
                        <a:pt x="43" y="75"/>
                      </a:lnTo>
                      <a:lnTo>
                        <a:pt x="25" y="72"/>
                      </a:lnTo>
                      <a:lnTo>
                        <a:pt x="13" y="66"/>
                      </a:lnTo>
                      <a:lnTo>
                        <a:pt x="5" y="57"/>
                      </a:lnTo>
                      <a:lnTo>
                        <a:pt x="0" y="45"/>
                      </a:lnTo>
                      <a:lnTo>
                        <a:pt x="13" y="42"/>
                      </a:lnTo>
                      <a:lnTo>
                        <a:pt x="21" y="37"/>
                      </a:lnTo>
                      <a:lnTo>
                        <a:pt x="31" y="36"/>
                      </a:lnTo>
                      <a:lnTo>
                        <a:pt x="38" y="33"/>
                      </a:lnTo>
                      <a:lnTo>
                        <a:pt x="40" y="25"/>
                      </a:lnTo>
                      <a:lnTo>
                        <a:pt x="43" y="26"/>
                      </a:lnTo>
                      <a:lnTo>
                        <a:pt x="63" y="25"/>
                      </a:lnTo>
                      <a:lnTo>
                        <a:pt x="92" y="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0" name="任意多边形: 形状 89"/>
              <p:cNvSpPr>
                <a:spLocks noChangeAspect="1"/>
              </p:cNvSpPr>
              <p:nvPr/>
            </p:nvSpPr>
            <p:spPr bwMode="gray">
              <a:xfrm>
                <a:off x="3968692" y="3577442"/>
                <a:ext cx="44897" cy="50751"/>
              </a:xfrm>
              <a:custGeom>
                <a:avLst/>
                <a:gdLst/>
                <a:ahLst/>
                <a:cxnLst>
                  <a:cxn ang="0">
                    <a:pos x="77" y="118"/>
                  </a:cxn>
                  <a:cxn ang="0">
                    <a:pos x="68" y="107"/>
                  </a:cxn>
                  <a:cxn ang="0">
                    <a:pos x="64" y="102"/>
                  </a:cxn>
                  <a:cxn ang="0">
                    <a:pos x="56" y="99"/>
                  </a:cxn>
                  <a:cxn ang="0">
                    <a:pos x="46" y="89"/>
                  </a:cxn>
                  <a:cxn ang="0">
                    <a:pos x="38" y="83"/>
                  </a:cxn>
                  <a:cxn ang="0">
                    <a:pos x="27" y="79"/>
                  </a:cxn>
                  <a:cxn ang="0">
                    <a:pos x="19" y="69"/>
                  </a:cxn>
                  <a:cxn ang="0">
                    <a:pos x="16" y="55"/>
                  </a:cxn>
                  <a:cxn ang="0">
                    <a:pos x="14" y="35"/>
                  </a:cxn>
                  <a:cxn ang="0">
                    <a:pos x="7" y="21"/>
                  </a:cxn>
                  <a:cxn ang="0">
                    <a:pos x="0" y="15"/>
                  </a:cxn>
                  <a:cxn ang="0">
                    <a:pos x="21" y="14"/>
                  </a:cxn>
                  <a:cxn ang="0">
                    <a:pos x="28" y="9"/>
                  </a:cxn>
                  <a:cxn ang="0">
                    <a:pos x="44" y="8"/>
                  </a:cxn>
                  <a:cxn ang="0">
                    <a:pos x="51" y="4"/>
                  </a:cxn>
                  <a:cxn ang="0">
                    <a:pos x="67" y="7"/>
                  </a:cxn>
                  <a:cxn ang="0">
                    <a:pos x="76" y="5"/>
                  </a:cxn>
                  <a:cxn ang="0">
                    <a:pos x="86" y="0"/>
                  </a:cxn>
                  <a:cxn ang="0">
                    <a:pos x="87" y="0"/>
                  </a:cxn>
                  <a:cxn ang="0">
                    <a:pos x="89" y="8"/>
                  </a:cxn>
                  <a:cxn ang="0">
                    <a:pos x="99" y="20"/>
                  </a:cxn>
                  <a:cxn ang="0">
                    <a:pos x="107" y="21"/>
                  </a:cxn>
                  <a:cxn ang="0">
                    <a:pos x="114" y="26"/>
                  </a:cxn>
                  <a:cxn ang="0">
                    <a:pos x="115" y="34"/>
                  </a:cxn>
                  <a:cxn ang="0">
                    <a:pos x="110" y="40"/>
                  </a:cxn>
                  <a:cxn ang="0">
                    <a:pos x="110" y="48"/>
                  </a:cxn>
                  <a:cxn ang="0">
                    <a:pos x="113" y="56"/>
                  </a:cxn>
                  <a:cxn ang="0">
                    <a:pos x="118" y="63"/>
                  </a:cxn>
                  <a:cxn ang="0">
                    <a:pos x="123" y="68"/>
                  </a:cxn>
                  <a:cxn ang="0">
                    <a:pos x="137" y="77"/>
                  </a:cxn>
                  <a:cxn ang="0">
                    <a:pos x="138" y="84"/>
                  </a:cxn>
                  <a:cxn ang="0">
                    <a:pos x="135" y="93"/>
                  </a:cxn>
                  <a:cxn ang="0">
                    <a:pos x="126" y="94"/>
                  </a:cxn>
                  <a:cxn ang="0">
                    <a:pos x="129" y="101"/>
                  </a:cxn>
                  <a:cxn ang="0">
                    <a:pos x="138" y="113"/>
                  </a:cxn>
                  <a:cxn ang="0">
                    <a:pos x="153" y="122"/>
                  </a:cxn>
                  <a:cxn ang="0">
                    <a:pos x="161" y="122"/>
                  </a:cxn>
                  <a:cxn ang="0">
                    <a:pos x="168" y="123"/>
                  </a:cxn>
                  <a:cxn ang="0">
                    <a:pos x="164" y="131"/>
                  </a:cxn>
                  <a:cxn ang="0">
                    <a:pos x="163" y="139"/>
                  </a:cxn>
                  <a:cxn ang="0">
                    <a:pos x="169" y="144"/>
                  </a:cxn>
                  <a:cxn ang="0">
                    <a:pos x="168" y="152"/>
                  </a:cxn>
                  <a:cxn ang="0">
                    <a:pos x="161" y="154"/>
                  </a:cxn>
                  <a:cxn ang="0">
                    <a:pos x="166" y="160"/>
                  </a:cxn>
                  <a:cxn ang="0">
                    <a:pos x="169" y="168"/>
                  </a:cxn>
                  <a:cxn ang="0">
                    <a:pos x="170" y="175"/>
                  </a:cxn>
                  <a:cxn ang="0">
                    <a:pos x="164" y="175"/>
                  </a:cxn>
                  <a:cxn ang="0">
                    <a:pos x="147" y="175"/>
                  </a:cxn>
                  <a:cxn ang="0">
                    <a:pos x="142" y="175"/>
                  </a:cxn>
                  <a:cxn ang="0">
                    <a:pos x="141" y="150"/>
                  </a:cxn>
                  <a:cxn ang="0">
                    <a:pos x="137" y="143"/>
                  </a:cxn>
                  <a:cxn ang="0">
                    <a:pos x="132" y="136"/>
                  </a:cxn>
                  <a:cxn ang="0">
                    <a:pos x="129" y="128"/>
                  </a:cxn>
                  <a:cxn ang="0">
                    <a:pos x="121" y="126"/>
                  </a:cxn>
                  <a:cxn ang="0">
                    <a:pos x="114" y="128"/>
                  </a:cxn>
                  <a:cxn ang="0">
                    <a:pos x="107" y="128"/>
                  </a:cxn>
                  <a:cxn ang="0">
                    <a:pos x="99" y="125"/>
                  </a:cxn>
                  <a:cxn ang="0">
                    <a:pos x="94" y="117"/>
                  </a:cxn>
                  <a:cxn ang="0">
                    <a:pos x="87" y="116"/>
                  </a:cxn>
                  <a:cxn ang="0">
                    <a:pos x="77" y="118"/>
                  </a:cxn>
                </a:cxnLst>
                <a:rect l="0" t="0" r="r" b="b"/>
                <a:pathLst>
                  <a:path w="170" h="175">
                    <a:moveTo>
                      <a:pt x="77" y="118"/>
                    </a:moveTo>
                    <a:lnTo>
                      <a:pt x="68" y="107"/>
                    </a:lnTo>
                    <a:lnTo>
                      <a:pt x="64" y="102"/>
                    </a:lnTo>
                    <a:lnTo>
                      <a:pt x="56" y="99"/>
                    </a:lnTo>
                    <a:lnTo>
                      <a:pt x="46" y="89"/>
                    </a:lnTo>
                    <a:lnTo>
                      <a:pt x="38" y="83"/>
                    </a:lnTo>
                    <a:lnTo>
                      <a:pt x="27" y="79"/>
                    </a:lnTo>
                    <a:lnTo>
                      <a:pt x="19" y="69"/>
                    </a:lnTo>
                    <a:lnTo>
                      <a:pt x="16" y="55"/>
                    </a:lnTo>
                    <a:lnTo>
                      <a:pt x="14" y="35"/>
                    </a:lnTo>
                    <a:lnTo>
                      <a:pt x="7" y="21"/>
                    </a:lnTo>
                    <a:lnTo>
                      <a:pt x="0" y="15"/>
                    </a:lnTo>
                    <a:lnTo>
                      <a:pt x="21" y="14"/>
                    </a:lnTo>
                    <a:lnTo>
                      <a:pt x="28" y="9"/>
                    </a:lnTo>
                    <a:lnTo>
                      <a:pt x="44" y="8"/>
                    </a:lnTo>
                    <a:lnTo>
                      <a:pt x="51" y="4"/>
                    </a:lnTo>
                    <a:lnTo>
                      <a:pt x="67" y="7"/>
                    </a:lnTo>
                    <a:lnTo>
                      <a:pt x="76" y="5"/>
                    </a:lnTo>
                    <a:lnTo>
                      <a:pt x="86" y="0"/>
                    </a:lnTo>
                    <a:lnTo>
                      <a:pt x="87" y="0"/>
                    </a:lnTo>
                    <a:lnTo>
                      <a:pt x="89" y="8"/>
                    </a:lnTo>
                    <a:lnTo>
                      <a:pt x="99" y="20"/>
                    </a:lnTo>
                    <a:lnTo>
                      <a:pt x="107" y="21"/>
                    </a:lnTo>
                    <a:lnTo>
                      <a:pt x="114" y="26"/>
                    </a:lnTo>
                    <a:lnTo>
                      <a:pt x="115" y="34"/>
                    </a:lnTo>
                    <a:lnTo>
                      <a:pt x="110" y="40"/>
                    </a:lnTo>
                    <a:lnTo>
                      <a:pt x="110" y="48"/>
                    </a:lnTo>
                    <a:lnTo>
                      <a:pt x="113" y="56"/>
                    </a:lnTo>
                    <a:lnTo>
                      <a:pt x="118" y="63"/>
                    </a:lnTo>
                    <a:lnTo>
                      <a:pt x="123" y="68"/>
                    </a:lnTo>
                    <a:lnTo>
                      <a:pt x="137" y="77"/>
                    </a:lnTo>
                    <a:lnTo>
                      <a:pt x="138" y="84"/>
                    </a:lnTo>
                    <a:lnTo>
                      <a:pt x="135" y="93"/>
                    </a:lnTo>
                    <a:lnTo>
                      <a:pt x="126" y="94"/>
                    </a:lnTo>
                    <a:lnTo>
                      <a:pt x="129" y="101"/>
                    </a:lnTo>
                    <a:lnTo>
                      <a:pt x="138" y="113"/>
                    </a:lnTo>
                    <a:lnTo>
                      <a:pt x="153" y="122"/>
                    </a:lnTo>
                    <a:lnTo>
                      <a:pt x="161" y="122"/>
                    </a:lnTo>
                    <a:lnTo>
                      <a:pt x="168" y="123"/>
                    </a:lnTo>
                    <a:lnTo>
                      <a:pt x="164" y="131"/>
                    </a:lnTo>
                    <a:lnTo>
                      <a:pt x="163" y="139"/>
                    </a:lnTo>
                    <a:lnTo>
                      <a:pt x="169" y="144"/>
                    </a:lnTo>
                    <a:lnTo>
                      <a:pt x="168" y="152"/>
                    </a:lnTo>
                    <a:lnTo>
                      <a:pt x="161" y="154"/>
                    </a:lnTo>
                    <a:lnTo>
                      <a:pt x="166" y="160"/>
                    </a:lnTo>
                    <a:lnTo>
                      <a:pt x="169" y="168"/>
                    </a:lnTo>
                    <a:lnTo>
                      <a:pt x="170" y="175"/>
                    </a:lnTo>
                    <a:lnTo>
                      <a:pt x="164" y="175"/>
                    </a:lnTo>
                    <a:lnTo>
                      <a:pt x="147" y="175"/>
                    </a:lnTo>
                    <a:lnTo>
                      <a:pt x="142" y="175"/>
                    </a:lnTo>
                    <a:lnTo>
                      <a:pt x="141" y="150"/>
                    </a:lnTo>
                    <a:lnTo>
                      <a:pt x="137" y="143"/>
                    </a:lnTo>
                    <a:lnTo>
                      <a:pt x="132" y="136"/>
                    </a:lnTo>
                    <a:lnTo>
                      <a:pt x="129" y="128"/>
                    </a:lnTo>
                    <a:lnTo>
                      <a:pt x="121" y="126"/>
                    </a:lnTo>
                    <a:lnTo>
                      <a:pt x="114" y="128"/>
                    </a:lnTo>
                    <a:lnTo>
                      <a:pt x="107" y="128"/>
                    </a:lnTo>
                    <a:lnTo>
                      <a:pt x="99" y="125"/>
                    </a:lnTo>
                    <a:lnTo>
                      <a:pt x="94" y="117"/>
                    </a:lnTo>
                    <a:lnTo>
                      <a:pt x="87" y="116"/>
                    </a:lnTo>
                    <a:lnTo>
                      <a:pt x="77" y="118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1" name="任意多边形: 形状 90"/>
              <p:cNvSpPr>
                <a:spLocks noChangeAspect="1"/>
              </p:cNvSpPr>
              <p:nvPr/>
            </p:nvSpPr>
            <p:spPr bwMode="gray">
              <a:xfrm>
                <a:off x="4013589" y="3238135"/>
                <a:ext cx="588938" cy="345107"/>
              </a:xfrm>
              <a:custGeom>
                <a:avLst/>
                <a:gdLst/>
                <a:ahLst/>
                <a:cxnLst>
                  <a:cxn ang="0">
                    <a:pos x="464" y="1136"/>
                  </a:cxn>
                  <a:cxn ang="0">
                    <a:pos x="355" y="1109"/>
                  </a:cxn>
                  <a:cxn ang="0">
                    <a:pos x="262" y="1035"/>
                  </a:cxn>
                  <a:cxn ang="0">
                    <a:pos x="250" y="932"/>
                  </a:cxn>
                  <a:cxn ang="0">
                    <a:pos x="298" y="882"/>
                  </a:cxn>
                  <a:cxn ang="0">
                    <a:pos x="413" y="881"/>
                  </a:cxn>
                  <a:cxn ang="0">
                    <a:pos x="420" y="823"/>
                  </a:cxn>
                  <a:cxn ang="0">
                    <a:pos x="336" y="731"/>
                  </a:cxn>
                  <a:cxn ang="0">
                    <a:pos x="242" y="718"/>
                  </a:cxn>
                  <a:cxn ang="0">
                    <a:pos x="102" y="781"/>
                  </a:cxn>
                  <a:cxn ang="0">
                    <a:pos x="103" y="699"/>
                  </a:cxn>
                  <a:cxn ang="0">
                    <a:pos x="33" y="660"/>
                  </a:cxn>
                  <a:cxn ang="0">
                    <a:pos x="16" y="544"/>
                  </a:cxn>
                  <a:cxn ang="0">
                    <a:pos x="64" y="458"/>
                  </a:cxn>
                  <a:cxn ang="0">
                    <a:pos x="126" y="435"/>
                  </a:cxn>
                  <a:cxn ang="0">
                    <a:pos x="193" y="379"/>
                  </a:cxn>
                  <a:cxn ang="0">
                    <a:pos x="263" y="359"/>
                  </a:cxn>
                  <a:cxn ang="0">
                    <a:pos x="329" y="359"/>
                  </a:cxn>
                  <a:cxn ang="0">
                    <a:pos x="421" y="398"/>
                  </a:cxn>
                  <a:cxn ang="0">
                    <a:pos x="442" y="408"/>
                  </a:cxn>
                  <a:cxn ang="0">
                    <a:pos x="531" y="424"/>
                  </a:cxn>
                  <a:cxn ang="0">
                    <a:pos x="590" y="402"/>
                  </a:cxn>
                  <a:cxn ang="0">
                    <a:pos x="674" y="434"/>
                  </a:cxn>
                  <a:cxn ang="0">
                    <a:pos x="760" y="434"/>
                  </a:cxn>
                  <a:cxn ang="0">
                    <a:pos x="793" y="363"/>
                  </a:cxn>
                  <a:cxn ang="0">
                    <a:pos x="760" y="306"/>
                  </a:cxn>
                  <a:cxn ang="0">
                    <a:pos x="807" y="226"/>
                  </a:cxn>
                  <a:cxn ang="0">
                    <a:pos x="803" y="192"/>
                  </a:cxn>
                  <a:cxn ang="0">
                    <a:pos x="802" y="150"/>
                  </a:cxn>
                  <a:cxn ang="0">
                    <a:pos x="878" y="142"/>
                  </a:cxn>
                  <a:cxn ang="0">
                    <a:pos x="963" y="110"/>
                  </a:cxn>
                  <a:cxn ang="0">
                    <a:pos x="1034" y="74"/>
                  </a:cxn>
                  <a:cxn ang="0">
                    <a:pos x="1187" y="42"/>
                  </a:cxn>
                  <a:cxn ang="0">
                    <a:pos x="1239" y="0"/>
                  </a:cxn>
                  <a:cxn ang="0">
                    <a:pos x="1324" y="12"/>
                  </a:cxn>
                  <a:cxn ang="0">
                    <a:pos x="1349" y="102"/>
                  </a:cxn>
                  <a:cxn ang="0">
                    <a:pos x="1402" y="107"/>
                  </a:cxn>
                  <a:cxn ang="0">
                    <a:pos x="1425" y="125"/>
                  </a:cxn>
                  <a:cxn ang="0">
                    <a:pos x="1490" y="145"/>
                  </a:cxn>
                  <a:cxn ang="0">
                    <a:pos x="1508" y="173"/>
                  </a:cxn>
                  <a:cxn ang="0">
                    <a:pos x="1586" y="123"/>
                  </a:cxn>
                  <a:cxn ang="0">
                    <a:pos x="1657" y="118"/>
                  </a:cxn>
                  <a:cxn ang="0">
                    <a:pos x="1857" y="397"/>
                  </a:cxn>
                  <a:cxn ang="0">
                    <a:pos x="1938" y="425"/>
                  </a:cxn>
                  <a:cxn ang="0">
                    <a:pos x="2028" y="408"/>
                  </a:cxn>
                  <a:cxn ang="0">
                    <a:pos x="2078" y="470"/>
                  </a:cxn>
                  <a:cxn ang="0">
                    <a:pos x="2159" y="533"/>
                  </a:cxn>
                  <a:cxn ang="0">
                    <a:pos x="2226" y="554"/>
                  </a:cxn>
                  <a:cxn ang="0">
                    <a:pos x="2139" y="733"/>
                  </a:cxn>
                  <a:cxn ang="0">
                    <a:pos x="1978" y="773"/>
                  </a:cxn>
                  <a:cxn ang="0">
                    <a:pos x="1841" y="901"/>
                  </a:cxn>
                  <a:cxn ang="0">
                    <a:pos x="1860" y="1061"/>
                  </a:cxn>
                  <a:cxn ang="0">
                    <a:pos x="1768" y="1061"/>
                  </a:cxn>
                  <a:cxn ang="0">
                    <a:pos x="1620" y="1050"/>
                  </a:cxn>
                  <a:cxn ang="0">
                    <a:pos x="1506" y="1034"/>
                  </a:cxn>
                  <a:cxn ang="0">
                    <a:pos x="1421" y="1070"/>
                  </a:cxn>
                  <a:cxn ang="0">
                    <a:pos x="1343" y="1081"/>
                  </a:cxn>
                  <a:cxn ang="0">
                    <a:pos x="1257" y="1153"/>
                  </a:cxn>
                  <a:cxn ang="0">
                    <a:pos x="1185" y="1180"/>
                  </a:cxn>
                  <a:cxn ang="0">
                    <a:pos x="1048" y="1021"/>
                  </a:cxn>
                  <a:cxn ang="0">
                    <a:pos x="742" y="899"/>
                  </a:cxn>
                </a:cxnLst>
                <a:rect l="0" t="0" r="r" b="b"/>
                <a:pathLst>
                  <a:path w="2230" h="1190">
                    <a:moveTo>
                      <a:pt x="518" y="898"/>
                    </a:moveTo>
                    <a:lnTo>
                      <a:pt x="518" y="968"/>
                    </a:lnTo>
                    <a:lnTo>
                      <a:pt x="518" y="1042"/>
                    </a:lnTo>
                    <a:lnTo>
                      <a:pt x="518" y="1107"/>
                    </a:lnTo>
                    <a:lnTo>
                      <a:pt x="518" y="1168"/>
                    </a:lnTo>
                    <a:lnTo>
                      <a:pt x="506" y="1174"/>
                    </a:lnTo>
                    <a:lnTo>
                      <a:pt x="486" y="1173"/>
                    </a:lnTo>
                    <a:lnTo>
                      <a:pt x="477" y="1166"/>
                    </a:lnTo>
                    <a:lnTo>
                      <a:pt x="468" y="1143"/>
                    </a:lnTo>
                    <a:lnTo>
                      <a:pt x="464" y="1136"/>
                    </a:lnTo>
                    <a:lnTo>
                      <a:pt x="458" y="1130"/>
                    </a:lnTo>
                    <a:lnTo>
                      <a:pt x="452" y="1115"/>
                    </a:lnTo>
                    <a:lnTo>
                      <a:pt x="447" y="1108"/>
                    </a:lnTo>
                    <a:lnTo>
                      <a:pt x="432" y="1102"/>
                    </a:lnTo>
                    <a:lnTo>
                      <a:pt x="425" y="1097"/>
                    </a:lnTo>
                    <a:lnTo>
                      <a:pt x="418" y="1092"/>
                    </a:lnTo>
                    <a:lnTo>
                      <a:pt x="410" y="1092"/>
                    </a:lnTo>
                    <a:lnTo>
                      <a:pt x="402" y="1093"/>
                    </a:lnTo>
                    <a:lnTo>
                      <a:pt x="378" y="1100"/>
                    </a:lnTo>
                    <a:lnTo>
                      <a:pt x="355" y="1109"/>
                    </a:lnTo>
                    <a:lnTo>
                      <a:pt x="325" y="1135"/>
                    </a:lnTo>
                    <a:lnTo>
                      <a:pt x="324" y="1096"/>
                    </a:lnTo>
                    <a:lnTo>
                      <a:pt x="333" y="1085"/>
                    </a:lnTo>
                    <a:lnTo>
                      <a:pt x="335" y="1065"/>
                    </a:lnTo>
                    <a:lnTo>
                      <a:pt x="323" y="1060"/>
                    </a:lnTo>
                    <a:lnTo>
                      <a:pt x="311" y="1059"/>
                    </a:lnTo>
                    <a:lnTo>
                      <a:pt x="291" y="1050"/>
                    </a:lnTo>
                    <a:lnTo>
                      <a:pt x="281" y="1037"/>
                    </a:lnTo>
                    <a:lnTo>
                      <a:pt x="274" y="1037"/>
                    </a:lnTo>
                    <a:lnTo>
                      <a:pt x="262" y="1035"/>
                    </a:lnTo>
                    <a:lnTo>
                      <a:pt x="259" y="996"/>
                    </a:lnTo>
                    <a:lnTo>
                      <a:pt x="247" y="976"/>
                    </a:lnTo>
                    <a:lnTo>
                      <a:pt x="239" y="970"/>
                    </a:lnTo>
                    <a:lnTo>
                      <a:pt x="232" y="956"/>
                    </a:lnTo>
                    <a:lnTo>
                      <a:pt x="209" y="947"/>
                    </a:lnTo>
                    <a:lnTo>
                      <a:pt x="198" y="930"/>
                    </a:lnTo>
                    <a:lnTo>
                      <a:pt x="205" y="924"/>
                    </a:lnTo>
                    <a:lnTo>
                      <a:pt x="223" y="924"/>
                    </a:lnTo>
                    <a:lnTo>
                      <a:pt x="241" y="927"/>
                    </a:lnTo>
                    <a:lnTo>
                      <a:pt x="250" y="932"/>
                    </a:lnTo>
                    <a:lnTo>
                      <a:pt x="258" y="930"/>
                    </a:lnTo>
                    <a:lnTo>
                      <a:pt x="271" y="931"/>
                    </a:lnTo>
                    <a:lnTo>
                      <a:pt x="268" y="924"/>
                    </a:lnTo>
                    <a:lnTo>
                      <a:pt x="264" y="913"/>
                    </a:lnTo>
                    <a:lnTo>
                      <a:pt x="262" y="894"/>
                    </a:lnTo>
                    <a:lnTo>
                      <a:pt x="266" y="883"/>
                    </a:lnTo>
                    <a:lnTo>
                      <a:pt x="276" y="878"/>
                    </a:lnTo>
                    <a:lnTo>
                      <a:pt x="276" y="886"/>
                    </a:lnTo>
                    <a:lnTo>
                      <a:pt x="287" y="887"/>
                    </a:lnTo>
                    <a:lnTo>
                      <a:pt x="298" y="882"/>
                    </a:lnTo>
                    <a:lnTo>
                      <a:pt x="301" y="873"/>
                    </a:lnTo>
                    <a:lnTo>
                      <a:pt x="311" y="865"/>
                    </a:lnTo>
                    <a:lnTo>
                      <a:pt x="328" y="863"/>
                    </a:lnTo>
                    <a:lnTo>
                      <a:pt x="344" y="873"/>
                    </a:lnTo>
                    <a:lnTo>
                      <a:pt x="360" y="879"/>
                    </a:lnTo>
                    <a:lnTo>
                      <a:pt x="376" y="876"/>
                    </a:lnTo>
                    <a:lnTo>
                      <a:pt x="386" y="868"/>
                    </a:lnTo>
                    <a:lnTo>
                      <a:pt x="389" y="870"/>
                    </a:lnTo>
                    <a:lnTo>
                      <a:pt x="394" y="874"/>
                    </a:lnTo>
                    <a:lnTo>
                      <a:pt x="413" y="881"/>
                    </a:lnTo>
                    <a:lnTo>
                      <a:pt x="424" y="887"/>
                    </a:lnTo>
                    <a:lnTo>
                      <a:pt x="435" y="884"/>
                    </a:lnTo>
                    <a:lnTo>
                      <a:pt x="447" y="887"/>
                    </a:lnTo>
                    <a:lnTo>
                      <a:pt x="451" y="879"/>
                    </a:lnTo>
                    <a:lnTo>
                      <a:pt x="443" y="867"/>
                    </a:lnTo>
                    <a:lnTo>
                      <a:pt x="453" y="867"/>
                    </a:lnTo>
                    <a:lnTo>
                      <a:pt x="446" y="855"/>
                    </a:lnTo>
                    <a:lnTo>
                      <a:pt x="435" y="841"/>
                    </a:lnTo>
                    <a:lnTo>
                      <a:pt x="425" y="834"/>
                    </a:lnTo>
                    <a:lnTo>
                      <a:pt x="420" y="823"/>
                    </a:lnTo>
                    <a:lnTo>
                      <a:pt x="409" y="823"/>
                    </a:lnTo>
                    <a:lnTo>
                      <a:pt x="398" y="806"/>
                    </a:lnTo>
                    <a:lnTo>
                      <a:pt x="392" y="782"/>
                    </a:lnTo>
                    <a:lnTo>
                      <a:pt x="384" y="771"/>
                    </a:lnTo>
                    <a:lnTo>
                      <a:pt x="382" y="777"/>
                    </a:lnTo>
                    <a:lnTo>
                      <a:pt x="375" y="760"/>
                    </a:lnTo>
                    <a:lnTo>
                      <a:pt x="370" y="760"/>
                    </a:lnTo>
                    <a:lnTo>
                      <a:pt x="367" y="749"/>
                    </a:lnTo>
                    <a:lnTo>
                      <a:pt x="348" y="732"/>
                    </a:lnTo>
                    <a:lnTo>
                      <a:pt x="336" y="731"/>
                    </a:lnTo>
                    <a:lnTo>
                      <a:pt x="336" y="725"/>
                    </a:lnTo>
                    <a:lnTo>
                      <a:pt x="323" y="723"/>
                    </a:lnTo>
                    <a:lnTo>
                      <a:pt x="312" y="728"/>
                    </a:lnTo>
                    <a:lnTo>
                      <a:pt x="303" y="730"/>
                    </a:lnTo>
                    <a:lnTo>
                      <a:pt x="292" y="736"/>
                    </a:lnTo>
                    <a:lnTo>
                      <a:pt x="289" y="725"/>
                    </a:lnTo>
                    <a:lnTo>
                      <a:pt x="274" y="725"/>
                    </a:lnTo>
                    <a:lnTo>
                      <a:pt x="270" y="722"/>
                    </a:lnTo>
                    <a:lnTo>
                      <a:pt x="257" y="720"/>
                    </a:lnTo>
                    <a:lnTo>
                      <a:pt x="242" y="718"/>
                    </a:lnTo>
                    <a:lnTo>
                      <a:pt x="207" y="752"/>
                    </a:lnTo>
                    <a:lnTo>
                      <a:pt x="188" y="753"/>
                    </a:lnTo>
                    <a:lnTo>
                      <a:pt x="162" y="761"/>
                    </a:lnTo>
                    <a:lnTo>
                      <a:pt x="136" y="765"/>
                    </a:lnTo>
                    <a:lnTo>
                      <a:pt x="114" y="771"/>
                    </a:lnTo>
                    <a:lnTo>
                      <a:pt x="136" y="786"/>
                    </a:lnTo>
                    <a:lnTo>
                      <a:pt x="119" y="793"/>
                    </a:lnTo>
                    <a:lnTo>
                      <a:pt x="112" y="791"/>
                    </a:lnTo>
                    <a:lnTo>
                      <a:pt x="108" y="785"/>
                    </a:lnTo>
                    <a:lnTo>
                      <a:pt x="102" y="781"/>
                    </a:lnTo>
                    <a:lnTo>
                      <a:pt x="93" y="781"/>
                    </a:lnTo>
                    <a:lnTo>
                      <a:pt x="86" y="779"/>
                    </a:lnTo>
                    <a:lnTo>
                      <a:pt x="83" y="773"/>
                    </a:lnTo>
                    <a:lnTo>
                      <a:pt x="90" y="766"/>
                    </a:lnTo>
                    <a:lnTo>
                      <a:pt x="91" y="758"/>
                    </a:lnTo>
                    <a:lnTo>
                      <a:pt x="98" y="755"/>
                    </a:lnTo>
                    <a:lnTo>
                      <a:pt x="107" y="761"/>
                    </a:lnTo>
                    <a:lnTo>
                      <a:pt x="119" y="758"/>
                    </a:lnTo>
                    <a:lnTo>
                      <a:pt x="110" y="701"/>
                    </a:lnTo>
                    <a:lnTo>
                      <a:pt x="103" y="699"/>
                    </a:lnTo>
                    <a:lnTo>
                      <a:pt x="98" y="693"/>
                    </a:lnTo>
                    <a:lnTo>
                      <a:pt x="96" y="684"/>
                    </a:lnTo>
                    <a:lnTo>
                      <a:pt x="92" y="678"/>
                    </a:lnTo>
                    <a:lnTo>
                      <a:pt x="86" y="672"/>
                    </a:lnTo>
                    <a:lnTo>
                      <a:pt x="79" y="672"/>
                    </a:lnTo>
                    <a:lnTo>
                      <a:pt x="61" y="674"/>
                    </a:lnTo>
                    <a:lnTo>
                      <a:pt x="48" y="671"/>
                    </a:lnTo>
                    <a:lnTo>
                      <a:pt x="47" y="679"/>
                    </a:lnTo>
                    <a:lnTo>
                      <a:pt x="34" y="667"/>
                    </a:lnTo>
                    <a:lnTo>
                      <a:pt x="33" y="660"/>
                    </a:lnTo>
                    <a:lnTo>
                      <a:pt x="29" y="652"/>
                    </a:lnTo>
                    <a:lnTo>
                      <a:pt x="34" y="646"/>
                    </a:lnTo>
                    <a:lnTo>
                      <a:pt x="29" y="639"/>
                    </a:lnTo>
                    <a:lnTo>
                      <a:pt x="28" y="631"/>
                    </a:lnTo>
                    <a:lnTo>
                      <a:pt x="0" y="621"/>
                    </a:lnTo>
                    <a:lnTo>
                      <a:pt x="11" y="577"/>
                    </a:lnTo>
                    <a:lnTo>
                      <a:pt x="24" y="570"/>
                    </a:lnTo>
                    <a:lnTo>
                      <a:pt x="29" y="562"/>
                    </a:lnTo>
                    <a:lnTo>
                      <a:pt x="27" y="555"/>
                    </a:lnTo>
                    <a:lnTo>
                      <a:pt x="16" y="544"/>
                    </a:lnTo>
                    <a:lnTo>
                      <a:pt x="26" y="499"/>
                    </a:lnTo>
                    <a:lnTo>
                      <a:pt x="39" y="490"/>
                    </a:lnTo>
                    <a:lnTo>
                      <a:pt x="44" y="484"/>
                    </a:lnTo>
                    <a:lnTo>
                      <a:pt x="42" y="475"/>
                    </a:lnTo>
                    <a:lnTo>
                      <a:pt x="45" y="468"/>
                    </a:lnTo>
                    <a:lnTo>
                      <a:pt x="45" y="461"/>
                    </a:lnTo>
                    <a:lnTo>
                      <a:pt x="49" y="452"/>
                    </a:lnTo>
                    <a:lnTo>
                      <a:pt x="54" y="446"/>
                    </a:lnTo>
                    <a:lnTo>
                      <a:pt x="60" y="451"/>
                    </a:lnTo>
                    <a:lnTo>
                      <a:pt x="64" y="458"/>
                    </a:lnTo>
                    <a:lnTo>
                      <a:pt x="76" y="468"/>
                    </a:lnTo>
                    <a:lnTo>
                      <a:pt x="93" y="505"/>
                    </a:lnTo>
                    <a:lnTo>
                      <a:pt x="102" y="507"/>
                    </a:lnTo>
                    <a:lnTo>
                      <a:pt x="128" y="490"/>
                    </a:lnTo>
                    <a:lnTo>
                      <a:pt x="125" y="481"/>
                    </a:lnTo>
                    <a:lnTo>
                      <a:pt x="122" y="474"/>
                    </a:lnTo>
                    <a:lnTo>
                      <a:pt x="118" y="449"/>
                    </a:lnTo>
                    <a:lnTo>
                      <a:pt x="110" y="436"/>
                    </a:lnTo>
                    <a:lnTo>
                      <a:pt x="119" y="437"/>
                    </a:lnTo>
                    <a:lnTo>
                      <a:pt x="126" y="435"/>
                    </a:lnTo>
                    <a:lnTo>
                      <a:pt x="146" y="420"/>
                    </a:lnTo>
                    <a:lnTo>
                      <a:pt x="153" y="416"/>
                    </a:lnTo>
                    <a:lnTo>
                      <a:pt x="158" y="410"/>
                    </a:lnTo>
                    <a:lnTo>
                      <a:pt x="158" y="402"/>
                    </a:lnTo>
                    <a:lnTo>
                      <a:pt x="158" y="393"/>
                    </a:lnTo>
                    <a:lnTo>
                      <a:pt x="166" y="392"/>
                    </a:lnTo>
                    <a:lnTo>
                      <a:pt x="174" y="393"/>
                    </a:lnTo>
                    <a:lnTo>
                      <a:pt x="182" y="391"/>
                    </a:lnTo>
                    <a:lnTo>
                      <a:pt x="187" y="383"/>
                    </a:lnTo>
                    <a:lnTo>
                      <a:pt x="193" y="379"/>
                    </a:lnTo>
                    <a:lnTo>
                      <a:pt x="201" y="377"/>
                    </a:lnTo>
                    <a:lnTo>
                      <a:pt x="206" y="371"/>
                    </a:lnTo>
                    <a:lnTo>
                      <a:pt x="214" y="366"/>
                    </a:lnTo>
                    <a:lnTo>
                      <a:pt x="219" y="360"/>
                    </a:lnTo>
                    <a:lnTo>
                      <a:pt x="220" y="352"/>
                    </a:lnTo>
                    <a:lnTo>
                      <a:pt x="227" y="348"/>
                    </a:lnTo>
                    <a:lnTo>
                      <a:pt x="242" y="343"/>
                    </a:lnTo>
                    <a:lnTo>
                      <a:pt x="258" y="343"/>
                    </a:lnTo>
                    <a:lnTo>
                      <a:pt x="259" y="351"/>
                    </a:lnTo>
                    <a:lnTo>
                      <a:pt x="263" y="359"/>
                    </a:lnTo>
                    <a:lnTo>
                      <a:pt x="279" y="355"/>
                    </a:lnTo>
                    <a:lnTo>
                      <a:pt x="284" y="361"/>
                    </a:lnTo>
                    <a:lnTo>
                      <a:pt x="289" y="354"/>
                    </a:lnTo>
                    <a:lnTo>
                      <a:pt x="291" y="345"/>
                    </a:lnTo>
                    <a:lnTo>
                      <a:pt x="296" y="339"/>
                    </a:lnTo>
                    <a:lnTo>
                      <a:pt x="303" y="340"/>
                    </a:lnTo>
                    <a:lnTo>
                      <a:pt x="311" y="336"/>
                    </a:lnTo>
                    <a:lnTo>
                      <a:pt x="318" y="336"/>
                    </a:lnTo>
                    <a:lnTo>
                      <a:pt x="324" y="352"/>
                    </a:lnTo>
                    <a:lnTo>
                      <a:pt x="329" y="359"/>
                    </a:lnTo>
                    <a:lnTo>
                      <a:pt x="338" y="355"/>
                    </a:lnTo>
                    <a:lnTo>
                      <a:pt x="345" y="355"/>
                    </a:lnTo>
                    <a:lnTo>
                      <a:pt x="352" y="357"/>
                    </a:lnTo>
                    <a:lnTo>
                      <a:pt x="368" y="354"/>
                    </a:lnTo>
                    <a:lnTo>
                      <a:pt x="376" y="355"/>
                    </a:lnTo>
                    <a:lnTo>
                      <a:pt x="383" y="360"/>
                    </a:lnTo>
                    <a:lnTo>
                      <a:pt x="389" y="365"/>
                    </a:lnTo>
                    <a:lnTo>
                      <a:pt x="395" y="379"/>
                    </a:lnTo>
                    <a:lnTo>
                      <a:pt x="416" y="392"/>
                    </a:lnTo>
                    <a:lnTo>
                      <a:pt x="421" y="398"/>
                    </a:lnTo>
                    <a:lnTo>
                      <a:pt x="424" y="406"/>
                    </a:lnTo>
                    <a:lnTo>
                      <a:pt x="435" y="419"/>
                    </a:lnTo>
                    <a:lnTo>
                      <a:pt x="434" y="426"/>
                    </a:lnTo>
                    <a:lnTo>
                      <a:pt x="435" y="435"/>
                    </a:lnTo>
                    <a:lnTo>
                      <a:pt x="440" y="441"/>
                    </a:lnTo>
                    <a:lnTo>
                      <a:pt x="447" y="438"/>
                    </a:lnTo>
                    <a:lnTo>
                      <a:pt x="447" y="431"/>
                    </a:lnTo>
                    <a:lnTo>
                      <a:pt x="446" y="422"/>
                    </a:lnTo>
                    <a:lnTo>
                      <a:pt x="447" y="415"/>
                    </a:lnTo>
                    <a:lnTo>
                      <a:pt x="442" y="408"/>
                    </a:lnTo>
                    <a:lnTo>
                      <a:pt x="447" y="402"/>
                    </a:lnTo>
                    <a:lnTo>
                      <a:pt x="456" y="400"/>
                    </a:lnTo>
                    <a:lnTo>
                      <a:pt x="458" y="408"/>
                    </a:lnTo>
                    <a:lnTo>
                      <a:pt x="464" y="414"/>
                    </a:lnTo>
                    <a:lnTo>
                      <a:pt x="467" y="421"/>
                    </a:lnTo>
                    <a:lnTo>
                      <a:pt x="473" y="426"/>
                    </a:lnTo>
                    <a:lnTo>
                      <a:pt x="488" y="432"/>
                    </a:lnTo>
                    <a:lnTo>
                      <a:pt x="502" y="440"/>
                    </a:lnTo>
                    <a:lnTo>
                      <a:pt x="511" y="437"/>
                    </a:lnTo>
                    <a:lnTo>
                      <a:pt x="531" y="424"/>
                    </a:lnTo>
                    <a:lnTo>
                      <a:pt x="531" y="415"/>
                    </a:lnTo>
                    <a:lnTo>
                      <a:pt x="537" y="411"/>
                    </a:lnTo>
                    <a:lnTo>
                      <a:pt x="543" y="406"/>
                    </a:lnTo>
                    <a:lnTo>
                      <a:pt x="551" y="405"/>
                    </a:lnTo>
                    <a:lnTo>
                      <a:pt x="559" y="408"/>
                    </a:lnTo>
                    <a:lnTo>
                      <a:pt x="559" y="400"/>
                    </a:lnTo>
                    <a:lnTo>
                      <a:pt x="567" y="399"/>
                    </a:lnTo>
                    <a:lnTo>
                      <a:pt x="575" y="402"/>
                    </a:lnTo>
                    <a:lnTo>
                      <a:pt x="582" y="397"/>
                    </a:lnTo>
                    <a:lnTo>
                      <a:pt x="590" y="402"/>
                    </a:lnTo>
                    <a:lnTo>
                      <a:pt x="601" y="413"/>
                    </a:lnTo>
                    <a:lnTo>
                      <a:pt x="615" y="404"/>
                    </a:lnTo>
                    <a:lnTo>
                      <a:pt x="619" y="397"/>
                    </a:lnTo>
                    <a:lnTo>
                      <a:pt x="634" y="397"/>
                    </a:lnTo>
                    <a:lnTo>
                      <a:pt x="641" y="393"/>
                    </a:lnTo>
                    <a:lnTo>
                      <a:pt x="657" y="399"/>
                    </a:lnTo>
                    <a:lnTo>
                      <a:pt x="662" y="405"/>
                    </a:lnTo>
                    <a:lnTo>
                      <a:pt x="663" y="421"/>
                    </a:lnTo>
                    <a:lnTo>
                      <a:pt x="669" y="427"/>
                    </a:lnTo>
                    <a:lnTo>
                      <a:pt x="674" y="434"/>
                    </a:lnTo>
                    <a:lnTo>
                      <a:pt x="690" y="432"/>
                    </a:lnTo>
                    <a:lnTo>
                      <a:pt x="705" y="435"/>
                    </a:lnTo>
                    <a:lnTo>
                      <a:pt x="705" y="435"/>
                    </a:lnTo>
                    <a:lnTo>
                      <a:pt x="707" y="446"/>
                    </a:lnTo>
                    <a:lnTo>
                      <a:pt x="725" y="445"/>
                    </a:lnTo>
                    <a:lnTo>
                      <a:pt x="731" y="440"/>
                    </a:lnTo>
                    <a:lnTo>
                      <a:pt x="738" y="425"/>
                    </a:lnTo>
                    <a:lnTo>
                      <a:pt x="743" y="419"/>
                    </a:lnTo>
                    <a:lnTo>
                      <a:pt x="749" y="421"/>
                    </a:lnTo>
                    <a:lnTo>
                      <a:pt x="760" y="434"/>
                    </a:lnTo>
                    <a:lnTo>
                      <a:pt x="776" y="435"/>
                    </a:lnTo>
                    <a:lnTo>
                      <a:pt x="792" y="432"/>
                    </a:lnTo>
                    <a:lnTo>
                      <a:pt x="800" y="426"/>
                    </a:lnTo>
                    <a:lnTo>
                      <a:pt x="814" y="421"/>
                    </a:lnTo>
                    <a:lnTo>
                      <a:pt x="827" y="383"/>
                    </a:lnTo>
                    <a:lnTo>
                      <a:pt x="830" y="376"/>
                    </a:lnTo>
                    <a:lnTo>
                      <a:pt x="824" y="370"/>
                    </a:lnTo>
                    <a:lnTo>
                      <a:pt x="823" y="366"/>
                    </a:lnTo>
                    <a:lnTo>
                      <a:pt x="809" y="365"/>
                    </a:lnTo>
                    <a:lnTo>
                      <a:pt x="793" y="363"/>
                    </a:lnTo>
                    <a:lnTo>
                      <a:pt x="787" y="356"/>
                    </a:lnTo>
                    <a:lnTo>
                      <a:pt x="784" y="351"/>
                    </a:lnTo>
                    <a:lnTo>
                      <a:pt x="766" y="348"/>
                    </a:lnTo>
                    <a:lnTo>
                      <a:pt x="759" y="345"/>
                    </a:lnTo>
                    <a:lnTo>
                      <a:pt x="760" y="336"/>
                    </a:lnTo>
                    <a:lnTo>
                      <a:pt x="755" y="329"/>
                    </a:lnTo>
                    <a:lnTo>
                      <a:pt x="739" y="327"/>
                    </a:lnTo>
                    <a:lnTo>
                      <a:pt x="741" y="318"/>
                    </a:lnTo>
                    <a:lnTo>
                      <a:pt x="748" y="316"/>
                    </a:lnTo>
                    <a:lnTo>
                      <a:pt x="760" y="306"/>
                    </a:lnTo>
                    <a:lnTo>
                      <a:pt x="776" y="301"/>
                    </a:lnTo>
                    <a:lnTo>
                      <a:pt x="790" y="291"/>
                    </a:lnTo>
                    <a:lnTo>
                      <a:pt x="793" y="285"/>
                    </a:lnTo>
                    <a:lnTo>
                      <a:pt x="795" y="276"/>
                    </a:lnTo>
                    <a:lnTo>
                      <a:pt x="776" y="249"/>
                    </a:lnTo>
                    <a:lnTo>
                      <a:pt x="784" y="246"/>
                    </a:lnTo>
                    <a:lnTo>
                      <a:pt x="790" y="241"/>
                    </a:lnTo>
                    <a:lnTo>
                      <a:pt x="792" y="232"/>
                    </a:lnTo>
                    <a:lnTo>
                      <a:pt x="798" y="227"/>
                    </a:lnTo>
                    <a:lnTo>
                      <a:pt x="807" y="226"/>
                    </a:lnTo>
                    <a:lnTo>
                      <a:pt x="814" y="227"/>
                    </a:lnTo>
                    <a:lnTo>
                      <a:pt x="823" y="226"/>
                    </a:lnTo>
                    <a:lnTo>
                      <a:pt x="830" y="228"/>
                    </a:lnTo>
                    <a:lnTo>
                      <a:pt x="846" y="228"/>
                    </a:lnTo>
                    <a:lnTo>
                      <a:pt x="855" y="226"/>
                    </a:lnTo>
                    <a:lnTo>
                      <a:pt x="857" y="217"/>
                    </a:lnTo>
                    <a:lnTo>
                      <a:pt x="854" y="211"/>
                    </a:lnTo>
                    <a:lnTo>
                      <a:pt x="839" y="203"/>
                    </a:lnTo>
                    <a:lnTo>
                      <a:pt x="807" y="199"/>
                    </a:lnTo>
                    <a:lnTo>
                      <a:pt x="803" y="192"/>
                    </a:lnTo>
                    <a:lnTo>
                      <a:pt x="805" y="183"/>
                    </a:lnTo>
                    <a:lnTo>
                      <a:pt x="812" y="183"/>
                    </a:lnTo>
                    <a:lnTo>
                      <a:pt x="819" y="180"/>
                    </a:lnTo>
                    <a:lnTo>
                      <a:pt x="823" y="173"/>
                    </a:lnTo>
                    <a:lnTo>
                      <a:pt x="818" y="168"/>
                    </a:lnTo>
                    <a:lnTo>
                      <a:pt x="811" y="172"/>
                    </a:lnTo>
                    <a:lnTo>
                      <a:pt x="795" y="172"/>
                    </a:lnTo>
                    <a:lnTo>
                      <a:pt x="795" y="163"/>
                    </a:lnTo>
                    <a:lnTo>
                      <a:pt x="797" y="156"/>
                    </a:lnTo>
                    <a:lnTo>
                      <a:pt x="802" y="150"/>
                    </a:lnTo>
                    <a:lnTo>
                      <a:pt x="791" y="139"/>
                    </a:lnTo>
                    <a:lnTo>
                      <a:pt x="807" y="137"/>
                    </a:lnTo>
                    <a:lnTo>
                      <a:pt x="811" y="131"/>
                    </a:lnTo>
                    <a:lnTo>
                      <a:pt x="820" y="131"/>
                    </a:lnTo>
                    <a:lnTo>
                      <a:pt x="825" y="137"/>
                    </a:lnTo>
                    <a:lnTo>
                      <a:pt x="833" y="136"/>
                    </a:lnTo>
                    <a:lnTo>
                      <a:pt x="841" y="137"/>
                    </a:lnTo>
                    <a:lnTo>
                      <a:pt x="849" y="135"/>
                    </a:lnTo>
                    <a:lnTo>
                      <a:pt x="873" y="136"/>
                    </a:lnTo>
                    <a:lnTo>
                      <a:pt x="878" y="142"/>
                    </a:lnTo>
                    <a:lnTo>
                      <a:pt x="888" y="130"/>
                    </a:lnTo>
                    <a:lnTo>
                      <a:pt x="895" y="128"/>
                    </a:lnTo>
                    <a:lnTo>
                      <a:pt x="911" y="128"/>
                    </a:lnTo>
                    <a:lnTo>
                      <a:pt x="918" y="123"/>
                    </a:lnTo>
                    <a:lnTo>
                      <a:pt x="926" y="120"/>
                    </a:lnTo>
                    <a:lnTo>
                      <a:pt x="938" y="110"/>
                    </a:lnTo>
                    <a:lnTo>
                      <a:pt x="947" y="113"/>
                    </a:lnTo>
                    <a:lnTo>
                      <a:pt x="952" y="118"/>
                    </a:lnTo>
                    <a:lnTo>
                      <a:pt x="961" y="118"/>
                    </a:lnTo>
                    <a:lnTo>
                      <a:pt x="963" y="110"/>
                    </a:lnTo>
                    <a:lnTo>
                      <a:pt x="980" y="107"/>
                    </a:lnTo>
                    <a:lnTo>
                      <a:pt x="986" y="102"/>
                    </a:lnTo>
                    <a:lnTo>
                      <a:pt x="995" y="102"/>
                    </a:lnTo>
                    <a:lnTo>
                      <a:pt x="1002" y="98"/>
                    </a:lnTo>
                    <a:lnTo>
                      <a:pt x="1010" y="98"/>
                    </a:lnTo>
                    <a:lnTo>
                      <a:pt x="1017" y="101"/>
                    </a:lnTo>
                    <a:lnTo>
                      <a:pt x="1022" y="93"/>
                    </a:lnTo>
                    <a:lnTo>
                      <a:pt x="1023" y="86"/>
                    </a:lnTo>
                    <a:lnTo>
                      <a:pt x="1027" y="79"/>
                    </a:lnTo>
                    <a:lnTo>
                      <a:pt x="1034" y="74"/>
                    </a:lnTo>
                    <a:lnTo>
                      <a:pt x="1042" y="72"/>
                    </a:lnTo>
                    <a:lnTo>
                      <a:pt x="1049" y="76"/>
                    </a:lnTo>
                    <a:lnTo>
                      <a:pt x="1067" y="70"/>
                    </a:lnTo>
                    <a:lnTo>
                      <a:pt x="1067" y="71"/>
                    </a:lnTo>
                    <a:lnTo>
                      <a:pt x="1104" y="61"/>
                    </a:lnTo>
                    <a:lnTo>
                      <a:pt x="1136" y="58"/>
                    </a:lnTo>
                    <a:lnTo>
                      <a:pt x="1164" y="49"/>
                    </a:lnTo>
                    <a:lnTo>
                      <a:pt x="1171" y="44"/>
                    </a:lnTo>
                    <a:lnTo>
                      <a:pt x="1179" y="44"/>
                    </a:lnTo>
                    <a:lnTo>
                      <a:pt x="1187" y="42"/>
                    </a:lnTo>
                    <a:lnTo>
                      <a:pt x="1191" y="36"/>
                    </a:lnTo>
                    <a:lnTo>
                      <a:pt x="1191" y="28"/>
                    </a:lnTo>
                    <a:lnTo>
                      <a:pt x="1191" y="20"/>
                    </a:lnTo>
                    <a:lnTo>
                      <a:pt x="1200" y="21"/>
                    </a:lnTo>
                    <a:lnTo>
                      <a:pt x="1207" y="20"/>
                    </a:lnTo>
                    <a:lnTo>
                      <a:pt x="1212" y="12"/>
                    </a:lnTo>
                    <a:lnTo>
                      <a:pt x="1218" y="7"/>
                    </a:lnTo>
                    <a:lnTo>
                      <a:pt x="1227" y="7"/>
                    </a:lnTo>
                    <a:lnTo>
                      <a:pt x="1232" y="1"/>
                    </a:lnTo>
                    <a:lnTo>
                      <a:pt x="1239" y="0"/>
                    </a:lnTo>
                    <a:lnTo>
                      <a:pt x="1244" y="6"/>
                    </a:lnTo>
                    <a:lnTo>
                      <a:pt x="1253" y="4"/>
                    </a:lnTo>
                    <a:lnTo>
                      <a:pt x="1260" y="7"/>
                    </a:lnTo>
                    <a:lnTo>
                      <a:pt x="1269" y="5"/>
                    </a:lnTo>
                    <a:lnTo>
                      <a:pt x="1276" y="9"/>
                    </a:lnTo>
                    <a:lnTo>
                      <a:pt x="1281" y="15"/>
                    </a:lnTo>
                    <a:lnTo>
                      <a:pt x="1295" y="23"/>
                    </a:lnTo>
                    <a:lnTo>
                      <a:pt x="1302" y="20"/>
                    </a:lnTo>
                    <a:lnTo>
                      <a:pt x="1308" y="15"/>
                    </a:lnTo>
                    <a:lnTo>
                      <a:pt x="1324" y="12"/>
                    </a:lnTo>
                    <a:lnTo>
                      <a:pt x="1332" y="15"/>
                    </a:lnTo>
                    <a:lnTo>
                      <a:pt x="1338" y="21"/>
                    </a:lnTo>
                    <a:lnTo>
                      <a:pt x="1341" y="28"/>
                    </a:lnTo>
                    <a:lnTo>
                      <a:pt x="1343" y="44"/>
                    </a:lnTo>
                    <a:lnTo>
                      <a:pt x="1341" y="53"/>
                    </a:lnTo>
                    <a:lnTo>
                      <a:pt x="1344" y="60"/>
                    </a:lnTo>
                    <a:lnTo>
                      <a:pt x="1356" y="71"/>
                    </a:lnTo>
                    <a:lnTo>
                      <a:pt x="1352" y="79"/>
                    </a:lnTo>
                    <a:lnTo>
                      <a:pt x="1354" y="94"/>
                    </a:lnTo>
                    <a:lnTo>
                      <a:pt x="1349" y="102"/>
                    </a:lnTo>
                    <a:lnTo>
                      <a:pt x="1344" y="107"/>
                    </a:lnTo>
                    <a:lnTo>
                      <a:pt x="1347" y="114"/>
                    </a:lnTo>
                    <a:lnTo>
                      <a:pt x="1350" y="123"/>
                    </a:lnTo>
                    <a:lnTo>
                      <a:pt x="1366" y="118"/>
                    </a:lnTo>
                    <a:lnTo>
                      <a:pt x="1373" y="123"/>
                    </a:lnTo>
                    <a:lnTo>
                      <a:pt x="1381" y="122"/>
                    </a:lnTo>
                    <a:lnTo>
                      <a:pt x="1384" y="113"/>
                    </a:lnTo>
                    <a:lnTo>
                      <a:pt x="1392" y="113"/>
                    </a:lnTo>
                    <a:lnTo>
                      <a:pt x="1399" y="115"/>
                    </a:lnTo>
                    <a:lnTo>
                      <a:pt x="1402" y="107"/>
                    </a:lnTo>
                    <a:lnTo>
                      <a:pt x="1402" y="99"/>
                    </a:lnTo>
                    <a:lnTo>
                      <a:pt x="1409" y="101"/>
                    </a:lnTo>
                    <a:lnTo>
                      <a:pt x="1413" y="108"/>
                    </a:lnTo>
                    <a:lnTo>
                      <a:pt x="1415" y="117"/>
                    </a:lnTo>
                    <a:lnTo>
                      <a:pt x="1420" y="122"/>
                    </a:lnTo>
                    <a:lnTo>
                      <a:pt x="1418" y="129"/>
                    </a:lnTo>
                    <a:lnTo>
                      <a:pt x="1416" y="137"/>
                    </a:lnTo>
                    <a:lnTo>
                      <a:pt x="1432" y="139"/>
                    </a:lnTo>
                    <a:lnTo>
                      <a:pt x="1430" y="131"/>
                    </a:lnTo>
                    <a:lnTo>
                      <a:pt x="1425" y="125"/>
                    </a:lnTo>
                    <a:lnTo>
                      <a:pt x="1432" y="123"/>
                    </a:lnTo>
                    <a:lnTo>
                      <a:pt x="1448" y="125"/>
                    </a:lnTo>
                    <a:lnTo>
                      <a:pt x="1456" y="130"/>
                    </a:lnTo>
                    <a:lnTo>
                      <a:pt x="1461" y="136"/>
                    </a:lnTo>
                    <a:lnTo>
                      <a:pt x="1469" y="140"/>
                    </a:lnTo>
                    <a:lnTo>
                      <a:pt x="1476" y="140"/>
                    </a:lnTo>
                    <a:lnTo>
                      <a:pt x="1480" y="133"/>
                    </a:lnTo>
                    <a:lnTo>
                      <a:pt x="1488" y="129"/>
                    </a:lnTo>
                    <a:lnTo>
                      <a:pt x="1490" y="137"/>
                    </a:lnTo>
                    <a:lnTo>
                      <a:pt x="1490" y="145"/>
                    </a:lnTo>
                    <a:lnTo>
                      <a:pt x="1481" y="147"/>
                    </a:lnTo>
                    <a:lnTo>
                      <a:pt x="1475" y="152"/>
                    </a:lnTo>
                    <a:lnTo>
                      <a:pt x="1470" y="160"/>
                    </a:lnTo>
                    <a:lnTo>
                      <a:pt x="1468" y="167"/>
                    </a:lnTo>
                    <a:lnTo>
                      <a:pt x="1469" y="176"/>
                    </a:lnTo>
                    <a:lnTo>
                      <a:pt x="1474" y="183"/>
                    </a:lnTo>
                    <a:lnTo>
                      <a:pt x="1481" y="182"/>
                    </a:lnTo>
                    <a:lnTo>
                      <a:pt x="1486" y="176"/>
                    </a:lnTo>
                    <a:lnTo>
                      <a:pt x="1501" y="169"/>
                    </a:lnTo>
                    <a:lnTo>
                      <a:pt x="1508" y="173"/>
                    </a:lnTo>
                    <a:lnTo>
                      <a:pt x="1517" y="172"/>
                    </a:lnTo>
                    <a:lnTo>
                      <a:pt x="1522" y="177"/>
                    </a:lnTo>
                    <a:lnTo>
                      <a:pt x="1531" y="177"/>
                    </a:lnTo>
                    <a:lnTo>
                      <a:pt x="1528" y="169"/>
                    </a:lnTo>
                    <a:lnTo>
                      <a:pt x="1533" y="163"/>
                    </a:lnTo>
                    <a:lnTo>
                      <a:pt x="1542" y="163"/>
                    </a:lnTo>
                    <a:lnTo>
                      <a:pt x="1551" y="151"/>
                    </a:lnTo>
                    <a:lnTo>
                      <a:pt x="1567" y="149"/>
                    </a:lnTo>
                    <a:lnTo>
                      <a:pt x="1580" y="137"/>
                    </a:lnTo>
                    <a:lnTo>
                      <a:pt x="1586" y="123"/>
                    </a:lnTo>
                    <a:lnTo>
                      <a:pt x="1592" y="118"/>
                    </a:lnTo>
                    <a:lnTo>
                      <a:pt x="1601" y="119"/>
                    </a:lnTo>
                    <a:lnTo>
                      <a:pt x="1617" y="115"/>
                    </a:lnTo>
                    <a:lnTo>
                      <a:pt x="1624" y="113"/>
                    </a:lnTo>
                    <a:lnTo>
                      <a:pt x="1628" y="106"/>
                    </a:lnTo>
                    <a:lnTo>
                      <a:pt x="1644" y="104"/>
                    </a:lnTo>
                    <a:lnTo>
                      <a:pt x="1657" y="96"/>
                    </a:lnTo>
                    <a:lnTo>
                      <a:pt x="1661" y="103"/>
                    </a:lnTo>
                    <a:lnTo>
                      <a:pt x="1662" y="110"/>
                    </a:lnTo>
                    <a:lnTo>
                      <a:pt x="1657" y="118"/>
                    </a:lnTo>
                    <a:lnTo>
                      <a:pt x="1650" y="122"/>
                    </a:lnTo>
                    <a:lnTo>
                      <a:pt x="1642" y="120"/>
                    </a:lnTo>
                    <a:lnTo>
                      <a:pt x="1641" y="128"/>
                    </a:lnTo>
                    <a:lnTo>
                      <a:pt x="1644" y="135"/>
                    </a:lnTo>
                    <a:lnTo>
                      <a:pt x="1648" y="137"/>
                    </a:lnTo>
                    <a:lnTo>
                      <a:pt x="1720" y="204"/>
                    </a:lnTo>
                    <a:lnTo>
                      <a:pt x="1840" y="422"/>
                    </a:lnTo>
                    <a:lnTo>
                      <a:pt x="1854" y="411"/>
                    </a:lnTo>
                    <a:lnTo>
                      <a:pt x="1857" y="404"/>
                    </a:lnTo>
                    <a:lnTo>
                      <a:pt x="1857" y="397"/>
                    </a:lnTo>
                    <a:lnTo>
                      <a:pt x="1868" y="383"/>
                    </a:lnTo>
                    <a:lnTo>
                      <a:pt x="1876" y="382"/>
                    </a:lnTo>
                    <a:lnTo>
                      <a:pt x="1881" y="388"/>
                    </a:lnTo>
                    <a:lnTo>
                      <a:pt x="1889" y="391"/>
                    </a:lnTo>
                    <a:lnTo>
                      <a:pt x="1903" y="399"/>
                    </a:lnTo>
                    <a:lnTo>
                      <a:pt x="1899" y="406"/>
                    </a:lnTo>
                    <a:lnTo>
                      <a:pt x="1903" y="413"/>
                    </a:lnTo>
                    <a:lnTo>
                      <a:pt x="1909" y="414"/>
                    </a:lnTo>
                    <a:lnTo>
                      <a:pt x="1914" y="427"/>
                    </a:lnTo>
                    <a:lnTo>
                      <a:pt x="1938" y="425"/>
                    </a:lnTo>
                    <a:lnTo>
                      <a:pt x="1956" y="430"/>
                    </a:lnTo>
                    <a:lnTo>
                      <a:pt x="1963" y="427"/>
                    </a:lnTo>
                    <a:lnTo>
                      <a:pt x="1979" y="427"/>
                    </a:lnTo>
                    <a:lnTo>
                      <a:pt x="1981" y="420"/>
                    </a:lnTo>
                    <a:lnTo>
                      <a:pt x="1986" y="414"/>
                    </a:lnTo>
                    <a:lnTo>
                      <a:pt x="1995" y="415"/>
                    </a:lnTo>
                    <a:lnTo>
                      <a:pt x="2002" y="415"/>
                    </a:lnTo>
                    <a:lnTo>
                      <a:pt x="2006" y="408"/>
                    </a:lnTo>
                    <a:lnTo>
                      <a:pt x="2012" y="403"/>
                    </a:lnTo>
                    <a:lnTo>
                      <a:pt x="2028" y="408"/>
                    </a:lnTo>
                    <a:lnTo>
                      <a:pt x="2035" y="411"/>
                    </a:lnTo>
                    <a:lnTo>
                      <a:pt x="2039" y="419"/>
                    </a:lnTo>
                    <a:lnTo>
                      <a:pt x="2046" y="422"/>
                    </a:lnTo>
                    <a:lnTo>
                      <a:pt x="2056" y="435"/>
                    </a:lnTo>
                    <a:lnTo>
                      <a:pt x="2064" y="438"/>
                    </a:lnTo>
                    <a:lnTo>
                      <a:pt x="2067" y="446"/>
                    </a:lnTo>
                    <a:lnTo>
                      <a:pt x="2065" y="454"/>
                    </a:lnTo>
                    <a:lnTo>
                      <a:pt x="2066" y="462"/>
                    </a:lnTo>
                    <a:lnTo>
                      <a:pt x="2070" y="469"/>
                    </a:lnTo>
                    <a:lnTo>
                      <a:pt x="2078" y="470"/>
                    </a:lnTo>
                    <a:lnTo>
                      <a:pt x="2099" y="481"/>
                    </a:lnTo>
                    <a:lnTo>
                      <a:pt x="2103" y="489"/>
                    </a:lnTo>
                    <a:lnTo>
                      <a:pt x="2103" y="496"/>
                    </a:lnTo>
                    <a:lnTo>
                      <a:pt x="2110" y="500"/>
                    </a:lnTo>
                    <a:lnTo>
                      <a:pt x="2115" y="505"/>
                    </a:lnTo>
                    <a:lnTo>
                      <a:pt x="2123" y="519"/>
                    </a:lnTo>
                    <a:lnTo>
                      <a:pt x="2129" y="524"/>
                    </a:lnTo>
                    <a:lnTo>
                      <a:pt x="2145" y="526"/>
                    </a:lnTo>
                    <a:lnTo>
                      <a:pt x="2152" y="531"/>
                    </a:lnTo>
                    <a:lnTo>
                      <a:pt x="2159" y="533"/>
                    </a:lnTo>
                    <a:lnTo>
                      <a:pt x="2168" y="534"/>
                    </a:lnTo>
                    <a:lnTo>
                      <a:pt x="2177" y="534"/>
                    </a:lnTo>
                    <a:lnTo>
                      <a:pt x="2179" y="527"/>
                    </a:lnTo>
                    <a:lnTo>
                      <a:pt x="2184" y="521"/>
                    </a:lnTo>
                    <a:lnTo>
                      <a:pt x="2199" y="515"/>
                    </a:lnTo>
                    <a:lnTo>
                      <a:pt x="2201" y="523"/>
                    </a:lnTo>
                    <a:lnTo>
                      <a:pt x="2205" y="531"/>
                    </a:lnTo>
                    <a:lnTo>
                      <a:pt x="2212" y="535"/>
                    </a:lnTo>
                    <a:lnTo>
                      <a:pt x="2218" y="549"/>
                    </a:lnTo>
                    <a:lnTo>
                      <a:pt x="2226" y="554"/>
                    </a:lnTo>
                    <a:lnTo>
                      <a:pt x="2230" y="561"/>
                    </a:lnTo>
                    <a:lnTo>
                      <a:pt x="2217" y="587"/>
                    </a:lnTo>
                    <a:lnTo>
                      <a:pt x="2207" y="607"/>
                    </a:lnTo>
                    <a:lnTo>
                      <a:pt x="2191" y="623"/>
                    </a:lnTo>
                    <a:lnTo>
                      <a:pt x="2171" y="629"/>
                    </a:lnTo>
                    <a:lnTo>
                      <a:pt x="2156" y="628"/>
                    </a:lnTo>
                    <a:lnTo>
                      <a:pt x="2145" y="648"/>
                    </a:lnTo>
                    <a:lnTo>
                      <a:pt x="2140" y="673"/>
                    </a:lnTo>
                    <a:lnTo>
                      <a:pt x="2142" y="696"/>
                    </a:lnTo>
                    <a:lnTo>
                      <a:pt x="2139" y="733"/>
                    </a:lnTo>
                    <a:lnTo>
                      <a:pt x="2116" y="741"/>
                    </a:lnTo>
                    <a:lnTo>
                      <a:pt x="2102" y="753"/>
                    </a:lnTo>
                    <a:lnTo>
                      <a:pt x="2092" y="745"/>
                    </a:lnTo>
                    <a:lnTo>
                      <a:pt x="2082" y="736"/>
                    </a:lnTo>
                    <a:lnTo>
                      <a:pt x="2048" y="739"/>
                    </a:lnTo>
                    <a:lnTo>
                      <a:pt x="2030" y="733"/>
                    </a:lnTo>
                    <a:lnTo>
                      <a:pt x="2021" y="726"/>
                    </a:lnTo>
                    <a:lnTo>
                      <a:pt x="1996" y="726"/>
                    </a:lnTo>
                    <a:lnTo>
                      <a:pt x="1986" y="747"/>
                    </a:lnTo>
                    <a:lnTo>
                      <a:pt x="1978" y="773"/>
                    </a:lnTo>
                    <a:lnTo>
                      <a:pt x="1965" y="800"/>
                    </a:lnTo>
                    <a:lnTo>
                      <a:pt x="1959" y="824"/>
                    </a:lnTo>
                    <a:lnTo>
                      <a:pt x="1956" y="844"/>
                    </a:lnTo>
                    <a:lnTo>
                      <a:pt x="1958" y="859"/>
                    </a:lnTo>
                    <a:lnTo>
                      <a:pt x="1964" y="877"/>
                    </a:lnTo>
                    <a:lnTo>
                      <a:pt x="1957" y="882"/>
                    </a:lnTo>
                    <a:lnTo>
                      <a:pt x="1902" y="884"/>
                    </a:lnTo>
                    <a:lnTo>
                      <a:pt x="1879" y="892"/>
                    </a:lnTo>
                    <a:lnTo>
                      <a:pt x="1861" y="894"/>
                    </a:lnTo>
                    <a:lnTo>
                      <a:pt x="1841" y="901"/>
                    </a:lnTo>
                    <a:lnTo>
                      <a:pt x="1831" y="909"/>
                    </a:lnTo>
                    <a:lnTo>
                      <a:pt x="1840" y="916"/>
                    </a:lnTo>
                    <a:lnTo>
                      <a:pt x="1847" y="931"/>
                    </a:lnTo>
                    <a:lnTo>
                      <a:pt x="1852" y="969"/>
                    </a:lnTo>
                    <a:lnTo>
                      <a:pt x="1856" y="984"/>
                    </a:lnTo>
                    <a:lnTo>
                      <a:pt x="1863" y="996"/>
                    </a:lnTo>
                    <a:lnTo>
                      <a:pt x="1872" y="1023"/>
                    </a:lnTo>
                    <a:lnTo>
                      <a:pt x="1872" y="1038"/>
                    </a:lnTo>
                    <a:lnTo>
                      <a:pt x="1859" y="1048"/>
                    </a:lnTo>
                    <a:lnTo>
                      <a:pt x="1860" y="1061"/>
                    </a:lnTo>
                    <a:lnTo>
                      <a:pt x="1852" y="1070"/>
                    </a:lnTo>
                    <a:lnTo>
                      <a:pt x="1850" y="1081"/>
                    </a:lnTo>
                    <a:lnTo>
                      <a:pt x="1850" y="1099"/>
                    </a:lnTo>
                    <a:lnTo>
                      <a:pt x="1850" y="1099"/>
                    </a:lnTo>
                    <a:lnTo>
                      <a:pt x="1843" y="1099"/>
                    </a:lnTo>
                    <a:lnTo>
                      <a:pt x="1823" y="1086"/>
                    </a:lnTo>
                    <a:lnTo>
                      <a:pt x="1807" y="1083"/>
                    </a:lnTo>
                    <a:lnTo>
                      <a:pt x="1792" y="1065"/>
                    </a:lnTo>
                    <a:lnTo>
                      <a:pt x="1776" y="1064"/>
                    </a:lnTo>
                    <a:lnTo>
                      <a:pt x="1768" y="1061"/>
                    </a:lnTo>
                    <a:lnTo>
                      <a:pt x="1760" y="1061"/>
                    </a:lnTo>
                    <a:lnTo>
                      <a:pt x="1753" y="1057"/>
                    </a:lnTo>
                    <a:lnTo>
                      <a:pt x="1745" y="1056"/>
                    </a:lnTo>
                    <a:lnTo>
                      <a:pt x="1721" y="1057"/>
                    </a:lnTo>
                    <a:lnTo>
                      <a:pt x="1698" y="1054"/>
                    </a:lnTo>
                    <a:lnTo>
                      <a:pt x="1689" y="1055"/>
                    </a:lnTo>
                    <a:lnTo>
                      <a:pt x="1674" y="1048"/>
                    </a:lnTo>
                    <a:lnTo>
                      <a:pt x="1667" y="1048"/>
                    </a:lnTo>
                    <a:lnTo>
                      <a:pt x="1652" y="1054"/>
                    </a:lnTo>
                    <a:lnTo>
                      <a:pt x="1620" y="1050"/>
                    </a:lnTo>
                    <a:lnTo>
                      <a:pt x="1612" y="1050"/>
                    </a:lnTo>
                    <a:lnTo>
                      <a:pt x="1596" y="1054"/>
                    </a:lnTo>
                    <a:lnTo>
                      <a:pt x="1580" y="1054"/>
                    </a:lnTo>
                    <a:lnTo>
                      <a:pt x="1571" y="1053"/>
                    </a:lnTo>
                    <a:lnTo>
                      <a:pt x="1565" y="1048"/>
                    </a:lnTo>
                    <a:lnTo>
                      <a:pt x="1556" y="1046"/>
                    </a:lnTo>
                    <a:lnTo>
                      <a:pt x="1540" y="1048"/>
                    </a:lnTo>
                    <a:lnTo>
                      <a:pt x="1534" y="1043"/>
                    </a:lnTo>
                    <a:lnTo>
                      <a:pt x="1513" y="1030"/>
                    </a:lnTo>
                    <a:lnTo>
                      <a:pt x="1506" y="1034"/>
                    </a:lnTo>
                    <a:lnTo>
                      <a:pt x="1499" y="1035"/>
                    </a:lnTo>
                    <a:lnTo>
                      <a:pt x="1491" y="1038"/>
                    </a:lnTo>
                    <a:lnTo>
                      <a:pt x="1479" y="1048"/>
                    </a:lnTo>
                    <a:lnTo>
                      <a:pt x="1478" y="1056"/>
                    </a:lnTo>
                    <a:lnTo>
                      <a:pt x="1473" y="1064"/>
                    </a:lnTo>
                    <a:lnTo>
                      <a:pt x="1470" y="1080"/>
                    </a:lnTo>
                    <a:lnTo>
                      <a:pt x="1467" y="1086"/>
                    </a:lnTo>
                    <a:lnTo>
                      <a:pt x="1451" y="1082"/>
                    </a:lnTo>
                    <a:lnTo>
                      <a:pt x="1437" y="1075"/>
                    </a:lnTo>
                    <a:lnTo>
                      <a:pt x="1421" y="1070"/>
                    </a:lnTo>
                    <a:lnTo>
                      <a:pt x="1414" y="1066"/>
                    </a:lnTo>
                    <a:lnTo>
                      <a:pt x="1406" y="1064"/>
                    </a:lnTo>
                    <a:lnTo>
                      <a:pt x="1398" y="1064"/>
                    </a:lnTo>
                    <a:lnTo>
                      <a:pt x="1383" y="1061"/>
                    </a:lnTo>
                    <a:lnTo>
                      <a:pt x="1375" y="1062"/>
                    </a:lnTo>
                    <a:lnTo>
                      <a:pt x="1367" y="1060"/>
                    </a:lnTo>
                    <a:lnTo>
                      <a:pt x="1351" y="1062"/>
                    </a:lnTo>
                    <a:lnTo>
                      <a:pt x="1344" y="1066"/>
                    </a:lnTo>
                    <a:lnTo>
                      <a:pt x="1341" y="1073"/>
                    </a:lnTo>
                    <a:lnTo>
                      <a:pt x="1343" y="1081"/>
                    </a:lnTo>
                    <a:lnTo>
                      <a:pt x="1338" y="1088"/>
                    </a:lnTo>
                    <a:lnTo>
                      <a:pt x="1334" y="1096"/>
                    </a:lnTo>
                    <a:lnTo>
                      <a:pt x="1332" y="1103"/>
                    </a:lnTo>
                    <a:lnTo>
                      <a:pt x="1320" y="1115"/>
                    </a:lnTo>
                    <a:lnTo>
                      <a:pt x="1313" y="1118"/>
                    </a:lnTo>
                    <a:lnTo>
                      <a:pt x="1306" y="1115"/>
                    </a:lnTo>
                    <a:lnTo>
                      <a:pt x="1300" y="1130"/>
                    </a:lnTo>
                    <a:lnTo>
                      <a:pt x="1293" y="1135"/>
                    </a:lnTo>
                    <a:lnTo>
                      <a:pt x="1271" y="1145"/>
                    </a:lnTo>
                    <a:lnTo>
                      <a:pt x="1257" y="1153"/>
                    </a:lnTo>
                    <a:lnTo>
                      <a:pt x="1252" y="1159"/>
                    </a:lnTo>
                    <a:lnTo>
                      <a:pt x="1244" y="1162"/>
                    </a:lnTo>
                    <a:lnTo>
                      <a:pt x="1237" y="1167"/>
                    </a:lnTo>
                    <a:lnTo>
                      <a:pt x="1233" y="1174"/>
                    </a:lnTo>
                    <a:lnTo>
                      <a:pt x="1231" y="1182"/>
                    </a:lnTo>
                    <a:lnTo>
                      <a:pt x="1225" y="1186"/>
                    </a:lnTo>
                    <a:lnTo>
                      <a:pt x="1217" y="1190"/>
                    </a:lnTo>
                    <a:lnTo>
                      <a:pt x="1209" y="1189"/>
                    </a:lnTo>
                    <a:lnTo>
                      <a:pt x="1194" y="1183"/>
                    </a:lnTo>
                    <a:lnTo>
                      <a:pt x="1185" y="1180"/>
                    </a:lnTo>
                    <a:lnTo>
                      <a:pt x="1172" y="1172"/>
                    </a:lnTo>
                    <a:lnTo>
                      <a:pt x="1115" y="1178"/>
                    </a:lnTo>
                    <a:lnTo>
                      <a:pt x="1105" y="1132"/>
                    </a:lnTo>
                    <a:lnTo>
                      <a:pt x="1072" y="1126"/>
                    </a:lnTo>
                    <a:lnTo>
                      <a:pt x="1071" y="1113"/>
                    </a:lnTo>
                    <a:lnTo>
                      <a:pt x="1071" y="1097"/>
                    </a:lnTo>
                    <a:lnTo>
                      <a:pt x="1080" y="1096"/>
                    </a:lnTo>
                    <a:lnTo>
                      <a:pt x="1078" y="1053"/>
                    </a:lnTo>
                    <a:lnTo>
                      <a:pt x="1065" y="1054"/>
                    </a:lnTo>
                    <a:lnTo>
                      <a:pt x="1048" y="1021"/>
                    </a:lnTo>
                    <a:lnTo>
                      <a:pt x="1035" y="1011"/>
                    </a:lnTo>
                    <a:lnTo>
                      <a:pt x="1028" y="1007"/>
                    </a:lnTo>
                    <a:lnTo>
                      <a:pt x="1016" y="997"/>
                    </a:lnTo>
                    <a:lnTo>
                      <a:pt x="1010" y="991"/>
                    </a:lnTo>
                    <a:lnTo>
                      <a:pt x="996" y="997"/>
                    </a:lnTo>
                    <a:lnTo>
                      <a:pt x="920" y="996"/>
                    </a:lnTo>
                    <a:lnTo>
                      <a:pt x="849" y="1008"/>
                    </a:lnTo>
                    <a:lnTo>
                      <a:pt x="820" y="980"/>
                    </a:lnTo>
                    <a:lnTo>
                      <a:pt x="777" y="932"/>
                    </a:lnTo>
                    <a:lnTo>
                      <a:pt x="742" y="899"/>
                    </a:lnTo>
                    <a:lnTo>
                      <a:pt x="728" y="889"/>
                    </a:lnTo>
                    <a:lnTo>
                      <a:pt x="709" y="874"/>
                    </a:lnTo>
                    <a:lnTo>
                      <a:pt x="689" y="860"/>
                    </a:lnTo>
                    <a:lnTo>
                      <a:pt x="658" y="847"/>
                    </a:lnTo>
                    <a:lnTo>
                      <a:pt x="518" y="898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2" name="任意多边形: 形状 91"/>
              <p:cNvSpPr>
                <a:spLocks noChangeAspect="1"/>
              </p:cNvSpPr>
              <p:nvPr/>
            </p:nvSpPr>
            <p:spPr bwMode="gray">
              <a:xfrm>
                <a:off x="3917194" y="3529592"/>
                <a:ext cx="97716" cy="52201"/>
              </a:xfrm>
              <a:custGeom>
                <a:avLst/>
                <a:gdLst/>
                <a:ahLst/>
                <a:cxnLst>
                  <a:cxn ang="0">
                    <a:pos x="94" y="154"/>
                  </a:cxn>
                  <a:cxn ang="0">
                    <a:pos x="115" y="150"/>
                  </a:cxn>
                  <a:cxn ang="0">
                    <a:pos x="140" y="156"/>
                  </a:cxn>
                  <a:cxn ang="0">
                    <a:pos x="150" y="145"/>
                  </a:cxn>
                  <a:cxn ang="0">
                    <a:pos x="166" y="155"/>
                  </a:cxn>
                  <a:cxn ang="0">
                    <a:pos x="182" y="172"/>
                  </a:cxn>
                  <a:cxn ang="0">
                    <a:pos x="212" y="181"/>
                  </a:cxn>
                  <a:cxn ang="0">
                    <a:pos x="235" y="175"/>
                  </a:cxn>
                  <a:cxn ang="0">
                    <a:pos x="258" y="174"/>
                  </a:cxn>
                  <a:cxn ang="0">
                    <a:pos x="277" y="167"/>
                  </a:cxn>
                  <a:cxn ang="0">
                    <a:pos x="296" y="156"/>
                  </a:cxn>
                  <a:cxn ang="0">
                    <a:pos x="311" y="160"/>
                  </a:cxn>
                  <a:cxn ang="0">
                    <a:pos x="332" y="174"/>
                  </a:cxn>
                  <a:cxn ang="0">
                    <a:pos x="355" y="179"/>
                  </a:cxn>
                  <a:cxn ang="0">
                    <a:pos x="368" y="174"/>
                  </a:cxn>
                  <a:cxn ang="0">
                    <a:pos x="352" y="156"/>
                  </a:cxn>
                  <a:cxn ang="0">
                    <a:pos x="343" y="143"/>
                  </a:cxn>
                  <a:cxn ang="0">
                    <a:pos x="355" y="124"/>
                  </a:cxn>
                  <a:cxn ang="0">
                    <a:pos x="352" y="121"/>
                  </a:cxn>
                  <a:cxn ang="0">
                    <a:pos x="329" y="111"/>
                  </a:cxn>
                  <a:cxn ang="0">
                    <a:pos x="321" y="86"/>
                  </a:cxn>
                  <a:cxn ang="0">
                    <a:pos x="310" y="75"/>
                  </a:cxn>
                  <a:cxn ang="0">
                    <a:pos x="295" y="72"/>
                  </a:cxn>
                  <a:cxn ang="0">
                    <a:pos x="274" y="63"/>
                  </a:cxn>
                  <a:cxn ang="0">
                    <a:pos x="261" y="59"/>
                  </a:cxn>
                  <a:cxn ang="0">
                    <a:pos x="237" y="66"/>
                  </a:cxn>
                  <a:cxn ang="0">
                    <a:pos x="223" y="73"/>
                  </a:cxn>
                  <a:cxn ang="0">
                    <a:pos x="213" y="61"/>
                  </a:cxn>
                  <a:cxn ang="0">
                    <a:pos x="171" y="34"/>
                  </a:cxn>
                  <a:cxn ang="0">
                    <a:pos x="148" y="29"/>
                  </a:cxn>
                  <a:cxn ang="0">
                    <a:pos x="108" y="26"/>
                  </a:cxn>
                  <a:cxn ang="0">
                    <a:pos x="76" y="15"/>
                  </a:cxn>
                  <a:cxn ang="0">
                    <a:pos x="54" y="7"/>
                  </a:cxn>
                  <a:cxn ang="0">
                    <a:pos x="31" y="3"/>
                  </a:cxn>
                  <a:cxn ang="0">
                    <a:pos x="15" y="2"/>
                  </a:cxn>
                  <a:cxn ang="0">
                    <a:pos x="5" y="11"/>
                  </a:cxn>
                  <a:cxn ang="0">
                    <a:pos x="21" y="27"/>
                  </a:cxn>
                  <a:cxn ang="0">
                    <a:pos x="56" y="39"/>
                  </a:cxn>
                  <a:cxn ang="0">
                    <a:pos x="78" y="57"/>
                  </a:cxn>
                  <a:cxn ang="0">
                    <a:pos x="87" y="82"/>
                  </a:cxn>
                  <a:cxn ang="0">
                    <a:pos x="100" y="113"/>
                  </a:cxn>
                  <a:cxn ang="0">
                    <a:pos x="99" y="138"/>
                  </a:cxn>
                  <a:cxn ang="0">
                    <a:pos x="87" y="148"/>
                  </a:cxn>
                </a:cxnLst>
                <a:rect l="0" t="0" r="r" b="b"/>
                <a:pathLst>
                  <a:path w="368" h="182">
                    <a:moveTo>
                      <a:pt x="87" y="148"/>
                    </a:moveTo>
                    <a:lnTo>
                      <a:pt x="94" y="154"/>
                    </a:lnTo>
                    <a:lnTo>
                      <a:pt x="102" y="154"/>
                    </a:lnTo>
                    <a:lnTo>
                      <a:pt x="115" y="150"/>
                    </a:lnTo>
                    <a:lnTo>
                      <a:pt x="134" y="156"/>
                    </a:lnTo>
                    <a:lnTo>
                      <a:pt x="140" y="156"/>
                    </a:lnTo>
                    <a:lnTo>
                      <a:pt x="145" y="149"/>
                    </a:lnTo>
                    <a:lnTo>
                      <a:pt x="150" y="145"/>
                    </a:lnTo>
                    <a:lnTo>
                      <a:pt x="158" y="148"/>
                    </a:lnTo>
                    <a:lnTo>
                      <a:pt x="166" y="155"/>
                    </a:lnTo>
                    <a:lnTo>
                      <a:pt x="177" y="171"/>
                    </a:lnTo>
                    <a:lnTo>
                      <a:pt x="182" y="172"/>
                    </a:lnTo>
                    <a:lnTo>
                      <a:pt x="191" y="182"/>
                    </a:lnTo>
                    <a:lnTo>
                      <a:pt x="212" y="181"/>
                    </a:lnTo>
                    <a:lnTo>
                      <a:pt x="219" y="176"/>
                    </a:lnTo>
                    <a:lnTo>
                      <a:pt x="235" y="175"/>
                    </a:lnTo>
                    <a:lnTo>
                      <a:pt x="242" y="171"/>
                    </a:lnTo>
                    <a:lnTo>
                      <a:pt x="258" y="174"/>
                    </a:lnTo>
                    <a:lnTo>
                      <a:pt x="267" y="172"/>
                    </a:lnTo>
                    <a:lnTo>
                      <a:pt x="277" y="167"/>
                    </a:lnTo>
                    <a:lnTo>
                      <a:pt x="282" y="166"/>
                    </a:lnTo>
                    <a:lnTo>
                      <a:pt x="296" y="156"/>
                    </a:lnTo>
                    <a:lnTo>
                      <a:pt x="304" y="158"/>
                    </a:lnTo>
                    <a:lnTo>
                      <a:pt x="311" y="160"/>
                    </a:lnTo>
                    <a:lnTo>
                      <a:pt x="317" y="166"/>
                    </a:lnTo>
                    <a:lnTo>
                      <a:pt x="332" y="174"/>
                    </a:lnTo>
                    <a:lnTo>
                      <a:pt x="341" y="172"/>
                    </a:lnTo>
                    <a:lnTo>
                      <a:pt x="355" y="179"/>
                    </a:lnTo>
                    <a:lnTo>
                      <a:pt x="364" y="180"/>
                    </a:lnTo>
                    <a:lnTo>
                      <a:pt x="368" y="174"/>
                    </a:lnTo>
                    <a:lnTo>
                      <a:pt x="365" y="166"/>
                    </a:lnTo>
                    <a:lnTo>
                      <a:pt x="352" y="156"/>
                    </a:lnTo>
                    <a:lnTo>
                      <a:pt x="349" y="149"/>
                    </a:lnTo>
                    <a:lnTo>
                      <a:pt x="343" y="143"/>
                    </a:lnTo>
                    <a:lnTo>
                      <a:pt x="344" y="134"/>
                    </a:lnTo>
                    <a:lnTo>
                      <a:pt x="355" y="124"/>
                    </a:lnTo>
                    <a:lnTo>
                      <a:pt x="357" y="124"/>
                    </a:lnTo>
                    <a:lnTo>
                      <a:pt x="352" y="121"/>
                    </a:lnTo>
                    <a:lnTo>
                      <a:pt x="345" y="116"/>
                    </a:lnTo>
                    <a:lnTo>
                      <a:pt x="329" y="111"/>
                    </a:lnTo>
                    <a:lnTo>
                      <a:pt x="317" y="101"/>
                    </a:lnTo>
                    <a:lnTo>
                      <a:pt x="321" y="86"/>
                    </a:lnTo>
                    <a:lnTo>
                      <a:pt x="317" y="79"/>
                    </a:lnTo>
                    <a:lnTo>
                      <a:pt x="310" y="75"/>
                    </a:lnTo>
                    <a:lnTo>
                      <a:pt x="302" y="75"/>
                    </a:lnTo>
                    <a:lnTo>
                      <a:pt x="295" y="72"/>
                    </a:lnTo>
                    <a:lnTo>
                      <a:pt x="290" y="66"/>
                    </a:lnTo>
                    <a:lnTo>
                      <a:pt x="274" y="63"/>
                    </a:lnTo>
                    <a:lnTo>
                      <a:pt x="267" y="64"/>
                    </a:lnTo>
                    <a:lnTo>
                      <a:pt x="261" y="59"/>
                    </a:lnTo>
                    <a:lnTo>
                      <a:pt x="252" y="59"/>
                    </a:lnTo>
                    <a:lnTo>
                      <a:pt x="237" y="66"/>
                    </a:lnTo>
                    <a:lnTo>
                      <a:pt x="231" y="70"/>
                    </a:lnTo>
                    <a:lnTo>
                      <a:pt x="223" y="73"/>
                    </a:lnTo>
                    <a:lnTo>
                      <a:pt x="215" y="69"/>
                    </a:lnTo>
                    <a:lnTo>
                      <a:pt x="213" y="61"/>
                    </a:lnTo>
                    <a:lnTo>
                      <a:pt x="175" y="39"/>
                    </a:lnTo>
                    <a:lnTo>
                      <a:pt x="171" y="34"/>
                    </a:lnTo>
                    <a:lnTo>
                      <a:pt x="164" y="29"/>
                    </a:lnTo>
                    <a:lnTo>
                      <a:pt x="148" y="29"/>
                    </a:lnTo>
                    <a:lnTo>
                      <a:pt x="132" y="24"/>
                    </a:lnTo>
                    <a:lnTo>
                      <a:pt x="108" y="26"/>
                    </a:lnTo>
                    <a:lnTo>
                      <a:pt x="99" y="25"/>
                    </a:lnTo>
                    <a:lnTo>
                      <a:pt x="76" y="15"/>
                    </a:lnTo>
                    <a:lnTo>
                      <a:pt x="60" y="13"/>
                    </a:lnTo>
                    <a:lnTo>
                      <a:pt x="54" y="7"/>
                    </a:lnTo>
                    <a:lnTo>
                      <a:pt x="40" y="2"/>
                    </a:lnTo>
                    <a:lnTo>
                      <a:pt x="31" y="3"/>
                    </a:lnTo>
                    <a:lnTo>
                      <a:pt x="24" y="0"/>
                    </a:lnTo>
                    <a:lnTo>
                      <a:pt x="15" y="2"/>
                    </a:lnTo>
                    <a:lnTo>
                      <a:pt x="0" y="7"/>
                    </a:lnTo>
                    <a:lnTo>
                      <a:pt x="5" y="11"/>
                    </a:lnTo>
                    <a:lnTo>
                      <a:pt x="14" y="18"/>
                    </a:lnTo>
                    <a:lnTo>
                      <a:pt x="21" y="27"/>
                    </a:lnTo>
                    <a:lnTo>
                      <a:pt x="31" y="32"/>
                    </a:lnTo>
                    <a:lnTo>
                      <a:pt x="56" y="39"/>
                    </a:lnTo>
                    <a:lnTo>
                      <a:pt x="67" y="51"/>
                    </a:lnTo>
                    <a:lnTo>
                      <a:pt x="78" y="57"/>
                    </a:lnTo>
                    <a:lnTo>
                      <a:pt x="84" y="68"/>
                    </a:lnTo>
                    <a:lnTo>
                      <a:pt x="87" y="82"/>
                    </a:lnTo>
                    <a:lnTo>
                      <a:pt x="91" y="104"/>
                    </a:lnTo>
                    <a:lnTo>
                      <a:pt x="100" y="113"/>
                    </a:lnTo>
                    <a:lnTo>
                      <a:pt x="100" y="124"/>
                    </a:lnTo>
                    <a:lnTo>
                      <a:pt x="99" y="138"/>
                    </a:lnTo>
                    <a:lnTo>
                      <a:pt x="92" y="145"/>
                    </a:lnTo>
                    <a:lnTo>
                      <a:pt x="87" y="148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3" name="任意多边形: 形状 92"/>
              <p:cNvSpPr>
                <a:spLocks noChangeAspect="1"/>
              </p:cNvSpPr>
              <p:nvPr/>
            </p:nvSpPr>
            <p:spPr bwMode="gray">
              <a:xfrm>
                <a:off x="4150920" y="3484640"/>
                <a:ext cx="248252" cy="176903"/>
              </a:xfrm>
              <a:custGeom>
                <a:avLst/>
                <a:gdLst/>
                <a:ahLst/>
                <a:cxnLst>
                  <a:cxn ang="0">
                    <a:pos x="0" y="260"/>
                  </a:cxn>
                  <a:cxn ang="0">
                    <a:pos x="56" y="310"/>
                  </a:cxn>
                  <a:cxn ang="0">
                    <a:pos x="63" y="274"/>
                  </a:cxn>
                  <a:cxn ang="0">
                    <a:pos x="96" y="260"/>
                  </a:cxn>
                  <a:cxn ang="0">
                    <a:pos x="115" y="238"/>
                  </a:cxn>
                  <a:cxn ang="0">
                    <a:pos x="127" y="234"/>
                  </a:cxn>
                  <a:cxn ang="0">
                    <a:pos x="143" y="220"/>
                  </a:cxn>
                  <a:cxn ang="0">
                    <a:pos x="183" y="250"/>
                  </a:cxn>
                  <a:cxn ang="0">
                    <a:pos x="220" y="262"/>
                  </a:cxn>
                  <a:cxn ang="0">
                    <a:pos x="231" y="287"/>
                  </a:cxn>
                  <a:cxn ang="0">
                    <a:pos x="223" y="314"/>
                  </a:cxn>
                  <a:cxn ang="0">
                    <a:pos x="267" y="330"/>
                  </a:cxn>
                  <a:cxn ang="0">
                    <a:pos x="306" y="321"/>
                  </a:cxn>
                  <a:cxn ang="0">
                    <a:pos x="333" y="351"/>
                  </a:cxn>
                  <a:cxn ang="0">
                    <a:pos x="350" y="384"/>
                  </a:cxn>
                  <a:cxn ang="0">
                    <a:pos x="365" y="429"/>
                  </a:cxn>
                  <a:cxn ang="0">
                    <a:pos x="460" y="489"/>
                  </a:cxn>
                  <a:cxn ang="0">
                    <a:pos x="521" y="542"/>
                  </a:cxn>
                  <a:cxn ang="0">
                    <a:pos x="567" y="547"/>
                  </a:cxn>
                  <a:cxn ang="0">
                    <a:pos x="581" y="569"/>
                  </a:cxn>
                  <a:cxn ang="0">
                    <a:pos x="578" y="606"/>
                  </a:cxn>
                  <a:cxn ang="0">
                    <a:pos x="630" y="610"/>
                  </a:cxn>
                  <a:cxn ang="0">
                    <a:pos x="646" y="595"/>
                  </a:cxn>
                  <a:cxn ang="0">
                    <a:pos x="671" y="559"/>
                  </a:cxn>
                  <a:cxn ang="0">
                    <a:pos x="670" y="536"/>
                  </a:cxn>
                  <a:cxn ang="0">
                    <a:pos x="666" y="498"/>
                  </a:cxn>
                  <a:cxn ang="0">
                    <a:pos x="640" y="486"/>
                  </a:cxn>
                  <a:cxn ang="0">
                    <a:pos x="632" y="462"/>
                  </a:cxn>
                  <a:cxn ang="0">
                    <a:pos x="650" y="443"/>
                  </a:cxn>
                  <a:cxn ang="0">
                    <a:pos x="687" y="446"/>
                  </a:cxn>
                  <a:cxn ang="0">
                    <a:pos x="723" y="409"/>
                  </a:cxn>
                  <a:cxn ang="0">
                    <a:pos x="726" y="382"/>
                  </a:cxn>
                  <a:cxn ang="0">
                    <a:pos x="747" y="370"/>
                  </a:cxn>
                  <a:cxn ang="0">
                    <a:pos x="788" y="347"/>
                  </a:cxn>
                  <a:cxn ang="0">
                    <a:pos x="807" y="357"/>
                  </a:cxn>
                  <a:cxn ang="0">
                    <a:pos x="791" y="380"/>
                  </a:cxn>
                  <a:cxn ang="0">
                    <a:pos x="816" y="398"/>
                  </a:cxn>
                  <a:cxn ang="0">
                    <a:pos x="855" y="403"/>
                  </a:cxn>
                  <a:cxn ang="0">
                    <a:pos x="888" y="385"/>
                  </a:cxn>
                  <a:cxn ang="0">
                    <a:pos x="915" y="378"/>
                  </a:cxn>
                  <a:cxn ang="0">
                    <a:pos x="933" y="354"/>
                  </a:cxn>
                  <a:cxn ang="0">
                    <a:pos x="890" y="342"/>
                  </a:cxn>
                  <a:cxn ang="0">
                    <a:pos x="865" y="314"/>
                  </a:cxn>
                  <a:cxn ang="0">
                    <a:pos x="843" y="337"/>
                  </a:cxn>
                  <a:cxn ang="0">
                    <a:pos x="796" y="317"/>
                  </a:cxn>
                  <a:cxn ang="0">
                    <a:pos x="798" y="292"/>
                  </a:cxn>
                  <a:cxn ang="0">
                    <a:pos x="833" y="253"/>
                  </a:cxn>
                  <a:cxn ang="0">
                    <a:pos x="795" y="271"/>
                  </a:cxn>
                  <a:cxn ang="0">
                    <a:pos x="753" y="298"/>
                  </a:cxn>
                  <a:cxn ang="0">
                    <a:pos x="719" y="320"/>
                  </a:cxn>
                  <a:cxn ang="0">
                    <a:pos x="699" y="343"/>
                  </a:cxn>
                  <a:cxn ang="0">
                    <a:pos x="654" y="325"/>
                  </a:cxn>
                  <a:cxn ang="0">
                    <a:pos x="553" y="266"/>
                  </a:cxn>
                  <a:cxn ang="0">
                    <a:pos x="547" y="207"/>
                  </a:cxn>
                  <a:cxn ang="0">
                    <a:pos x="498" y="150"/>
                  </a:cxn>
                  <a:cxn ang="0">
                    <a:pos x="331" y="161"/>
                  </a:cxn>
                  <a:cxn ang="0">
                    <a:pos x="210" y="42"/>
                  </a:cxn>
                  <a:cxn ang="0">
                    <a:pos x="0" y="51"/>
                  </a:cxn>
                </a:cxnLst>
                <a:rect l="0" t="0" r="r" b="b"/>
                <a:pathLst>
                  <a:path w="940" h="612">
                    <a:moveTo>
                      <a:pt x="0" y="51"/>
                    </a:moveTo>
                    <a:lnTo>
                      <a:pt x="0" y="121"/>
                    </a:lnTo>
                    <a:lnTo>
                      <a:pt x="0" y="195"/>
                    </a:lnTo>
                    <a:lnTo>
                      <a:pt x="0" y="260"/>
                    </a:lnTo>
                    <a:lnTo>
                      <a:pt x="0" y="321"/>
                    </a:lnTo>
                    <a:lnTo>
                      <a:pt x="54" y="330"/>
                    </a:lnTo>
                    <a:lnTo>
                      <a:pt x="62" y="325"/>
                    </a:lnTo>
                    <a:lnTo>
                      <a:pt x="56" y="310"/>
                    </a:lnTo>
                    <a:lnTo>
                      <a:pt x="57" y="303"/>
                    </a:lnTo>
                    <a:lnTo>
                      <a:pt x="52" y="287"/>
                    </a:lnTo>
                    <a:lnTo>
                      <a:pt x="56" y="279"/>
                    </a:lnTo>
                    <a:lnTo>
                      <a:pt x="63" y="274"/>
                    </a:lnTo>
                    <a:lnTo>
                      <a:pt x="67" y="268"/>
                    </a:lnTo>
                    <a:lnTo>
                      <a:pt x="72" y="261"/>
                    </a:lnTo>
                    <a:lnTo>
                      <a:pt x="80" y="260"/>
                    </a:lnTo>
                    <a:lnTo>
                      <a:pt x="96" y="260"/>
                    </a:lnTo>
                    <a:lnTo>
                      <a:pt x="105" y="256"/>
                    </a:lnTo>
                    <a:lnTo>
                      <a:pt x="107" y="249"/>
                    </a:lnTo>
                    <a:lnTo>
                      <a:pt x="107" y="241"/>
                    </a:lnTo>
                    <a:lnTo>
                      <a:pt x="115" y="238"/>
                    </a:lnTo>
                    <a:lnTo>
                      <a:pt x="127" y="246"/>
                    </a:lnTo>
                    <a:lnTo>
                      <a:pt x="135" y="249"/>
                    </a:lnTo>
                    <a:lnTo>
                      <a:pt x="132" y="241"/>
                    </a:lnTo>
                    <a:lnTo>
                      <a:pt x="127" y="234"/>
                    </a:lnTo>
                    <a:lnTo>
                      <a:pt x="121" y="229"/>
                    </a:lnTo>
                    <a:lnTo>
                      <a:pt x="128" y="225"/>
                    </a:lnTo>
                    <a:lnTo>
                      <a:pt x="135" y="225"/>
                    </a:lnTo>
                    <a:lnTo>
                      <a:pt x="143" y="220"/>
                    </a:lnTo>
                    <a:lnTo>
                      <a:pt x="144" y="214"/>
                    </a:lnTo>
                    <a:lnTo>
                      <a:pt x="165" y="235"/>
                    </a:lnTo>
                    <a:lnTo>
                      <a:pt x="178" y="244"/>
                    </a:lnTo>
                    <a:lnTo>
                      <a:pt x="183" y="250"/>
                    </a:lnTo>
                    <a:lnTo>
                      <a:pt x="192" y="253"/>
                    </a:lnTo>
                    <a:lnTo>
                      <a:pt x="201" y="251"/>
                    </a:lnTo>
                    <a:lnTo>
                      <a:pt x="216" y="255"/>
                    </a:lnTo>
                    <a:lnTo>
                      <a:pt x="220" y="262"/>
                    </a:lnTo>
                    <a:lnTo>
                      <a:pt x="218" y="269"/>
                    </a:lnTo>
                    <a:lnTo>
                      <a:pt x="219" y="278"/>
                    </a:lnTo>
                    <a:lnTo>
                      <a:pt x="225" y="283"/>
                    </a:lnTo>
                    <a:lnTo>
                      <a:pt x="231" y="287"/>
                    </a:lnTo>
                    <a:lnTo>
                      <a:pt x="224" y="290"/>
                    </a:lnTo>
                    <a:lnTo>
                      <a:pt x="224" y="298"/>
                    </a:lnTo>
                    <a:lnTo>
                      <a:pt x="225" y="306"/>
                    </a:lnTo>
                    <a:lnTo>
                      <a:pt x="223" y="314"/>
                    </a:lnTo>
                    <a:lnTo>
                      <a:pt x="228" y="320"/>
                    </a:lnTo>
                    <a:lnTo>
                      <a:pt x="242" y="328"/>
                    </a:lnTo>
                    <a:lnTo>
                      <a:pt x="259" y="331"/>
                    </a:lnTo>
                    <a:lnTo>
                      <a:pt x="267" y="330"/>
                    </a:lnTo>
                    <a:lnTo>
                      <a:pt x="291" y="335"/>
                    </a:lnTo>
                    <a:lnTo>
                      <a:pt x="299" y="332"/>
                    </a:lnTo>
                    <a:lnTo>
                      <a:pt x="300" y="325"/>
                    </a:lnTo>
                    <a:lnTo>
                      <a:pt x="306" y="321"/>
                    </a:lnTo>
                    <a:lnTo>
                      <a:pt x="314" y="326"/>
                    </a:lnTo>
                    <a:lnTo>
                      <a:pt x="326" y="337"/>
                    </a:lnTo>
                    <a:lnTo>
                      <a:pt x="331" y="343"/>
                    </a:lnTo>
                    <a:lnTo>
                      <a:pt x="333" y="351"/>
                    </a:lnTo>
                    <a:lnTo>
                      <a:pt x="334" y="366"/>
                    </a:lnTo>
                    <a:lnTo>
                      <a:pt x="338" y="374"/>
                    </a:lnTo>
                    <a:lnTo>
                      <a:pt x="345" y="378"/>
                    </a:lnTo>
                    <a:lnTo>
                      <a:pt x="350" y="384"/>
                    </a:lnTo>
                    <a:lnTo>
                      <a:pt x="355" y="400"/>
                    </a:lnTo>
                    <a:lnTo>
                      <a:pt x="354" y="408"/>
                    </a:lnTo>
                    <a:lnTo>
                      <a:pt x="360" y="423"/>
                    </a:lnTo>
                    <a:lnTo>
                      <a:pt x="365" y="429"/>
                    </a:lnTo>
                    <a:lnTo>
                      <a:pt x="416" y="459"/>
                    </a:lnTo>
                    <a:lnTo>
                      <a:pt x="436" y="483"/>
                    </a:lnTo>
                    <a:lnTo>
                      <a:pt x="443" y="488"/>
                    </a:lnTo>
                    <a:lnTo>
                      <a:pt x="460" y="489"/>
                    </a:lnTo>
                    <a:lnTo>
                      <a:pt x="473" y="498"/>
                    </a:lnTo>
                    <a:lnTo>
                      <a:pt x="493" y="513"/>
                    </a:lnTo>
                    <a:lnTo>
                      <a:pt x="515" y="536"/>
                    </a:lnTo>
                    <a:lnTo>
                      <a:pt x="521" y="542"/>
                    </a:lnTo>
                    <a:lnTo>
                      <a:pt x="530" y="543"/>
                    </a:lnTo>
                    <a:lnTo>
                      <a:pt x="536" y="538"/>
                    </a:lnTo>
                    <a:lnTo>
                      <a:pt x="544" y="537"/>
                    </a:lnTo>
                    <a:lnTo>
                      <a:pt x="567" y="547"/>
                    </a:lnTo>
                    <a:lnTo>
                      <a:pt x="572" y="553"/>
                    </a:lnTo>
                    <a:lnTo>
                      <a:pt x="579" y="557"/>
                    </a:lnTo>
                    <a:lnTo>
                      <a:pt x="585" y="562"/>
                    </a:lnTo>
                    <a:lnTo>
                      <a:pt x="581" y="569"/>
                    </a:lnTo>
                    <a:lnTo>
                      <a:pt x="578" y="577"/>
                    </a:lnTo>
                    <a:lnTo>
                      <a:pt x="578" y="592"/>
                    </a:lnTo>
                    <a:lnTo>
                      <a:pt x="579" y="601"/>
                    </a:lnTo>
                    <a:lnTo>
                      <a:pt x="578" y="606"/>
                    </a:lnTo>
                    <a:lnTo>
                      <a:pt x="607" y="605"/>
                    </a:lnTo>
                    <a:lnTo>
                      <a:pt x="615" y="607"/>
                    </a:lnTo>
                    <a:lnTo>
                      <a:pt x="621" y="612"/>
                    </a:lnTo>
                    <a:lnTo>
                      <a:pt x="630" y="610"/>
                    </a:lnTo>
                    <a:lnTo>
                      <a:pt x="643" y="611"/>
                    </a:lnTo>
                    <a:lnTo>
                      <a:pt x="648" y="608"/>
                    </a:lnTo>
                    <a:lnTo>
                      <a:pt x="648" y="601"/>
                    </a:lnTo>
                    <a:lnTo>
                      <a:pt x="646" y="595"/>
                    </a:lnTo>
                    <a:lnTo>
                      <a:pt x="653" y="581"/>
                    </a:lnTo>
                    <a:lnTo>
                      <a:pt x="661" y="570"/>
                    </a:lnTo>
                    <a:lnTo>
                      <a:pt x="664" y="564"/>
                    </a:lnTo>
                    <a:lnTo>
                      <a:pt x="671" y="559"/>
                    </a:lnTo>
                    <a:lnTo>
                      <a:pt x="676" y="554"/>
                    </a:lnTo>
                    <a:lnTo>
                      <a:pt x="678" y="547"/>
                    </a:lnTo>
                    <a:lnTo>
                      <a:pt x="677" y="541"/>
                    </a:lnTo>
                    <a:lnTo>
                      <a:pt x="670" y="536"/>
                    </a:lnTo>
                    <a:lnTo>
                      <a:pt x="665" y="529"/>
                    </a:lnTo>
                    <a:lnTo>
                      <a:pt x="661" y="513"/>
                    </a:lnTo>
                    <a:lnTo>
                      <a:pt x="665" y="507"/>
                    </a:lnTo>
                    <a:lnTo>
                      <a:pt x="666" y="498"/>
                    </a:lnTo>
                    <a:lnTo>
                      <a:pt x="664" y="491"/>
                    </a:lnTo>
                    <a:lnTo>
                      <a:pt x="658" y="486"/>
                    </a:lnTo>
                    <a:lnTo>
                      <a:pt x="649" y="487"/>
                    </a:lnTo>
                    <a:lnTo>
                      <a:pt x="640" y="486"/>
                    </a:lnTo>
                    <a:lnTo>
                      <a:pt x="638" y="478"/>
                    </a:lnTo>
                    <a:lnTo>
                      <a:pt x="630" y="473"/>
                    </a:lnTo>
                    <a:lnTo>
                      <a:pt x="624" y="467"/>
                    </a:lnTo>
                    <a:lnTo>
                      <a:pt x="632" y="462"/>
                    </a:lnTo>
                    <a:lnTo>
                      <a:pt x="630" y="454"/>
                    </a:lnTo>
                    <a:lnTo>
                      <a:pt x="634" y="448"/>
                    </a:lnTo>
                    <a:lnTo>
                      <a:pt x="642" y="444"/>
                    </a:lnTo>
                    <a:lnTo>
                      <a:pt x="650" y="443"/>
                    </a:lnTo>
                    <a:lnTo>
                      <a:pt x="656" y="449"/>
                    </a:lnTo>
                    <a:lnTo>
                      <a:pt x="664" y="450"/>
                    </a:lnTo>
                    <a:lnTo>
                      <a:pt x="680" y="449"/>
                    </a:lnTo>
                    <a:lnTo>
                      <a:pt x="687" y="446"/>
                    </a:lnTo>
                    <a:lnTo>
                      <a:pt x="699" y="424"/>
                    </a:lnTo>
                    <a:lnTo>
                      <a:pt x="699" y="417"/>
                    </a:lnTo>
                    <a:lnTo>
                      <a:pt x="707" y="412"/>
                    </a:lnTo>
                    <a:lnTo>
                      <a:pt x="723" y="409"/>
                    </a:lnTo>
                    <a:lnTo>
                      <a:pt x="729" y="405"/>
                    </a:lnTo>
                    <a:lnTo>
                      <a:pt x="731" y="397"/>
                    </a:lnTo>
                    <a:lnTo>
                      <a:pt x="731" y="389"/>
                    </a:lnTo>
                    <a:lnTo>
                      <a:pt x="726" y="382"/>
                    </a:lnTo>
                    <a:lnTo>
                      <a:pt x="732" y="378"/>
                    </a:lnTo>
                    <a:lnTo>
                      <a:pt x="734" y="369"/>
                    </a:lnTo>
                    <a:lnTo>
                      <a:pt x="741" y="365"/>
                    </a:lnTo>
                    <a:lnTo>
                      <a:pt x="747" y="370"/>
                    </a:lnTo>
                    <a:lnTo>
                      <a:pt x="756" y="369"/>
                    </a:lnTo>
                    <a:lnTo>
                      <a:pt x="769" y="362"/>
                    </a:lnTo>
                    <a:lnTo>
                      <a:pt x="784" y="354"/>
                    </a:lnTo>
                    <a:lnTo>
                      <a:pt x="788" y="347"/>
                    </a:lnTo>
                    <a:lnTo>
                      <a:pt x="794" y="342"/>
                    </a:lnTo>
                    <a:lnTo>
                      <a:pt x="801" y="342"/>
                    </a:lnTo>
                    <a:lnTo>
                      <a:pt x="802" y="351"/>
                    </a:lnTo>
                    <a:lnTo>
                      <a:pt x="807" y="357"/>
                    </a:lnTo>
                    <a:lnTo>
                      <a:pt x="809" y="364"/>
                    </a:lnTo>
                    <a:lnTo>
                      <a:pt x="805" y="371"/>
                    </a:lnTo>
                    <a:lnTo>
                      <a:pt x="798" y="375"/>
                    </a:lnTo>
                    <a:lnTo>
                      <a:pt x="791" y="380"/>
                    </a:lnTo>
                    <a:lnTo>
                      <a:pt x="796" y="396"/>
                    </a:lnTo>
                    <a:lnTo>
                      <a:pt x="800" y="403"/>
                    </a:lnTo>
                    <a:lnTo>
                      <a:pt x="809" y="402"/>
                    </a:lnTo>
                    <a:lnTo>
                      <a:pt x="816" y="398"/>
                    </a:lnTo>
                    <a:lnTo>
                      <a:pt x="820" y="398"/>
                    </a:lnTo>
                    <a:lnTo>
                      <a:pt x="832" y="397"/>
                    </a:lnTo>
                    <a:lnTo>
                      <a:pt x="839" y="398"/>
                    </a:lnTo>
                    <a:lnTo>
                      <a:pt x="855" y="403"/>
                    </a:lnTo>
                    <a:lnTo>
                      <a:pt x="871" y="401"/>
                    </a:lnTo>
                    <a:lnTo>
                      <a:pt x="877" y="396"/>
                    </a:lnTo>
                    <a:lnTo>
                      <a:pt x="881" y="389"/>
                    </a:lnTo>
                    <a:lnTo>
                      <a:pt x="888" y="385"/>
                    </a:lnTo>
                    <a:lnTo>
                      <a:pt x="896" y="385"/>
                    </a:lnTo>
                    <a:lnTo>
                      <a:pt x="901" y="379"/>
                    </a:lnTo>
                    <a:lnTo>
                      <a:pt x="909" y="381"/>
                    </a:lnTo>
                    <a:lnTo>
                      <a:pt x="915" y="378"/>
                    </a:lnTo>
                    <a:lnTo>
                      <a:pt x="919" y="369"/>
                    </a:lnTo>
                    <a:lnTo>
                      <a:pt x="935" y="365"/>
                    </a:lnTo>
                    <a:lnTo>
                      <a:pt x="940" y="358"/>
                    </a:lnTo>
                    <a:lnTo>
                      <a:pt x="933" y="354"/>
                    </a:lnTo>
                    <a:lnTo>
                      <a:pt x="925" y="357"/>
                    </a:lnTo>
                    <a:lnTo>
                      <a:pt x="909" y="352"/>
                    </a:lnTo>
                    <a:lnTo>
                      <a:pt x="898" y="342"/>
                    </a:lnTo>
                    <a:lnTo>
                      <a:pt x="890" y="342"/>
                    </a:lnTo>
                    <a:lnTo>
                      <a:pt x="884" y="337"/>
                    </a:lnTo>
                    <a:lnTo>
                      <a:pt x="870" y="328"/>
                    </a:lnTo>
                    <a:lnTo>
                      <a:pt x="870" y="320"/>
                    </a:lnTo>
                    <a:lnTo>
                      <a:pt x="865" y="314"/>
                    </a:lnTo>
                    <a:lnTo>
                      <a:pt x="858" y="310"/>
                    </a:lnTo>
                    <a:lnTo>
                      <a:pt x="853" y="325"/>
                    </a:lnTo>
                    <a:lnTo>
                      <a:pt x="845" y="330"/>
                    </a:lnTo>
                    <a:lnTo>
                      <a:pt x="843" y="337"/>
                    </a:lnTo>
                    <a:lnTo>
                      <a:pt x="836" y="337"/>
                    </a:lnTo>
                    <a:lnTo>
                      <a:pt x="812" y="327"/>
                    </a:lnTo>
                    <a:lnTo>
                      <a:pt x="804" y="314"/>
                    </a:lnTo>
                    <a:lnTo>
                      <a:pt x="796" y="317"/>
                    </a:lnTo>
                    <a:lnTo>
                      <a:pt x="790" y="312"/>
                    </a:lnTo>
                    <a:lnTo>
                      <a:pt x="782" y="310"/>
                    </a:lnTo>
                    <a:lnTo>
                      <a:pt x="783" y="301"/>
                    </a:lnTo>
                    <a:lnTo>
                      <a:pt x="798" y="292"/>
                    </a:lnTo>
                    <a:lnTo>
                      <a:pt x="810" y="280"/>
                    </a:lnTo>
                    <a:lnTo>
                      <a:pt x="820" y="268"/>
                    </a:lnTo>
                    <a:lnTo>
                      <a:pt x="834" y="262"/>
                    </a:lnTo>
                    <a:lnTo>
                      <a:pt x="833" y="253"/>
                    </a:lnTo>
                    <a:lnTo>
                      <a:pt x="816" y="249"/>
                    </a:lnTo>
                    <a:lnTo>
                      <a:pt x="814" y="256"/>
                    </a:lnTo>
                    <a:lnTo>
                      <a:pt x="802" y="268"/>
                    </a:lnTo>
                    <a:lnTo>
                      <a:pt x="795" y="271"/>
                    </a:lnTo>
                    <a:lnTo>
                      <a:pt x="788" y="268"/>
                    </a:lnTo>
                    <a:lnTo>
                      <a:pt x="782" y="283"/>
                    </a:lnTo>
                    <a:lnTo>
                      <a:pt x="775" y="288"/>
                    </a:lnTo>
                    <a:lnTo>
                      <a:pt x="753" y="298"/>
                    </a:lnTo>
                    <a:lnTo>
                      <a:pt x="739" y="306"/>
                    </a:lnTo>
                    <a:lnTo>
                      <a:pt x="734" y="312"/>
                    </a:lnTo>
                    <a:lnTo>
                      <a:pt x="726" y="315"/>
                    </a:lnTo>
                    <a:lnTo>
                      <a:pt x="719" y="320"/>
                    </a:lnTo>
                    <a:lnTo>
                      <a:pt x="715" y="327"/>
                    </a:lnTo>
                    <a:lnTo>
                      <a:pt x="713" y="335"/>
                    </a:lnTo>
                    <a:lnTo>
                      <a:pt x="707" y="339"/>
                    </a:lnTo>
                    <a:lnTo>
                      <a:pt x="699" y="343"/>
                    </a:lnTo>
                    <a:lnTo>
                      <a:pt x="691" y="342"/>
                    </a:lnTo>
                    <a:lnTo>
                      <a:pt x="676" y="335"/>
                    </a:lnTo>
                    <a:lnTo>
                      <a:pt x="667" y="333"/>
                    </a:lnTo>
                    <a:lnTo>
                      <a:pt x="654" y="325"/>
                    </a:lnTo>
                    <a:lnTo>
                      <a:pt x="597" y="331"/>
                    </a:lnTo>
                    <a:lnTo>
                      <a:pt x="587" y="285"/>
                    </a:lnTo>
                    <a:lnTo>
                      <a:pt x="554" y="279"/>
                    </a:lnTo>
                    <a:lnTo>
                      <a:pt x="553" y="266"/>
                    </a:lnTo>
                    <a:lnTo>
                      <a:pt x="554" y="250"/>
                    </a:lnTo>
                    <a:lnTo>
                      <a:pt x="562" y="249"/>
                    </a:lnTo>
                    <a:lnTo>
                      <a:pt x="560" y="206"/>
                    </a:lnTo>
                    <a:lnTo>
                      <a:pt x="547" y="207"/>
                    </a:lnTo>
                    <a:lnTo>
                      <a:pt x="530" y="174"/>
                    </a:lnTo>
                    <a:lnTo>
                      <a:pt x="517" y="164"/>
                    </a:lnTo>
                    <a:lnTo>
                      <a:pt x="510" y="160"/>
                    </a:lnTo>
                    <a:lnTo>
                      <a:pt x="498" y="150"/>
                    </a:lnTo>
                    <a:lnTo>
                      <a:pt x="492" y="144"/>
                    </a:lnTo>
                    <a:lnTo>
                      <a:pt x="478" y="150"/>
                    </a:lnTo>
                    <a:lnTo>
                      <a:pt x="402" y="149"/>
                    </a:lnTo>
                    <a:lnTo>
                      <a:pt x="331" y="161"/>
                    </a:lnTo>
                    <a:lnTo>
                      <a:pt x="304" y="133"/>
                    </a:lnTo>
                    <a:lnTo>
                      <a:pt x="259" y="85"/>
                    </a:lnTo>
                    <a:lnTo>
                      <a:pt x="224" y="52"/>
                    </a:lnTo>
                    <a:lnTo>
                      <a:pt x="210" y="42"/>
                    </a:lnTo>
                    <a:lnTo>
                      <a:pt x="191" y="26"/>
                    </a:lnTo>
                    <a:lnTo>
                      <a:pt x="171" y="13"/>
                    </a:lnTo>
                    <a:lnTo>
                      <a:pt x="142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4" name="任意多边形: 形状 93"/>
              <p:cNvSpPr>
                <a:spLocks noChangeAspect="1"/>
              </p:cNvSpPr>
              <p:nvPr/>
            </p:nvSpPr>
            <p:spPr bwMode="gray">
              <a:xfrm>
                <a:off x="4099421" y="3545542"/>
                <a:ext cx="205996" cy="156603"/>
              </a:xfrm>
              <a:custGeom>
                <a:avLst/>
                <a:gdLst/>
                <a:ahLst/>
                <a:cxnLst>
                  <a:cxn ang="0">
                    <a:pos x="249" y="96"/>
                  </a:cxn>
                  <a:cxn ang="0">
                    <a:pos x="256" y="60"/>
                  </a:cxn>
                  <a:cxn ang="0">
                    <a:pos x="289" y="46"/>
                  </a:cxn>
                  <a:cxn ang="0">
                    <a:pos x="308" y="24"/>
                  </a:cxn>
                  <a:cxn ang="0">
                    <a:pos x="320" y="20"/>
                  </a:cxn>
                  <a:cxn ang="0">
                    <a:pos x="336" y="6"/>
                  </a:cxn>
                  <a:cxn ang="0">
                    <a:pos x="376" y="36"/>
                  </a:cxn>
                  <a:cxn ang="0">
                    <a:pos x="413" y="48"/>
                  </a:cxn>
                  <a:cxn ang="0">
                    <a:pos x="424" y="73"/>
                  </a:cxn>
                  <a:cxn ang="0">
                    <a:pos x="416" y="100"/>
                  </a:cxn>
                  <a:cxn ang="0">
                    <a:pos x="460" y="116"/>
                  </a:cxn>
                  <a:cxn ang="0">
                    <a:pos x="499" y="107"/>
                  </a:cxn>
                  <a:cxn ang="0">
                    <a:pos x="526" y="137"/>
                  </a:cxn>
                  <a:cxn ang="0">
                    <a:pos x="543" y="170"/>
                  </a:cxn>
                  <a:cxn ang="0">
                    <a:pos x="558" y="215"/>
                  </a:cxn>
                  <a:cxn ang="0">
                    <a:pos x="653" y="275"/>
                  </a:cxn>
                  <a:cxn ang="0">
                    <a:pos x="714" y="328"/>
                  </a:cxn>
                  <a:cxn ang="0">
                    <a:pos x="760" y="333"/>
                  </a:cxn>
                  <a:cxn ang="0">
                    <a:pos x="774" y="355"/>
                  </a:cxn>
                  <a:cxn ang="0">
                    <a:pos x="771" y="392"/>
                  </a:cxn>
                  <a:cxn ang="0">
                    <a:pos x="728" y="380"/>
                  </a:cxn>
                  <a:cxn ang="0">
                    <a:pos x="717" y="397"/>
                  </a:cxn>
                  <a:cxn ang="0">
                    <a:pos x="685" y="398"/>
                  </a:cxn>
                  <a:cxn ang="0">
                    <a:pos x="675" y="417"/>
                  </a:cxn>
                  <a:cxn ang="0">
                    <a:pos x="664" y="457"/>
                  </a:cxn>
                  <a:cxn ang="0">
                    <a:pos x="634" y="479"/>
                  </a:cxn>
                  <a:cxn ang="0">
                    <a:pos x="594" y="494"/>
                  </a:cxn>
                  <a:cxn ang="0">
                    <a:pos x="589" y="509"/>
                  </a:cxn>
                  <a:cxn ang="0">
                    <a:pos x="570" y="528"/>
                  </a:cxn>
                  <a:cxn ang="0">
                    <a:pos x="538" y="536"/>
                  </a:cxn>
                  <a:cxn ang="0">
                    <a:pos x="508" y="523"/>
                  </a:cxn>
                  <a:cxn ang="0">
                    <a:pos x="482" y="507"/>
                  </a:cxn>
                  <a:cxn ang="0">
                    <a:pos x="476" y="441"/>
                  </a:cxn>
                  <a:cxn ang="0">
                    <a:pos x="396" y="403"/>
                  </a:cxn>
                  <a:cxn ang="0">
                    <a:pos x="364" y="369"/>
                  </a:cxn>
                  <a:cxn ang="0">
                    <a:pos x="314" y="359"/>
                  </a:cxn>
                  <a:cxn ang="0">
                    <a:pos x="231" y="321"/>
                  </a:cxn>
                  <a:cxn ang="0">
                    <a:pos x="198" y="337"/>
                  </a:cxn>
                  <a:cxn ang="0">
                    <a:pos x="145" y="351"/>
                  </a:cxn>
                  <a:cxn ang="0">
                    <a:pos x="80" y="378"/>
                  </a:cxn>
                  <a:cxn ang="0">
                    <a:pos x="86" y="275"/>
                  </a:cxn>
                  <a:cxn ang="0">
                    <a:pos x="50" y="250"/>
                  </a:cxn>
                  <a:cxn ang="0">
                    <a:pos x="66" y="230"/>
                  </a:cxn>
                  <a:cxn ang="0">
                    <a:pos x="68" y="214"/>
                  </a:cxn>
                  <a:cxn ang="0">
                    <a:pos x="34" y="203"/>
                  </a:cxn>
                  <a:cxn ang="0">
                    <a:pos x="16" y="166"/>
                  </a:cxn>
                  <a:cxn ang="0">
                    <a:pos x="27" y="143"/>
                  </a:cxn>
                  <a:cxn ang="0">
                    <a:pos x="84" y="156"/>
                  </a:cxn>
                  <a:cxn ang="0">
                    <a:pos x="97" y="148"/>
                  </a:cxn>
                  <a:cxn ang="0">
                    <a:pos x="86" y="91"/>
                  </a:cxn>
                  <a:cxn ang="0">
                    <a:pos x="57" y="57"/>
                  </a:cxn>
                  <a:cxn ang="0">
                    <a:pos x="14" y="91"/>
                  </a:cxn>
                  <a:cxn ang="0">
                    <a:pos x="4" y="92"/>
                  </a:cxn>
                  <a:cxn ang="0">
                    <a:pos x="77" y="32"/>
                  </a:cxn>
                  <a:cxn ang="0">
                    <a:pos x="107" y="41"/>
                  </a:cxn>
                  <a:cxn ang="0">
                    <a:pos x="139" y="75"/>
                  </a:cxn>
                  <a:cxn ang="0">
                    <a:pos x="181" y="113"/>
                  </a:cxn>
                </a:cxnLst>
                <a:rect l="0" t="0" r="r" b="b"/>
                <a:pathLst>
                  <a:path w="778" h="536">
                    <a:moveTo>
                      <a:pt x="193" y="107"/>
                    </a:moveTo>
                    <a:lnTo>
                      <a:pt x="247" y="116"/>
                    </a:lnTo>
                    <a:lnTo>
                      <a:pt x="255" y="111"/>
                    </a:lnTo>
                    <a:lnTo>
                      <a:pt x="249" y="96"/>
                    </a:lnTo>
                    <a:lnTo>
                      <a:pt x="250" y="89"/>
                    </a:lnTo>
                    <a:lnTo>
                      <a:pt x="245" y="73"/>
                    </a:lnTo>
                    <a:lnTo>
                      <a:pt x="249" y="65"/>
                    </a:lnTo>
                    <a:lnTo>
                      <a:pt x="256" y="60"/>
                    </a:lnTo>
                    <a:lnTo>
                      <a:pt x="260" y="54"/>
                    </a:lnTo>
                    <a:lnTo>
                      <a:pt x="265" y="47"/>
                    </a:lnTo>
                    <a:lnTo>
                      <a:pt x="273" y="46"/>
                    </a:lnTo>
                    <a:lnTo>
                      <a:pt x="289" y="46"/>
                    </a:lnTo>
                    <a:lnTo>
                      <a:pt x="298" y="42"/>
                    </a:lnTo>
                    <a:lnTo>
                      <a:pt x="300" y="35"/>
                    </a:lnTo>
                    <a:lnTo>
                      <a:pt x="300" y="27"/>
                    </a:lnTo>
                    <a:lnTo>
                      <a:pt x="308" y="24"/>
                    </a:lnTo>
                    <a:lnTo>
                      <a:pt x="320" y="32"/>
                    </a:lnTo>
                    <a:lnTo>
                      <a:pt x="328" y="35"/>
                    </a:lnTo>
                    <a:lnTo>
                      <a:pt x="325" y="27"/>
                    </a:lnTo>
                    <a:lnTo>
                      <a:pt x="320" y="20"/>
                    </a:lnTo>
                    <a:lnTo>
                      <a:pt x="314" y="15"/>
                    </a:lnTo>
                    <a:lnTo>
                      <a:pt x="321" y="11"/>
                    </a:lnTo>
                    <a:lnTo>
                      <a:pt x="328" y="11"/>
                    </a:lnTo>
                    <a:lnTo>
                      <a:pt x="336" y="6"/>
                    </a:lnTo>
                    <a:lnTo>
                      <a:pt x="337" y="0"/>
                    </a:lnTo>
                    <a:lnTo>
                      <a:pt x="358" y="21"/>
                    </a:lnTo>
                    <a:lnTo>
                      <a:pt x="371" y="30"/>
                    </a:lnTo>
                    <a:lnTo>
                      <a:pt x="376" y="36"/>
                    </a:lnTo>
                    <a:lnTo>
                      <a:pt x="385" y="39"/>
                    </a:lnTo>
                    <a:lnTo>
                      <a:pt x="394" y="37"/>
                    </a:lnTo>
                    <a:lnTo>
                      <a:pt x="409" y="41"/>
                    </a:lnTo>
                    <a:lnTo>
                      <a:pt x="413" y="48"/>
                    </a:lnTo>
                    <a:lnTo>
                      <a:pt x="411" y="55"/>
                    </a:lnTo>
                    <a:lnTo>
                      <a:pt x="412" y="64"/>
                    </a:lnTo>
                    <a:lnTo>
                      <a:pt x="418" y="69"/>
                    </a:lnTo>
                    <a:lnTo>
                      <a:pt x="424" y="73"/>
                    </a:lnTo>
                    <a:lnTo>
                      <a:pt x="417" y="76"/>
                    </a:lnTo>
                    <a:lnTo>
                      <a:pt x="417" y="84"/>
                    </a:lnTo>
                    <a:lnTo>
                      <a:pt x="418" y="92"/>
                    </a:lnTo>
                    <a:lnTo>
                      <a:pt x="416" y="100"/>
                    </a:lnTo>
                    <a:lnTo>
                      <a:pt x="421" y="106"/>
                    </a:lnTo>
                    <a:lnTo>
                      <a:pt x="435" y="114"/>
                    </a:lnTo>
                    <a:lnTo>
                      <a:pt x="452" y="117"/>
                    </a:lnTo>
                    <a:lnTo>
                      <a:pt x="460" y="116"/>
                    </a:lnTo>
                    <a:lnTo>
                      <a:pt x="484" y="121"/>
                    </a:lnTo>
                    <a:lnTo>
                      <a:pt x="492" y="118"/>
                    </a:lnTo>
                    <a:lnTo>
                      <a:pt x="493" y="111"/>
                    </a:lnTo>
                    <a:lnTo>
                      <a:pt x="499" y="107"/>
                    </a:lnTo>
                    <a:lnTo>
                      <a:pt x="507" y="112"/>
                    </a:lnTo>
                    <a:lnTo>
                      <a:pt x="519" y="123"/>
                    </a:lnTo>
                    <a:lnTo>
                      <a:pt x="524" y="129"/>
                    </a:lnTo>
                    <a:lnTo>
                      <a:pt x="526" y="137"/>
                    </a:lnTo>
                    <a:lnTo>
                      <a:pt x="527" y="152"/>
                    </a:lnTo>
                    <a:lnTo>
                      <a:pt x="531" y="160"/>
                    </a:lnTo>
                    <a:lnTo>
                      <a:pt x="538" y="164"/>
                    </a:lnTo>
                    <a:lnTo>
                      <a:pt x="543" y="170"/>
                    </a:lnTo>
                    <a:lnTo>
                      <a:pt x="548" y="186"/>
                    </a:lnTo>
                    <a:lnTo>
                      <a:pt x="547" y="194"/>
                    </a:lnTo>
                    <a:lnTo>
                      <a:pt x="553" y="209"/>
                    </a:lnTo>
                    <a:lnTo>
                      <a:pt x="558" y="215"/>
                    </a:lnTo>
                    <a:lnTo>
                      <a:pt x="609" y="245"/>
                    </a:lnTo>
                    <a:lnTo>
                      <a:pt x="629" y="269"/>
                    </a:lnTo>
                    <a:lnTo>
                      <a:pt x="636" y="274"/>
                    </a:lnTo>
                    <a:lnTo>
                      <a:pt x="653" y="275"/>
                    </a:lnTo>
                    <a:lnTo>
                      <a:pt x="666" y="284"/>
                    </a:lnTo>
                    <a:lnTo>
                      <a:pt x="686" y="299"/>
                    </a:lnTo>
                    <a:lnTo>
                      <a:pt x="708" y="322"/>
                    </a:lnTo>
                    <a:lnTo>
                      <a:pt x="714" y="328"/>
                    </a:lnTo>
                    <a:lnTo>
                      <a:pt x="723" y="329"/>
                    </a:lnTo>
                    <a:lnTo>
                      <a:pt x="729" y="324"/>
                    </a:lnTo>
                    <a:lnTo>
                      <a:pt x="737" y="323"/>
                    </a:lnTo>
                    <a:lnTo>
                      <a:pt x="760" y="333"/>
                    </a:lnTo>
                    <a:lnTo>
                      <a:pt x="765" y="339"/>
                    </a:lnTo>
                    <a:lnTo>
                      <a:pt x="772" y="343"/>
                    </a:lnTo>
                    <a:lnTo>
                      <a:pt x="778" y="348"/>
                    </a:lnTo>
                    <a:lnTo>
                      <a:pt x="774" y="355"/>
                    </a:lnTo>
                    <a:lnTo>
                      <a:pt x="771" y="363"/>
                    </a:lnTo>
                    <a:lnTo>
                      <a:pt x="771" y="378"/>
                    </a:lnTo>
                    <a:lnTo>
                      <a:pt x="772" y="387"/>
                    </a:lnTo>
                    <a:lnTo>
                      <a:pt x="771" y="392"/>
                    </a:lnTo>
                    <a:lnTo>
                      <a:pt x="756" y="392"/>
                    </a:lnTo>
                    <a:lnTo>
                      <a:pt x="746" y="388"/>
                    </a:lnTo>
                    <a:lnTo>
                      <a:pt x="733" y="380"/>
                    </a:lnTo>
                    <a:lnTo>
                      <a:pt x="728" y="380"/>
                    </a:lnTo>
                    <a:lnTo>
                      <a:pt x="723" y="380"/>
                    </a:lnTo>
                    <a:lnTo>
                      <a:pt x="720" y="383"/>
                    </a:lnTo>
                    <a:lnTo>
                      <a:pt x="719" y="391"/>
                    </a:lnTo>
                    <a:lnTo>
                      <a:pt x="717" y="397"/>
                    </a:lnTo>
                    <a:lnTo>
                      <a:pt x="714" y="398"/>
                    </a:lnTo>
                    <a:lnTo>
                      <a:pt x="699" y="398"/>
                    </a:lnTo>
                    <a:lnTo>
                      <a:pt x="693" y="397"/>
                    </a:lnTo>
                    <a:lnTo>
                      <a:pt x="685" y="398"/>
                    </a:lnTo>
                    <a:lnTo>
                      <a:pt x="680" y="404"/>
                    </a:lnTo>
                    <a:lnTo>
                      <a:pt x="676" y="408"/>
                    </a:lnTo>
                    <a:lnTo>
                      <a:pt x="675" y="410"/>
                    </a:lnTo>
                    <a:lnTo>
                      <a:pt x="675" y="417"/>
                    </a:lnTo>
                    <a:lnTo>
                      <a:pt x="669" y="434"/>
                    </a:lnTo>
                    <a:lnTo>
                      <a:pt x="666" y="437"/>
                    </a:lnTo>
                    <a:lnTo>
                      <a:pt x="664" y="450"/>
                    </a:lnTo>
                    <a:lnTo>
                      <a:pt x="664" y="457"/>
                    </a:lnTo>
                    <a:lnTo>
                      <a:pt x="663" y="462"/>
                    </a:lnTo>
                    <a:lnTo>
                      <a:pt x="648" y="472"/>
                    </a:lnTo>
                    <a:lnTo>
                      <a:pt x="640" y="473"/>
                    </a:lnTo>
                    <a:lnTo>
                      <a:pt x="634" y="479"/>
                    </a:lnTo>
                    <a:lnTo>
                      <a:pt x="626" y="483"/>
                    </a:lnTo>
                    <a:lnTo>
                      <a:pt x="618" y="488"/>
                    </a:lnTo>
                    <a:lnTo>
                      <a:pt x="601" y="491"/>
                    </a:lnTo>
                    <a:lnTo>
                      <a:pt x="594" y="494"/>
                    </a:lnTo>
                    <a:lnTo>
                      <a:pt x="586" y="493"/>
                    </a:lnTo>
                    <a:lnTo>
                      <a:pt x="586" y="499"/>
                    </a:lnTo>
                    <a:lnTo>
                      <a:pt x="593" y="504"/>
                    </a:lnTo>
                    <a:lnTo>
                      <a:pt x="589" y="509"/>
                    </a:lnTo>
                    <a:lnTo>
                      <a:pt x="585" y="510"/>
                    </a:lnTo>
                    <a:lnTo>
                      <a:pt x="583" y="522"/>
                    </a:lnTo>
                    <a:lnTo>
                      <a:pt x="579" y="525"/>
                    </a:lnTo>
                    <a:lnTo>
                      <a:pt x="570" y="528"/>
                    </a:lnTo>
                    <a:lnTo>
                      <a:pt x="564" y="534"/>
                    </a:lnTo>
                    <a:lnTo>
                      <a:pt x="551" y="534"/>
                    </a:lnTo>
                    <a:lnTo>
                      <a:pt x="543" y="536"/>
                    </a:lnTo>
                    <a:lnTo>
                      <a:pt x="538" y="536"/>
                    </a:lnTo>
                    <a:lnTo>
                      <a:pt x="534" y="530"/>
                    </a:lnTo>
                    <a:lnTo>
                      <a:pt x="526" y="526"/>
                    </a:lnTo>
                    <a:lnTo>
                      <a:pt x="520" y="521"/>
                    </a:lnTo>
                    <a:lnTo>
                      <a:pt x="508" y="523"/>
                    </a:lnTo>
                    <a:lnTo>
                      <a:pt x="497" y="520"/>
                    </a:lnTo>
                    <a:lnTo>
                      <a:pt x="494" y="517"/>
                    </a:lnTo>
                    <a:lnTo>
                      <a:pt x="488" y="511"/>
                    </a:lnTo>
                    <a:lnTo>
                      <a:pt x="482" y="507"/>
                    </a:lnTo>
                    <a:lnTo>
                      <a:pt x="484" y="494"/>
                    </a:lnTo>
                    <a:lnTo>
                      <a:pt x="481" y="483"/>
                    </a:lnTo>
                    <a:lnTo>
                      <a:pt x="481" y="446"/>
                    </a:lnTo>
                    <a:lnTo>
                      <a:pt x="476" y="441"/>
                    </a:lnTo>
                    <a:lnTo>
                      <a:pt x="450" y="441"/>
                    </a:lnTo>
                    <a:lnTo>
                      <a:pt x="434" y="431"/>
                    </a:lnTo>
                    <a:lnTo>
                      <a:pt x="412" y="413"/>
                    </a:lnTo>
                    <a:lnTo>
                      <a:pt x="396" y="403"/>
                    </a:lnTo>
                    <a:lnTo>
                      <a:pt x="386" y="399"/>
                    </a:lnTo>
                    <a:lnTo>
                      <a:pt x="382" y="387"/>
                    </a:lnTo>
                    <a:lnTo>
                      <a:pt x="373" y="374"/>
                    </a:lnTo>
                    <a:lnTo>
                      <a:pt x="364" y="369"/>
                    </a:lnTo>
                    <a:lnTo>
                      <a:pt x="349" y="366"/>
                    </a:lnTo>
                    <a:lnTo>
                      <a:pt x="338" y="369"/>
                    </a:lnTo>
                    <a:lnTo>
                      <a:pt x="327" y="366"/>
                    </a:lnTo>
                    <a:lnTo>
                      <a:pt x="314" y="359"/>
                    </a:lnTo>
                    <a:lnTo>
                      <a:pt x="276" y="347"/>
                    </a:lnTo>
                    <a:lnTo>
                      <a:pt x="267" y="335"/>
                    </a:lnTo>
                    <a:lnTo>
                      <a:pt x="252" y="323"/>
                    </a:lnTo>
                    <a:lnTo>
                      <a:pt x="231" y="321"/>
                    </a:lnTo>
                    <a:lnTo>
                      <a:pt x="217" y="323"/>
                    </a:lnTo>
                    <a:lnTo>
                      <a:pt x="214" y="332"/>
                    </a:lnTo>
                    <a:lnTo>
                      <a:pt x="209" y="337"/>
                    </a:lnTo>
                    <a:lnTo>
                      <a:pt x="198" y="337"/>
                    </a:lnTo>
                    <a:lnTo>
                      <a:pt x="187" y="333"/>
                    </a:lnTo>
                    <a:lnTo>
                      <a:pt x="176" y="333"/>
                    </a:lnTo>
                    <a:lnTo>
                      <a:pt x="160" y="337"/>
                    </a:lnTo>
                    <a:lnTo>
                      <a:pt x="145" y="351"/>
                    </a:lnTo>
                    <a:lnTo>
                      <a:pt x="111" y="378"/>
                    </a:lnTo>
                    <a:lnTo>
                      <a:pt x="93" y="382"/>
                    </a:lnTo>
                    <a:lnTo>
                      <a:pt x="79" y="382"/>
                    </a:lnTo>
                    <a:lnTo>
                      <a:pt x="80" y="378"/>
                    </a:lnTo>
                    <a:lnTo>
                      <a:pt x="74" y="338"/>
                    </a:lnTo>
                    <a:lnTo>
                      <a:pt x="73" y="312"/>
                    </a:lnTo>
                    <a:lnTo>
                      <a:pt x="77" y="289"/>
                    </a:lnTo>
                    <a:lnTo>
                      <a:pt x="86" y="275"/>
                    </a:lnTo>
                    <a:lnTo>
                      <a:pt x="75" y="272"/>
                    </a:lnTo>
                    <a:lnTo>
                      <a:pt x="64" y="262"/>
                    </a:lnTo>
                    <a:lnTo>
                      <a:pt x="57" y="252"/>
                    </a:lnTo>
                    <a:lnTo>
                      <a:pt x="50" y="250"/>
                    </a:lnTo>
                    <a:lnTo>
                      <a:pt x="50" y="247"/>
                    </a:lnTo>
                    <a:lnTo>
                      <a:pt x="70" y="238"/>
                    </a:lnTo>
                    <a:lnTo>
                      <a:pt x="77" y="234"/>
                    </a:lnTo>
                    <a:lnTo>
                      <a:pt x="66" y="230"/>
                    </a:lnTo>
                    <a:lnTo>
                      <a:pt x="58" y="225"/>
                    </a:lnTo>
                    <a:lnTo>
                      <a:pt x="51" y="219"/>
                    </a:lnTo>
                    <a:lnTo>
                      <a:pt x="61" y="209"/>
                    </a:lnTo>
                    <a:lnTo>
                      <a:pt x="68" y="214"/>
                    </a:lnTo>
                    <a:lnTo>
                      <a:pt x="78" y="218"/>
                    </a:lnTo>
                    <a:lnTo>
                      <a:pt x="72" y="207"/>
                    </a:lnTo>
                    <a:lnTo>
                      <a:pt x="51" y="199"/>
                    </a:lnTo>
                    <a:lnTo>
                      <a:pt x="34" y="203"/>
                    </a:lnTo>
                    <a:lnTo>
                      <a:pt x="26" y="211"/>
                    </a:lnTo>
                    <a:lnTo>
                      <a:pt x="21" y="211"/>
                    </a:lnTo>
                    <a:lnTo>
                      <a:pt x="14" y="181"/>
                    </a:lnTo>
                    <a:lnTo>
                      <a:pt x="16" y="166"/>
                    </a:lnTo>
                    <a:lnTo>
                      <a:pt x="23" y="155"/>
                    </a:lnTo>
                    <a:lnTo>
                      <a:pt x="24" y="151"/>
                    </a:lnTo>
                    <a:lnTo>
                      <a:pt x="21" y="128"/>
                    </a:lnTo>
                    <a:lnTo>
                      <a:pt x="27" y="143"/>
                    </a:lnTo>
                    <a:lnTo>
                      <a:pt x="32" y="151"/>
                    </a:lnTo>
                    <a:lnTo>
                      <a:pt x="53" y="151"/>
                    </a:lnTo>
                    <a:lnTo>
                      <a:pt x="73" y="157"/>
                    </a:lnTo>
                    <a:lnTo>
                      <a:pt x="84" y="156"/>
                    </a:lnTo>
                    <a:lnTo>
                      <a:pt x="99" y="160"/>
                    </a:lnTo>
                    <a:lnTo>
                      <a:pt x="109" y="155"/>
                    </a:lnTo>
                    <a:lnTo>
                      <a:pt x="99" y="154"/>
                    </a:lnTo>
                    <a:lnTo>
                      <a:pt x="97" y="148"/>
                    </a:lnTo>
                    <a:lnTo>
                      <a:pt x="112" y="144"/>
                    </a:lnTo>
                    <a:lnTo>
                      <a:pt x="126" y="127"/>
                    </a:lnTo>
                    <a:lnTo>
                      <a:pt x="102" y="109"/>
                    </a:lnTo>
                    <a:lnTo>
                      <a:pt x="86" y="91"/>
                    </a:lnTo>
                    <a:lnTo>
                      <a:pt x="80" y="74"/>
                    </a:lnTo>
                    <a:lnTo>
                      <a:pt x="70" y="60"/>
                    </a:lnTo>
                    <a:lnTo>
                      <a:pt x="68" y="58"/>
                    </a:lnTo>
                    <a:lnTo>
                      <a:pt x="57" y="57"/>
                    </a:lnTo>
                    <a:lnTo>
                      <a:pt x="39" y="62"/>
                    </a:lnTo>
                    <a:lnTo>
                      <a:pt x="23" y="70"/>
                    </a:lnTo>
                    <a:lnTo>
                      <a:pt x="14" y="82"/>
                    </a:lnTo>
                    <a:lnTo>
                      <a:pt x="14" y="91"/>
                    </a:lnTo>
                    <a:lnTo>
                      <a:pt x="19" y="94"/>
                    </a:lnTo>
                    <a:lnTo>
                      <a:pt x="20" y="119"/>
                    </a:lnTo>
                    <a:lnTo>
                      <a:pt x="18" y="117"/>
                    </a:lnTo>
                    <a:lnTo>
                      <a:pt x="4" y="92"/>
                    </a:lnTo>
                    <a:lnTo>
                      <a:pt x="0" y="74"/>
                    </a:lnTo>
                    <a:lnTo>
                      <a:pt x="30" y="48"/>
                    </a:lnTo>
                    <a:lnTo>
                      <a:pt x="53" y="39"/>
                    </a:lnTo>
                    <a:lnTo>
                      <a:pt x="77" y="32"/>
                    </a:lnTo>
                    <a:lnTo>
                      <a:pt x="85" y="31"/>
                    </a:lnTo>
                    <a:lnTo>
                      <a:pt x="93" y="31"/>
                    </a:lnTo>
                    <a:lnTo>
                      <a:pt x="100" y="35"/>
                    </a:lnTo>
                    <a:lnTo>
                      <a:pt x="107" y="41"/>
                    </a:lnTo>
                    <a:lnTo>
                      <a:pt x="122" y="47"/>
                    </a:lnTo>
                    <a:lnTo>
                      <a:pt x="127" y="54"/>
                    </a:lnTo>
                    <a:lnTo>
                      <a:pt x="133" y="69"/>
                    </a:lnTo>
                    <a:lnTo>
                      <a:pt x="139" y="75"/>
                    </a:lnTo>
                    <a:lnTo>
                      <a:pt x="143" y="82"/>
                    </a:lnTo>
                    <a:lnTo>
                      <a:pt x="153" y="105"/>
                    </a:lnTo>
                    <a:lnTo>
                      <a:pt x="163" y="112"/>
                    </a:lnTo>
                    <a:lnTo>
                      <a:pt x="181" y="113"/>
                    </a:lnTo>
                    <a:lnTo>
                      <a:pt x="193" y="107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grpSp>
            <p:nvGrpSpPr>
              <p:cNvPr id="95" name="组合 94"/>
              <p:cNvGrpSpPr>
                <a:grpSpLocks noChangeAspect="1"/>
              </p:cNvGrpSpPr>
              <p:nvPr/>
            </p:nvGrpSpPr>
            <p:grpSpPr bwMode="gray">
              <a:xfrm>
                <a:off x="3988400" y="3565761"/>
                <a:ext cx="80548" cy="71050"/>
                <a:chOff x="3007" y="1982"/>
                <a:chExt cx="61" cy="49"/>
              </a:xfrm>
              <a:solidFill>
                <a:srgbClr val="7F8C8D"/>
              </a:solidFill>
            </p:grpSpPr>
            <p:sp>
              <p:nvSpPr>
                <p:cNvPr id="332" name="任意多边形: 形状 331"/>
                <p:cNvSpPr>
                  <a:spLocks noChangeAspect="1"/>
                </p:cNvSpPr>
                <p:nvPr/>
              </p:nvSpPr>
              <p:spPr bwMode="gray">
                <a:xfrm>
                  <a:off x="3007" y="2013"/>
                  <a:ext cx="13" cy="12"/>
                </a:xfrm>
                <a:custGeom>
                  <a:avLst/>
                  <a:gdLst/>
                  <a:ahLst/>
                  <a:cxnLst>
                    <a:cxn ang="0">
                      <a:pos x="65" y="59"/>
                    </a:cxn>
                    <a:cxn ang="0">
                      <a:pos x="52" y="56"/>
                    </a:cxn>
                    <a:cxn ang="0">
                      <a:pos x="36" y="53"/>
                    </a:cxn>
                    <a:cxn ang="0">
                      <a:pos x="4" y="7"/>
                    </a:cxn>
                    <a:cxn ang="0">
                      <a:pos x="0" y="2"/>
                    </a:cxn>
                    <a:cxn ang="0">
                      <a:pos x="10" y="0"/>
                    </a:cxn>
                    <a:cxn ang="0">
                      <a:pos x="17" y="1"/>
                    </a:cxn>
                    <a:cxn ang="0">
                      <a:pos x="22" y="9"/>
                    </a:cxn>
                    <a:cxn ang="0">
                      <a:pos x="30" y="12"/>
                    </a:cxn>
                    <a:cxn ang="0">
                      <a:pos x="37" y="13"/>
                    </a:cxn>
                    <a:cxn ang="0">
                      <a:pos x="44" y="10"/>
                    </a:cxn>
                    <a:cxn ang="0">
                      <a:pos x="52" y="12"/>
                    </a:cxn>
                    <a:cxn ang="0">
                      <a:pos x="55" y="20"/>
                    </a:cxn>
                    <a:cxn ang="0">
                      <a:pos x="60" y="27"/>
                    </a:cxn>
                    <a:cxn ang="0">
                      <a:pos x="64" y="34"/>
                    </a:cxn>
                    <a:cxn ang="0">
                      <a:pos x="65" y="59"/>
                    </a:cxn>
                  </a:cxnLst>
                  <a:rect l="0" t="0" r="r" b="b"/>
                  <a:pathLst>
                    <a:path w="65" h="59">
                      <a:moveTo>
                        <a:pt x="65" y="59"/>
                      </a:moveTo>
                      <a:lnTo>
                        <a:pt x="52" y="56"/>
                      </a:lnTo>
                      <a:lnTo>
                        <a:pt x="36" y="53"/>
                      </a:lnTo>
                      <a:lnTo>
                        <a:pt x="4" y="7"/>
                      </a:lnTo>
                      <a:lnTo>
                        <a:pt x="0" y="2"/>
                      </a:lnTo>
                      <a:lnTo>
                        <a:pt x="10" y="0"/>
                      </a:lnTo>
                      <a:lnTo>
                        <a:pt x="17" y="1"/>
                      </a:lnTo>
                      <a:lnTo>
                        <a:pt x="22" y="9"/>
                      </a:lnTo>
                      <a:lnTo>
                        <a:pt x="30" y="12"/>
                      </a:lnTo>
                      <a:lnTo>
                        <a:pt x="37" y="13"/>
                      </a:lnTo>
                      <a:lnTo>
                        <a:pt x="44" y="10"/>
                      </a:lnTo>
                      <a:lnTo>
                        <a:pt x="52" y="12"/>
                      </a:lnTo>
                      <a:lnTo>
                        <a:pt x="55" y="20"/>
                      </a:lnTo>
                      <a:lnTo>
                        <a:pt x="60" y="27"/>
                      </a:lnTo>
                      <a:lnTo>
                        <a:pt x="64" y="34"/>
                      </a:lnTo>
                      <a:lnTo>
                        <a:pt x="65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33" name="任意多边形: 形状 332"/>
                <p:cNvSpPr>
                  <a:spLocks noChangeAspect="1"/>
                </p:cNvSpPr>
                <p:nvPr/>
              </p:nvSpPr>
              <p:spPr bwMode="gray">
                <a:xfrm>
                  <a:off x="3009" y="1982"/>
                  <a:ext cx="59" cy="49"/>
                </a:xfrm>
                <a:custGeom>
                  <a:avLst/>
                  <a:gdLst/>
                  <a:ahLst/>
                  <a:cxnLst>
                    <a:cxn ang="0">
                      <a:pos x="88" y="5"/>
                    </a:cxn>
                    <a:cxn ang="0">
                      <a:pos x="107" y="16"/>
                    </a:cxn>
                    <a:cxn ang="0">
                      <a:pos x="119" y="24"/>
                    </a:cxn>
                    <a:cxn ang="0">
                      <a:pos x="126" y="47"/>
                    </a:cxn>
                    <a:cxn ang="0">
                      <a:pos x="151" y="51"/>
                    </a:cxn>
                    <a:cxn ang="0">
                      <a:pos x="164" y="43"/>
                    </a:cxn>
                    <a:cxn ang="0">
                      <a:pos x="178" y="24"/>
                    </a:cxn>
                    <a:cxn ang="0">
                      <a:pos x="188" y="13"/>
                    </a:cxn>
                    <a:cxn ang="0">
                      <a:pos x="220" y="34"/>
                    </a:cxn>
                    <a:cxn ang="0">
                      <a:pos x="245" y="83"/>
                    </a:cxn>
                    <a:cxn ang="0">
                      <a:pos x="261" y="98"/>
                    </a:cxn>
                    <a:cxn ang="0">
                      <a:pos x="281" y="98"/>
                    </a:cxn>
                    <a:cxn ang="0">
                      <a:pos x="292" y="109"/>
                    </a:cxn>
                    <a:cxn ang="0">
                      <a:pos x="283" y="109"/>
                    </a:cxn>
                    <a:cxn ang="0">
                      <a:pos x="259" y="117"/>
                    </a:cxn>
                    <a:cxn ang="0">
                      <a:pos x="248" y="147"/>
                    </a:cxn>
                    <a:cxn ang="0">
                      <a:pos x="240" y="180"/>
                    </a:cxn>
                    <a:cxn ang="0">
                      <a:pos x="223" y="192"/>
                    </a:cxn>
                    <a:cxn ang="0">
                      <a:pos x="213" y="206"/>
                    </a:cxn>
                    <a:cxn ang="0">
                      <a:pos x="215" y="244"/>
                    </a:cxn>
                    <a:cxn ang="0">
                      <a:pos x="204" y="245"/>
                    </a:cxn>
                    <a:cxn ang="0">
                      <a:pos x="189" y="235"/>
                    </a:cxn>
                    <a:cxn ang="0">
                      <a:pos x="177" y="227"/>
                    </a:cxn>
                    <a:cxn ang="0">
                      <a:pos x="169" y="215"/>
                    </a:cxn>
                    <a:cxn ang="0">
                      <a:pos x="177" y="186"/>
                    </a:cxn>
                    <a:cxn ang="0">
                      <a:pos x="161" y="163"/>
                    </a:cxn>
                    <a:cxn ang="0">
                      <a:pos x="123" y="177"/>
                    </a:cxn>
                    <a:cxn ang="0">
                      <a:pos x="107" y="203"/>
                    </a:cxn>
                    <a:cxn ang="0">
                      <a:pos x="84" y="218"/>
                    </a:cxn>
                    <a:cxn ang="0">
                      <a:pos x="80" y="203"/>
                    </a:cxn>
                    <a:cxn ang="0">
                      <a:pos x="82" y="196"/>
                    </a:cxn>
                    <a:cxn ang="0">
                      <a:pos x="77" y="182"/>
                    </a:cxn>
                    <a:cxn ang="0">
                      <a:pos x="82" y="166"/>
                    </a:cxn>
                    <a:cxn ang="0">
                      <a:pos x="67" y="165"/>
                    </a:cxn>
                    <a:cxn ang="0">
                      <a:pos x="43" y="144"/>
                    </a:cxn>
                    <a:cxn ang="0">
                      <a:pos x="49" y="136"/>
                    </a:cxn>
                    <a:cxn ang="0">
                      <a:pos x="51" y="120"/>
                    </a:cxn>
                    <a:cxn ang="0">
                      <a:pos x="32" y="106"/>
                    </a:cxn>
                    <a:cxn ang="0">
                      <a:pos x="24" y="91"/>
                    </a:cxn>
                    <a:cxn ang="0">
                      <a:pos x="29" y="77"/>
                    </a:cxn>
                    <a:cxn ang="0">
                      <a:pos x="21" y="64"/>
                    </a:cxn>
                    <a:cxn ang="0">
                      <a:pos x="3" y="51"/>
                    </a:cxn>
                    <a:cxn ang="0">
                      <a:pos x="0" y="43"/>
                    </a:cxn>
                    <a:cxn ang="0">
                      <a:pos x="19" y="32"/>
                    </a:cxn>
                    <a:cxn ang="0">
                      <a:pos x="34" y="36"/>
                    </a:cxn>
                    <a:cxn ang="0">
                      <a:pos x="55" y="50"/>
                    </a:cxn>
                    <a:cxn ang="0">
                      <a:pos x="78" y="55"/>
                    </a:cxn>
                    <a:cxn ang="0">
                      <a:pos x="91" y="50"/>
                    </a:cxn>
                    <a:cxn ang="0">
                      <a:pos x="75" y="32"/>
                    </a:cxn>
                    <a:cxn ang="0">
                      <a:pos x="66" y="19"/>
                    </a:cxn>
                    <a:cxn ang="0">
                      <a:pos x="78" y="0"/>
                    </a:cxn>
                  </a:cxnLst>
                  <a:rect l="0" t="0" r="r" b="b"/>
                  <a:pathLst>
                    <a:path w="294" h="245">
                      <a:moveTo>
                        <a:pt x="80" y="0"/>
                      </a:moveTo>
                      <a:lnTo>
                        <a:pt x="88" y="5"/>
                      </a:lnTo>
                      <a:lnTo>
                        <a:pt x="95" y="5"/>
                      </a:lnTo>
                      <a:lnTo>
                        <a:pt x="107" y="16"/>
                      </a:lnTo>
                      <a:lnTo>
                        <a:pt x="111" y="24"/>
                      </a:lnTo>
                      <a:lnTo>
                        <a:pt x="119" y="24"/>
                      </a:lnTo>
                      <a:lnTo>
                        <a:pt x="124" y="40"/>
                      </a:lnTo>
                      <a:lnTo>
                        <a:pt x="126" y="47"/>
                      </a:lnTo>
                      <a:lnTo>
                        <a:pt x="135" y="47"/>
                      </a:lnTo>
                      <a:lnTo>
                        <a:pt x="151" y="51"/>
                      </a:lnTo>
                      <a:lnTo>
                        <a:pt x="159" y="48"/>
                      </a:lnTo>
                      <a:lnTo>
                        <a:pt x="164" y="43"/>
                      </a:lnTo>
                      <a:lnTo>
                        <a:pt x="170" y="28"/>
                      </a:lnTo>
                      <a:lnTo>
                        <a:pt x="178" y="24"/>
                      </a:lnTo>
                      <a:lnTo>
                        <a:pt x="185" y="20"/>
                      </a:lnTo>
                      <a:lnTo>
                        <a:pt x="188" y="13"/>
                      </a:lnTo>
                      <a:lnTo>
                        <a:pt x="194" y="3"/>
                      </a:lnTo>
                      <a:lnTo>
                        <a:pt x="220" y="34"/>
                      </a:lnTo>
                      <a:lnTo>
                        <a:pt x="236" y="68"/>
                      </a:lnTo>
                      <a:lnTo>
                        <a:pt x="245" y="83"/>
                      </a:lnTo>
                      <a:lnTo>
                        <a:pt x="253" y="93"/>
                      </a:lnTo>
                      <a:lnTo>
                        <a:pt x="261" y="98"/>
                      </a:lnTo>
                      <a:lnTo>
                        <a:pt x="274" y="93"/>
                      </a:lnTo>
                      <a:lnTo>
                        <a:pt x="281" y="98"/>
                      </a:lnTo>
                      <a:lnTo>
                        <a:pt x="287" y="100"/>
                      </a:lnTo>
                      <a:lnTo>
                        <a:pt x="292" y="109"/>
                      </a:lnTo>
                      <a:lnTo>
                        <a:pt x="294" y="118"/>
                      </a:lnTo>
                      <a:lnTo>
                        <a:pt x="283" y="109"/>
                      </a:lnTo>
                      <a:lnTo>
                        <a:pt x="269" y="110"/>
                      </a:lnTo>
                      <a:lnTo>
                        <a:pt x="259" y="117"/>
                      </a:lnTo>
                      <a:lnTo>
                        <a:pt x="251" y="127"/>
                      </a:lnTo>
                      <a:lnTo>
                        <a:pt x="248" y="147"/>
                      </a:lnTo>
                      <a:lnTo>
                        <a:pt x="247" y="164"/>
                      </a:lnTo>
                      <a:lnTo>
                        <a:pt x="240" y="180"/>
                      </a:lnTo>
                      <a:lnTo>
                        <a:pt x="236" y="206"/>
                      </a:lnTo>
                      <a:lnTo>
                        <a:pt x="223" y="192"/>
                      </a:lnTo>
                      <a:lnTo>
                        <a:pt x="216" y="197"/>
                      </a:lnTo>
                      <a:lnTo>
                        <a:pt x="213" y="206"/>
                      </a:lnTo>
                      <a:lnTo>
                        <a:pt x="213" y="227"/>
                      </a:lnTo>
                      <a:lnTo>
                        <a:pt x="215" y="244"/>
                      </a:lnTo>
                      <a:lnTo>
                        <a:pt x="211" y="245"/>
                      </a:lnTo>
                      <a:lnTo>
                        <a:pt x="204" y="245"/>
                      </a:lnTo>
                      <a:lnTo>
                        <a:pt x="197" y="242"/>
                      </a:lnTo>
                      <a:lnTo>
                        <a:pt x="189" y="235"/>
                      </a:lnTo>
                      <a:lnTo>
                        <a:pt x="181" y="231"/>
                      </a:lnTo>
                      <a:lnTo>
                        <a:pt x="177" y="227"/>
                      </a:lnTo>
                      <a:lnTo>
                        <a:pt x="166" y="220"/>
                      </a:lnTo>
                      <a:lnTo>
                        <a:pt x="169" y="215"/>
                      </a:lnTo>
                      <a:lnTo>
                        <a:pt x="184" y="207"/>
                      </a:lnTo>
                      <a:lnTo>
                        <a:pt x="177" y="186"/>
                      </a:lnTo>
                      <a:lnTo>
                        <a:pt x="178" y="172"/>
                      </a:lnTo>
                      <a:lnTo>
                        <a:pt x="161" y="163"/>
                      </a:lnTo>
                      <a:lnTo>
                        <a:pt x="135" y="169"/>
                      </a:lnTo>
                      <a:lnTo>
                        <a:pt x="123" y="177"/>
                      </a:lnTo>
                      <a:lnTo>
                        <a:pt x="113" y="187"/>
                      </a:lnTo>
                      <a:lnTo>
                        <a:pt x="107" y="203"/>
                      </a:lnTo>
                      <a:lnTo>
                        <a:pt x="95" y="217"/>
                      </a:lnTo>
                      <a:lnTo>
                        <a:pt x="84" y="218"/>
                      </a:lnTo>
                      <a:lnTo>
                        <a:pt x="83" y="211"/>
                      </a:lnTo>
                      <a:lnTo>
                        <a:pt x="80" y="203"/>
                      </a:lnTo>
                      <a:lnTo>
                        <a:pt x="75" y="197"/>
                      </a:lnTo>
                      <a:lnTo>
                        <a:pt x="82" y="196"/>
                      </a:lnTo>
                      <a:lnTo>
                        <a:pt x="83" y="187"/>
                      </a:lnTo>
                      <a:lnTo>
                        <a:pt x="77" y="182"/>
                      </a:lnTo>
                      <a:lnTo>
                        <a:pt x="78" y="175"/>
                      </a:lnTo>
                      <a:lnTo>
                        <a:pt x="82" y="166"/>
                      </a:lnTo>
                      <a:lnTo>
                        <a:pt x="75" y="165"/>
                      </a:lnTo>
                      <a:lnTo>
                        <a:pt x="67" y="165"/>
                      </a:lnTo>
                      <a:lnTo>
                        <a:pt x="52" y="156"/>
                      </a:lnTo>
                      <a:lnTo>
                        <a:pt x="43" y="144"/>
                      </a:lnTo>
                      <a:lnTo>
                        <a:pt x="40" y="137"/>
                      </a:lnTo>
                      <a:lnTo>
                        <a:pt x="49" y="136"/>
                      </a:lnTo>
                      <a:lnTo>
                        <a:pt x="52" y="127"/>
                      </a:lnTo>
                      <a:lnTo>
                        <a:pt x="51" y="120"/>
                      </a:lnTo>
                      <a:lnTo>
                        <a:pt x="37" y="111"/>
                      </a:lnTo>
                      <a:lnTo>
                        <a:pt x="32" y="106"/>
                      </a:lnTo>
                      <a:lnTo>
                        <a:pt x="27" y="99"/>
                      </a:lnTo>
                      <a:lnTo>
                        <a:pt x="24" y="91"/>
                      </a:lnTo>
                      <a:lnTo>
                        <a:pt x="24" y="83"/>
                      </a:lnTo>
                      <a:lnTo>
                        <a:pt x="29" y="77"/>
                      </a:lnTo>
                      <a:lnTo>
                        <a:pt x="28" y="69"/>
                      </a:lnTo>
                      <a:lnTo>
                        <a:pt x="21" y="64"/>
                      </a:lnTo>
                      <a:lnTo>
                        <a:pt x="13" y="64"/>
                      </a:lnTo>
                      <a:lnTo>
                        <a:pt x="3" y="51"/>
                      </a:lnTo>
                      <a:lnTo>
                        <a:pt x="1" y="43"/>
                      </a:lnTo>
                      <a:lnTo>
                        <a:pt x="0" y="43"/>
                      </a:lnTo>
                      <a:lnTo>
                        <a:pt x="5" y="42"/>
                      </a:lnTo>
                      <a:lnTo>
                        <a:pt x="19" y="32"/>
                      </a:lnTo>
                      <a:lnTo>
                        <a:pt x="27" y="34"/>
                      </a:lnTo>
                      <a:lnTo>
                        <a:pt x="34" y="36"/>
                      </a:lnTo>
                      <a:lnTo>
                        <a:pt x="40" y="42"/>
                      </a:lnTo>
                      <a:lnTo>
                        <a:pt x="55" y="50"/>
                      </a:lnTo>
                      <a:lnTo>
                        <a:pt x="64" y="48"/>
                      </a:lnTo>
                      <a:lnTo>
                        <a:pt x="78" y="55"/>
                      </a:lnTo>
                      <a:lnTo>
                        <a:pt x="87" y="56"/>
                      </a:lnTo>
                      <a:lnTo>
                        <a:pt x="91" y="50"/>
                      </a:lnTo>
                      <a:lnTo>
                        <a:pt x="88" y="42"/>
                      </a:lnTo>
                      <a:lnTo>
                        <a:pt x="75" y="32"/>
                      </a:lnTo>
                      <a:lnTo>
                        <a:pt x="72" y="25"/>
                      </a:lnTo>
                      <a:lnTo>
                        <a:pt x="66" y="19"/>
                      </a:lnTo>
                      <a:lnTo>
                        <a:pt x="67" y="10"/>
                      </a:lnTo>
                      <a:lnTo>
                        <a:pt x="78" y="0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6" name="任意多边形: 形状 95"/>
              <p:cNvSpPr>
                <a:spLocks noChangeAspect="1"/>
              </p:cNvSpPr>
              <p:nvPr/>
            </p:nvSpPr>
            <p:spPr bwMode="gray">
              <a:xfrm>
                <a:off x="2984929" y="2871278"/>
                <a:ext cx="158459" cy="118903"/>
              </a:xfrm>
              <a:custGeom>
                <a:avLst/>
                <a:gdLst/>
                <a:ahLst/>
                <a:cxnLst>
                  <a:cxn ang="0">
                    <a:pos x="221" y="370"/>
                  </a:cxn>
                  <a:cxn ang="0">
                    <a:pos x="145" y="352"/>
                  </a:cxn>
                  <a:cxn ang="0">
                    <a:pos x="103" y="337"/>
                  </a:cxn>
                  <a:cxn ang="0">
                    <a:pos x="150" y="308"/>
                  </a:cxn>
                  <a:cxn ang="0">
                    <a:pos x="141" y="270"/>
                  </a:cxn>
                  <a:cxn ang="0">
                    <a:pos x="127" y="259"/>
                  </a:cxn>
                  <a:cxn ang="0">
                    <a:pos x="108" y="227"/>
                  </a:cxn>
                  <a:cxn ang="0">
                    <a:pos x="59" y="228"/>
                  </a:cxn>
                  <a:cxn ang="0">
                    <a:pos x="48" y="218"/>
                  </a:cxn>
                  <a:cxn ang="0">
                    <a:pos x="102" y="205"/>
                  </a:cxn>
                  <a:cxn ang="0">
                    <a:pos x="146" y="180"/>
                  </a:cxn>
                  <a:cxn ang="0">
                    <a:pos x="118" y="167"/>
                  </a:cxn>
                  <a:cxn ang="0">
                    <a:pos x="138" y="137"/>
                  </a:cxn>
                  <a:cxn ang="0">
                    <a:pos x="119" y="136"/>
                  </a:cxn>
                  <a:cxn ang="0">
                    <a:pos x="71" y="138"/>
                  </a:cxn>
                  <a:cxn ang="0">
                    <a:pos x="0" y="144"/>
                  </a:cxn>
                  <a:cxn ang="0">
                    <a:pos x="43" y="130"/>
                  </a:cxn>
                  <a:cxn ang="0">
                    <a:pos x="21" y="97"/>
                  </a:cxn>
                  <a:cxn ang="0">
                    <a:pos x="68" y="108"/>
                  </a:cxn>
                  <a:cxn ang="0">
                    <a:pos x="53" y="86"/>
                  </a:cxn>
                  <a:cxn ang="0">
                    <a:pos x="54" y="71"/>
                  </a:cxn>
                  <a:cxn ang="0">
                    <a:pos x="77" y="57"/>
                  </a:cxn>
                  <a:cxn ang="0">
                    <a:pos x="102" y="79"/>
                  </a:cxn>
                  <a:cxn ang="0">
                    <a:pos x="112" y="66"/>
                  </a:cxn>
                  <a:cxn ang="0">
                    <a:pos x="103" y="40"/>
                  </a:cxn>
                  <a:cxn ang="0">
                    <a:pos x="95" y="24"/>
                  </a:cxn>
                  <a:cxn ang="0">
                    <a:pos x="77" y="9"/>
                  </a:cxn>
                  <a:cxn ang="0">
                    <a:pos x="109" y="17"/>
                  </a:cxn>
                  <a:cxn ang="0">
                    <a:pos x="155" y="60"/>
                  </a:cxn>
                  <a:cxn ang="0">
                    <a:pos x="176" y="100"/>
                  </a:cxn>
                  <a:cxn ang="0">
                    <a:pos x="156" y="117"/>
                  </a:cxn>
                  <a:cxn ang="0">
                    <a:pos x="172" y="146"/>
                  </a:cxn>
                  <a:cxn ang="0">
                    <a:pos x="189" y="152"/>
                  </a:cxn>
                  <a:cxn ang="0">
                    <a:pos x="217" y="127"/>
                  </a:cxn>
                  <a:cxn ang="0">
                    <a:pos x="229" y="72"/>
                  </a:cxn>
                  <a:cxn ang="0">
                    <a:pos x="265" y="95"/>
                  </a:cxn>
                  <a:cxn ang="0">
                    <a:pos x="283" y="76"/>
                  </a:cxn>
                  <a:cxn ang="0">
                    <a:pos x="318" y="45"/>
                  </a:cxn>
                  <a:cxn ang="0">
                    <a:pos x="333" y="77"/>
                  </a:cxn>
                  <a:cxn ang="0">
                    <a:pos x="355" y="103"/>
                  </a:cxn>
                  <a:cxn ang="0">
                    <a:pos x="349" y="47"/>
                  </a:cxn>
                  <a:cxn ang="0">
                    <a:pos x="392" y="65"/>
                  </a:cxn>
                  <a:cxn ang="0">
                    <a:pos x="424" y="57"/>
                  </a:cxn>
                  <a:cxn ang="0">
                    <a:pos x="437" y="7"/>
                  </a:cxn>
                  <a:cxn ang="0">
                    <a:pos x="480" y="19"/>
                  </a:cxn>
                  <a:cxn ang="0">
                    <a:pos x="504" y="44"/>
                  </a:cxn>
                  <a:cxn ang="0">
                    <a:pos x="543" y="19"/>
                  </a:cxn>
                  <a:cxn ang="0">
                    <a:pos x="523" y="72"/>
                  </a:cxn>
                  <a:cxn ang="0">
                    <a:pos x="560" y="106"/>
                  </a:cxn>
                  <a:cxn ang="0">
                    <a:pos x="582" y="120"/>
                  </a:cxn>
                  <a:cxn ang="0">
                    <a:pos x="600" y="179"/>
                  </a:cxn>
                  <a:cxn ang="0">
                    <a:pos x="591" y="217"/>
                  </a:cxn>
                  <a:cxn ang="0">
                    <a:pos x="550" y="243"/>
                  </a:cxn>
                  <a:cxn ang="0">
                    <a:pos x="555" y="270"/>
                  </a:cxn>
                  <a:cxn ang="0">
                    <a:pos x="516" y="285"/>
                  </a:cxn>
                  <a:cxn ang="0">
                    <a:pos x="483" y="309"/>
                  </a:cxn>
                  <a:cxn ang="0">
                    <a:pos x="413" y="347"/>
                  </a:cxn>
                  <a:cxn ang="0">
                    <a:pos x="385" y="364"/>
                  </a:cxn>
                  <a:cxn ang="0">
                    <a:pos x="302" y="407"/>
                  </a:cxn>
                </a:cxnLst>
                <a:rect l="0" t="0" r="r" b="b"/>
                <a:pathLst>
                  <a:path w="603" h="409">
                    <a:moveTo>
                      <a:pt x="251" y="389"/>
                    </a:moveTo>
                    <a:lnTo>
                      <a:pt x="248" y="390"/>
                    </a:lnTo>
                    <a:lnTo>
                      <a:pt x="240" y="384"/>
                    </a:lnTo>
                    <a:lnTo>
                      <a:pt x="231" y="382"/>
                    </a:lnTo>
                    <a:lnTo>
                      <a:pt x="221" y="370"/>
                    </a:lnTo>
                    <a:lnTo>
                      <a:pt x="202" y="356"/>
                    </a:lnTo>
                    <a:lnTo>
                      <a:pt x="182" y="348"/>
                    </a:lnTo>
                    <a:lnTo>
                      <a:pt x="170" y="353"/>
                    </a:lnTo>
                    <a:lnTo>
                      <a:pt x="151" y="348"/>
                    </a:lnTo>
                    <a:lnTo>
                      <a:pt x="145" y="352"/>
                    </a:lnTo>
                    <a:lnTo>
                      <a:pt x="135" y="352"/>
                    </a:lnTo>
                    <a:lnTo>
                      <a:pt x="118" y="351"/>
                    </a:lnTo>
                    <a:lnTo>
                      <a:pt x="111" y="357"/>
                    </a:lnTo>
                    <a:lnTo>
                      <a:pt x="102" y="355"/>
                    </a:lnTo>
                    <a:lnTo>
                      <a:pt x="103" y="337"/>
                    </a:lnTo>
                    <a:lnTo>
                      <a:pt x="100" y="324"/>
                    </a:lnTo>
                    <a:lnTo>
                      <a:pt x="113" y="334"/>
                    </a:lnTo>
                    <a:lnTo>
                      <a:pt x="119" y="325"/>
                    </a:lnTo>
                    <a:lnTo>
                      <a:pt x="135" y="319"/>
                    </a:lnTo>
                    <a:lnTo>
                      <a:pt x="150" y="308"/>
                    </a:lnTo>
                    <a:lnTo>
                      <a:pt x="150" y="288"/>
                    </a:lnTo>
                    <a:lnTo>
                      <a:pt x="131" y="293"/>
                    </a:lnTo>
                    <a:lnTo>
                      <a:pt x="141" y="283"/>
                    </a:lnTo>
                    <a:lnTo>
                      <a:pt x="143" y="278"/>
                    </a:lnTo>
                    <a:lnTo>
                      <a:pt x="141" y="270"/>
                    </a:lnTo>
                    <a:lnTo>
                      <a:pt x="150" y="259"/>
                    </a:lnTo>
                    <a:lnTo>
                      <a:pt x="140" y="260"/>
                    </a:lnTo>
                    <a:lnTo>
                      <a:pt x="134" y="271"/>
                    </a:lnTo>
                    <a:lnTo>
                      <a:pt x="128" y="266"/>
                    </a:lnTo>
                    <a:lnTo>
                      <a:pt x="127" y="259"/>
                    </a:lnTo>
                    <a:lnTo>
                      <a:pt x="122" y="260"/>
                    </a:lnTo>
                    <a:lnTo>
                      <a:pt x="120" y="255"/>
                    </a:lnTo>
                    <a:lnTo>
                      <a:pt x="119" y="245"/>
                    </a:lnTo>
                    <a:lnTo>
                      <a:pt x="116" y="228"/>
                    </a:lnTo>
                    <a:lnTo>
                      <a:pt x="108" y="227"/>
                    </a:lnTo>
                    <a:lnTo>
                      <a:pt x="95" y="232"/>
                    </a:lnTo>
                    <a:lnTo>
                      <a:pt x="90" y="227"/>
                    </a:lnTo>
                    <a:lnTo>
                      <a:pt x="81" y="226"/>
                    </a:lnTo>
                    <a:lnTo>
                      <a:pt x="69" y="226"/>
                    </a:lnTo>
                    <a:lnTo>
                      <a:pt x="59" y="228"/>
                    </a:lnTo>
                    <a:lnTo>
                      <a:pt x="49" y="235"/>
                    </a:lnTo>
                    <a:lnTo>
                      <a:pt x="37" y="238"/>
                    </a:lnTo>
                    <a:lnTo>
                      <a:pt x="32" y="232"/>
                    </a:lnTo>
                    <a:lnTo>
                      <a:pt x="33" y="219"/>
                    </a:lnTo>
                    <a:lnTo>
                      <a:pt x="48" y="218"/>
                    </a:lnTo>
                    <a:lnTo>
                      <a:pt x="66" y="213"/>
                    </a:lnTo>
                    <a:lnTo>
                      <a:pt x="73" y="207"/>
                    </a:lnTo>
                    <a:lnTo>
                      <a:pt x="85" y="207"/>
                    </a:lnTo>
                    <a:lnTo>
                      <a:pt x="96" y="197"/>
                    </a:lnTo>
                    <a:lnTo>
                      <a:pt x="102" y="205"/>
                    </a:lnTo>
                    <a:lnTo>
                      <a:pt x="111" y="196"/>
                    </a:lnTo>
                    <a:lnTo>
                      <a:pt x="122" y="200"/>
                    </a:lnTo>
                    <a:lnTo>
                      <a:pt x="144" y="201"/>
                    </a:lnTo>
                    <a:lnTo>
                      <a:pt x="152" y="178"/>
                    </a:lnTo>
                    <a:lnTo>
                      <a:pt x="146" y="180"/>
                    </a:lnTo>
                    <a:lnTo>
                      <a:pt x="140" y="191"/>
                    </a:lnTo>
                    <a:lnTo>
                      <a:pt x="133" y="187"/>
                    </a:lnTo>
                    <a:lnTo>
                      <a:pt x="111" y="184"/>
                    </a:lnTo>
                    <a:lnTo>
                      <a:pt x="111" y="176"/>
                    </a:lnTo>
                    <a:lnTo>
                      <a:pt x="118" y="167"/>
                    </a:lnTo>
                    <a:lnTo>
                      <a:pt x="125" y="165"/>
                    </a:lnTo>
                    <a:lnTo>
                      <a:pt x="130" y="159"/>
                    </a:lnTo>
                    <a:lnTo>
                      <a:pt x="147" y="147"/>
                    </a:lnTo>
                    <a:lnTo>
                      <a:pt x="147" y="144"/>
                    </a:lnTo>
                    <a:lnTo>
                      <a:pt x="138" y="137"/>
                    </a:lnTo>
                    <a:lnTo>
                      <a:pt x="131" y="143"/>
                    </a:lnTo>
                    <a:lnTo>
                      <a:pt x="124" y="143"/>
                    </a:lnTo>
                    <a:lnTo>
                      <a:pt x="124" y="137"/>
                    </a:lnTo>
                    <a:lnTo>
                      <a:pt x="119" y="133"/>
                    </a:lnTo>
                    <a:lnTo>
                      <a:pt x="119" y="136"/>
                    </a:lnTo>
                    <a:lnTo>
                      <a:pt x="116" y="127"/>
                    </a:lnTo>
                    <a:lnTo>
                      <a:pt x="112" y="126"/>
                    </a:lnTo>
                    <a:lnTo>
                      <a:pt x="90" y="124"/>
                    </a:lnTo>
                    <a:lnTo>
                      <a:pt x="82" y="127"/>
                    </a:lnTo>
                    <a:lnTo>
                      <a:pt x="71" y="138"/>
                    </a:lnTo>
                    <a:lnTo>
                      <a:pt x="64" y="138"/>
                    </a:lnTo>
                    <a:lnTo>
                      <a:pt x="48" y="147"/>
                    </a:lnTo>
                    <a:lnTo>
                      <a:pt x="42" y="147"/>
                    </a:lnTo>
                    <a:lnTo>
                      <a:pt x="25" y="137"/>
                    </a:lnTo>
                    <a:lnTo>
                      <a:pt x="0" y="144"/>
                    </a:lnTo>
                    <a:lnTo>
                      <a:pt x="4" y="132"/>
                    </a:lnTo>
                    <a:lnTo>
                      <a:pt x="9" y="122"/>
                    </a:lnTo>
                    <a:lnTo>
                      <a:pt x="15" y="127"/>
                    </a:lnTo>
                    <a:lnTo>
                      <a:pt x="34" y="136"/>
                    </a:lnTo>
                    <a:lnTo>
                      <a:pt x="43" y="130"/>
                    </a:lnTo>
                    <a:lnTo>
                      <a:pt x="31" y="125"/>
                    </a:lnTo>
                    <a:lnTo>
                      <a:pt x="34" y="124"/>
                    </a:lnTo>
                    <a:lnTo>
                      <a:pt x="36" y="116"/>
                    </a:lnTo>
                    <a:lnTo>
                      <a:pt x="26" y="110"/>
                    </a:lnTo>
                    <a:lnTo>
                      <a:pt x="21" y="97"/>
                    </a:lnTo>
                    <a:lnTo>
                      <a:pt x="44" y="108"/>
                    </a:lnTo>
                    <a:lnTo>
                      <a:pt x="53" y="120"/>
                    </a:lnTo>
                    <a:lnTo>
                      <a:pt x="70" y="116"/>
                    </a:lnTo>
                    <a:lnTo>
                      <a:pt x="63" y="111"/>
                    </a:lnTo>
                    <a:lnTo>
                      <a:pt x="68" y="108"/>
                    </a:lnTo>
                    <a:lnTo>
                      <a:pt x="69" y="100"/>
                    </a:lnTo>
                    <a:lnTo>
                      <a:pt x="50" y="103"/>
                    </a:lnTo>
                    <a:lnTo>
                      <a:pt x="41" y="92"/>
                    </a:lnTo>
                    <a:lnTo>
                      <a:pt x="42" y="88"/>
                    </a:lnTo>
                    <a:lnTo>
                      <a:pt x="53" y="86"/>
                    </a:lnTo>
                    <a:lnTo>
                      <a:pt x="44" y="78"/>
                    </a:lnTo>
                    <a:lnTo>
                      <a:pt x="37" y="65"/>
                    </a:lnTo>
                    <a:lnTo>
                      <a:pt x="38" y="67"/>
                    </a:lnTo>
                    <a:lnTo>
                      <a:pt x="52" y="73"/>
                    </a:lnTo>
                    <a:lnTo>
                      <a:pt x="54" y="71"/>
                    </a:lnTo>
                    <a:lnTo>
                      <a:pt x="47" y="59"/>
                    </a:lnTo>
                    <a:lnTo>
                      <a:pt x="58" y="63"/>
                    </a:lnTo>
                    <a:lnTo>
                      <a:pt x="50" y="51"/>
                    </a:lnTo>
                    <a:lnTo>
                      <a:pt x="58" y="47"/>
                    </a:lnTo>
                    <a:lnTo>
                      <a:pt x="77" y="57"/>
                    </a:lnTo>
                    <a:lnTo>
                      <a:pt x="77" y="73"/>
                    </a:lnTo>
                    <a:lnTo>
                      <a:pt x="80" y="74"/>
                    </a:lnTo>
                    <a:lnTo>
                      <a:pt x="87" y="77"/>
                    </a:lnTo>
                    <a:lnTo>
                      <a:pt x="93" y="70"/>
                    </a:lnTo>
                    <a:lnTo>
                      <a:pt x="102" y="79"/>
                    </a:lnTo>
                    <a:lnTo>
                      <a:pt x="104" y="93"/>
                    </a:lnTo>
                    <a:lnTo>
                      <a:pt x="108" y="81"/>
                    </a:lnTo>
                    <a:lnTo>
                      <a:pt x="113" y="93"/>
                    </a:lnTo>
                    <a:lnTo>
                      <a:pt x="119" y="79"/>
                    </a:lnTo>
                    <a:lnTo>
                      <a:pt x="112" y="66"/>
                    </a:lnTo>
                    <a:lnTo>
                      <a:pt x="113" y="60"/>
                    </a:lnTo>
                    <a:lnTo>
                      <a:pt x="97" y="51"/>
                    </a:lnTo>
                    <a:lnTo>
                      <a:pt x="89" y="44"/>
                    </a:lnTo>
                    <a:lnTo>
                      <a:pt x="95" y="33"/>
                    </a:lnTo>
                    <a:lnTo>
                      <a:pt x="103" y="40"/>
                    </a:lnTo>
                    <a:lnTo>
                      <a:pt x="108" y="40"/>
                    </a:lnTo>
                    <a:lnTo>
                      <a:pt x="112" y="38"/>
                    </a:lnTo>
                    <a:lnTo>
                      <a:pt x="103" y="29"/>
                    </a:lnTo>
                    <a:lnTo>
                      <a:pt x="101" y="24"/>
                    </a:lnTo>
                    <a:lnTo>
                      <a:pt x="95" y="24"/>
                    </a:lnTo>
                    <a:lnTo>
                      <a:pt x="85" y="30"/>
                    </a:lnTo>
                    <a:lnTo>
                      <a:pt x="76" y="27"/>
                    </a:lnTo>
                    <a:lnTo>
                      <a:pt x="76" y="25"/>
                    </a:lnTo>
                    <a:lnTo>
                      <a:pt x="80" y="18"/>
                    </a:lnTo>
                    <a:lnTo>
                      <a:pt x="77" y="9"/>
                    </a:lnTo>
                    <a:lnTo>
                      <a:pt x="87" y="11"/>
                    </a:lnTo>
                    <a:lnTo>
                      <a:pt x="87" y="6"/>
                    </a:lnTo>
                    <a:lnTo>
                      <a:pt x="97" y="16"/>
                    </a:lnTo>
                    <a:lnTo>
                      <a:pt x="103" y="13"/>
                    </a:lnTo>
                    <a:lnTo>
                      <a:pt x="109" y="17"/>
                    </a:lnTo>
                    <a:lnTo>
                      <a:pt x="114" y="14"/>
                    </a:lnTo>
                    <a:lnTo>
                      <a:pt x="124" y="33"/>
                    </a:lnTo>
                    <a:lnTo>
                      <a:pt x="139" y="36"/>
                    </a:lnTo>
                    <a:lnTo>
                      <a:pt x="145" y="47"/>
                    </a:lnTo>
                    <a:lnTo>
                      <a:pt x="155" y="60"/>
                    </a:lnTo>
                    <a:lnTo>
                      <a:pt x="166" y="63"/>
                    </a:lnTo>
                    <a:lnTo>
                      <a:pt x="173" y="71"/>
                    </a:lnTo>
                    <a:lnTo>
                      <a:pt x="163" y="78"/>
                    </a:lnTo>
                    <a:lnTo>
                      <a:pt x="174" y="86"/>
                    </a:lnTo>
                    <a:lnTo>
                      <a:pt x="176" y="100"/>
                    </a:lnTo>
                    <a:lnTo>
                      <a:pt x="171" y="104"/>
                    </a:lnTo>
                    <a:lnTo>
                      <a:pt x="170" y="109"/>
                    </a:lnTo>
                    <a:lnTo>
                      <a:pt x="166" y="114"/>
                    </a:lnTo>
                    <a:lnTo>
                      <a:pt x="152" y="106"/>
                    </a:lnTo>
                    <a:lnTo>
                      <a:pt x="156" y="117"/>
                    </a:lnTo>
                    <a:lnTo>
                      <a:pt x="170" y="124"/>
                    </a:lnTo>
                    <a:lnTo>
                      <a:pt x="168" y="133"/>
                    </a:lnTo>
                    <a:lnTo>
                      <a:pt x="174" y="126"/>
                    </a:lnTo>
                    <a:lnTo>
                      <a:pt x="177" y="140"/>
                    </a:lnTo>
                    <a:lnTo>
                      <a:pt x="172" y="146"/>
                    </a:lnTo>
                    <a:lnTo>
                      <a:pt x="181" y="149"/>
                    </a:lnTo>
                    <a:lnTo>
                      <a:pt x="182" y="157"/>
                    </a:lnTo>
                    <a:lnTo>
                      <a:pt x="182" y="175"/>
                    </a:lnTo>
                    <a:lnTo>
                      <a:pt x="189" y="162"/>
                    </a:lnTo>
                    <a:lnTo>
                      <a:pt x="189" y="152"/>
                    </a:lnTo>
                    <a:lnTo>
                      <a:pt x="202" y="151"/>
                    </a:lnTo>
                    <a:lnTo>
                      <a:pt x="202" y="127"/>
                    </a:lnTo>
                    <a:lnTo>
                      <a:pt x="206" y="116"/>
                    </a:lnTo>
                    <a:lnTo>
                      <a:pt x="215" y="117"/>
                    </a:lnTo>
                    <a:lnTo>
                      <a:pt x="217" y="127"/>
                    </a:lnTo>
                    <a:lnTo>
                      <a:pt x="222" y="137"/>
                    </a:lnTo>
                    <a:lnTo>
                      <a:pt x="229" y="127"/>
                    </a:lnTo>
                    <a:lnTo>
                      <a:pt x="232" y="113"/>
                    </a:lnTo>
                    <a:lnTo>
                      <a:pt x="233" y="97"/>
                    </a:lnTo>
                    <a:lnTo>
                      <a:pt x="229" y="72"/>
                    </a:lnTo>
                    <a:lnTo>
                      <a:pt x="227" y="59"/>
                    </a:lnTo>
                    <a:lnTo>
                      <a:pt x="233" y="56"/>
                    </a:lnTo>
                    <a:lnTo>
                      <a:pt x="240" y="59"/>
                    </a:lnTo>
                    <a:lnTo>
                      <a:pt x="256" y="76"/>
                    </a:lnTo>
                    <a:lnTo>
                      <a:pt x="265" y="95"/>
                    </a:lnTo>
                    <a:lnTo>
                      <a:pt x="269" y="106"/>
                    </a:lnTo>
                    <a:lnTo>
                      <a:pt x="275" y="106"/>
                    </a:lnTo>
                    <a:lnTo>
                      <a:pt x="281" y="104"/>
                    </a:lnTo>
                    <a:lnTo>
                      <a:pt x="284" y="88"/>
                    </a:lnTo>
                    <a:lnTo>
                      <a:pt x="283" y="76"/>
                    </a:lnTo>
                    <a:lnTo>
                      <a:pt x="280" y="66"/>
                    </a:lnTo>
                    <a:lnTo>
                      <a:pt x="292" y="61"/>
                    </a:lnTo>
                    <a:lnTo>
                      <a:pt x="299" y="65"/>
                    </a:lnTo>
                    <a:lnTo>
                      <a:pt x="305" y="54"/>
                    </a:lnTo>
                    <a:lnTo>
                      <a:pt x="318" y="45"/>
                    </a:lnTo>
                    <a:lnTo>
                      <a:pt x="318" y="55"/>
                    </a:lnTo>
                    <a:lnTo>
                      <a:pt x="321" y="55"/>
                    </a:lnTo>
                    <a:lnTo>
                      <a:pt x="323" y="61"/>
                    </a:lnTo>
                    <a:lnTo>
                      <a:pt x="331" y="63"/>
                    </a:lnTo>
                    <a:lnTo>
                      <a:pt x="333" y="77"/>
                    </a:lnTo>
                    <a:lnTo>
                      <a:pt x="340" y="84"/>
                    </a:lnTo>
                    <a:lnTo>
                      <a:pt x="346" y="95"/>
                    </a:lnTo>
                    <a:lnTo>
                      <a:pt x="349" y="111"/>
                    </a:lnTo>
                    <a:lnTo>
                      <a:pt x="353" y="117"/>
                    </a:lnTo>
                    <a:lnTo>
                      <a:pt x="355" y="103"/>
                    </a:lnTo>
                    <a:lnTo>
                      <a:pt x="355" y="89"/>
                    </a:lnTo>
                    <a:lnTo>
                      <a:pt x="353" y="81"/>
                    </a:lnTo>
                    <a:lnTo>
                      <a:pt x="344" y="60"/>
                    </a:lnTo>
                    <a:lnTo>
                      <a:pt x="344" y="50"/>
                    </a:lnTo>
                    <a:lnTo>
                      <a:pt x="349" y="47"/>
                    </a:lnTo>
                    <a:lnTo>
                      <a:pt x="360" y="50"/>
                    </a:lnTo>
                    <a:lnTo>
                      <a:pt x="370" y="59"/>
                    </a:lnTo>
                    <a:lnTo>
                      <a:pt x="377" y="72"/>
                    </a:lnTo>
                    <a:lnTo>
                      <a:pt x="387" y="70"/>
                    </a:lnTo>
                    <a:lnTo>
                      <a:pt x="392" y="65"/>
                    </a:lnTo>
                    <a:lnTo>
                      <a:pt x="397" y="55"/>
                    </a:lnTo>
                    <a:lnTo>
                      <a:pt x="397" y="49"/>
                    </a:lnTo>
                    <a:lnTo>
                      <a:pt x="410" y="46"/>
                    </a:lnTo>
                    <a:lnTo>
                      <a:pt x="412" y="56"/>
                    </a:lnTo>
                    <a:lnTo>
                      <a:pt x="424" y="57"/>
                    </a:lnTo>
                    <a:lnTo>
                      <a:pt x="432" y="51"/>
                    </a:lnTo>
                    <a:lnTo>
                      <a:pt x="444" y="50"/>
                    </a:lnTo>
                    <a:lnTo>
                      <a:pt x="444" y="28"/>
                    </a:lnTo>
                    <a:lnTo>
                      <a:pt x="441" y="16"/>
                    </a:lnTo>
                    <a:lnTo>
                      <a:pt x="437" y="7"/>
                    </a:lnTo>
                    <a:lnTo>
                      <a:pt x="448" y="8"/>
                    </a:lnTo>
                    <a:lnTo>
                      <a:pt x="456" y="0"/>
                    </a:lnTo>
                    <a:lnTo>
                      <a:pt x="464" y="1"/>
                    </a:lnTo>
                    <a:lnTo>
                      <a:pt x="468" y="13"/>
                    </a:lnTo>
                    <a:lnTo>
                      <a:pt x="480" y="19"/>
                    </a:lnTo>
                    <a:lnTo>
                      <a:pt x="482" y="31"/>
                    </a:lnTo>
                    <a:lnTo>
                      <a:pt x="479" y="36"/>
                    </a:lnTo>
                    <a:lnTo>
                      <a:pt x="495" y="49"/>
                    </a:lnTo>
                    <a:lnTo>
                      <a:pt x="501" y="49"/>
                    </a:lnTo>
                    <a:lnTo>
                      <a:pt x="504" y="44"/>
                    </a:lnTo>
                    <a:lnTo>
                      <a:pt x="502" y="36"/>
                    </a:lnTo>
                    <a:lnTo>
                      <a:pt x="518" y="36"/>
                    </a:lnTo>
                    <a:lnTo>
                      <a:pt x="523" y="23"/>
                    </a:lnTo>
                    <a:lnTo>
                      <a:pt x="530" y="20"/>
                    </a:lnTo>
                    <a:lnTo>
                      <a:pt x="543" y="19"/>
                    </a:lnTo>
                    <a:lnTo>
                      <a:pt x="547" y="23"/>
                    </a:lnTo>
                    <a:lnTo>
                      <a:pt x="532" y="30"/>
                    </a:lnTo>
                    <a:lnTo>
                      <a:pt x="515" y="59"/>
                    </a:lnTo>
                    <a:lnTo>
                      <a:pt x="518" y="67"/>
                    </a:lnTo>
                    <a:lnTo>
                      <a:pt x="523" y="72"/>
                    </a:lnTo>
                    <a:lnTo>
                      <a:pt x="538" y="63"/>
                    </a:lnTo>
                    <a:lnTo>
                      <a:pt x="542" y="82"/>
                    </a:lnTo>
                    <a:lnTo>
                      <a:pt x="536" y="99"/>
                    </a:lnTo>
                    <a:lnTo>
                      <a:pt x="536" y="109"/>
                    </a:lnTo>
                    <a:lnTo>
                      <a:pt x="560" y="106"/>
                    </a:lnTo>
                    <a:lnTo>
                      <a:pt x="559" y="115"/>
                    </a:lnTo>
                    <a:lnTo>
                      <a:pt x="560" y="124"/>
                    </a:lnTo>
                    <a:lnTo>
                      <a:pt x="576" y="129"/>
                    </a:lnTo>
                    <a:lnTo>
                      <a:pt x="577" y="115"/>
                    </a:lnTo>
                    <a:lnTo>
                      <a:pt x="582" y="120"/>
                    </a:lnTo>
                    <a:lnTo>
                      <a:pt x="593" y="147"/>
                    </a:lnTo>
                    <a:lnTo>
                      <a:pt x="592" y="159"/>
                    </a:lnTo>
                    <a:lnTo>
                      <a:pt x="586" y="165"/>
                    </a:lnTo>
                    <a:lnTo>
                      <a:pt x="592" y="180"/>
                    </a:lnTo>
                    <a:lnTo>
                      <a:pt x="600" y="179"/>
                    </a:lnTo>
                    <a:lnTo>
                      <a:pt x="603" y="174"/>
                    </a:lnTo>
                    <a:lnTo>
                      <a:pt x="603" y="189"/>
                    </a:lnTo>
                    <a:lnTo>
                      <a:pt x="600" y="202"/>
                    </a:lnTo>
                    <a:lnTo>
                      <a:pt x="591" y="206"/>
                    </a:lnTo>
                    <a:lnTo>
                      <a:pt x="591" y="217"/>
                    </a:lnTo>
                    <a:lnTo>
                      <a:pt x="587" y="219"/>
                    </a:lnTo>
                    <a:lnTo>
                      <a:pt x="580" y="229"/>
                    </a:lnTo>
                    <a:lnTo>
                      <a:pt x="560" y="234"/>
                    </a:lnTo>
                    <a:lnTo>
                      <a:pt x="560" y="244"/>
                    </a:lnTo>
                    <a:lnTo>
                      <a:pt x="550" y="243"/>
                    </a:lnTo>
                    <a:lnTo>
                      <a:pt x="553" y="246"/>
                    </a:lnTo>
                    <a:lnTo>
                      <a:pt x="548" y="253"/>
                    </a:lnTo>
                    <a:lnTo>
                      <a:pt x="555" y="254"/>
                    </a:lnTo>
                    <a:lnTo>
                      <a:pt x="565" y="246"/>
                    </a:lnTo>
                    <a:lnTo>
                      <a:pt x="555" y="270"/>
                    </a:lnTo>
                    <a:lnTo>
                      <a:pt x="545" y="282"/>
                    </a:lnTo>
                    <a:lnTo>
                      <a:pt x="532" y="287"/>
                    </a:lnTo>
                    <a:lnTo>
                      <a:pt x="528" y="299"/>
                    </a:lnTo>
                    <a:lnTo>
                      <a:pt x="516" y="292"/>
                    </a:lnTo>
                    <a:lnTo>
                      <a:pt x="516" y="285"/>
                    </a:lnTo>
                    <a:lnTo>
                      <a:pt x="510" y="278"/>
                    </a:lnTo>
                    <a:lnTo>
                      <a:pt x="504" y="277"/>
                    </a:lnTo>
                    <a:lnTo>
                      <a:pt x="501" y="291"/>
                    </a:lnTo>
                    <a:lnTo>
                      <a:pt x="488" y="300"/>
                    </a:lnTo>
                    <a:lnTo>
                      <a:pt x="483" y="309"/>
                    </a:lnTo>
                    <a:lnTo>
                      <a:pt x="467" y="325"/>
                    </a:lnTo>
                    <a:lnTo>
                      <a:pt x="450" y="337"/>
                    </a:lnTo>
                    <a:lnTo>
                      <a:pt x="437" y="345"/>
                    </a:lnTo>
                    <a:lnTo>
                      <a:pt x="423" y="343"/>
                    </a:lnTo>
                    <a:lnTo>
                      <a:pt x="413" y="347"/>
                    </a:lnTo>
                    <a:lnTo>
                      <a:pt x="410" y="341"/>
                    </a:lnTo>
                    <a:lnTo>
                      <a:pt x="404" y="346"/>
                    </a:lnTo>
                    <a:lnTo>
                      <a:pt x="401" y="351"/>
                    </a:lnTo>
                    <a:lnTo>
                      <a:pt x="401" y="359"/>
                    </a:lnTo>
                    <a:lnTo>
                      <a:pt x="385" y="364"/>
                    </a:lnTo>
                    <a:lnTo>
                      <a:pt x="356" y="394"/>
                    </a:lnTo>
                    <a:lnTo>
                      <a:pt x="332" y="402"/>
                    </a:lnTo>
                    <a:lnTo>
                      <a:pt x="324" y="409"/>
                    </a:lnTo>
                    <a:lnTo>
                      <a:pt x="310" y="404"/>
                    </a:lnTo>
                    <a:lnTo>
                      <a:pt x="302" y="407"/>
                    </a:lnTo>
                    <a:lnTo>
                      <a:pt x="291" y="399"/>
                    </a:lnTo>
                    <a:lnTo>
                      <a:pt x="279" y="396"/>
                    </a:lnTo>
                    <a:lnTo>
                      <a:pt x="260" y="388"/>
                    </a:lnTo>
                    <a:lnTo>
                      <a:pt x="251" y="389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grpSp>
            <p:nvGrpSpPr>
              <p:cNvPr id="97" name="组合 96"/>
              <p:cNvGrpSpPr>
                <a:grpSpLocks noChangeAspect="1"/>
              </p:cNvGrpSpPr>
              <p:nvPr/>
            </p:nvGrpSpPr>
            <p:grpSpPr bwMode="gray">
              <a:xfrm>
                <a:off x="3494621" y="2083911"/>
                <a:ext cx="239008" cy="271156"/>
                <a:chOff x="3202" y="1036"/>
                <a:chExt cx="181" cy="187"/>
              </a:xfrm>
              <a:solidFill>
                <a:srgbClr val="7F8C8D"/>
              </a:solidFill>
            </p:grpSpPr>
            <p:sp>
              <p:nvSpPr>
                <p:cNvPr id="326" name="任意多边形: 形状 325"/>
                <p:cNvSpPr>
                  <a:spLocks noChangeAspect="1"/>
                </p:cNvSpPr>
                <p:nvPr/>
              </p:nvSpPr>
              <p:spPr bwMode="gray">
                <a:xfrm>
                  <a:off x="3202" y="1036"/>
                  <a:ext cx="118" cy="187"/>
                </a:xfrm>
                <a:custGeom>
                  <a:avLst/>
                  <a:gdLst/>
                  <a:ahLst/>
                  <a:cxnLst>
                    <a:cxn ang="0">
                      <a:pos x="274" y="96"/>
                    </a:cxn>
                    <a:cxn ang="0">
                      <a:pos x="291" y="233"/>
                    </a:cxn>
                    <a:cxn ang="0">
                      <a:pos x="264" y="255"/>
                    </a:cxn>
                    <a:cxn ang="0">
                      <a:pos x="253" y="151"/>
                    </a:cxn>
                    <a:cxn ang="0">
                      <a:pos x="197" y="102"/>
                    </a:cxn>
                    <a:cxn ang="0">
                      <a:pos x="189" y="232"/>
                    </a:cxn>
                    <a:cxn ang="0">
                      <a:pos x="145" y="192"/>
                    </a:cxn>
                    <a:cxn ang="0">
                      <a:pos x="94" y="145"/>
                    </a:cxn>
                    <a:cxn ang="0">
                      <a:pos x="170" y="96"/>
                    </a:cxn>
                    <a:cxn ang="0">
                      <a:pos x="98" y="77"/>
                    </a:cxn>
                    <a:cxn ang="0">
                      <a:pos x="74" y="104"/>
                    </a:cxn>
                    <a:cxn ang="0">
                      <a:pos x="35" y="115"/>
                    </a:cxn>
                    <a:cxn ang="0">
                      <a:pos x="15" y="152"/>
                    </a:cxn>
                    <a:cxn ang="0">
                      <a:pos x="15" y="206"/>
                    </a:cxn>
                    <a:cxn ang="0">
                      <a:pos x="33" y="276"/>
                    </a:cxn>
                    <a:cxn ang="0">
                      <a:pos x="74" y="224"/>
                    </a:cxn>
                    <a:cxn ang="0">
                      <a:pos x="70" y="301"/>
                    </a:cxn>
                    <a:cxn ang="0">
                      <a:pos x="37" y="316"/>
                    </a:cxn>
                    <a:cxn ang="0">
                      <a:pos x="66" y="400"/>
                    </a:cxn>
                    <a:cxn ang="0">
                      <a:pos x="100" y="450"/>
                    </a:cxn>
                    <a:cxn ang="0">
                      <a:pos x="129" y="522"/>
                    </a:cxn>
                    <a:cxn ang="0">
                      <a:pos x="191" y="516"/>
                    </a:cxn>
                    <a:cxn ang="0">
                      <a:pos x="213" y="458"/>
                    </a:cxn>
                    <a:cxn ang="0">
                      <a:pos x="231" y="394"/>
                    </a:cxn>
                    <a:cxn ang="0">
                      <a:pos x="266" y="366"/>
                    </a:cxn>
                    <a:cxn ang="0">
                      <a:pos x="307" y="435"/>
                    </a:cxn>
                    <a:cxn ang="0">
                      <a:pos x="336" y="400"/>
                    </a:cxn>
                    <a:cxn ang="0">
                      <a:pos x="326" y="453"/>
                    </a:cxn>
                    <a:cxn ang="0">
                      <a:pos x="336" y="485"/>
                    </a:cxn>
                    <a:cxn ang="0">
                      <a:pos x="264" y="516"/>
                    </a:cxn>
                    <a:cxn ang="0">
                      <a:pos x="224" y="555"/>
                    </a:cxn>
                    <a:cxn ang="0">
                      <a:pos x="167" y="569"/>
                    </a:cxn>
                    <a:cxn ang="0">
                      <a:pos x="195" y="640"/>
                    </a:cxn>
                    <a:cxn ang="0">
                      <a:pos x="231" y="636"/>
                    </a:cxn>
                    <a:cxn ang="0">
                      <a:pos x="315" y="624"/>
                    </a:cxn>
                    <a:cxn ang="0">
                      <a:pos x="338" y="637"/>
                    </a:cxn>
                    <a:cxn ang="0">
                      <a:pos x="281" y="649"/>
                    </a:cxn>
                    <a:cxn ang="0">
                      <a:pos x="291" y="714"/>
                    </a:cxn>
                    <a:cxn ang="0">
                      <a:pos x="215" y="716"/>
                    </a:cxn>
                    <a:cxn ang="0">
                      <a:pos x="199" y="774"/>
                    </a:cxn>
                    <a:cxn ang="0">
                      <a:pos x="278" y="830"/>
                    </a:cxn>
                    <a:cxn ang="0">
                      <a:pos x="302" y="848"/>
                    </a:cxn>
                    <a:cxn ang="0">
                      <a:pos x="323" y="922"/>
                    </a:cxn>
                    <a:cxn ang="0">
                      <a:pos x="348" y="888"/>
                    </a:cxn>
                    <a:cxn ang="0">
                      <a:pos x="364" y="822"/>
                    </a:cxn>
                    <a:cxn ang="0">
                      <a:pos x="380" y="731"/>
                    </a:cxn>
                    <a:cxn ang="0">
                      <a:pos x="423" y="680"/>
                    </a:cxn>
                    <a:cxn ang="0">
                      <a:pos x="426" y="588"/>
                    </a:cxn>
                    <a:cxn ang="0">
                      <a:pos x="455" y="529"/>
                    </a:cxn>
                    <a:cxn ang="0">
                      <a:pos x="473" y="462"/>
                    </a:cxn>
                    <a:cxn ang="0">
                      <a:pos x="536" y="404"/>
                    </a:cxn>
                    <a:cxn ang="0">
                      <a:pos x="586" y="341"/>
                    </a:cxn>
                    <a:cxn ang="0">
                      <a:pos x="477" y="254"/>
                    </a:cxn>
                    <a:cxn ang="0">
                      <a:pos x="435" y="150"/>
                    </a:cxn>
                    <a:cxn ang="0">
                      <a:pos x="391" y="181"/>
                    </a:cxn>
                    <a:cxn ang="0">
                      <a:pos x="379" y="144"/>
                    </a:cxn>
                    <a:cxn ang="0">
                      <a:pos x="339" y="39"/>
                    </a:cxn>
                    <a:cxn ang="0">
                      <a:pos x="290" y="22"/>
                    </a:cxn>
                  </a:cxnLst>
                  <a:rect l="0" t="0" r="r" b="b"/>
                  <a:pathLst>
                    <a:path w="591" h="937">
                      <a:moveTo>
                        <a:pt x="290" y="22"/>
                      </a:moveTo>
                      <a:lnTo>
                        <a:pt x="289" y="29"/>
                      </a:lnTo>
                      <a:lnTo>
                        <a:pt x="294" y="43"/>
                      </a:lnTo>
                      <a:lnTo>
                        <a:pt x="279" y="45"/>
                      </a:lnTo>
                      <a:lnTo>
                        <a:pt x="278" y="57"/>
                      </a:lnTo>
                      <a:lnTo>
                        <a:pt x="278" y="68"/>
                      </a:lnTo>
                      <a:lnTo>
                        <a:pt x="274" y="79"/>
                      </a:lnTo>
                      <a:lnTo>
                        <a:pt x="274" y="96"/>
                      </a:lnTo>
                      <a:lnTo>
                        <a:pt x="279" y="96"/>
                      </a:lnTo>
                      <a:lnTo>
                        <a:pt x="279" y="109"/>
                      </a:lnTo>
                      <a:lnTo>
                        <a:pt x="280" y="133"/>
                      </a:lnTo>
                      <a:lnTo>
                        <a:pt x="283" y="140"/>
                      </a:lnTo>
                      <a:lnTo>
                        <a:pt x="283" y="182"/>
                      </a:lnTo>
                      <a:lnTo>
                        <a:pt x="285" y="195"/>
                      </a:lnTo>
                      <a:lnTo>
                        <a:pt x="288" y="226"/>
                      </a:lnTo>
                      <a:lnTo>
                        <a:pt x="291" y="233"/>
                      </a:lnTo>
                      <a:lnTo>
                        <a:pt x="293" y="258"/>
                      </a:lnTo>
                      <a:lnTo>
                        <a:pt x="318" y="325"/>
                      </a:lnTo>
                      <a:lnTo>
                        <a:pt x="317" y="329"/>
                      </a:lnTo>
                      <a:lnTo>
                        <a:pt x="308" y="327"/>
                      </a:lnTo>
                      <a:lnTo>
                        <a:pt x="296" y="312"/>
                      </a:lnTo>
                      <a:lnTo>
                        <a:pt x="283" y="274"/>
                      </a:lnTo>
                      <a:lnTo>
                        <a:pt x="272" y="254"/>
                      </a:lnTo>
                      <a:lnTo>
                        <a:pt x="264" y="255"/>
                      </a:lnTo>
                      <a:lnTo>
                        <a:pt x="263" y="262"/>
                      </a:lnTo>
                      <a:lnTo>
                        <a:pt x="261" y="263"/>
                      </a:lnTo>
                      <a:lnTo>
                        <a:pt x="259" y="258"/>
                      </a:lnTo>
                      <a:lnTo>
                        <a:pt x="264" y="244"/>
                      </a:lnTo>
                      <a:lnTo>
                        <a:pt x="264" y="217"/>
                      </a:lnTo>
                      <a:lnTo>
                        <a:pt x="259" y="197"/>
                      </a:lnTo>
                      <a:lnTo>
                        <a:pt x="258" y="178"/>
                      </a:lnTo>
                      <a:lnTo>
                        <a:pt x="253" y="151"/>
                      </a:lnTo>
                      <a:lnTo>
                        <a:pt x="252" y="125"/>
                      </a:lnTo>
                      <a:lnTo>
                        <a:pt x="246" y="104"/>
                      </a:lnTo>
                      <a:lnTo>
                        <a:pt x="240" y="96"/>
                      </a:lnTo>
                      <a:lnTo>
                        <a:pt x="238" y="87"/>
                      </a:lnTo>
                      <a:lnTo>
                        <a:pt x="224" y="81"/>
                      </a:lnTo>
                      <a:lnTo>
                        <a:pt x="208" y="69"/>
                      </a:lnTo>
                      <a:lnTo>
                        <a:pt x="199" y="86"/>
                      </a:lnTo>
                      <a:lnTo>
                        <a:pt x="197" y="102"/>
                      </a:lnTo>
                      <a:lnTo>
                        <a:pt x="188" y="114"/>
                      </a:lnTo>
                      <a:lnTo>
                        <a:pt x="187" y="120"/>
                      </a:lnTo>
                      <a:lnTo>
                        <a:pt x="177" y="133"/>
                      </a:lnTo>
                      <a:lnTo>
                        <a:pt x="173" y="146"/>
                      </a:lnTo>
                      <a:lnTo>
                        <a:pt x="176" y="157"/>
                      </a:lnTo>
                      <a:lnTo>
                        <a:pt x="176" y="171"/>
                      </a:lnTo>
                      <a:lnTo>
                        <a:pt x="184" y="215"/>
                      </a:lnTo>
                      <a:lnTo>
                        <a:pt x="189" y="232"/>
                      </a:lnTo>
                      <a:lnTo>
                        <a:pt x="195" y="242"/>
                      </a:lnTo>
                      <a:lnTo>
                        <a:pt x="188" y="241"/>
                      </a:lnTo>
                      <a:lnTo>
                        <a:pt x="176" y="222"/>
                      </a:lnTo>
                      <a:lnTo>
                        <a:pt x="168" y="205"/>
                      </a:lnTo>
                      <a:lnTo>
                        <a:pt x="164" y="183"/>
                      </a:lnTo>
                      <a:lnTo>
                        <a:pt x="152" y="167"/>
                      </a:lnTo>
                      <a:lnTo>
                        <a:pt x="151" y="179"/>
                      </a:lnTo>
                      <a:lnTo>
                        <a:pt x="145" y="192"/>
                      </a:lnTo>
                      <a:lnTo>
                        <a:pt x="140" y="183"/>
                      </a:lnTo>
                      <a:lnTo>
                        <a:pt x="143" y="171"/>
                      </a:lnTo>
                      <a:lnTo>
                        <a:pt x="139" y="158"/>
                      </a:lnTo>
                      <a:lnTo>
                        <a:pt x="148" y="152"/>
                      </a:lnTo>
                      <a:lnTo>
                        <a:pt x="152" y="138"/>
                      </a:lnTo>
                      <a:lnTo>
                        <a:pt x="134" y="136"/>
                      </a:lnTo>
                      <a:lnTo>
                        <a:pt x="106" y="150"/>
                      </a:lnTo>
                      <a:lnTo>
                        <a:pt x="94" y="145"/>
                      </a:lnTo>
                      <a:lnTo>
                        <a:pt x="97" y="135"/>
                      </a:lnTo>
                      <a:lnTo>
                        <a:pt x="113" y="128"/>
                      </a:lnTo>
                      <a:lnTo>
                        <a:pt x="125" y="112"/>
                      </a:lnTo>
                      <a:lnTo>
                        <a:pt x="129" y="102"/>
                      </a:lnTo>
                      <a:lnTo>
                        <a:pt x="143" y="102"/>
                      </a:lnTo>
                      <a:lnTo>
                        <a:pt x="146" y="96"/>
                      </a:lnTo>
                      <a:lnTo>
                        <a:pt x="152" y="104"/>
                      </a:lnTo>
                      <a:lnTo>
                        <a:pt x="170" y="96"/>
                      </a:lnTo>
                      <a:lnTo>
                        <a:pt x="175" y="86"/>
                      </a:lnTo>
                      <a:lnTo>
                        <a:pt x="175" y="76"/>
                      </a:lnTo>
                      <a:lnTo>
                        <a:pt x="170" y="54"/>
                      </a:lnTo>
                      <a:lnTo>
                        <a:pt x="160" y="53"/>
                      </a:lnTo>
                      <a:lnTo>
                        <a:pt x="141" y="58"/>
                      </a:lnTo>
                      <a:lnTo>
                        <a:pt x="122" y="75"/>
                      </a:lnTo>
                      <a:lnTo>
                        <a:pt x="100" y="82"/>
                      </a:lnTo>
                      <a:lnTo>
                        <a:pt x="98" y="77"/>
                      </a:lnTo>
                      <a:lnTo>
                        <a:pt x="91" y="74"/>
                      </a:lnTo>
                      <a:lnTo>
                        <a:pt x="91" y="63"/>
                      </a:lnTo>
                      <a:lnTo>
                        <a:pt x="89" y="54"/>
                      </a:lnTo>
                      <a:lnTo>
                        <a:pt x="80" y="58"/>
                      </a:lnTo>
                      <a:lnTo>
                        <a:pt x="85" y="103"/>
                      </a:lnTo>
                      <a:lnTo>
                        <a:pt x="81" y="104"/>
                      </a:lnTo>
                      <a:lnTo>
                        <a:pt x="78" y="97"/>
                      </a:lnTo>
                      <a:lnTo>
                        <a:pt x="74" y="104"/>
                      </a:lnTo>
                      <a:lnTo>
                        <a:pt x="53" y="58"/>
                      </a:lnTo>
                      <a:lnTo>
                        <a:pt x="43" y="66"/>
                      </a:lnTo>
                      <a:lnTo>
                        <a:pt x="46" y="77"/>
                      </a:lnTo>
                      <a:lnTo>
                        <a:pt x="41" y="86"/>
                      </a:lnTo>
                      <a:lnTo>
                        <a:pt x="30" y="77"/>
                      </a:lnTo>
                      <a:lnTo>
                        <a:pt x="26" y="81"/>
                      </a:lnTo>
                      <a:lnTo>
                        <a:pt x="25" y="91"/>
                      </a:lnTo>
                      <a:lnTo>
                        <a:pt x="35" y="115"/>
                      </a:lnTo>
                      <a:lnTo>
                        <a:pt x="33" y="122"/>
                      </a:lnTo>
                      <a:lnTo>
                        <a:pt x="21" y="119"/>
                      </a:lnTo>
                      <a:lnTo>
                        <a:pt x="12" y="99"/>
                      </a:lnTo>
                      <a:lnTo>
                        <a:pt x="6" y="98"/>
                      </a:lnTo>
                      <a:lnTo>
                        <a:pt x="6" y="107"/>
                      </a:lnTo>
                      <a:lnTo>
                        <a:pt x="8" y="118"/>
                      </a:lnTo>
                      <a:lnTo>
                        <a:pt x="19" y="140"/>
                      </a:lnTo>
                      <a:lnTo>
                        <a:pt x="15" y="152"/>
                      </a:lnTo>
                      <a:lnTo>
                        <a:pt x="8" y="146"/>
                      </a:lnTo>
                      <a:lnTo>
                        <a:pt x="0" y="150"/>
                      </a:lnTo>
                      <a:lnTo>
                        <a:pt x="1" y="158"/>
                      </a:lnTo>
                      <a:lnTo>
                        <a:pt x="6" y="163"/>
                      </a:lnTo>
                      <a:lnTo>
                        <a:pt x="8" y="176"/>
                      </a:lnTo>
                      <a:lnTo>
                        <a:pt x="8" y="201"/>
                      </a:lnTo>
                      <a:lnTo>
                        <a:pt x="9" y="215"/>
                      </a:lnTo>
                      <a:lnTo>
                        <a:pt x="15" y="206"/>
                      </a:lnTo>
                      <a:lnTo>
                        <a:pt x="16" y="217"/>
                      </a:lnTo>
                      <a:lnTo>
                        <a:pt x="17" y="236"/>
                      </a:lnTo>
                      <a:lnTo>
                        <a:pt x="17" y="220"/>
                      </a:lnTo>
                      <a:lnTo>
                        <a:pt x="24" y="236"/>
                      </a:lnTo>
                      <a:lnTo>
                        <a:pt x="25" y="248"/>
                      </a:lnTo>
                      <a:lnTo>
                        <a:pt x="27" y="254"/>
                      </a:lnTo>
                      <a:lnTo>
                        <a:pt x="27" y="271"/>
                      </a:lnTo>
                      <a:lnTo>
                        <a:pt x="33" y="276"/>
                      </a:lnTo>
                      <a:lnTo>
                        <a:pt x="43" y="270"/>
                      </a:lnTo>
                      <a:lnTo>
                        <a:pt x="53" y="244"/>
                      </a:lnTo>
                      <a:lnTo>
                        <a:pt x="38" y="225"/>
                      </a:lnTo>
                      <a:lnTo>
                        <a:pt x="55" y="228"/>
                      </a:lnTo>
                      <a:lnTo>
                        <a:pt x="60" y="238"/>
                      </a:lnTo>
                      <a:lnTo>
                        <a:pt x="62" y="233"/>
                      </a:lnTo>
                      <a:lnTo>
                        <a:pt x="66" y="226"/>
                      </a:lnTo>
                      <a:lnTo>
                        <a:pt x="74" y="224"/>
                      </a:lnTo>
                      <a:lnTo>
                        <a:pt x="71" y="238"/>
                      </a:lnTo>
                      <a:lnTo>
                        <a:pt x="73" y="246"/>
                      </a:lnTo>
                      <a:lnTo>
                        <a:pt x="65" y="253"/>
                      </a:lnTo>
                      <a:lnTo>
                        <a:pt x="63" y="264"/>
                      </a:lnTo>
                      <a:lnTo>
                        <a:pt x="65" y="274"/>
                      </a:lnTo>
                      <a:lnTo>
                        <a:pt x="57" y="279"/>
                      </a:lnTo>
                      <a:lnTo>
                        <a:pt x="54" y="291"/>
                      </a:lnTo>
                      <a:lnTo>
                        <a:pt x="70" y="301"/>
                      </a:lnTo>
                      <a:lnTo>
                        <a:pt x="71" y="313"/>
                      </a:lnTo>
                      <a:lnTo>
                        <a:pt x="80" y="318"/>
                      </a:lnTo>
                      <a:lnTo>
                        <a:pt x="91" y="312"/>
                      </a:lnTo>
                      <a:lnTo>
                        <a:pt x="96" y="325"/>
                      </a:lnTo>
                      <a:lnTo>
                        <a:pt x="94" y="335"/>
                      </a:lnTo>
                      <a:lnTo>
                        <a:pt x="55" y="325"/>
                      </a:lnTo>
                      <a:lnTo>
                        <a:pt x="49" y="314"/>
                      </a:lnTo>
                      <a:lnTo>
                        <a:pt x="37" y="316"/>
                      </a:lnTo>
                      <a:lnTo>
                        <a:pt x="43" y="327"/>
                      </a:lnTo>
                      <a:lnTo>
                        <a:pt x="62" y="348"/>
                      </a:lnTo>
                      <a:lnTo>
                        <a:pt x="71" y="351"/>
                      </a:lnTo>
                      <a:lnTo>
                        <a:pt x="68" y="359"/>
                      </a:lnTo>
                      <a:lnTo>
                        <a:pt x="59" y="360"/>
                      </a:lnTo>
                      <a:lnTo>
                        <a:pt x="54" y="381"/>
                      </a:lnTo>
                      <a:lnTo>
                        <a:pt x="68" y="392"/>
                      </a:lnTo>
                      <a:lnTo>
                        <a:pt x="66" y="400"/>
                      </a:lnTo>
                      <a:lnTo>
                        <a:pt x="73" y="407"/>
                      </a:lnTo>
                      <a:lnTo>
                        <a:pt x="75" y="414"/>
                      </a:lnTo>
                      <a:lnTo>
                        <a:pt x="111" y="435"/>
                      </a:lnTo>
                      <a:lnTo>
                        <a:pt x="128" y="435"/>
                      </a:lnTo>
                      <a:lnTo>
                        <a:pt x="138" y="427"/>
                      </a:lnTo>
                      <a:lnTo>
                        <a:pt x="137" y="441"/>
                      </a:lnTo>
                      <a:lnTo>
                        <a:pt x="127" y="447"/>
                      </a:lnTo>
                      <a:lnTo>
                        <a:pt x="100" y="450"/>
                      </a:lnTo>
                      <a:lnTo>
                        <a:pt x="97" y="457"/>
                      </a:lnTo>
                      <a:lnTo>
                        <a:pt x="106" y="469"/>
                      </a:lnTo>
                      <a:lnTo>
                        <a:pt x="108" y="481"/>
                      </a:lnTo>
                      <a:lnTo>
                        <a:pt x="121" y="486"/>
                      </a:lnTo>
                      <a:lnTo>
                        <a:pt x="128" y="483"/>
                      </a:lnTo>
                      <a:lnTo>
                        <a:pt x="130" y="501"/>
                      </a:lnTo>
                      <a:lnTo>
                        <a:pt x="124" y="509"/>
                      </a:lnTo>
                      <a:lnTo>
                        <a:pt x="129" y="522"/>
                      </a:lnTo>
                      <a:lnTo>
                        <a:pt x="132" y="517"/>
                      </a:lnTo>
                      <a:lnTo>
                        <a:pt x="148" y="526"/>
                      </a:lnTo>
                      <a:lnTo>
                        <a:pt x="152" y="518"/>
                      </a:lnTo>
                      <a:lnTo>
                        <a:pt x="156" y="527"/>
                      </a:lnTo>
                      <a:lnTo>
                        <a:pt x="160" y="522"/>
                      </a:lnTo>
                      <a:lnTo>
                        <a:pt x="173" y="527"/>
                      </a:lnTo>
                      <a:lnTo>
                        <a:pt x="177" y="516"/>
                      </a:lnTo>
                      <a:lnTo>
                        <a:pt x="191" y="516"/>
                      </a:lnTo>
                      <a:lnTo>
                        <a:pt x="193" y="501"/>
                      </a:lnTo>
                      <a:lnTo>
                        <a:pt x="192" y="495"/>
                      </a:lnTo>
                      <a:lnTo>
                        <a:pt x="198" y="479"/>
                      </a:lnTo>
                      <a:lnTo>
                        <a:pt x="208" y="477"/>
                      </a:lnTo>
                      <a:lnTo>
                        <a:pt x="215" y="483"/>
                      </a:lnTo>
                      <a:lnTo>
                        <a:pt x="221" y="478"/>
                      </a:lnTo>
                      <a:lnTo>
                        <a:pt x="218" y="466"/>
                      </a:lnTo>
                      <a:lnTo>
                        <a:pt x="213" y="458"/>
                      </a:lnTo>
                      <a:lnTo>
                        <a:pt x="205" y="457"/>
                      </a:lnTo>
                      <a:lnTo>
                        <a:pt x="210" y="443"/>
                      </a:lnTo>
                      <a:lnTo>
                        <a:pt x="211" y="414"/>
                      </a:lnTo>
                      <a:lnTo>
                        <a:pt x="214" y="396"/>
                      </a:lnTo>
                      <a:lnTo>
                        <a:pt x="218" y="386"/>
                      </a:lnTo>
                      <a:lnTo>
                        <a:pt x="224" y="381"/>
                      </a:lnTo>
                      <a:lnTo>
                        <a:pt x="230" y="382"/>
                      </a:lnTo>
                      <a:lnTo>
                        <a:pt x="231" y="394"/>
                      </a:lnTo>
                      <a:lnTo>
                        <a:pt x="230" y="404"/>
                      </a:lnTo>
                      <a:lnTo>
                        <a:pt x="235" y="416"/>
                      </a:lnTo>
                      <a:lnTo>
                        <a:pt x="241" y="416"/>
                      </a:lnTo>
                      <a:lnTo>
                        <a:pt x="250" y="399"/>
                      </a:lnTo>
                      <a:lnTo>
                        <a:pt x="250" y="388"/>
                      </a:lnTo>
                      <a:lnTo>
                        <a:pt x="252" y="368"/>
                      </a:lnTo>
                      <a:lnTo>
                        <a:pt x="261" y="353"/>
                      </a:lnTo>
                      <a:lnTo>
                        <a:pt x="266" y="366"/>
                      </a:lnTo>
                      <a:lnTo>
                        <a:pt x="267" y="382"/>
                      </a:lnTo>
                      <a:lnTo>
                        <a:pt x="253" y="421"/>
                      </a:lnTo>
                      <a:lnTo>
                        <a:pt x="257" y="446"/>
                      </a:lnTo>
                      <a:lnTo>
                        <a:pt x="264" y="452"/>
                      </a:lnTo>
                      <a:lnTo>
                        <a:pt x="270" y="462"/>
                      </a:lnTo>
                      <a:lnTo>
                        <a:pt x="296" y="450"/>
                      </a:lnTo>
                      <a:lnTo>
                        <a:pt x="299" y="439"/>
                      </a:lnTo>
                      <a:lnTo>
                        <a:pt x="307" y="435"/>
                      </a:lnTo>
                      <a:lnTo>
                        <a:pt x="313" y="424"/>
                      </a:lnTo>
                      <a:lnTo>
                        <a:pt x="315" y="409"/>
                      </a:lnTo>
                      <a:lnTo>
                        <a:pt x="313" y="396"/>
                      </a:lnTo>
                      <a:lnTo>
                        <a:pt x="322" y="389"/>
                      </a:lnTo>
                      <a:lnTo>
                        <a:pt x="326" y="381"/>
                      </a:lnTo>
                      <a:lnTo>
                        <a:pt x="329" y="383"/>
                      </a:lnTo>
                      <a:lnTo>
                        <a:pt x="331" y="398"/>
                      </a:lnTo>
                      <a:lnTo>
                        <a:pt x="336" y="400"/>
                      </a:lnTo>
                      <a:lnTo>
                        <a:pt x="327" y="419"/>
                      </a:lnTo>
                      <a:lnTo>
                        <a:pt x="320" y="425"/>
                      </a:lnTo>
                      <a:lnTo>
                        <a:pt x="318" y="437"/>
                      </a:lnTo>
                      <a:lnTo>
                        <a:pt x="315" y="443"/>
                      </a:lnTo>
                      <a:lnTo>
                        <a:pt x="313" y="453"/>
                      </a:lnTo>
                      <a:lnTo>
                        <a:pt x="316" y="462"/>
                      </a:lnTo>
                      <a:lnTo>
                        <a:pt x="322" y="464"/>
                      </a:lnTo>
                      <a:lnTo>
                        <a:pt x="326" y="453"/>
                      </a:lnTo>
                      <a:lnTo>
                        <a:pt x="334" y="470"/>
                      </a:lnTo>
                      <a:lnTo>
                        <a:pt x="342" y="474"/>
                      </a:lnTo>
                      <a:lnTo>
                        <a:pt x="364" y="461"/>
                      </a:lnTo>
                      <a:lnTo>
                        <a:pt x="367" y="467"/>
                      </a:lnTo>
                      <a:lnTo>
                        <a:pt x="363" y="473"/>
                      </a:lnTo>
                      <a:lnTo>
                        <a:pt x="350" y="474"/>
                      </a:lnTo>
                      <a:lnTo>
                        <a:pt x="347" y="481"/>
                      </a:lnTo>
                      <a:lnTo>
                        <a:pt x="336" y="485"/>
                      </a:lnTo>
                      <a:lnTo>
                        <a:pt x="334" y="491"/>
                      </a:lnTo>
                      <a:lnTo>
                        <a:pt x="316" y="491"/>
                      </a:lnTo>
                      <a:lnTo>
                        <a:pt x="306" y="483"/>
                      </a:lnTo>
                      <a:lnTo>
                        <a:pt x="284" y="485"/>
                      </a:lnTo>
                      <a:lnTo>
                        <a:pt x="268" y="500"/>
                      </a:lnTo>
                      <a:lnTo>
                        <a:pt x="275" y="516"/>
                      </a:lnTo>
                      <a:lnTo>
                        <a:pt x="272" y="524"/>
                      </a:lnTo>
                      <a:lnTo>
                        <a:pt x="264" y="516"/>
                      </a:lnTo>
                      <a:lnTo>
                        <a:pt x="257" y="516"/>
                      </a:lnTo>
                      <a:lnTo>
                        <a:pt x="253" y="526"/>
                      </a:lnTo>
                      <a:lnTo>
                        <a:pt x="247" y="528"/>
                      </a:lnTo>
                      <a:lnTo>
                        <a:pt x="243" y="538"/>
                      </a:lnTo>
                      <a:lnTo>
                        <a:pt x="240" y="540"/>
                      </a:lnTo>
                      <a:lnTo>
                        <a:pt x="240" y="556"/>
                      </a:lnTo>
                      <a:lnTo>
                        <a:pt x="230" y="559"/>
                      </a:lnTo>
                      <a:lnTo>
                        <a:pt x="224" y="555"/>
                      </a:lnTo>
                      <a:lnTo>
                        <a:pt x="193" y="563"/>
                      </a:lnTo>
                      <a:lnTo>
                        <a:pt x="192" y="570"/>
                      </a:lnTo>
                      <a:lnTo>
                        <a:pt x="198" y="581"/>
                      </a:lnTo>
                      <a:lnTo>
                        <a:pt x="194" y="590"/>
                      </a:lnTo>
                      <a:lnTo>
                        <a:pt x="187" y="586"/>
                      </a:lnTo>
                      <a:lnTo>
                        <a:pt x="183" y="572"/>
                      </a:lnTo>
                      <a:lnTo>
                        <a:pt x="178" y="565"/>
                      </a:lnTo>
                      <a:lnTo>
                        <a:pt x="167" y="569"/>
                      </a:lnTo>
                      <a:lnTo>
                        <a:pt x="164" y="575"/>
                      </a:lnTo>
                      <a:lnTo>
                        <a:pt x="165" y="609"/>
                      </a:lnTo>
                      <a:lnTo>
                        <a:pt x="172" y="635"/>
                      </a:lnTo>
                      <a:lnTo>
                        <a:pt x="170" y="642"/>
                      </a:lnTo>
                      <a:lnTo>
                        <a:pt x="170" y="649"/>
                      </a:lnTo>
                      <a:lnTo>
                        <a:pt x="176" y="652"/>
                      </a:lnTo>
                      <a:lnTo>
                        <a:pt x="186" y="652"/>
                      </a:lnTo>
                      <a:lnTo>
                        <a:pt x="195" y="640"/>
                      </a:lnTo>
                      <a:lnTo>
                        <a:pt x="200" y="646"/>
                      </a:lnTo>
                      <a:lnTo>
                        <a:pt x="208" y="646"/>
                      </a:lnTo>
                      <a:lnTo>
                        <a:pt x="216" y="645"/>
                      </a:lnTo>
                      <a:lnTo>
                        <a:pt x="216" y="639"/>
                      </a:lnTo>
                      <a:lnTo>
                        <a:pt x="221" y="637"/>
                      </a:lnTo>
                      <a:lnTo>
                        <a:pt x="223" y="646"/>
                      </a:lnTo>
                      <a:lnTo>
                        <a:pt x="229" y="645"/>
                      </a:lnTo>
                      <a:lnTo>
                        <a:pt x="231" y="636"/>
                      </a:lnTo>
                      <a:lnTo>
                        <a:pt x="235" y="641"/>
                      </a:lnTo>
                      <a:lnTo>
                        <a:pt x="251" y="636"/>
                      </a:lnTo>
                      <a:lnTo>
                        <a:pt x="261" y="624"/>
                      </a:lnTo>
                      <a:lnTo>
                        <a:pt x="267" y="622"/>
                      </a:lnTo>
                      <a:lnTo>
                        <a:pt x="277" y="623"/>
                      </a:lnTo>
                      <a:lnTo>
                        <a:pt x="281" y="629"/>
                      </a:lnTo>
                      <a:lnTo>
                        <a:pt x="306" y="622"/>
                      </a:lnTo>
                      <a:lnTo>
                        <a:pt x="315" y="624"/>
                      </a:lnTo>
                      <a:lnTo>
                        <a:pt x="327" y="617"/>
                      </a:lnTo>
                      <a:lnTo>
                        <a:pt x="329" y="606"/>
                      </a:lnTo>
                      <a:lnTo>
                        <a:pt x="339" y="603"/>
                      </a:lnTo>
                      <a:lnTo>
                        <a:pt x="340" y="613"/>
                      </a:lnTo>
                      <a:lnTo>
                        <a:pt x="336" y="612"/>
                      </a:lnTo>
                      <a:lnTo>
                        <a:pt x="340" y="619"/>
                      </a:lnTo>
                      <a:lnTo>
                        <a:pt x="343" y="634"/>
                      </a:lnTo>
                      <a:lnTo>
                        <a:pt x="338" y="637"/>
                      </a:lnTo>
                      <a:lnTo>
                        <a:pt x="323" y="633"/>
                      </a:lnTo>
                      <a:lnTo>
                        <a:pt x="316" y="639"/>
                      </a:lnTo>
                      <a:lnTo>
                        <a:pt x="311" y="629"/>
                      </a:lnTo>
                      <a:lnTo>
                        <a:pt x="308" y="641"/>
                      </a:lnTo>
                      <a:lnTo>
                        <a:pt x="296" y="641"/>
                      </a:lnTo>
                      <a:lnTo>
                        <a:pt x="296" y="647"/>
                      </a:lnTo>
                      <a:lnTo>
                        <a:pt x="286" y="652"/>
                      </a:lnTo>
                      <a:lnTo>
                        <a:pt x="281" y="649"/>
                      </a:lnTo>
                      <a:lnTo>
                        <a:pt x="270" y="651"/>
                      </a:lnTo>
                      <a:lnTo>
                        <a:pt x="237" y="668"/>
                      </a:lnTo>
                      <a:lnTo>
                        <a:pt x="229" y="668"/>
                      </a:lnTo>
                      <a:lnTo>
                        <a:pt x="231" y="676"/>
                      </a:lnTo>
                      <a:lnTo>
                        <a:pt x="240" y="684"/>
                      </a:lnTo>
                      <a:lnTo>
                        <a:pt x="286" y="694"/>
                      </a:lnTo>
                      <a:lnTo>
                        <a:pt x="293" y="706"/>
                      </a:lnTo>
                      <a:lnTo>
                        <a:pt x="291" y="714"/>
                      </a:lnTo>
                      <a:lnTo>
                        <a:pt x="261" y="705"/>
                      </a:lnTo>
                      <a:lnTo>
                        <a:pt x="258" y="701"/>
                      </a:lnTo>
                      <a:lnTo>
                        <a:pt x="246" y="705"/>
                      </a:lnTo>
                      <a:lnTo>
                        <a:pt x="236" y="699"/>
                      </a:lnTo>
                      <a:lnTo>
                        <a:pt x="225" y="700"/>
                      </a:lnTo>
                      <a:lnTo>
                        <a:pt x="225" y="708"/>
                      </a:lnTo>
                      <a:lnTo>
                        <a:pt x="223" y="715"/>
                      </a:lnTo>
                      <a:lnTo>
                        <a:pt x="215" y="716"/>
                      </a:lnTo>
                      <a:lnTo>
                        <a:pt x="211" y="694"/>
                      </a:lnTo>
                      <a:lnTo>
                        <a:pt x="198" y="690"/>
                      </a:lnTo>
                      <a:lnTo>
                        <a:pt x="183" y="706"/>
                      </a:lnTo>
                      <a:lnTo>
                        <a:pt x="188" y="722"/>
                      </a:lnTo>
                      <a:lnTo>
                        <a:pt x="183" y="738"/>
                      </a:lnTo>
                      <a:lnTo>
                        <a:pt x="191" y="753"/>
                      </a:lnTo>
                      <a:lnTo>
                        <a:pt x="195" y="771"/>
                      </a:lnTo>
                      <a:lnTo>
                        <a:pt x="199" y="774"/>
                      </a:lnTo>
                      <a:lnTo>
                        <a:pt x="205" y="792"/>
                      </a:lnTo>
                      <a:lnTo>
                        <a:pt x="236" y="807"/>
                      </a:lnTo>
                      <a:lnTo>
                        <a:pt x="241" y="806"/>
                      </a:lnTo>
                      <a:lnTo>
                        <a:pt x="248" y="817"/>
                      </a:lnTo>
                      <a:lnTo>
                        <a:pt x="248" y="829"/>
                      </a:lnTo>
                      <a:lnTo>
                        <a:pt x="254" y="833"/>
                      </a:lnTo>
                      <a:lnTo>
                        <a:pt x="270" y="834"/>
                      </a:lnTo>
                      <a:lnTo>
                        <a:pt x="278" y="830"/>
                      </a:lnTo>
                      <a:lnTo>
                        <a:pt x="283" y="833"/>
                      </a:lnTo>
                      <a:lnTo>
                        <a:pt x="288" y="829"/>
                      </a:lnTo>
                      <a:lnTo>
                        <a:pt x="300" y="828"/>
                      </a:lnTo>
                      <a:lnTo>
                        <a:pt x="306" y="835"/>
                      </a:lnTo>
                      <a:lnTo>
                        <a:pt x="312" y="834"/>
                      </a:lnTo>
                      <a:lnTo>
                        <a:pt x="312" y="841"/>
                      </a:lnTo>
                      <a:lnTo>
                        <a:pt x="304" y="856"/>
                      </a:lnTo>
                      <a:lnTo>
                        <a:pt x="302" y="848"/>
                      </a:lnTo>
                      <a:lnTo>
                        <a:pt x="288" y="849"/>
                      </a:lnTo>
                      <a:lnTo>
                        <a:pt x="270" y="859"/>
                      </a:lnTo>
                      <a:lnTo>
                        <a:pt x="270" y="868"/>
                      </a:lnTo>
                      <a:lnTo>
                        <a:pt x="308" y="904"/>
                      </a:lnTo>
                      <a:lnTo>
                        <a:pt x="311" y="911"/>
                      </a:lnTo>
                      <a:lnTo>
                        <a:pt x="311" y="936"/>
                      </a:lnTo>
                      <a:lnTo>
                        <a:pt x="316" y="935"/>
                      </a:lnTo>
                      <a:lnTo>
                        <a:pt x="323" y="922"/>
                      </a:lnTo>
                      <a:lnTo>
                        <a:pt x="323" y="930"/>
                      </a:lnTo>
                      <a:lnTo>
                        <a:pt x="329" y="937"/>
                      </a:lnTo>
                      <a:lnTo>
                        <a:pt x="338" y="936"/>
                      </a:lnTo>
                      <a:lnTo>
                        <a:pt x="349" y="925"/>
                      </a:lnTo>
                      <a:lnTo>
                        <a:pt x="350" y="910"/>
                      </a:lnTo>
                      <a:lnTo>
                        <a:pt x="354" y="908"/>
                      </a:lnTo>
                      <a:lnTo>
                        <a:pt x="353" y="900"/>
                      </a:lnTo>
                      <a:lnTo>
                        <a:pt x="348" y="888"/>
                      </a:lnTo>
                      <a:lnTo>
                        <a:pt x="351" y="878"/>
                      </a:lnTo>
                      <a:lnTo>
                        <a:pt x="349" y="873"/>
                      </a:lnTo>
                      <a:lnTo>
                        <a:pt x="351" y="866"/>
                      </a:lnTo>
                      <a:lnTo>
                        <a:pt x="363" y="855"/>
                      </a:lnTo>
                      <a:lnTo>
                        <a:pt x="367" y="840"/>
                      </a:lnTo>
                      <a:lnTo>
                        <a:pt x="365" y="839"/>
                      </a:lnTo>
                      <a:lnTo>
                        <a:pt x="369" y="832"/>
                      </a:lnTo>
                      <a:lnTo>
                        <a:pt x="364" y="822"/>
                      </a:lnTo>
                      <a:lnTo>
                        <a:pt x="370" y="802"/>
                      </a:lnTo>
                      <a:lnTo>
                        <a:pt x="367" y="792"/>
                      </a:lnTo>
                      <a:lnTo>
                        <a:pt x="367" y="771"/>
                      </a:lnTo>
                      <a:lnTo>
                        <a:pt x="370" y="762"/>
                      </a:lnTo>
                      <a:lnTo>
                        <a:pt x="381" y="742"/>
                      </a:lnTo>
                      <a:lnTo>
                        <a:pt x="392" y="741"/>
                      </a:lnTo>
                      <a:lnTo>
                        <a:pt x="387" y="728"/>
                      </a:lnTo>
                      <a:lnTo>
                        <a:pt x="380" y="731"/>
                      </a:lnTo>
                      <a:lnTo>
                        <a:pt x="379" y="722"/>
                      </a:lnTo>
                      <a:lnTo>
                        <a:pt x="406" y="710"/>
                      </a:lnTo>
                      <a:lnTo>
                        <a:pt x="413" y="715"/>
                      </a:lnTo>
                      <a:lnTo>
                        <a:pt x="417" y="714"/>
                      </a:lnTo>
                      <a:lnTo>
                        <a:pt x="417" y="704"/>
                      </a:lnTo>
                      <a:lnTo>
                        <a:pt x="420" y="698"/>
                      </a:lnTo>
                      <a:lnTo>
                        <a:pt x="420" y="688"/>
                      </a:lnTo>
                      <a:lnTo>
                        <a:pt x="423" y="680"/>
                      </a:lnTo>
                      <a:lnTo>
                        <a:pt x="425" y="669"/>
                      </a:lnTo>
                      <a:lnTo>
                        <a:pt x="425" y="661"/>
                      </a:lnTo>
                      <a:lnTo>
                        <a:pt x="423" y="662"/>
                      </a:lnTo>
                      <a:lnTo>
                        <a:pt x="424" y="646"/>
                      </a:lnTo>
                      <a:lnTo>
                        <a:pt x="429" y="626"/>
                      </a:lnTo>
                      <a:lnTo>
                        <a:pt x="426" y="620"/>
                      </a:lnTo>
                      <a:lnTo>
                        <a:pt x="425" y="607"/>
                      </a:lnTo>
                      <a:lnTo>
                        <a:pt x="426" y="588"/>
                      </a:lnTo>
                      <a:lnTo>
                        <a:pt x="425" y="583"/>
                      </a:lnTo>
                      <a:lnTo>
                        <a:pt x="425" y="576"/>
                      </a:lnTo>
                      <a:lnTo>
                        <a:pt x="440" y="570"/>
                      </a:lnTo>
                      <a:lnTo>
                        <a:pt x="451" y="577"/>
                      </a:lnTo>
                      <a:lnTo>
                        <a:pt x="455" y="575"/>
                      </a:lnTo>
                      <a:lnTo>
                        <a:pt x="456" y="563"/>
                      </a:lnTo>
                      <a:lnTo>
                        <a:pt x="455" y="552"/>
                      </a:lnTo>
                      <a:lnTo>
                        <a:pt x="455" y="529"/>
                      </a:lnTo>
                      <a:lnTo>
                        <a:pt x="460" y="522"/>
                      </a:lnTo>
                      <a:lnTo>
                        <a:pt x="457" y="511"/>
                      </a:lnTo>
                      <a:lnTo>
                        <a:pt x="461" y="510"/>
                      </a:lnTo>
                      <a:lnTo>
                        <a:pt x="458" y="502"/>
                      </a:lnTo>
                      <a:lnTo>
                        <a:pt x="460" y="491"/>
                      </a:lnTo>
                      <a:lnTo>
                        <a:pt x="460" y="477"/>
                      </a:lnTo>
                      <a:lnTo>
                        <a:pt x="457" y="464"/>
                      </a:lnTo>
                      <a:lnTo>
                        <a:pt x="473" y="462"/>
                      </a:lnTo>
                      <a:lnTo>
                        <a:pt x="477" y="453"/>
                      </a:lnTo>
                      <a:lnTo>
                        <a:pt x="485" y="453"/>
                      </a:lnTo>
                      <a:lnTo>
                        <a:pt x="489" y="432"/>
                      </a:lnTo>
                      <a:lnTo>
                        <a:pt x="485" y="424"/>
                      </a:lnTo>
                      <a:lnTo>
                        <a:pt x="498" y="420"/>
                      </a:lnTo>
                      <a:lnTo>
                        <a:pt x="508" y="423"/>
                      </a:lnTo>
                      <a:lnTo>
                        <a:pt x="521" y="404"/>
                      </a:lnTo>
                      <a:lnTo>
                        <a:pt x="536" y="404"/>
                      </a:lnTo>
                      <a:lnTo>
                        <a:pt x="552" y="392"/>
                      </a:lnTo>
                      <a:lnTo>
                        <a:pt x="570" y="399"/>
                      </a:lnTo>
                      <a:lnTo>
                        <a:pt x="581" y="398"/>
                      </a:lnTo>
                      <a:lnTo>
                        <a:pt x="585" y="392"/>
                      </a:lnTo>
                      <a:lnTo>
                        <a:pt x="591" y="371"/>
                      </a:lnTo>
                      <a:lnTo>
                        <a:pt x="589" y="354"/>
                      </a:lnTo>
                      <a:lnTo>
                        <a:pt x="590" y="345"/>
                      </a:lnTo>
                      <a:lnTo>
                        <a:pt x="586" y="341"/>
                      </a:lnTo>
                      <a:lnTo>
                        <a:pt x="570" y="341"/>
                      </a:lnTo>
                      <a:lnTo>
                        <a:pt x="531" y="327"/>
                      </a:lnTo>
                      <a:lnTo>
                        <a:pt x="525" y="314"/>
                      </a:lnTo>
                      <a:lnTo>
                        <a:pt x="503" y="305"/>
                      </a:lnTo>
                      <a:lnTo>
                        <a:pt x="495" y="283"/>
                      </a:lnTo>
                      <a:lnTo>
                        <a:pt x="492" y="267"/>
                      </a:lnTo>
                      <a:lnTo>
                        <a:pt x="484" y="264"/>
                      </a:lnTo>
                      <a:lnTo>
                        <a:pt x="477" y="254"/>
                      </a:lnTo>
                      <a:lnTo>
                        <a:pt x="444" y="252"/>
                      </a:lnTo>
                      <a:lnTo>
                        <a:pt x="441" y="231"/>
                      </a:lnTo>
                      <a:lnTo>
                        <a:pt x="445" y="217"/>
                      </a:lnTo>
                      <a:lnTo>
                        <a:pt x="445" y="210"/>
                      </a:lnTo>
                      <a:lnTo>
                        <a:pt x="447" y="204"/>
                      </a:lnTo>
                      <a:lnTo>
                        <a:pt x="449" y="192"/>
                      </a:lnTo>
                      <a:lnTo>
                        <a:pt x="440" y="172"/>
                      </a:lnTo>
                      <a:lnTo>
                        <a:pt x="435" y="150"/>
                      </a:lnTo>
                      <a:lnTo>
                        <a:pt x="426" y="133"/>
                      </a:lnTo>
                      <a:lnTo>
                        <a:pt x="417" y="133"/>
                      </a:lnTo>
                      <a:lnTo>
                        <a:pt x="413" y="123"/>
                      </a:lnTo>
                      <a:lnTo>
                        <a:pt x="408" y="128"/>
                      </a:lnTo>
                      <a:lnTo>
                        <a:pt x="401" y="145"/>
                      </a:lnTo>
                      <a:lnTo>
                        <a:pt x="401" y="157"/>
                      </a:lnTo>
                      <a:lnTo>
                        <a:pt x="404" y="167"/>
                      </a:lnTo>
                      <a:lnTo>
                        <a:pt x="391" y="181"/>
                      </a:lnTo>
                      <a:lnTo>
                        <a:pt x="379" y="204"/>
                      </a:lnTo>
                      <a:lnTo>
                        <a:pt x="377" y="195"/>
                      </a:lnTo>
                      <a:lnTo>
                        <a:pt x="382" y="188"/>
                      </a:lnTo>
                      <a:lnTo>
                        <a:pt x="386" y="171"/>
                      </a:lnTo>
                      <a:lnTo>
                        <a:pt x="382" y="155"/>
                      </a:lnTo>
                      <a:lnTo>
                        <a:pt x="379" y="150"/>
                      </a:lnTo>
                      <a:lnTo>
                        <a:pt x="376" y="152"/>
                      </a:lnTo>
                      <a:lnTo>
                        <a:pt x="379" y="144"/>
                      </a:lnTo>
                      <a:lnTo>
                        <a:pt x="385" y="136"/>
                      </a:lnTo>
                      <a:lnTo>
                        <a:pt x="390" y="106"/>
                      </a:lnTo>
                      <a:lnTo>
                        <a:pt x="394" y="101"/>
                      </a:lnTo>
                      <a:lnTo>
                        <a:pt x="397" y="81"/>
                      </a:lnTo>
                      <a:lnTo>
                        <a:pt x="385" y="60"/>
                      </a:lnTo>
                      <a:lnTo>
                        <a:pt x="350" y="22"/>
                      </a:lnTo>
                      <a:lnTo>
                        <a:pt x="337" y="29"/>
                      </a:lnTo>
                      <a:lnTo>
                        <a:pt x="339" y="39"/>
                      </a:lnTo>
                      <a:lnTo>
                        <a:pt x="339" y="47"/>
                      </a:lnTo>
                      <a:lnTo>
                        <a:pt x="329" y="41"/>
                      </a:lnTo>
                      <a:lnTo>
                        <a:pt x="324" y="43"/>
                      </a:lnTo>
                      <a:lnTo>
                        <a:pt x="324" y="14"/>
                      </a:lnTo>
                      <a:lnTo>
                        <a:pt x="323" y="0"/>
                      </a:lnTo>
                      <a:lnTo>
                        <a:pt x="293" y="0"/>
                      </a:lnTo>
                      <a:lnTo>
                        <a:pt x="293" y="0"/>
                      </a:lnTo>
                      <a:lnTo>
                        <a:pt x="290" y="2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27" name="任意多边形: 形状 326"/>
                <p:cNvSpPr>
                  <a:spLocks noChangeAspect="1"/>
                </p:cNvSpPr>
                <p:nvPr/>
              </p:nvSpPr>
              <p:spPr bwMode="gray">
                <a:xfrm>
                  <a:off x="3306" y="1118"/>
                  <a:ext cx="25" cy="23"/>
                </a:xfrm>
                <a:custGeom>
                  <a:avLst/>
                  <a:gdLst/>
                  <a:ahLst/>
                  <a:cxnLst>
                    <a:cxn ang="0">
                      <a:pos x="52" y="117"/>
                    </a:cxn>
                    <a:cxn ang="0">
                      <a:pos x="54" y="111"/>
                    </a:cxn>
                    <a:cxn ang="0">
                      <a:pos x="65" y="112"/>
                    </a:cxn>
                    <a:cxn ang="0">
                      <a:pos x="81" y="99"/>
                    </a:cxn>
                    <a:cxn ang="0">
                      <a:pos x="105" y="97"/>
                    </a:cxn>
                    <a:cxn ang="0">
                      <a:pos x="107" y="86"/>
                    </a:cxn>
                    <a:cxn ang="0">
                      <a:pos x="106" y="81"/>
                    </a:cxn>
                    <a:cxn ang="0">
                      <a:pos x="111" y="52"/>
                    </a:cxn>
                    <a:cxn ang="0">
                      <a:pos x="126" y="37"/>
                    </a:cxn>
                    <a:cxn ang="0">
                      <a:pos x="111" y="22"/>
                    </a:cxn>
                    <a:cxn ang="0">
                      <a:pos x="107" y="14"/>
                    </a:cxn>
                    <a:cxn ang="0">
                      <a:pos x="106" y="8"/>
                    </a:cxn>
                    <a:cxn ang="0">
                      <a:pos x="67" y="13"/>
                    </a:cxn>
                    <a:cxn ang="0">
                      <a:pos x="62" y="13"/>
                    </a:cxn>
                    <a:cxn ang="0">
                      <a:pos x="67" y="10"/>
                    </a:cxn>
                    <a:cxn ang="0">
                      <a:pos x="69" y="0"/>
                    </a:cxn>
                    <a:cxn ang="0">
                      <a:pos x="65" y="3"/>
                    </a:cxn>
                    <a:cxn ang="0">
                      <a:pos x="51" y="4"/>
                    </a:cxn>
                    <a:cxn ang="0">
                      <a:pos x="44" y="20"/>
                    </a:cxn>
                    <a:cxn ang="0">
                      <a:pos x="38" y="26"/>
                    </a:cxn>
                    <a:cxn ang="0">
                      <a:pos x="32" y="22"/>
                    </a:cxn>
                    <a:cxn ang="0">
                      <a:pos x="27" y="30"/>
                    </a:cxn>
                    <a:cxn ang="0">
                      <a:pos x="0" y="40"/>
                    </a:cxn>
                    <a:cxn ang="0">
                      <a:pos x="11" y="52"/>
                    </a:cxn>
                    <a:cxn ang="0">
                      <a:pos x="25" y="54"/>
                    </a:cxn>
                    <a:cxn ang="0">
                      <a:pos x="25" y="65"/>
                    </a:cxn>
                    <a:cxn ang="0">
                      <a:pos x="24" y="73"/>
                    </a:cxn>
                    <a:cxn ang="0">
                      <a:pos x="26" y="87"/>
                    </a:cxn>
                    <a:cxn ang="0">
                      <a:pos x="31" y="99"/>
                    </a:cxn>
                    <a:cxn ang="0">
                      <a:pos x="33" y="106"/>
                    </a:cxn>
                    <a:cxn ang="0">
                      <a:pos x="38" y="114"/>
                    </a:cxn>
                    <a:cxn ang="0">
                      <a:pos x="52" y="117"/>
                    </a:cxn>
                  </a:cxnLst>
                  <a:rect l="0" t="0" r="r" b="b"/>
                  <a:pathLst>
                    <a:path w="126" h="117">
                      <a:moveTo>
                        <a:pt x="52" y="117"/>
                      </a:moveTo>
                      <a:lnTo>
                        <a:pt x="54" y="111"/>
                      </a:lnTo>
                      <a:lnTo>
                        <a:pt x="65" y="112"/>
                      </a:lnTo>
                      <a:lnTo>
                        <a:pt x="81" y="99"/>
                      </a:lnTo>
                      <a:lnTo>
                        <a:pt x="105" y="97"/>
                      </a:lnTo>
                      <a:lnTo>
                        <a:pt x="107" y="86"/>
                      </a:lnTo>
                      <a:lnTo>
                        <a:pt x="106" y="81"/>
                      </a:lnTo>
                      <a:lnTo>
                        <a:pt x="111" y="52"/>
                      </a:lnTo>
                      <a:lnTo>
                        <a:pt x="126" y="37"/>
                      </a:lnTo>
                      <a:lnTo>
                        <a:pt x="111" y="22"/>
                      </a:lnTo>
                      <a:lnTo>
                        <a:pt x="107" y="14"/>
                      </a:lnTo>
                      <a:lnTo>
                        <a:pt x="106" y="8"/>
                      </a:lnTo>
                      <a:lnTo>
                        <a:pt x="67" y="13"/>
                      </a:lnTo>
                      <a:lnTo>
                        <a:pt x="62" y="13"/>
                      </a:lnTo>
                      <a:lnTo>
                        <a:pt x="67" y="10"/>
                      </a:lnTo>
                      <a:lnTo>
                        <a:pt x="69" y="0"/>
                      </a:lnTo>
                      <a:lnTo>
                        <a:pt x="65" y="3"/>
                      </a:lnTo>
                      <a:lnTo>
                        <a:pt x="51" y="4"/>
                      </a:lnTo>
                      <a:lnTo>
                        <a:pt x="44" y="20"/>
                      </a:lnTo>
                      <a:lnTo>
                        <a:pt x="38" y="26"/>
                      </a:lnTo>
                      <a:lnTo>
                        <a:pt x="32" y="22"/>
                      </a:lnTo>
                      <a:lnTo>
                        <a:pt x="27" y="30"/>
                      </a:lnTo>
                      <a:lnTo>
                        <a:pt x="0" y="40"/>
                      </a:lnTo>
                      <a:lnTo>
                        <a:pt x="11" y="52"/>
                      </a:lnTo>
                      <a:lnTo>
                        <a:pt x="25" y="54"/>
                      </a:lnTo>
                      <a:lnTo>
                        <a:pt x="25" y="65"/>
                      </a:lnTo>
                      <a:lnTo>
                        <a:pt x="24" y="73"/>
                      </a:lnTo>
                      <a:lnTo>
                        <a:pt x="26" y="87"/>
                      </a:lnTo>
                      <a:lnTo>
                        <a:pt x="31" y="99"/>
                      </a:lnTo>
                      <a:lnTo>
                        <a:pt x="33" y="106"/>
                      </a:lnTo>
                      <a:lnTo>
                        <a:pt x="38" y="114"/>
                      </a:lnTo>
                      <a:lnTo>
                        <a:pt x="52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28" name="任意多边形: 形状 327"/>
                <p:cNvSpPr>
                  <a:spLocks noChangeAspect="1"/>
                </p:cNvSpPr>
                <p:nvPr/>
              </p:nvSpPr>
              <p:spPr bwMode="gray">
                <a:xfrm>
                  <a:off x="3340" y="1146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1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1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29" name="任意多边形: 形状 328"/>
                <p:cNvSpPr>
                  <a:spLocks noChangeAspect="1"/>
                </p:cNvSpPr>
                <p:nvPr/>
              </p:nvSpPr>
              <p:spPr bwMode="gray">
                <a:xfrm>
                  <a:off x="3340" y="114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30" name="任意多边形: 形状 329"/>
                <p:cNvSpPr>
                  <a:spLocks noChangeAspect="1"/>
                </p:cNvSpPr>
                <p:nvPr/>
              </p:nvSpPr>
              <p:spPr bwMode="gray">
                <a:xfrm>
                  <a:off x="3313" y="1136"/>
                  <a:ext cx="45" cy="54"/>
                </a:xfrm>
                <a:custGeom>
                  <a:avLst/>
                  <a:gdLst/>
                  <a:ahLst/>
                  <a:cxnLst>
                    <a:cxn ang="0">
                      <a:pos x="206" y="133"/>
                    </a:cxn>
                    <a:cxn ang="0">
                      <a:pos x="201" y="128"/>
                    </a:cxn>
                    <a:cxn ang="0">
                      <a:pos x="190" y="116"/>
                    </a:cxn>
                    <a:cxn ang="0">
                      <a:pos x="180" y="107"/>
                    </a:cxn>
                    <a:cxn ang="0">
                      <a:pos x="162" y="124"/>
                    </a:cxn>
                    <a:cxn ang="0">
                      <a:pos x="145" y="108"/>
                    </a:cxn>
                    <a:cxn ang="0">
                      <a:pos x="131" y="90"/>
                    </a:cxn>
                    <a:cxn ang="0">
                      <a:pos x="120" y="75"/>
                    </a:cxn>
                    <a:cxn ang="0">
                      <a:pos x="125" y="51"/>
                    </a:cxn>
                    <a:cxn ang="0">
                      <a:pos x="134" y="43"/>
                    </a:cxn>
                    <a:cxn ang="0">
                      <a:pos x="128" y="19"/>
                    </a:cxn>
                    <a:cxn ang="0">
                      <a:pos x="114" y="15"/>
                    </a:cxn>
                    <a:cxn ang="0">
                      <a:pos x="112" y="0"/>
                    </a:cxn>
                    <a:cxn ang="0">
                      <a:pos x="106" y="15"/>
                    </a:cxn>
                    <a:cxn ang="0">
                      <a:pos x="87" y="26"/>
                    </a:cxn>
                    <a:cxn ang="0">
                      <a:pos x="50" y="23"/>
                    </a:cxn>
                    <a:cxn ang="0">
                      <a:pos x="2" y="51"/>
                    </a:cxn>
                    <a:cxn ang="0">
                      <a:pos x="0" y="62"/>
                    </a:cxn>
                    <a:cxn ang="0">
                      <a:pos x="11" y="75"/>
                    </a:cxn>
                    <a:cxn ang="0">
                      <a:pos x="16" y="86"/>
                    </a:cxn>
                    <a:cxn ang="0">
                      <a:pos x="35" y="108"/>
                    </a:cxn>
                    <a:cxn ang="0">
                      <a:pos x="27" y="134"/>
                    </a:cxn>
                    <a:cxn ang="0">
                      <a:pos x="21" y="150"/>
                    </a:cxn>
                    <a:cxn ang="0">
                      <a:pos x="21" y="165"/>
                    </a:cxn>
                    <a:cxn ang="0">
                      <a:pos x="21" y="172"/>
                    </a:cxn>
                    <a:cxn ang="0">
                      <a:pos x="5" y="187"/>
                    </a:cxn>
                    <a:cxn ang="0">
                      <a:pos x="4" y="195"/>
                    </a:cxn>
                    <a:cxn ang="0">
                      <a:pos x="1" y="205"/>
                    </a:cxn>
                    <a:cxn ang="0">
                      <a:pos x="8" y="222"/>
                    </a:cxn>
                    <a:cxn ang="0">
                      <a:pos x="26" y="222"/>
                    </a:cxn>
                    <a:cxn ang="0">
                      <a:pos x="66" y="214"/>
                    </a:cxn>
                    <a:cxn ang="0">
                      <a:pos x="77" y="208"/>
                    </a:cxn>
                    <a:cxn ang="0">
                      <a:pos x="87" y="189"/>
                    </a:cxn>
                    <a:cxn ang="0">
                      <a:pos x="98" y="193"/>
                    </a:cxn>
                    <a:cxn ang="0">
                      <a:pos x="96" y="205"/>
                    </a:cxn>
                    <a:cxn ang="0">
                      <a:pos x="103" y="195"/>
                    </a:cxn>
                    <a:cxn ang="0">
                      <a:pos x="107" y="205"/>
                    </a:cxn>
                    <a:cxn ang="0">
                      <a:pos x="99" y="214"/>
                    </a:cxn>
                    <a:cxn ang="0">
                      <a:pos x="97" y="235"/>
                    </a:cxn>
                    <a:cxn ang="0">
                      <a:pos x="85" y="253"/>
                    </a:cxn>
                    <a:cxn ang="0">
                      <a:pos x="99" y="259"/>
                    </a:cxn>
                    <a:cxn ang="0">
                      <a:pos x="110" y="259"/>
                    </a:cxn>
                    <a:cxn ang="0">
                      <a:pos x="112" y="248"/>
                    </a:cxn>
                    <a:cxn ang="0">
                      <a:pos x="125" y="232"/>
                    </a:cxn>
                    <a:cxn ang="0">
                      <a:pos x="129" y="237"/>
                    </a:cxn>
                    <a:cxn ang="0">
                      <a:pos x="142" y="235"/>
                    </a:cxn>
                    <a:cxn ang="0">
                      <a:pos x="146" y="225"/>
                    </a:cxn>
                    <a:cxn ang="0">
                      <a:pos x="151" y="216"/>
                    </a:cxn>
                    <a:cxn ang="0">
                      <a:pos x="166" y="202"/>
                    </a:cxn>
                    <a:cxn ang="0">
                      <a:pos x="169" y="184"/>
                    </a:cxn>
                    <a:cxn ang="0">
                      <a:pos x="180" y="165"/>
                    </a:cxn>
                    <a:cxn ang="0">
                      <a:pos x="222" y="152"/>
                    </a:cxn>
                    <a:cxn ang="0">
                      <a:pos x="221" y="145"/>
                    </a:cxn>
                  </a:cxnLst>
                  <a:rect l="0" t="0" r="r" b="b"/>
                  <a:pathLst>
                    <a:path w="222" h="268">
                      <a:moveTo>
                        <a:pt x="207" y="140"/>
                      </a:moveTo>
                      <a:lnTo>
                        <a:pt x="206" y="133"/>
                      </a:lnTo>
                      <a:lnTo>
                        <a:pt x="201" y="133"/>
                      </a:lnTo>
                      <a:lnTo>
                        <a:pt x="201" y="128"/>
                      </a:lnTo>
                      <a:lnTo>
                        <a:pt x="196" y="117"/>
                      </a:lnTo>
                      <a:lnTo>
                        <a:pt x="190" y="116"/>
                      </a:lnTo>
                      <a:lnTo>
                        <a:pt x="184" y="106"/>
                      </a:lnTo>
                      <a:lnTo>
                        <a:pt x="180" y="107"/>
                      </a:lnTo>
                      <a:lnTo>
                        <a:pt x="178" y="114"/>
                      </a:lnTo>
                      <a:lnTo>
                        <a:pt x="162" y="124"/>
                      </a:lnTo>
                      <a:lnTo>
                        <a:pt x="150" y="116"/>
                      </a:lnTo>
                      <a:lnTo>
                        <a:pt x="145" y="108"/>
                      </a:lnTo>
                      <a:lnTo>
                        <a:pt x="139" y="106"/>
                      </a:lnTo>
                      <a:lnTo>
                        <a:pt x="131" y="90"/>
                      </a:lnTo>
                      <a:lnTo>
                        <a:pt x="124" y="86"/>
                      </a:lnTo>
                      <a:lnTo>
                        <a:pt x="120" y="75"/>
                      </a:lnTo>
                      <a:lnTo>
                        <a:pt x="120" y="64"/>
                      </a:lnTo>
                      <a:lnTo>
                        <a:pt x="125" y="51"/>
                      </a:lnTo>
                      <a:lnTo>
                        <a:pt x="134" y="53"/>
                      </a:lnTo>
                      <a:lnTo>
                        <a:pt x="134" y="43"/>
                      </a:lnTo>
                      <a:lnTo>
                        <a:pt x="137" y="37"/>
                      </a:lnTo>
                      <a:lnTo>
                        <a:pt x="128" y="19"/>
                      </a:lnTo>
                      <a:lnTo>
                        <a:pt x="119" y="25"/>
                      </a:lnTo>
                      <a:lnTo>
                        <a:pt x="114" y="15"/>
                      </a:lnTo>
                      <a:lnTo>
                        <a:pt x="114" y="6"/>
                      </a:lnTo>
                      <a:lnTo>
                        <a:pt x="112" y="0"/>
                      </a:lnTo>
                      <a:lnTo>
                        <a:pt x="110" y="0"/>
                      </a:lnTo>
                      <a:lnTo>
                        <a:pt x="106" y="15"/>
                      </a:lnTo>
                      <a:lnTo>
                        <a:pt x="93" y="17"/>
                      </a:lnTo>
                      <a:lnTo>
                        <a:pt x="87" y="26"/>
                      </a:lnTo>
                      <a:lnTo>
                        <a:pt x="66" y="28"/>
                      </a:lnTo>
                      <a:lnTo>
                        <a:pt x="50" y="23"/>
                      </a:lnTo>
                      <a:lnTo>
                        <a:pt x="28" y="32"/>
                      </a:lnTo>
                      <a:lnTo>
                        <a:pt x="2" y="51"/>
                      </a:lnTo>
                      <a:lnTo>
                        <a:pt x="2" y="59"/>
                      </a:lnTo>
                      <a:lnTo>
                        <a:pt x="0" y="62"/>
                      </a:lnTo>
                      <a:lnTo>
                        <a:pt x="6" y="66"/>
                      </a:lnTo>
                      <a:lnTo>
                        <a:pt x="11" y="75"/>
                      </a:lnTo>
                      <a:lnTo>
                        <a:pt x="16" y="75"/>
                      </a:lnTo>
                      <a:lnTo>
                        <a:pt x="16" y="86"/>
                      </a:lnTo>
                      <a:lnTo>
                        <a:pt x="39" y="101"/>
                      </a:lnTo>
                      <a:lnTo>
                        <a:pt x="35" y="108"/>
                      </a:lnTo>
                      <a:lnTo>
                        <a:pt x="34" y="119"/>
                      </a:lnTo>
                      <a:lnTo>
                        <a:pt x="27" y="134"/>
                      </a:lnTo>
                      <a:lnTo>
                        <a:pt x="27" y="140"/>
                      </a:lnTo>
                      <a:lnTo>
                        <a:pt x="21" y="150"/>
                      </a:lnTo>
                      <a:lnTo>
                        <a:pt x="22" y="156"/>
                      </a:lnTo>
                      <a:lnTo>
                        <a:pt x="21" y="165"/>
                      </a:lnTo>
                      <a:lnTo>
                        <a:pt x="20" y="166"/>
                      </a:lnTo>
                      <a:lnTo>
                        <a:pt x="21" y="172"/>
                      </a:lnTo>
                      <a:lnTo>
                        <a:pt x="20" y="177"/>
                      </a:lnTo>
                      <a:lnTo>
                        <a:pt x="5" y="187"/>
                      </a:lnTo>
                      <a:lnTo>
                        <a:pt x="5" y="192"/>
                      </a:lnTo>
                      <a:lnTo>
                        <a:pt x="4" y="195"/>
                      </a:lnTo>
                      <a:lnTo>
                        <a:pt x="0" y="198"/>
                      </a:lnTo>
                      <a:lnTo>
                        <a:pt x="1" y="205"/>
                      </a:lnTo>
                      <a:lnTo>
                        <a:pt x="0" y="214"/>
                      </a:lnTo>
                      <a:lnTo>
                        <a:pt x="8" y="222"/>
                      </a:lnTo>
                      <a:lnTo>
                        <a:pt x="17" y="216"/>
                      </a:lnTo>
                      <a:lnTo>
                        <a:pt x="26" y="222"/>
                      </a:lnTo>
                      <a:lnTo>
                        <a:pt x="32" y="215"/>
                      </a:lnTo>
                      <a:lnTo>
                        <a:pt x="66" y="214"/>
                      </a:lnTo>
                      <a:lnTo>
                        <a:pt x="67" y="210"/>
                      </a:lnTo>
                      <a:lnTo>
                        <a:pt x="77" y="208"/>
                      </a:lnTo>
                      <a:lnTo>
                        <a:pt x="80" y="198"/>
                      </a:lnTo>
                      <a:lnTo>
                        <a:pt x="87" y="189"/>
                      </a:lnTo>
                      <a:lnTo>
                        <a:pt x="97" y="191"/>
                      </a:lnTo>
                      <a:lnTo>
                        <a:pt x="98" y="193"/>
                      </a:lnTo>
                      <a:lnTo>
                        <a:pt x="94" y="200"/>
                      </a:lnTo>
                      <a:lnTo>
                        <a:pt x="96" y="205"/>
                      </a:lnTo>
                      <a:lnTo>
                        <a:pt x="98" y="209"/>
                      </a:lnTo>
                      <a:lnTo>
                        <a:pt x="103" y="195"/>
                      </a:lnTo>
                      <a:lnTo>
                        <a:pt x="110" y="195"/>
                      </a:lnTo>
                      <a:lnTo>
                        <a:pt x="107" y="205"/>
                      </a:lnTo>
                      <a:lnTo>
                        <a:pt x="107" y="210"/>
                      </a:lnTo>
                      <a:lnTo>
                        <a:pt x="99" y="214"/>
                      </a:lnTo>
                      <a:lnTo>
                        <a:pt x="94" y="222"/>
                      </a:lnTo>
                      <a:lnTo>
                        <a:pt x="97" y="235"/>
                      </a:lnTo>
                      <a:lnTo>
                        <a:pt x="96" y="240"/>
                      </a:lnTo>
                      <a:lnTo>
                        <a:pt x="85" y="253"/>
                      </a:lnTo>
                      <a:lnTo>
                        <a:pt x="91" y="265"/>
                      </a:lnTo>
                      <a:lnTo>
                        <a:pt x="99" y="259"/>
                      </a:lnTo>
                      <a:lnTo>
                        <a:pt x="101" y="268"/>
                      </a:lnTo>
                      <a:lnTo>
                        <a:pt x="110" y="259"/>
                      </a:lnTo>
                      <a:lnTo>
                        <a:pt x="109" y="252"/>
                      </a:lnTo>
                      <a:lnTo>
                        <a:pt x="112" y="248"/>
                      </a:lnTo>
                      <a:lnTo>
                        <a:pt x="125" y="238"/>
                      </a:lnTo>
                      <a:lnTo>
                        <a:pt x="125" y="232"/>
                      </a:lnTo>
                      <a:lnTo>
                        <a:pt x="126" y="232"/>
                      </a:lnTo>
                      <a:lnTo>
                        <a:pt x="129" y="237"/>
                      </a:lnTo>
                      <a:lnTo>
                        <a:pt x="133" y="240"/>
                      </a:lnTo>
                      <a:lnTo>
                        <a:pt x="142" y="235"/>
                      </a:lnTo>
                      <a:lnTo>
                        <a:pt x="144" y="229"/>
                      </a:lnTo>
                      <a:lnTo>
                        <a:pt x="146" y="225"/>
                      </a:lnTo>
                      <a:lnTo>
                        <a:pt x="151" y="226"/>
                      </a:lnTo>
                      <a:lnTo>
                        <a:pt x="151" y="216"/>
                      </a:lnTo>
                      <a:lnTo>
                        <a:pt x="160" y="213"/>
                      </a:lnTo>
                      <a:lnTo>
                        <a:pt x="166" y="202"/>
                      </a:lnTo>
                      <a:lnTo>
                        <a:pt x="166" y="193"/>
                      </a:lnTo>
                      <a:lnTo>
                        <a:pt x="169" y="184"/>
                      </a:lnTo>
                      <a:lnTo>
                        <a:pt x="179" y="175"/>
                      </a:lnTo>
                      <a:lnTo>
                        <a:pt x="180" y="165"/>
                      </a:lnTo>
                      <a:lnTo>
                        <a:pt x="204" y="152"/>
                      </a:lnTo>
                      <a:lnTo>
                        <a:pt x="222" y="152"/>
                      </a:lnTo>
                      <a:lnTo>
                        <a:pt x="222" y="148"/>
                      </a:lnTo>
                      <a:lnTo>
                        <a:pt x="221" y="145"/>
                      </a:lnTo>
                      <a:lnTo>
                        <a:pt x="207" y="1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31" name="任意多边形: 形状 330"/>
                <p:cNvSpPr>
                  <a:spLocks noChangeAspect="1"/>
                </p:cNvSpPr>
                <p:nvPr/>
              </p:nvSpPr>
              <p:spPr bwMode="gray">
                <a:xfrm>
                  <a:off x="3284" y="1036"/>
                  <a:ext cx="99" cy="52"/>
                </a:xfrm>
                <a:custGeom>
                  <a:avLst/>
                  <a:gdLst/>
                  <a:ahLst/>
                  <a:cxnLst>
                    <a:cxn ang="0">
                      <a:pos x="20" y="11"/>
                    </a:cxn>
                    <a:cxn ang="0">
                      <a:pos x="23" y="22"/>
                    </a:cxn>
                    <a:cxn ang="0">
                      <a:pos x="2" y="41"/>
                    </a:cxn>
                    <a:cxn ang="0">
                      <a:pos x="15" y="61"/>
                    </a:cxn>
                    <a:cxn ang="0">
                      <a:pos x="23" y="72"/>
                    </a:cxn>
                    <a:cxn ang="0">
                      <a:pos x="29" y="76"/>
                    </a:cxn>
                    <a:cxn ang="0">
                      <a:pos x="36" y="91"/>
                    </a:cxn>
                    <a:cxn ang="0">
                      <a:pos x="70" y="97"/>
                    </a:cxn>
                    <a:cxn ang="0">
                      <a:pos x="85" y="86"/>
                    </a:cxn>
                    <a:cxn ang="0">
                      <a:pos x="121" y="79"/>
                    </a:cxn>
                    <a:cxn ang="0">
                      <a:pos x="144" y="69"/>
                    </a:cxn>
                    <a:cxn ang="0">
                      <a:pos x="202" y="66"/>
                    </a:cxn>
                    <a:cxn ang="0">
                      <a:pos x="199" y="76"/>
                    </a:cxn>
                    <a:cxn ang="0">
                      <a:pos x="209" y="88"/>
                    </a:cxn>
                    <a:cxn ang="0">
                      <a:pos x="202" y="96"/>
                    </a:cxn>
                    <a:cxn ang="0">
                      <a:pos x="153" y="106"/>
                    </a:cxn>
                    <a:cxn ang="0">
                      <a:pos x="133" y="106"/>
                    </a:cxn>
                    <a:cxn ang="0">
                      <a:pos x="145" y="123"/>
                    </a:cxn>
                    <a:cxn ang="0">
                      <a:pos x="158" y="130"/>
                    </a:cxn>
                    <a:cxn ang="0">
                      <a:pos x="153" y="144"/>
                    </a:cxn>
                    <a:cxn ang="0">
                      <a:pos x="117" y="131"/>
                    </a:cxn>
                    <a:cxn ang="0">
                      <a:pos x="98" y="119"/>
                    </a:cxn>
                    <a:cxn ang="0">
                      <a:pos x="86" y="138"/>
                    </a:cxn>
                    <a:cxn ang="0">
                      <a:pos x="106" y="158"/>
                    </a:cxn>
                    <a:cxn ang="0">
                      <a:pos x="142" y="183"/>
                    </a:cxn>
                    <a:cxn ang="0">
                      <a:pos x="160" y="199"/>
                    </a:cxn>
                    <a:cxn ang="0">
                      <a:pos x="175" y="188"/>
                    </a:cxn>
                    <a:cxn ang="0">
                      <a:pos x="186" y="183"/>
                    </a:cxn>
                    <a:cxn ang="0">
                      <a:pos x="218" y="187"/>
                    </a:cxn>
                    <a:cxn ang="0">
                      <a:pos x="249" y="187"/>
                    </a:cxn>
                    <a:cxn ang="0">
                      <a:pos x="244" y="206"/>
                    </a:cxn>
                    <a:cxn ang="0">
                      <a:pos x="257" y="228"/>
                    </a:cxn>
                    <a:cxn ang="0">
                      <a:pos x="261" y="246"/>
                    </a:cxn>
                    <a:cxn ang="0">
                      <a:pos x="279" y="259"/>
                    </a:cxn>
                    <a:cxn ang="0">
                      <a:pos x="287" y="259"/>
                    </a:cxn>
                    <a:cxn ang="0">
                      <a:pos x="332" y="236"/>
                    </a:cxn>
                    <a:cxn ang="0">
                      <a:pos x="354" y="211"/>
                    </a:cxn>
                    <a:cxn ang="0">
                      <a:pos x="376" y="209"/>
                    </a:cxn>
                    <a:cxn ang="0">
                      <a:pos x="391" y="208"/>
                    </a:cxn>
                    <a:cxn ang="0">
                      <a:pos x="413" y="182"/>
                    </a:cxn>
                    <a:cxn ang="0">
                      <a:pos x="424" y="163"/>
                    </a:cxn>
                    <a:cxn ang="0">
                      <a:pos x="428" y="150"/>
                    </a:cxn>
                    <a:cxn ang="0">
                      <a:pos x="421" y="124"/>
                    </a:cxn>
                    <a:cxn ang="0">
                      <a:pos x="443" y="112"/>
                    </a:cxn>
                    <a:cxn ang="0">
                      <a:pos x="459" y="87"/>
                    </a:cxn>
                    <a:cxn ang="0">
                      <a:pos x="462" y="79"/>
                    </a:cxn>
                    <a:cxn ang="0">
                      <a:pos x="491" y="57"/>
                    </a:cxn>
                    <a:cxn ang="0">
                      <a:pos x="487" y="28"/>
                    </a:cxn>
                    <a:cxn ang="0">
                      <a:pos x="492" y="11"/>
                    </a:cxn>
                    <a:cxn ang="0">
                      <a:pos x="235" y="0"/>
                    </a:cxn>
                    <a:cxn ang="0">
                      <a:pos x="228" y="11"/>
                    </a:cxn>
                    <a:cxn ang="0">
                      <a:pos x="67" y="0"/>
                    </a:cxn>
                    <a:cxn ang="0">
                      <a:pos x="35" y="0"/>
                    </a:cxn>
                  </a:cxnLst>
                  <a:rect l="0" t="0" r="r" b="b"/>
                  <a:pathLst>
                    <a:path w="496" h="260">
                      <a:moveTo>
                        <a:pt x="32" y="12"/>
                      </a:moveTo>
                      <a:lnTo>
                        <a:pt x="30" y="17"/>
                      </a:lnTo>
                      <a:lnTo>
                        <a:pt x="20" y="11"/>
                      </a:lnTo>
                      <a:lnTo>
                        <a:pt x="18" y="12"/>
                      </a:lnTo>
                      <a:lnTo>
                        <a:pt x="23" y="18"/>
                      </a:lnTo>
                      <a:lnTo>
                        <a:pt x="23" y="22"/>
                      </a:lnTo>
                      <a:lnTo>
                        <a:pt x="13" y="22"/>
                      </a:lnTo>
                      <a:lnTo>
                        <a:pt x="0" y="36"/>
                      </a:lnTo>
                      <a:lnTo>
                        <a:pt x="2" y="41"/>
                      </a:lnTo>
                      <a:lnTo>
                        <a:pt x="9" y="43"/>
                      </a:lnTo>
                      <a:lnTo>
                        <a:pt x="8" y="54"/>
                      </a:lnTo>
                      <a:lnTo>
                        <a:pt x="15" y="61"/>
                      </a:lnTo>
                      <a:lnTo>
                        <a:pt x="15" y="68"/>
                      </a:lnTo>
                      <a:lnTo>
                        <a:pt x="21" y="80"/>
                      </a:lnTo>
                      <a:lnTo>
                        <a:pt x="23" y="72"/>
                      </a:lnTo>
                      <a:lnTo>
                        <a:pt x="29" y="68"/>
                      </a:lnTo>
                      <a:lnTo>
                        <a:pt x="27" y="72"/>
                      </a:lnTo>
                      <a:lnTo>
                        <a:pt x="29" y="76"/>
                      </a:lnTo>
                      <a:lnTo>
                        <a:pt x="32" y="77"/>
                      </a:lnTo>
                      <a:lnTo>
                        <a:pt x="29" y="85"/>
                      </a:lnTo>
                      <a:lnTo>
                        <a:pt x="36" y="91"/>
                      </a:lnTo>
                      <a:lnTo>
                        <a:pt x="67" y="88"/>
                      </a:lnTo>
                      <a:lnTo>
                        <a:pt x="70" y="91"/>
                      </a:lnTo>
                      <a:lnTo>
                        <a:pt x="70" y="97"/>
                      </a:lnTo>
                      <a:lnTo>
                        <a:pt x="75" y="98"/>
                      </a:lnTo>
                      <a:lnTo>
                        <a:pt x="85" y="90"/>
                      </a:lnTo>
                      <a:lnTo>
                        <a:pt x="85" y="86"/>
                      </a:lnTo>
                      <a:lnTo>
                        <a:pt x="102" y="86"/>
                      </a:lnTo>
                      <a:lnTo>
                        <a:pt x="107" y="79"/>
                      </a:lnTo>
                      <a:lnTo>
                        <a:pt x="121" y="79"/>
                      </a:lnTo>
                      <a:lnTo>
                        <a:pt x="122" y="74"/>
                      </a:lnTo>
                      <a:lnTo>
                        <a:pt x="142" y="76"/>
                      </a:lnTo>
                      <a:lnTo>
                        <a:pt x="144" y="69"/>
                      </a:lnTo>
                      <a:lnTo>
                        <a:pt x="187" y="70"/>
                      </a:lnTo>
                      <a:lnTo>
                        <a:pt x="192" y="63"/>
                      </a:lnTo>
                      <a:lnTo>
                        <a:pt x="202" y="66"/>
                      </a:lnTo>
                      <a:lnTo>
                        <a:pt x="207" y="60"/>
                      </a:lnTo>
                      <a:lnTo>
                        <a:pt x="207" y="71"/>
                      </a:lnTo>
                      <a:lnTo>
                        <a:pt x="199" y="76"/>
                      </a:lnTo>
                      <a:lnTo>
                        <a:pt x="211" y="77"/>
                      </a:lnTo>
                      <a:lnTo>
                        <a:pt x="209" y="81"/>
                      </a:lnTo>
                      <a:lnTo>
                        <a:pt x="209" y="88"/>
                      </a:lnTo>
                      <a:lnTo>
                        <a:pt x="201" y="91"/>
                      </a:lnTo>
                      <a:lnTo>
                        <a:pt x="201" y="95"/>
                      </a:lnTo>
                      <a:lnTo>
                        <a:pt x="202" y="96"/>
                      </a:lnTo>
                      <a:lnTo>
                        <a:pt x="201" y="99"/>
                      </a:lnTo>
                      <a:lnTo>
                        <a:pt x="156" y="98"/>
                      </a:lnTo>
                      <a:lnTo>
                        <a:pt x="153" y="106"/>
                      </a:lnTo>
                      <a:lnTo>
                        <a:pt x="149" y="104"/>
                      </a:lnTo>
                      <a:lnTo>
                        <a:pt x="149" y="98"/>
                      </a:lnTo>
                      <a:lnTo>
                        <a:pt x="133" y="106"/>
                      </a:lnTo>
                      <a:lnTo>
                        <a:pt x="136" y="112"/>
                      </a:lnTo>
                      <a:lnTo>
                        <a:pt x="132" y="118"/>
                      </a:lnTo>
                      <a:lnTo>
                        <a:pt x="145" y="123"/>
                      </a:lnTo>
                      <a:lnTo>
                        <a:pt x="147" y="128"/>
                      </a:lnTo>
                      <a:lnTo>
                        <a:pt x="156" y="127"/>
                      </a:lnTo>
                      <a:lnTo>
                        <a:pt x="158" y="130"/>
                      </a:lnTo>
                      <a:lnTo>
                        <a:pt x="158" y="135"/>
                      </a:lnTo>
                      <a:lnTo>
                        <a:pt x="161" y="140"/>
                      </a:lnTo>
                      <a:lnTo>
                        <a:pt x="153" y="144"/>
                      </a:lnTo>
                      <a:lnTo>
                        <a:pt x="144" y="135"/>
                      </a:lnTo>
                      <a:lnTo>
                        <a:pt x="118" y="138"/>
                      </a:lnTo>
                      <a:lnTo>
                        <a:pt x="117" y="131"/>
                      </a:lnTo>
                      <a:lnTo>
                        <a:pt x="112" y="130"/>
                      </a:lnTo>
                      <a:lnTo>
                        <a:pt x="112" y="124"/>
                      </a:lnTo>
                      <a:lnTo>
                        <a:pt x="98" y="119"/>
                      </a:lnTo>
                      <a:lnTo>
                        <a:pt x="85" y="128"/>
                      </a:lnTo>
                      <a:lnTo>
                        <a:pt x="84" y="131"/>
                      </a:lnTo>
                      <a:lnTo>
                        <a:pt x="86" y="138"/>
                      </a:lnTo>
                      <a:lnTo>
                        <a:pt x="94" y="145"/>
                      </a:lnTo>
                      <a:lnTo>
                        <a:pt x="96" y="154"/>
                      </a:lnTo>
                      <a:lnTo>
                        <a:pt x="106" y="158"/>
                      </a:lnTo>
                      <a:lnTo>
                        <a:pt x="115" y="172"/>
                      </a:lnTo>
                      <a:lnTo>
                        <a:pt x="139" y="174"/>
                      </a:lnTo>
                      <a:lnTo>
                        <a:pt x="142" y="183"/>
                      </a:lnTo>
                      <a:lnTo>
                        <a:pt x="142" y="194"/>
                      </a:lnTo>
                      <a:lnTo>
                        <a:pt x="150" y="203"/>
                      </a:lnTo>
                      <a:lnTo>
                        <a:pt x="160" y="199"/>
                      </a:lnTo>
                      <a:lnTo>
                        <a:pt x="161" y="199"/>
                      </a:lnTo>
                      <a:lnTo>
                        <a:pt x="161" y="194"/>
                      </a:lnTo>
                      <a:lnTo>
                        <a:pt x="175" y="188"/>
                      </a:lnTo>
                      <a:lnTo>
                        <a:pt x="181" y="195"/>
                      </a:lnTo>
                      <a:lnTo>
                        <a:pt x="182" y="183"/>
                      </a:lnTo>
                      <a:lnTo>
                        <a:pt x="186" y="183"/>
                      </a:lnTo>
                      <a:lnTo>
                        <a:pt x="187" y="190"/>
                      </a:lnTo>
                      <a:lnTo>
                        <a:pt x="203" y="199"/>
                      </a:lnTo>
                      <a:lnTo>
                        <a:pt x="218" y="187"/>
                      </a:lnTo>
                      <a:lnTo>
                        <a:pt x="241" y="195"/>
                      </a:lnTo>
                      <a:lnTo>
                        <a:pt x="246" y="192"/>
                      </a:lnTo>
                      <a:lnTo>
                        <a:pt x="249" y="187"/>
                      </a:lnTo>
                      <a:lnTo>
                        <a:pt x="250" y="188"/>
                      </a:lnTo>
                      <a:lnTo>
                        <a:pt x="249" y="198"/>
                      </a:lnTo>
                      <a:lnTo>
                        <a:pt x="244" y="206"/>
                      </a:lnTo>
                      <a:lnTo>
                        <a:pt x="246" y="224"/>
                      </a:lnTo>
                      <a:lnTo>
                        <a:pt x="254" y="232"/>
                      </a:lnTo>
                      <a:lnTo>
                        <a:pt x="257" y="228"/>
                      </a:lnTo>
                      <a:lnTo>
                        <a:pt x="255" y="236"/>
                      </a:lnTo>
                      <a:lnTo>
                        <a:pt x="263" y="243"/>
                      </a:lnTo>
                      <a:lnTo>
                        <a:pt x="261" y="246"/>
                      </a:lnTo>
                      <a:lnTo>
                        <a:pt x="262" y="249"/>
                      </a:lnTo>
                      <a:lnTo>
                        <a:pt x="278" y="253"/>
                      </a:lnTo>
                      <a:lnTo>
                        <a:pt x="279" y="259"/>
                      </a:lnTo>
                      <a:lnTo>
                        <a:pt x="283" y="260"/>
                      </a:lnTo>
                      <a:lnTo>
                        <a:pt x="287" y="254"/>
                      </a:lnTo>
                      <a:lnTo>
                        <a:pt x="287" y="259"/>
                      </a:lnTo>
                      <a:lnTo>
                        <a:pt x="315" y="255"/>
                      </a:lnTo>
                      <a:lnTo>
                        <a:pt x="328" y="247"/>
                      </a:lnTo>
                      <a:lnTo>
                        <a:pt x="332" y="236"/>
                      </a:lnTo>
                      <a:lnTo>
                        <a:pt x="333" y="221"/>
                      </a:lnTo>
                      <a:lnTo>
                        <a:pt x="337" y="217"/>
                      </a:lnTo>
                      <a:lnTo>
                        <a:pt x="354" y="211"/>
                      </a:lnTo>
                      <a:lnTo>
                        <a:pt x="367" y="199"/>
                      </a:lnTo>
                      <a:lnTo>
                        <a:pt x="376" y="204"/>
                      </a:lnTo>
                      <a:lnTo>
                        <a:pt x="376" y="209"/>
                      </a:lnTo>
                      <a:lnTo>
                        <a:pt x="379" y="211"/>
                      </a:lnTo>
                      <a:lnTo>
                        <a:pt x="385" y="204"/>
                      </a:lnTo>
                      <a:lnTo>
                        <a:pt x="391" y="208"/>
                      </a:lnTo>
                      <a:lnTo>
                        <a:pt x="405" y="194"/>
                      </a:lnTo>
                      <a:lnTo>
                        <a:pt x="414" y="188"/>
                      </a:lnTo>
                      <a:lnTo>
                        <a:pt x="413" y="182"/>
                      </a:lnTo>
                      <a:lnTo>
                        <a:pt x="418" y="174"/>
                      </a:lnTo>
                      <a:lnTo>
                        <a:pt x="417" y="166"/>
                      </a:lnTo>
                      <a:lnTo>
                        <a:pt x="424" y="163"/>
                      </a:lnTo>
                      <a:lnTo>
                        <a:pt x="425" y="156"/>
                      </a:lnTo>
                      <a:lnTo>
                        <a:pt x="425" y="150"/>
                      </a:lnTo>
                      <a:lnTo>
                        <a:pt x="428" y="150"/>
                      </a:lnTo>
                      <a:lnTo>
                        <a:pt x="427" y="142"/>
                      </a:lnTo>
                      <a:lnTo>
                        <a:pt x="422" y="140"/>
                      </a:lnTo>
                      <a:lnTo>
                        <a:pt x="421" y="124"/>
                      </a:lnTo>
                      <a:lnTo>
                        <a:pt x="433" y="114"/>
                      </a:lnTo>
                      <a:lnTo>
                        <a:pt x="434" y="109"/>
                      </a:lnTo>
                      <a:lnTo>
                        <a:pt x="443" y="112"/>
                      </a:lnTo>
                      <a:lnTo>
                        <a:pt x="448" y="98"/>
                      </a:lnTo>
                      <a:lnTo>
                        <a:pt x="455" y="99"/>
                      </a:lnTo>
                      <a:lnTo>
                        <a:pt x="459" y="87"/>
                      </a:lnTo>
                      <a:lnTo>
                        <a:pt x="465" y="86"/>
                      </a:lnTo>
                      <a:lnTo>
                        <a:pt x="462" y="84"/>
                      </a:lnTo>
                      <a:lnTo>
                        <a:pt x="462" y="79"/>
                      </a:lnTo>
                      <a:lnTo>
                        <a:pt x="472" y="66"/>
                      </a:lnTo>
                      <a:lnTo>
                        <a:pt x="473" y="60"/>
                      </a:lnTo>
                      <a:lnTo>
                        <a:pt x="491" y="57"/>
                      </a:lnTo>
                      <a:lnTo>
                        <a:pt x="494" y="44"/>
                      </a:lnTo>
                      <a:lnTo>
                        <a:pt x="496" y="37"/>
                      </a:lnTo>
                      <a:lnTo>
                        <a:pt x="487" y="28"/>
                      </a:lnTo>
                      <a:lnTo>
                        <a:pt x="488" y="26"/>
                      </a:lnTo>
                      <a:lnTo>
                        <a:pt x="487" y="21"/>
                      </a:lnTo>
                      <a:lnTo>
                        <a:pt x="492" y="11"/>
                      </a:lnTo>
                      <a:lnTo>
                        <a:pt x="491" y="4"/>
                      </a:lnTo>
                      <a:lnTo>
                        <a:pt x="492" y="0"/>
                      </a:lnTo>
                      <a:lnTo>
                        <a:pt x="235" y="0"/>
                      </a:lnTo>
                      <a:lnTo>
                        <a:pt x="235" y="4"/>
                      </a:lnTo>
                      <a:lnTo>
                        <a:pt x="230" y="2"/>
                      </a:lnTo>
                      <a:lnTo>
                        <a:pt x="228" y="11"/>
                      </a:lnTo>
                      <a:lnTo>
                        <a:pt x="222" y="5"/>
                      </a:lnTo>
                      <a:lnTo>
                        <a:pt x="219" y="0"/>
                      </a:lnTo>
                      <a:lnTo>
                        <a:pt x="67" y="0"/>
                      </a:lnTo>
                      <a:lnTo>
                        <a:pt x="67" y="0"/>
                      </a:lnTo>
                      <a:lnTo>
                        <a:pt x="66" y="0"/>
                      </a:lnTo>
                      <a:lnTo>
                        <a:pt x="35" y="0"/>
                      </a:lnTo>
                      <a:lnTo>
                        <a:pt x="31" y="6"/>
                      </a:lnTo>
                      <a:lnTo>
                        <a:pt x="32" y="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8" name="任意多边形: 形状 97"/>
              <p:cNvSpPr>
                <a:spLocks noChangeAspect="1"/>
              </p:cNvSpPr>
              <p:nvPr/>
            </p:nvSpPr>
            <p:spPr bwMode="gray">
              <a:xfrm>
                <a:off x="2702344" y="3104732"/>
                <a:ext cx="5282" cy="580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22"/>
                  </a:cxn>
                  <a:cxn ang="0">
                    <a:pos x="2" y="0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1" y="15"/>
                  </a:cxn>
                  <a:cxn ang="0">
                    <a:pos x="13" y="13"/>
                  </a:cxn>
                  <a:cxn ang="0">
                    <a:pos x="19" y="10"/>
                  </a:cxn>
                  <a:cxn ang="0">
                    <a:pos x="19" y="6"/>
                  </a:cxn>
                  <a:cxn ang="0">
                    <a:pos x="8" y="0"/>
                  </a:cxn>
                  <a:cxn ang="0">
                    <a:pos x="3" y="0"/>
                  </a:cxn>
                </a:cxnLst>
                <a:rect l="0" t="0" r="r" b="b"/>
                <a:pathLst>
                  <a:path w="19" h="22">
                    <a:moveTo>
                      <a:pt x="3" y="0"/>
                    </a:moveTo>
                    <a:lnTo>
                      <a:pt x="3" y="22"/>
                    </a:lnTo>
                    <a:lnTo>
                      <a:pt x="2" y="0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1" y="15"/>
                    </a:lnTo>
                    <a:lnTo>
                      <a:pt x="13" y="13"/>
                    </a:lnTo>
                    <a:lnTo>
                      <a:pt x="19" y="10"/>
                    </a:lnTo>
                    <a:lnTo>
                      <a:pt x="19" y="6"/>
                    </a:lnTo>
                    <a:lnTo>
                      <a:pt x="8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9" name="任意多边形: 形状 98"/>
              <p:cNvSpPr>
                <a:spLocks noChangeAspect="1"/>
              </p:cNvSpPr>
              <p:nvPr/>
            </p:nvSpPr>
            <p:spPr bwMode="gray">
              <a:xfrm>
                <a:off x="2983608" y="2578372"/>
                <a:ext cx="38295" cy="40601"/>
              </a:xfrm>
              <a:custGeom>
                <a:avLst/>
                <a:gdLst/>
                <a:ahLst/>
                <a:cxnLst>
                  <a:cxn ang="0">
                    <a:pos x="82" y="27"/>
                  </a:cxn>
                  <a:cxn ang="0">
                    <a:pos x="96" y="46"/>
                  </a:cxn>
                  <a:cxn ang="0">
                    <a:pos x="118" y="55"/>
                  </a:cxn>
                  <a:cxn ang="0">
                    <a:pos x="128" y="70"/>
                  </a:cxn>
                  <a:cxn ang="0">
                    <a:pos x="137" y="68"/>
                  </a:cxn>
                  <a:cxn ang="0">
                    <a:pos x="141" y="90"/>
                  </a:cxn>
                  <a:cxn ang="0">
                    <a:pos x="130" y="87"/>
                  </a:cxn>
                  <a:cxn ang="0">
                    <a:pos x="123" y="82"/>
                  </a:cxn>
                  <a:cxn ang="0">
                    <a:pos x="107" y="81"/>
                  </a:cxn>
                  <a:cxn ang="0">
                    <a:pos x="97" y="92"/>
                  </a:cxn>
                  <a:cxn ang="0">
                    <a:pos x="110" y="101"/>
                  </a:cxn>
                  <a:cxn ang="0">
                    <a:pos x="118" y="112"/>
                  </a:cxn>
                  <a:cxn ang="0">
                    <a:pos x="129" y="113"/>
                  </a:cxn>
                  <a:cxn ang="0">
                    <a:pos x="128" y="138"/>
                  </a:cxn>
                  <a:cxn ang="0">
                    <a:pos x="121" y="140"/>
                  </a:cxn>
                  <a:cxn ang="0">
                    <a:pos x="110" y="133"/>
                  </a:cxn>
                  <a:cxn ang="0">
                    <a:pos x="110" y="122"/>
                  </a:cxn>
                  <a:cxn ang="0">
                    <a:pos x="97" y="128"/>
                  </a:cxn>
                  <a:cxn ang="0">
                    <a:pos x="75" y="98"/>
                  </a:cxn>
                  <a:cxn ang="0">
                    <a:pos x="31" y="76"/>
                  </a:cxn>
                  <a:cxn ang="0">
                    <a:pos x="24" y="62"/>
                  </a:cxn>
                  <a:cxn ang="0">
                    <a:pos x="10" y="50"/>
                  </a:cxn>
                  <a:cxn ang="0">
                    <a:pos x="8" y="39"/>
                  </a:cxn>
                  <a:cxn ang="0">
                    <a:pos x="4" y="33"/>
                  </a:cxn>
                  <a:cxn ang="0">
                    <a:pos x="4" y="26"/>
                  </a:cxn>
                  <a:cxn ang="0">
                    <a:pos x="1" y="11"/>
                  </a:cxn>
                  <a:cxn ang="0">
                    <a:pos x="0" y="7"/>
                  </a:cxn>
                  <a:cxn ang="0">
                    <a:pos x="15" y="0"/>
                  </a:cxn>
                  <a:cxn ang="0">
                    <a:pos x="49" y="9"/>
                  </a:cxn>
                  <a:cxn ang="0">
                    <a:pos x="58" y="5"/>
                  </a:cxn>
                  <a:cxn ang="0">
                    <a:pos x="75" y="15"/>
                  </a:cxn>
                  <a:cxn ang="0">
                    <a:pos x="82" y="27"/>
                  </a:cxn>
                </a:cxnLst>
                <a:rect l="0" t="0" r="r" b="b"/>
                <a:pathLst>
                  <a:path w="141" h="140">
                    <a:moveTo>
                      <a:pt x="82" y="27"/>
                    </a:moveTo>
                    <a:lnTo>
                      <a:pt x="96" y="46"/>
                    </a:lnTo>
                    <a:lnTo>
                      <a:pt x="118" y="55"/>
                    </a:lnTo>
                    <a:lnTo>
                      <a:pt x="128" y="70"/>
                    </a:lnTo>
                    <a:lnTo>
                      <a:pt x="137" y="68"/>
                    </a:lnTo>
                    <a:lnTo>
                      <a:pt x="141" y="90"/>
                    </a:lnTo>
                    <a:lnTo>
                      <a:pt x="130" y="87"/>
                    </a:lnTo>
                    <a:lnTo>
                      <a:pt x="123" y="82"/>
                    </a:lnTo>
                    <a:lnTo>
                      <a:pt x="107" y="81"/>
                    </a:lnTo>
                    <a:lnTo>
                      <a:pt x="97" y="92"/>
                    </a:lnTo>
                    <a:lnTo>
                      <a:pt x="110" y="101"/>
                    </a:lnTo>
                    <a:lnTo>
                      <a:pt x="118" y="112"/>
                    </a:lnTo>
                    <a:lnTo>
                      <a:pt x="129" y="113"/>
                    </a:lnTo>
                    <a:lnTo>
                      <a:pt x="128" y="138"/>
                    </a:lnTo>
                    <a:lnTo>
                      <a:pt x="121" y="140"/>
                    </a:lnTo>
                    <a:lnTo>
                      <a:pt x="110" y="133"/>
                    </a:lnTo>
                    <a:lnTo>
                      <a:pt x="110" y="122"/>
                    </a:lnTo>
                    <a:lnTo>
                      <a:pt x="97" y="128"/>
                    </a:lnTo>
                    <a:lnTo>
                      <a:pt x="75" y="98"/>
                    </a:lnTo>
                    <a:lnTo>
                      <a:pt x="31" y="76"/>
                    </a:lnTo>
                    <a:lnTo>
                      <a:pt x="24" y="62"/>
                    </a:lnTo>
                    <a:lnTo>
                      <a:pt x="10" y="50"/>
                    </a:lnTo>
                    <a:lnTo>
                      <a:pt x="8" y="39"/>
                    </a:lnTo>
                    <a:lnTo>
                      <a:pt x="4" y="33"/>
                    </a:lnTo>
                    <a:lnTo>
                      <a:pt x="4" y="26"/>
                    </a:lnTo>
                    <a:lnTo>
                      <a:pt x="1" y="11"/>
                    </a:lnTo>
                    <a:lnTo>
                      <a:pt x="0" y="7"/>
                    </a:lnTo>
                    <a:lnTo>
                      <a:pt x="15" y="0"/>
                    </a:lnTo>
                    <a:lnTo>
                      <a:pt x="49" y="9"/>
                    </a:lnTo>
                    <a:lnTo>
                      <a:pt x="58" y="5"/>
                    </a:lnTo>
                    <a:lnTo>
                      <a:pt x="75" y="15"/>
                    </a:lnTo>
                    <a:lnTo>
                      <a:pt x="82" y="27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0" name="任意多边形: 形状 99"/>
              <p:cNvSpPr>
                <a:spLocks noChangeAspect="1"/>
              </p:cNvSpPr>
              <p:nvPr/>
            </p:nvSpPr>
            <p:spPr bwMode="gray">
              <a:xfrm>
                <a:off x="2933429" y="2672623"/>
                <a:ext cx="38295" cy="29001"/>
              </a:xfrm>
              <a:custGeom>
                <a:avLst/>
                <a:gdLst/>
                <a:ahLst/>
                <a:cxnLst>
                  <a:cxn ang="0">
                    <a:pos x="144" y="31"/>
                  </a:cxn>
                  <a:cxn ang="0">
                    <a:pos x="144" y="51"/>
                  </a:cxn>
                  <a:cxn ang="0">
                    <a:pos x="146" y="69"/>
                  </a:cxn>
                  <a:cxn ang="0">
                    <a:pos x="134" y="78"/>
                  </a:cxn>
                  <a:cxn ang="0">
                    <a:pos x="123" y="79"/>
                  </a:cxn>
                  <a:cxn ang="0">
                    <a:pos x="116" y="76"/>
                  </a:cxn>
                  <a:cxn ang="0">
                    <a:pos x="112" y="86"/>
                  </a:cxn>
                  <a:cxn ang="0">
                    <a:pos x="94" y="80"/>
                  </a:cxn>
                  <a:cxn ang="0">
                    <a:pos x="76" y="87"/>
                  </a:cxn>
                  <a:cxn ang="0">
                    <a:pos x="32" y="98"/>
                  </a:cxn>
                  <a:cxn ang="0">
                    <a:pos x="10" y="102"/>
                  </a:cxn>
                  <a:cxn ang="0">
                    <a:pos x="0" y="100"/>
                  </a:cxn>
                  <a:cxn ang="0">
                    <a:pos x="1" y="82"/>
                  </a:cxn>
                  <a:cxn ang="0">
                    <a:pos x="4" y="70"/>
                  </a:cxn>
                  <a:cxn ang="0">
                    <a:pos x="25" y="58"/>
                  </a:cxn>
                  <a:cxn ang="0">
                    <a:pos x="46" y="39"/>
                  </a:cxn>
                  <a:cxn ang="0">
                    <a:pos x="51" y="33"/>
                  </a:cxn>
                  <a:cxn ang="0">
                    <a:pos x="91" y="22"/>
                  </a:cxn>
                  <a:cxn ang="0">
                    <a:pos x="105" y="9"/>
                  </a:cxn>
                  <a:cxn ang="0">
                    <a:pos x="118" y="0"/>
                  </a:cxn>
                  <a:cxn ang="0">
                    <a:pos x="123" y="8"/>
                  </a:cxn>
                  <a:cxn ang="0">
                    <a:pos x="140" y="22"/>
                  </a:cxn>
                  <a:cxn ang="0">
                    <a:pos x="144" y="31"/>
                  </a:cxn>
                </a:cxnLst>
                <a:rect l="0" t="0" r="r" b="b"/>
                <a:pathLst>
                  <a:path w="146" h="102">
                    <a:moveTo>
                      <a:pt x="144" y="31"/>
                    </a:moveTo>
                    <a:lnTo>
                      <a:pt x="144" y="51"/>
                    </a:lnTo>
                    <a:lnTo>
                      <a:pt x="146" y="69"/>
                    </a:lnTo>
                    <a:lnTo>
                      <a:pt x="134" y="78"/>
                    </a:lnTo>
                    <a:lnTo>
                      <a:pt x="123" y="79"/>
                    </a:lnTo>
                    <a:lnTo>
                      <a:pt x="116" y="76"/>
                    </a:lnTo>
                    <a:lnTo>
                      <a:pt x="112" y="86"/>
                    </a:lnTo>
                    <a:lnTo>
                      <a:pt x="94" y="80"/>
                    </a:lnTo>
                    <a:lnTo>
                      <a:pt x="76" y="87"/>
                    </a:lnTo>
                    <a:lnTo>
                      <a:pt x="32" y="98"/>
                    </a:lnTo>
                    <a:lnTo>
                      <a:pt x="10" y="102"/>
                    </a:lnTo>
                    <a:lnTo>
                      <a:pt x="0" y="100"/>
                    </a:lnTo>
                    <a:lnTo>
                      <a:pt x="1" y="82"/>
                    </a:lnTo>
                    <a:lnTo>
                      <a:pt x="4" y="70"/>
                    </a:lnTo>
                    <a:lnTo>
                      <a:pt x="25" y="58"/>
                    </a:lnTo>
                    <a:lnTo>
                      <a:pt x="46" y="39"/>
                    </a:lnTo>
                    <a:lnTo>
                      <a:pt x="51" y="33"/>
                    </a:lnTo>
                    <a:lnTo>
                      <a:pt x="91" y="22"/>
                    </a:lnTo>
                    <a:lnTo>
                      <a:pt x="105" y="9"/>
                    </a:lnTo>
                    <a:lnTo>
                      <a:pt x="118" y="0"/>
                    </a:lnTo>
                    <a:lnTo>
                      <a:pt x="123" y="8"/>
                    </a:lnTo>
                    <a:lnTo>
                      <a:pt x="140" y="22"/>
                    </a:lnTo>
                    <a:lnTo>
                      <a:pt x="144" y="31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1" name="任意多边形: 形状 100"/>
              <p:cNvSpPr>
                <a:spLocks noChangeAspect="1"/>
              </p:cNvSpPr>
              <p:nvPr/>
            </p:nvSpPr>
            <p:spPr bwMode="gray">
              <a:xfrm>
                <a:off x="2703664" y="3100382"/>
                <a:ext cx="11885" cy="4351"/>
              </a:xfrm>
              <a:custGeom>
                <a:avLst/>
                <a:gdLst/>
                <a:ahLst/>
                <a:cxnLst>
                  <a:cxn ang="0">
                    <a:pos x="44" y="4"/>
                  </a:cxn>
                  <a:cxn ang="0">
                    <a:pos x="41" y="6"/>
                  </a:cxn>
                  <a:cxn ang="0">
                    <a:pos x="14" y="0"/>
                  </a:cxn>
                  <a:cxn ang="0">
                    <a:pos x="5" y="0"/>
                  </a:cxn>
                  <a:cxn ang="0">
                    <a:pos x="0" y="3"/>
                  </a:cxn>
                  <a:cxn ang="0">
                    <a:pos x="1" y="9"/>
                  </a:cxn>
                  <a:cxn ang="0">
                    <a:pos x="6" y="15"/>
                  </a:cxn>
                  <a:cxn ang="0">
                    <a:pos x="15" y="15"/>
                  </a:cxn>
                  <a:cxn ang="0">
                    <a:pos x="25" y="15"/>
                  </a:cxn>
                  <a:cxn ang="0">
                    <a:pos x="25" y="10"/>
                  </a:cxn>
                  <a:cxn ang="0">
                    <a:pos x="27" y="6"/>
                  </a:cxn>
                  <a:cxn ang="0">
                    <a:pos x="41" y="7"/>
                  </a:cxn>
                  <a:cxn ang="0">
                    <a:pos x="44" y="4"/>
                  </a:cxn>
                </a:cxnLst>
                <a:rect l="0" t="0" r="r" b="b"/>
                <a:pathLst>
                  <a:path w="44" h="15">
                    <a:moveTo>
                      <a:pt x="44" y="4"/>
                    </a:moveTo>
                    <a:lnTo>
                      <a:pt x="41" y="6"/>
                    </a:lnTo>
                    <a:lnTo>
                      <a:pt x="14" y="0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1" y="9"/>
                    </a:lnTo>
                    <a:lnTo>
                      <a:pt x="6" y="15"/>
                    </a:lnTo>
                    <a:lnTo>
                      <a:pt x="15" y="15"/>
                    </a:lnTo>
                    <a:lnTo>
                      <a:pt x="25" y="15"/>
                    </a:lnTo>
                    <a:lnTo>
                      <a:pt x="25" y="10"/>
                    </a:lnTo>
                    <a:lnTo>
                      <a:pt x="27" y="6"/>
                    </a:lnTo>
                    <a:lnTo>
                      <a:pt x="41" y="7"/>
                    </a:lnTo>
                    <a:lnTo>
                      <a:pt x="44" y="4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2" name="任意多边形: 形状 101"/>
              <p:cNvSpPr>
                <a:spLocks noChangeAspect="1"/>
              </p:cNvSpPr>
              <p:nvPr/>
            </p:nvSpPr>
            <p:spPr bwMode="gray">
              <a:xfrm>
                <a:off x="2283748" y="2083911"/>
                <a:ext cx="801538" cy="1017921"/>
              </a:xfrm>
              <a:custGeom>
                <a:avLst/>
                <a:gdLst/>
                <a:ahLst/>
                <a:cxnLst>
                  <a:cxn ang="0">
                    <a:pos x="334" y="269"/>
                  </a:cxn>
                  <a:cxn ang="0">
                    <a:pos x="56" y="423"/>
                  </a:cxn>
                  <a:cxn ang="0">
                    <a:pos x="87" y="620"/>
                  </a:cxn>
                  <a:cxn ang="0">
                    <a:pos x="345" y="649"/>
                  </a:cxn>
                  <a:cxn ang="0">
                    <a:pos x="370" y="802"/>
                  </a:cxn>
                  <a:cxn ang="0">
                    <a:pos x="203" y="910"/>
                  </a:cxn>
                  <a:cxn ang="0">
                    <a:pos x="382" y="1005"/>
                  </a:cxn>
                  <a:cxn ang="0">
                    <a:pos x="663" y="1060"/>
                  </a:cxn>
                  <a:cxn ang="0">
                    <a:pos x="789" y="1212"/>
                  </a:cxn>
                  <a:cxn ang="0">
                    <a:pos x="914" y="1457"/>
                  </a:cxn>
                  <a:cxn ang="0">
                    <a:pos x="957" y="1666"/>
                  </a:cxn>
                  <a:cxn ang="0">
                    <a:pos x="946" y="1937"/>
                  </a:cxn>
                  <a:cxn ang="0">
                    <a:pos x="1155" y="1924"/>
                  </a:cxn>
                  <a:cxn ang="0">
                    <a:pos x="1212" y="2100"/>
                  </a:cxn>
                  <a:cxn ang="0">
                    <a:pos x="1198" y="2196"/>
                  </a:cxn>
                  <a:cxn ang="0">
                    <a:pos x="1193" y="2371"/>
                  </a:cxn>
                  <a:cxn ang="0">
                    <a:pos x="1189" y="2458"/>
                  </a:cxn>
                  <a:cxn ang="0">
                    <a:pos x="1066" y="2539"/>
                  </a:cxn>
                  <a:cxn ang="0">
                    <a:pos x="1064" y="2750"/>
                  </a:cxn>
                  <a:cxn ang="0">
                    <a:pos x="1125" y="2895"/>
                  </a:cxn>
                  <a:cxn ang="0">
                    <a:pos x="1211" y="2960"/>
                  </a:cxn>
                  <a:cxn ang="0">
                    <a:pos x="1195" y="3116"/>
                  </a:cxn>
                  <a:cxn ang="0">
                    <a:pos x="1279" y="3272"/>
                  </a:cxn>
                  <a:cxn ang="0">
                    <a:pos x="1338" y="3337"/>
                  </a:cxn>
                  <a:cxn ang="0">
                    <a:pos x="1363" y="3416"/>
                  </a:cxn>
                  <a:cxn ang="0">
                    <a:pos x="1470" y="3433"/>
                  </a:cxn>
                  <a:cxn ang="0">
                    <a:pos x="1537" y="3452"/>
                  </a:cxn>
                  <a:cxn ang="0">
                    <a:pos x="1629" y="3467"/>
                  </a:cxn>
                  <a:cxn ang="0">
                    <a:pos x="1687" y="3305"/>
                  </a:cxn>
                  <a:cxn ang="0">
                    <a:pos x="1689" y="3152"/>
                  </a:cxn>
                  <a:cxn ang="0">
                    <a:pos x="1764" y="3101"/>
                  </a:cxn>
                  <a:cxn ang="0">
                    <a:pos x="1753" y="2943"/>
                  </a:cxn>
                  <a:cxn ang="0">
                    <a:pos x="1812" y="2852"/>
                  </a:cxn>
                  <a:cxn ang="0">
                    <a:pos x="1901" y="2792"/>
                  </a:cxn>
                  <a:cxn ang="0">
                    <a:pos x="1930" y="2799"/>
                  </a:cxn>
                  <a:cxn ang="0">
                    <a:pos x="2028" y="2774"/>
                  </a:cxn>
                  <a:cxn ang="0">
                    <a:pos x="2118" y="2690"/>
                  </a:cxn>
                  <a:cxn ang="0">
                    <a:pos x="2174" y="2551"/>
                  </a:cxn>
                  <a:cxn ang="0">
                    <a:pos x="2221" y="2438"/>
                  </a:cxn>
                  <a:cxn ang="0">
                    <a:pos x="2324" y="2497"/>
                  </a:cxn>
                  <a:cxn ang="0">
                    <a:pos x="2398" y="2454"/>
                  </a:cxn>
                  <a:cxn ang="0">
                    <a:pos x="2533" y="2404"/>
                  </a:cxn>
                  <a:cxn ang="0">
                    <a:pos x="2608" y="2324"/>
                  </a:cxn>
                  <a:cxn ang="0">
                    <a:pos x="2693" y="2260"/>
                  </a:cxn>
                  <a:cxn ang="0">
                    <a:pos x="2744" y="2191"/>
                  </a:cxn>
                  <a:cxn ang="0">
                    <a:pos x="2518" y="2132"/>
                  </a:cxn>
                  <a:cxn ang="0">
                    <a:pos x="2535" y="1960"/>
                  </a:cxn>
                  <a:cxn ang="0">
                    <a:pos x="2675" y="2082"/>
                  </a:cxn>
                  <a:cxn ang="0">
                    <a:pos x="2798" y="2021"/>
                  </a:cxn>
                  <a:cxn ang="0">
                    <a:pos x="2734" y="1919"/>
                  </a:cxn>
                  <a:cxn ang="0">
                    <a:pos x="2637" y="1764"/>
                  </a:cxn>
                  <a:cxn ang="0">
                    <a:pos x="2526" y="1666"/>
                  </a:cxn>
                  <a:cxn ang="0">
                    <a:pos x="2780" y="1635"/>
                  </a:cxn>
                  <a:cxn ang="0">
                    <a:pos x="2761" y="1433"/>
                  </a:cxn>
                  <a:cxn ang="0">
                    <a:pos x="2855" y="1350"/>
                  </a:cxn>
                  <a:cxn ang="0">
                    <a:pos x="2914" y="1260"/>
                  </a:cxn>
                  <a:cxn ang="0">
                    <a:pos x="2866" y="1034"/>
                  </a:cxn>
                  <a:cxn ang="0">
                    <a:pos x="2763" y="931"/>
                  </a:cxn>
                  <a:cxn ang="0">
                    <a:pos x="3000" y="845"/>
                  </a:cxn>
                  <a:cxn ang="0">
                    <a:pos x="2868" y="650"/>
                  </a:cxn>
                  <a:cxn ang="0">
                    <a:pos x="2831" y="472"/>
                  </a:cxn>
                  <a:cxn ang="0">
                    <a:pos x="2931" y="232"/>
                  </a:cxn>
                  <a:cxn ang="0">
                    <a:pos x="3035" y="0"/>
                  </a:cxn>
                </a:cxnLst>
                <a:rect l="0" t="0" r="r" b="b"/>
                <a:pathLst>
                  <a:path w="3035" h="3510">
                    <a:moveTo>
                      <a:pt x="430" y="18"/>
                    </a:moveTo>
                    <a:lnTo>
                      <a:pt x="443" y="28"/>
                    </a:lnTo>
                    <a:lnTo>
                      <a:pt x="454" y="26"/>
                    </a:lnTo>
                    <a:lnTo>
                      <a:pt x="467" y="50"/>
                    </a:lnTo>
                    <a:lnTo>
                      <a:pt x="458" y="63"/>
                    </a:lnTo>
                    <a:lnTo>
                      <a:pt x="442" y="66"/>
                    </a:lnTo>
                    <a:lnTo>
                      <a:pt x="427" y="63"/>
                    </a:lnTo>
                    <a:lnTo>
                      <a:pt x="420" y="93"/>
                    </a:lnTo>
                    <a:lnTo>
                      <a:pt x="430" y="101"/>
                    </a:lnTo>
                    <a:lnTo>
                      <a:pt x="438" y="117"/>
                    </a:lnTo>
                    <a:lnTo>
                      <a:pt x="442" y="131"/>
                    </a:lnTo>
                    <a:lnTo>
                      <a:pt x="442" y="147"/>
                    </a:lnTo>
                    <a:lnTo>
                      <a:pt x="443" y="157"/>
                    </a:lnTo>
                    <a:lnTo>
                      <a:pt x="424" y="183"/>
                    </a:lnTo>
                    <a:lnTo>
                      <a:pt x="416" y="204"/>
                    </a:lnTo>
                    <a:lnTo>
                      <a:pt x="406" y="212"/>
                    </a:lnTo>
                    <a:lnTo>
                      <a:pt x="382" y="255"/>
                    </a:lnTo>
                    <a:lnTo>
                      <a:pt x="377" y="276"/>
                    </a:lnTo>
                    <a:lnTo>
                      <a:pt x="368" y="283"/>
                    </a:lnTo>
                    <a:lnTo>
                      <a:pt x="363" y="278"/>
                    </a:lnTo>
                    <a:lnTo>
                      <a:pt x="351" y="278"/>
                    </a:lnTo>
                    <a:lnTo>
                      <a:pt x="334" y="269"/>
                    </a:lnTo>
                    <a:lnTo>
                      <a:pt x="322" y="278"/>
                    </a:lnTo>
                    <a:lnTo>
                      <a:pt x="311" y="258"/>
                    </a:lnTo>
                    <a:lnTo>
                      <a:pt x="275" y="274"/>
                    </a:lnTo>
                    <a:lnTo>
                      <a:pt x="274" y="284"/>
                    </a:lnTo>
                    <a:lnTo>
                      <a:pt x="263" y="278"/>
                    </a:lnTo>
                    <a:lnTo>
                      <a:pt x="231" y="285"/>
                    </a:lnTo>
                    <a:lnTo>
                      <a:pt x="204" y="305"/>
                    </a:lnTo>
                    <a:lnTo>
                      <a:pt x="195" y="314"/>
                    </a:lnTo>
                    <a:lnTo>
                      <a:pt x="201" y="325"/>
                    </a:lnTo>
                    <a:lnTo>
                      <a:pt x="217" y="330"/>
                    </a:lnTo>
                    <a:lnTo>
                      <a:pt x="216" y="343"/>
                    </a:lnTo>
                    <a:lnTo>
                      <a:pt x="199" y="337"/>
                    </a:lnTo>
                    <a:lnTo>
                      <a:pt x="191" y="341"/>
                    </a:lnTo>
                    <a:lnTo>
                      <a:pt x="189" y="350"/>
                    </a:lnTo>
                    <a:lnTo>
                      <a:pt x="183" y="355"/>
                    </a:lnTo>
                    <a:lnTo>
                      <a:pt x="153" y="357"/>
                    </a:lnTo>
                    <a:lnTo>
                      <a:pt x="140" y="370"/>
                    </a:lnTo>
                    <a:lnTo>
                      <a:pt x="114" y="378"/>
                    </a:lnTo>
                    <a:lnTo>
                      <a:pt x="106" y="411"/>
                    </a:lnTo>
                    <a:lnTo>
                      <a:pt x="87" y="402"/>
                    </a:lnTo>
                    <a:lnTo>
                      <a:pt x="65" y="409"/>
                    </a:lnTo>
                    <a:lnTo>
                      <a:pt x="56" y="423"/>
                    </a:lnTo>
                    <a:lnTo>
                      <a:pt x="32" y="432"/>
                    </a:lnTo>
                    <a:lnTo>
                      <a:pt x="18" y="443"/>
                    </a:lnTo>
                    <a:lnTo>
                      <a:pt x="15" y="458"/>
                    </a:lnTo>
                    <a:lnTo>
                      <a:pt x="16" y="464"/>
                    </a:lnTo>
                    <a:lnTo>
                      <a:pt x="5" y="485"/>
                    </a:lnTo>
                    <a:lnTo>
                      <a:pt x="6" y="494"/>
                    </a:lnTo>
                    <a:lnTo>
                      <a:pt x="26" y="499"/>
                    </a:lnTo>
                    <a:lnTo>
                      <a:pt x="13" y="504"/>
                    </a:lnTo>
                    <a:lnTo>
                      <a:pt x="13" y="510"/>
                    </a:lnTo>
                    <a:lnTo>
                      <a:pt x="10" y="526"/>
                    </a:lnTo>
                    <a:lnTo>
                      <a:pt x="0" y="529"/>
                    </a:lnTo>
                    <a:lnTo>
                      <a:pt x="4" y="540"/>
                    </a:lnTo>
                    <a:lnTo>
                      <a:pt x="18" y="555"/>
                    </a:lnTo>
                    <a:lnTo>
                      <a:pt x="33" y="563"/>
                    </a:lnTo>
                    <a:lnTo>
                      <a:pt x="37" y="572"/>
                    </a:lnTo>
                    <a:lnTo>
                      <a:pt x="37" y="586"/>
                    </a:lnTo>
                    <a:lnTo>
                      <a:pt x="39" y="591"/>
                    </a:lnTo>
                    <a:lnTo>
                      <a:pt x="58" y="601"/>
                    </a:lnTo>
                    <a:lnTo>
                      <a:pt x="65" y="598"/>
                    </a:lnTo>
                    <a:lnTo>
                      <a:pt x="76" y="607"/>
                    </a:lnTo>
                    <a:lnTo>
                      <a:pt x="91" y="608"/>
                    </a:lnTo>
                    <a:lnTo>
                      <a:pt x="87" y="620"/>
                    </a:lnTo>
                    <a:lnTo>
                      <a:pt x="92" y="634"/>
                    </a:lnTo>
                    <a:lnTo>
                      <a:pt x="114" y="630"/>
                    </a:lnTo>
                    <a:lnTo>
                      <a:pt x="155" y="614"/>
                    </a:lnTo>
                    <a:lnTo>
                      <a:pt x="134" y="641"/>
                    </a:lnTo>
                    <a:lnTo>
                      <a:pt x="128" y="660"/>
                    </a:lnTo>
                    <a:lnTo>
                      <a:pt x="160" y="660"/>
                    </a:lnTo>
                    <a:lnTo>
                      <a:pt x="180" y="649"/>
                    </a:lnTo>
                    <a:lnTo>
                      <a:pt x="180" y="657"/>
                    </a:lnTo>
                    <a:lnTo>
                      <a:pt x="153" y="678"/>
                    </a:lnTo>
                    <a:lnTo>
                      <a:pt x="158" y="693"/>
                    </a:lnTo>
                    <a:lnTo>
                      <a:pt x="196" y="709"/>
                    </a:lnTo>
                    <a:lnTo>
                      <a:pt x="214" y="711"/>
                    </a:lnTo>
                    <a:lnTo>
                      <a:pt x="236" y="700"/>
                    </a:lnTo>
                    <a:lnTo>
                      <a:pt x="237" y="685"/>
                    </a:lnTo>
                    <a:lnTo>
                      <a:pt x="230" y="663"/>
                    </a:lnTo>
                    <a:lnTo>
                      <a:pt x="239" y="660"/>
                    </a:lnTo>
                    <a:lnTo>
                      <a:pt x="253" y="678"/>
                    </a:lnTo>
                    <a:lnTo>
                      <a:pt x="258" y="694"/>
                    </a:lnTo>
                    <a:lnTo>
                      <a:pt x="289" y="694"/>
                    </a:lnTo>
                    <a:lnTo>
                      <a:pt x="314" y="688"/>
                    </a:lnTo>
                    <a:lnTo>
                      <a:pt x="329" y="663"/>
                    </a:lnTo>
                    <a:lnTo>
                      <a:pt x="345" y="649"/>
                    </a:lnTo>
                    <a:lnTo>
                      <a:pt x="356" y="646"/>
                    </a:lnTo>
                    <a:lnTo>
                      <a:pt x="354" y="658"/>
                    </a:lnTo>
                    <a:lnTo>
                      <a:pt x="340" y="666"/>
                    </a:lnTo>
                    <a:lnTo>
                      <a:pt x="345" y="673"/>
                    </a:lnTo>
                    <a:lnTo>
                      <a:pt x="352" y="671"/>
                    </a:lnTo>
                    <a:lnTo>
                      <a:pt x="360" y="658"/>
                    </a:lnTo>
                    <a:lnTo>
                      <a:pt x="375" y="655"/>
                    </a:lnTo>
                    <a:lnTo>
                      <a:pt x="379" y="665"/>
                    </a:lnTo>
                    <a:lnTo>
                      <a:pt x="381" y="678"/>
                    </a:lnTo>
                    <a:lnTo>
                      <a:pt x="393" y="688"/>
                    </a:lnTo>
                    <a:lnTo>
                      <a:pt x="389" y="706"/>
                    </a:lnTo>
                    <a:lnTo>
                      <a:pt x="381" y="716"/>
                    </a:lnTo>
                    <a:lnTo>
                      <a:pt x="365" y="714"/>
                    </a:lnTo>
                    <a:lnTo>
                      <a:pt x="356" y="725"/>
                    </a:lnTo>
                    <a:lnTo>
                      <a:pt x="359" y="736"/>
                    </a:lnTo>
                    <a:lnTo>
                      <a:pt x="365" y="747"/>
                    </a:lnTo>
                    <a:lnTo>
                      <a:pt x="395" y="763"/>
                    </a:lnTo>
                    <a:lnTo>
                      <a:pt x="398" y="769"/>
                    </a:lnTo>
                    <a:lnTo>
                      <a:pt x="397" y="776"/>
                    </a:lnTo>
                    <a:lnTo>
                      <a:pt x="391" y="785"/>
                    </a:lnTo>
                    <a:lnTo>
                      <a:pt x="373" y="791"/>
                    </a:lnTo>
                    <a:lnTo>
                      <a:pt x="370" y="802"/>
                    </a:lnTo>
                    <a:lnTo>
                      <a:pt x="360" y="803"/>
                    </a:lnTo>
                    <a:lnTo>
                      <a:pt x="346" y="796"/>
                    </a:lnTo>
                    <a:lnTo>
                      <a:pt x="289" y="781"/>
                    </a:lnTo>
                    <a:lnTo>
                      <a:pt x="258" y="789"/>
                    </a:lnTo>
                    <a:lnTo>
                      <a:pt x="203" y="776"/>
                    </a:lnTo>
                    <a:lnTo>
                      <a:pt x="146" y="774"/>
                    </a:lnTo>
                    <a:lnTo>
                      <a:pt x="117" y="787"/>
                    </a:lnTo>
                    <a:lnTo>
                      <a:pt x="119" y="797"/>
                    </a:lnTo>
                    <a:lnTo>
                      <a:pt x="106" y="800"/>
                    </a:lnTo>
                    <a:lnTo>
                      <a:pt x="88" y="829"/>
                    </a:lnTo>
                    <a:lnTo>
                      <a:pt x="81" y="840"/>
                    </a:lnTo>
                    <a:lnTo>
                      <a:pt x="87" y="838"/>
                    </a:lnTo>
                    <a:lnTo>
                      <a:pt x="110" y="851"/>
                    </a:lnTo>
                    <a:lnTo>
                      <a:pt x="114" y="860"/>
                    </a:lnTo>
                    <a:lnTo>
                      <a:pt x="113" y="872"/>
                    </a:lnTo>
                    <a:lnTo>
                      <a:pt x="129" y="884"/>
                    </a:lnTo>
                    <a:lnTo>
                      <a:pt x="149" y="881"/>
                    </a:lnTo>
                    <a:lnTo>
                      <a:pt x="173" y="828"/>
                    </a:lnTo>
                    <a:lnTo>
                      <a:pt x="179" y="833"/>
                    </a:lnTo>
                    <a:lnTo>
                      <a:pt x="160" y="870"/>
                    </a:lnTo>
                    <a:lnTo>
                      <a:pt x="166" y="894"/>
                    </a:lnTo>
                    <a:lnTo>
                      <a:pt x="203" y="910"/>
                    </a:lnTo>
                    <a:lnTo>
                      <a:pt x="233" y="915"/>
                    </a:lnTo>
                    <a:lnTo>
                      <a:pt x="262" y="909"/>
                    </a:lnTo>
                    <a:lnTo>
                      <a:pt x="260" y="924"/>
                    </a:lnTo>
                    <a:lnTo>
                      <a:pt x="243" y="937"/>
                    </a:lnTo>
                    <a:lnTo>
                      <a:pt x="222" y="937"/>
                    </a:lnTo>
                    <a:lnTo>
                      <a:pt x="185" y="976"/>
                    </a:lnTo>
                    <a:lnTo>
                      <a:pt x="198" y="996"/>
                    </a:lnTo>
                    <a:lnTo>
                      <a:pt x="214" y="1012"/>
                    </a:lnTo>
                    <a:lnTo>
                      <a:pt x="225" y="1031"/>
                    </a:lnTo>
                    <a:lnTo>
                      <a:pt x="262" y="1061"/>
                    </a:lnTo>
                    <a:lnTo>
                      <a:pt x="292" y="1070"/>
                    </a:lnTo>
                    <a:lnTo>
                      <a:pt x="309" y="1081"/>
                    </a:lnTo>
                    <a:lnTo>
                      <a:pt x="336" y="1087"/>
                    </a:lnTo>
                    <a:lnTo>
                      <a:pt x="362" y="1099"/>
                    </a:lnTo>
                    <a:lnTo>
                      <a:pt x="329" y="1048"/>
                    </a:lnTo>
                    <a:lnTo>
                      <a:pt x="313" y="1037"/>
                    </a:lnTo>
                    <a:lnTo>
                      <a:pt x="328" y="1016"/>
                    </a:lnTo>
                    <a:lnTo>
                      <a:pt x="340" y="1016"/>
                    </a:lnTo>
                    <a:lnTo>
                      <a:pt x="357" y="1043"/>
                    </a:lnTo>
                    <a:lnTo>
                      <a:pt x="368" y="1044"/>
                    </a:lnTo>
                    <a:lnTo>
                      <a:pt x="372" y="1024"/>
                    </a:lnTo>
                    <a:lnTo>
                      <a:pt x="382" y="1005"/>
                    </a:lnTo>
                    <a:lnTo>
                      <a:pt x="410" y="1015"/>
                    </a:lnTo>
                    <a:lnTo>
                      <a:pt x="404" y="1028"/>
                    </a:lnTo>
                    <a:lnTo>
                      <a:pt x="402" y="1054"/>
                    </a:lnTo>
                    <a:lnTo>
                      <a:pt x="419" y="1071"/>
                    </a:lnTo>
                    <a:lnTo>
                      <a:pt x="430" y="1062"/>
                    </a:lnTo>
                    <a:lnTo>
                      <a:pt x="440" y="1042"/>
                    </a:lnTo>
                    <a:lnTo>
                      <a:pt x="453" y="1034"/>
                    </a:lnTo>
                    <a:lnTo>
                      <a:pt x="462" y="1038"/>
                    </a:lnTo>
                    <a:lnTo>
                      <a:pt x="465" y="1023"/>
                    </a:lnTo>
                    <a:lnTo>
                      <a:pt x="476" y="1010"/>
                    </a:lnTo>
                    <a:lnTo>
                      <a:pt x="491" y="1001"/>
                    </a:lnTo>
                    <a:lnTo>
                      <a:pt x="491" y="1021"/>
                    </a:lnTo>
                    <a:lnTo>
                      <a:pt x="502" y="1039"/>
                    </a:lnTo>
                    <a:lnTo>
                      <a:pt x="521" y="1022"/>
                    </a:lnTo>
                    <a:lnTo>
                      <a:pt x="534" y="992"/>
                    </a:lnTo>
                    <a:lnTo>
                      <a:pt x="554" y="997"/>
                    </a:lnTo>
                    <a:lnTo>
                      <a:pt x="562" y="1018"/>
                    </a:lnTo>
                    <a:lnTo>
                      <a:pt x="575" y="1024"/>
                    </a:lnTo>
                    <a:lnTo>
                      <a:pt x="581" y="1019"/>
                    </a:lnTo>
                    <a:lnTo>
                      <a:pt x="593" y="1021"/>
                    </a:lnTo>
                    <a:lnTo>
                      <a:pt x="657" y="1040"/>
                    </a:lnTo>
                    <a:lnTo>
                      <a:pt x="663" y="1060"/>
                    </a:lnTo>
                    <a:lnTo>
                      <a:pt x="671" y="1066"/>
                    </a:lnTo>
                    <a:lnTo>
                      <a:pt x="672" y="1075"/>
                    </a:lnTo>
                    <a:lnTo>
                      <a:pt x="672" y="1054"/>
                    </a:lnTo>
                    <a:lnTo>
                      <a:pt x="673" y="1054"/>
                    </a:lnTo>
                    <a:lnTo>
                      <a:pt x="698" y="1075"/>
                    </a:lnTo>
                    <a:lnTo>
                      <a:pt x="715" y="1085"/>
                    </a:lnTo>
                    <a:lnTo>
                      <a:pt x="723" y="1082"/>
                    </a:lnTo>
                    <a:lnTo>
                      <a:pt x="727" y="1092"/>
                    </a:lnTo>
                    <a:lnTo>
                      <a:pt x="725" y="1118"/>
                    </a:lnTo>
                    <a:lnTo>
                      <a:pt x="737" y="1115"/>
                    </a:lnTo>
                    <a:lnTo>
                      <a:pt x="750" y="1099"/>
                    </a:lnTo>
                    <a:lnTo>
                      <a:pt x="758" y="1121"/>
                    </a:lnTo>
                    <a:lnTo>
                      <a:pt x="763" y="1123"/>
                    </a:lnTo>
                    <a:lnTo>
                      <a:pt x="771" y="1132"/>
                    </a:lnTo>
                    <a:lnTo>
                      <a:pt x="787" y="1128"/>
                    </a:lnTo>
                    <a:lnTo>
                      <a:pt x="791" y="1140"/>
                    </a:lnTo>
                    <a:lnTo>
                      <a:pt x="798" y="1153"/>
                    </a:lnTo>
                    <a:lnTo>
                      <a:pt x="800" y="1166"/>
                    </a:lnTo>
                    <a:lnTo>
                      <a:pt x="803" y="1169"/>
                    </a:lnTo>
                    <a:lnTo>
                      <a:pt x="802" y="1180"/>
                    </a:lnTo>
                    <a:lnTo>
                      <a:pt x="792" y="1199"/>
                    </a:lnTo>
                    <a:lnTo>
                      <a:pt x="789" y="1212"/>
                    </a:lnTo>
                    <a:lnTo>
                      <a:pt x="800" y="1200"/>
                    </a:lnTo>
                    <a:lnTo>
                      <a:pt x="802" y="1215"/>
                    </a:lnTo>
                    <a:lnTo>
                      <a:pt x="801" y="1221"/>
                    </a:lnTo>
                    <a:lnTo>
                      <a:pt x="812" y="1241"/>
                    </a:lnTo>
                    <a:lnTo>
                      <a:pt x="814" y="1261"/>
                    </a:lnTo>
                    <a:lnTo>
                      <a:pt x="823" y="1275"/>
                    </a:lnTo>
                    <a:lnTo>
                      <a:pt x="877" y="1314"/>
                    </a:lnTo>
                    <a:lnTo>
                      <a:pt x="878" y="1322"/>
                    </a:lnTo>
                    <a:lnTo>
                      <a:pt x="871" y="1329"/>
                    </a:lnTo>
                    <a:lnTo>
                      <a:pt x="867" y="1336"/>
                    </a:lnTo>
                    <a:lnTo>
                      <a:pt x="872" y="1349"/>
                    </a:lnTo>
                    <a:lnTo>
                      <a:pt x="886" y="1352"/>
                    </a:lnTo>
                    <a:lnTo>
                      <a:pt x="914" y="1392"/>
                    </a:lnTo>
                    <a:lnTo>
                      <a:pt x="906" y="1397"/>
                    </a:lnTo>
                    <a:lnTo>
                      <a:pt x="882" y="1404"/>
                    </a:lnTo>
                    <a:lnTo>
                      <a:pt x="900" y="1409"/>
                    </a:lnTo>
                    <a:lnTo>
                      <a:pt x="913" y="1406"/>
                    </a:lnTo>
                    <a:lnTo>
                      <a:pt x="915" y="1422"/>
                    </a:lnTo>
                    <a:lnTo>
                      <a:pt x="892" y="1422"/>
                    </a:lnTo>
                    <a:lnTo>
                      <a:pt x="915" y="1433"/>
                    </a:lnTo>
                    <a:lnTo>
                      <a:pt x="918" y="1440"/>
                    </a:lnTo>
                    <a:lnTo>
                      <a:pt x="914" y="1457"/>
                    </a:lnTo>
                    <a:lnTo>
                      <a:pt x="911" y="1483"/>
                    </a:lnTo>
                    <a:lnTo>
                      <a:pt x="922" y="1480"/>
                    </a:lnTo>
                    <a:lnTo>
                      <a:pt x="930" y="1489"/>
                    </a:lnTo>
                    <a:lnTo>
                      <a:pt x="921" y="1501"/>
                    </a:lnTo>
                    <a:lnTo>
                      <a:pt x="941" y="1521"/>
                    </a:lnTo>
                    <a:lnTo>
                      <a:pt x="937" y="1542"/>
                    </a:lnTo>
                    <a:lnTo>
                      <a:pt x="938" y="1549"/>
                    </a:lnTo>
                    <a:lnTo>
                      <a:pt x="929" y="1544"/>
                    </a:lnTo>
                    <a:lnTo>
                      <a:pt x="927" y="1555"/>
                    </a:lnTo>
                    <a:lnTo>
                      <a:pt x="929" y="1564"/>
                    </a:lnTo>
                    <a:lnTo>
                      <a:pt x="952" y="1581"/>
                    </a:lnTo>
                    <a:lnTo>
                      <a:pt x="954" y="1587"/>
                    </a:lnTo>
                    <a:lnTo>
                      <a:pt x="956" y="1597"/>
                    </a:lnTo>
                    <a:lnTo>
                      <a:pt x="949" y="1618"/>
                    </a:lnTo>
                    <a:lnTo>
                      <a:pt x="958" y="1616"/>
                    </a:lnTo>
                    <a:lnTo>
                      <a:pt x="975" y="1607"/>
                    </a:lnTo>
                    <a:lnTo>
                      <a:pt x="967" y="1615"/>
                    </a:lnTo>
                    <a:lnTo>
                      <a:pt x="963" y="1624"/>
                    </a:lnTo>
                    <a:lnTo>
                      <a:pt x="960" y="1636"/>
                    </a:lnTo>
                    <a:lnTo>
                      <a:pt x="972" y="1646"/>
                    </a:lnTo>
                    <a:lnTo>
                      <a:pt x="962" y="1652"/>
                    </a:lnTo>
                    <a:lnTo>
                      <a:pt x="957" y="1666"/>
                    </a:lnTo>
                    <a:lnTo>
                      <a:pt x="947" y="1673"/>
                    </a:lnTo>
                    <a:lnTo>
                      <a:pt x="980" y="1683"/>
                    </a:lnTo>
                    <a:lnTo>
                      <a:pt x="999" y="1693"/>
                    </a:lnTo>
                    <a:lnTo>
                      <a:pt x="1006" y="1710"/>
                    </a:lnTo>
                    <a:lnTo>
                      <a:pt x="1005" y="1728"/>
                    </a:lnTo>
                    <a:lnTo>
                      <a:pt x="1000" y="1733"/>
                    </a:lnTo>
                    <a:lnTo>
                      <a:pt x="999" y="1748"/>
                    </a:lnTo>
                    <a:lnTo>
                      <a:pt x="1000" y="1765"/>
                    </a:lnTo>
                    <a:lnTo>
                      <a:pt x="1001" y="1781"/>
                    </a:lnTo>
                    <a:lnTo>
                      <a:pt x="992" y="1785"/>
                    </a:lnTo>
                    <a:lnTo>
                      <a:pt x="996" y="1801"/>
                    </a:lnTo>
                    <a:lnTo>
                      <a:pt x="990" y="1808"/>
                    </a:lnTo>
                    <a:lnTo>
                      <a:pt x="986" y="1825"/>
                    </a:lnTo>
                    <a:lnTo>
                      <a:pt x="981" y="1834"/>
                    </a:lnTo>
                    <a:lnTo>
                      <a:pt x="967" y="1854"/>
                    </a:lnTo>
                    <a:lnTo>
                      <a:pt x="953" y="1860"/>
                    </a:lnTo>
                    <a:lnTo>
                      <a:pt x="969" y="1878"/>
                    </a:lnTo>
                    <a:lnTo>
                      <a:pt x="992" y="1869"/>
                    </a:lnTo>
                    <a:lnTo>
                      <a:pt x="968" y="1898"/>
                    </a:lnTo>
                    <a:lnTo>
                      <a:pt x="951" y="1906"/>
                    </a:lnTo>
                    <a:lnTo>
                      <a:pt x="941" y="1921"/>
                    </a:lnTo>
                    <a:lnTo>
                      <a:pt x="946" y="1937"/>
                    </a:lnTo>
                    <a:lnTo>
                      <a:pt x="963" y="1968"/>
                    </a:lnTo>
                    <a:lnTo>
                      <a:pt x="973" y="1954"/>
                    </a:lnTo>
                    <a:lnTo>
                      <a:pt x="988" y="1970"/>
                    </a:lnTo>
                    <a:lnTo>
                      <a:pt x="1007" y="1976"/>
                    </a:lnTo>
                    <a:lnTo>
                      <a:pt x="1037" y="1960"/>
                    </a:lnTo>
                    <a:lnTo>
                      <a:pt x="1038" y="1943"/>
                    </a:lnTo>
                    <a:lnTo>
                      <a:pt x="1028" y="1931"/>
                    </a:lnTo>
                    <a:lnTo>
                      <a:pt x="1032" y="1919"/>
                    </a:lnTo>
                    <a:lnTo>
                      <a:pt x="1039" y="1926"/>
                    </a:lnTo>
                    <a:lnTo>
                      <a:pt x="1046" y="1917"/>
                    </a:lnTo>
                    <a:lnTo>
                      <a:pt x="1044" y="1908"/>
                    </a:lnTo>
                    <a:lnTo>
                      <a:pt x="1061" y="1895"/>
                    </a:lnTo>
                    <a:lnTo>
                      <a:pt x="1062" y="1865"/>
                    </a:lnTo>
                    <a:lnTo>
                      <a:pt x="1069" y="1882"/>
                    </a:lnTo>
                    <a:lnTo>
                      <a:pt x="1078" y="1899"/>
                    </a:lnTo>
                    <a:lnTo>
                      <a:pt x="1096" y="1883"/>
                    </a:lnTo>
                    <a:lnTo>
                      <a:pt x="1087" y="1904"/>
                    </a:lnTo>
                    <a:lnTo>
                      <a:pt x="1086" y="1919"/>
                    </a:lnTo>
                    <a:lnTo>
                      <a:pt x="1105" y="1926"/>
                    </a:lnTo>
                    <a:lnTo>
                      <a:pt x="1104" y="1930"/>
                    </a:lnTo>
                    <a:lnTo>
                      <a:pt x="1114" y="1930"/>
                    </a:lnTo>
                    <a:lnTo>
                      <a:pt x="1155" y="1924"/>
                    </a:lnTo>
                    <a:lnTo>
                      <a:pt x="1141" y="1941"/>
                    </a:lnTo>
                    <a:lnTo>
                      <a:pt x="1104" y="1953"/>
                    </a:lnTo>
                    <a:lnTo>
                      <a:pt x="1092" y="1969"/>
                    </a:lnTo>
                    <a:lnTo>
                      <a:pt x="1120" y="1973"/>
                    </a:lnTo>
                    <a:lnTo>
                      <a:pt x="1152" y="1962"/>
                    </a:lnTo>
                    <a:lnTo>
                      <a:pt x="1132" y="1975"/>
                    </a:lnTo>
                    <a:lnTo>
                      <a:pt x="1128" y="1994"/>
                    </a:lnTo>
                    <a:lnTo>
                      <a:pt x="1118" y="2011"/>
                    </a:lnTo>
                    <a:lnTo>
                      <a:pt x="1164" y="1981"/>
                    </a:lnTo>
                    <a:lnTo>
                      <a:pt x="1136" y="2017"/>
                    </a:lnTo>
                    <a:lnTo>
                      <a:pt x="1180" y="2012"/>
                    </a:lnTo>
                    <a:lnTo>
                      <a:pt x="1175" y="2025"/>
                    </a:lnTo>
                    <a:lnTo>
                      <a:pt x="1183" y="2033"/>
                    </a:lnTo>
                    <a:lnTo>
                      <a:pt x="1180" y="2041"/>
                    </a:lnTo>
                    <a:lnTo>
                      <a:pt x="1152" y="2029"/>
                    </a:lnTo>
                    <a:lnTo>
                      <a:pt x="1167" y="2045"/>
                    </a:lnTo>
                    <a:lnTo>
                      <a:pt x="1199" y="2059"/>
                    </a:lnTo>
                    <a:lnTo>
                      <a:pt x="1212" y="2075"/>
                    </a:lnTo>
                    <a:lnTo>
                      <a:pt x="1218" y="2091"/>
                    </a:lnTo>
                    <a:lnTo>
                      <a:pt x="1196" y="2082"/>
                    </a:lnTo>
                    <a:lnTo>
                      <a:pt x="1212" y="2092"/>
                    </a:lnTo>
                    <a:lnTo>
                      <a:pt x="1212" y="2100"/>
                    </a:lnTo>
                    <a:lnTo>
                      <a:pt x="1200" y="2103"/>
                    </a:lnTo>
                    <a:lnTo>
                      <a:pt x="1204" y="2111"/>
                    </a:lnTo>
                    <a:lnTo>
                      <a:pt x="1188" y="2105"/>
                    </a:lnTo>
                    <a:lnTo>
                      <a:pt x="1190" y="2121"/>
                    </a:lnTo>
                    <a:lnTo>
                      <a:pt x="1199" y="2132"/>
                    </a:lnTo>
                    <a:lnTo>
                      <a:pt x="1218" y="2124"/>
                    </a:lnTo>
                    <a:lnTo>
                      <a:pt x="1223" y="2136"/>
                    </a:lnTo>
                    <a:lnTo>
                      <a:pt x="1221" y="2148"/>
                    </a:lnTo>
                    <a:lnTo>
                      <a:pt x="1191" y="2142"/>
                    </a:lnTo>
                    <a:lnTo>
                      <a:pt x="1164" y="2131"/>
                    </a:lnTo>
                    <a:lnTo>
                      <a:pt x="1124" y="2094"/>
                    </a:lnTo>
                    <a:lnTo>
                      <a:pt x="1102" y="2080"/>
                    </a:lnTo>
                    <a:lnTo>
                      <a:pt x="1039" y="2071"/>
                    </a:lnTo>
                    <a:lnTo>
                      <a:pt x="1023" y="2073"/>
                    </a:lnTo>
                    <a:lnTo>
                      <a:pt x="1010" y="2091"/>
                    </a:lnTo>
                    <a:lnTo>
                      <a:pt x="1042" y="2138"/>
                    </a:lnTo>
                    <a:lnTo>
                      <a:pt x="1070" y="2147"/>
                    </a:lnTo>
                    <a:lnTo>
                      <a:pt x="1102" y="2162"/>
                    </a:lnTo>
                    <a:lnTo>
                      <a:pt x="1125" y="2190"/>
                    </a:lnTo>
                    <a:lnTo>
                      <a:pt x="1174" y="2201"/>
                    </a:lnTo>
                    <a:lnTo>
                      <a:pt x="1183" y="2194"/>
                    </a:lnTo>
                    <a:lnTo>
                      <a:pt x="1198" y="2196"/>
                    </a:lnTo>
                    <a:lnTo>
                      <a:pt x="1204" y="2202"/>
                    </a:lnTo>
                    <a:lnTo>
                      <a:pt x="1234" y="2200"/>
                    </a:lnTo>
                    <a:lnTo>
                      <a:pt x="1232" y="2216"/>
                    </a:lnTo>
                    <a:lnTo>
                      <a:pt x="1238" y="2232"/>
                    </a:lnTo>
                    <a:lnTo>
                      <a:pt x="1221" y="2238"/>
                    </a:lnTo>
                    <a:lnTo>
                      <a:pt x="1225" y="2255"/>
                    </a:lnTo>
                    <a:lnTo>
                      <a:pt x="1211" y="2261"/>
                    </a:lnTo>
                    <a:lnTo>
                      <a:pt x="1215" y="2276"/>
                    </a:lnTo>
                    <a:lnTo>
                      <a:pt x="1217" y="2281"/>
                    </a:lnTo>
                    <a:lnTo>
                      <a:pt x="1204" y="2288"/>
                    </a:lnTo>
                    <a:lnTo>
                      <a:pt x="1202" y="2313"/>
                    </a:lnTo>
                    <a:lnTo>
                      <a:pt x="1217" y="2324"/>
                    </a:lnTo>
                    <a:lnTo>
                      <a:pt x="1234" y="2312"/>
                    </a:lnTo>
                    <a:lnTo>
                      <a:pt x="1242" y="2326"/>
                    </a:lnTo>
                    <a:lnTo>
                      <a:pt x="1226" y="2337"/>
                    </a:lnTo>
                    <a:lnTo>
                      <a:pt x="1234" y="2349"/>
                    </a:lnTo>
                    <a:lnTo>
                      <a:pt x="1221" y="2350"/>
                    </a:lnTo>
                    <a:lnTo>
                      <a:pt x="1215" y="2337"/>
                    </a:lnTo>
                    <a:lnTo>
                      <a:pt x="1201" y="2334"/>
                    </a:lnTo>
                    <a:lnTo>
                      <a:pt x="1194" y="2341"/>
                    </a:lnTo>
                    <a:lnTo>
                      <a:pt x="1193" y="2356"/>
                    </a:lnTo>
                    <a:lnTo>
                      <a:pt x="1193" y="2371"/>
                    </a:lnTo>
                    <a:lnTo>
                      <a:pt x="1199" y="2378"/>
                    </a:lnTo>
                    <a:lnTo>
                      <a:pt x="1188" y="2392"/>
                    </a:lnTo>
                    <a:lnTo>
                      <a:pt x="1191" y="2398"/>
                    </a:lnTo>
                    <a:lnTo>
                      <a:pt x="1204" y="2395"/>
                    </a:lnTo>
                    <a:lnTo>
                      <a:pt x="1199" y="2404"/>
                    </a:lnTo>
                    <a:lnTo>
                      <a:pt x="1193" y="2421"/>
                    </a:lnTo>
                    <a:lnTo>
                      <a:pt x="1171" y="2428"/>
                    </a:lnTo>
                    <a:lnTo>
                      <a:pt x="1155" y="2421"/>
                    </a:lnTo>
                    <a:lnTo>
                      <a:pt x="1140" y="2420"/>
                    </a:lnTo>
                    <a:lnTo>
                      <a:pt x="1118" y="2426"/>
                    </a:lnTo>
                    <a:lnTo>
                      <a:pt x="1114" y="2436"/>
                    </a:lnTo>
                    <a:lnTo>
                      <a:pt x="1098" y="2452"/>
                    </a:lnTo>
                    <a:lnTo>
                      <a:pt x="1102" y="2462"/>
                    </a:lnTo>
                    <a:lnTo>
                      <a:pt x="1099" y="2463"/>
                    </a:lnTo>
                    <a:lnTo>
                      <a:pt x="1103" y="2474"/>
                    </a:lnTo>
                    <a:lnTo>
                      <a:pt x="1115" y="2468"/>
                    </a:lnTo>
                    <a:lnTo>
                      <a:pt x="1128" y="2476"/>
                    </a:lnTo>
                    <a:lnTo>
                      <a:pt x="1182" y="2459"/>
                    </a:lnTo>
                    <a:lnTo>
                      <a:pt x="1172" y="2442"/>
                    </a:lnTo>
                    <a:lnTo>
                      <a:pt x="1191" y="2443"/>
                    </a:lnTo>
                    <a:lnTo>
                      <a:pt x="1194" y="2447"/>
                    </a:lnTo>
                    <a:lnTo>
                      <a:pt x="1189" y="2458"/>
                    </a:lnTo>
                    <a:lnTo>
                      <a:pt x="1174" y="2466"/>
                    </a:lnTo>
                    <a:lnTo>
                      <a:pt x="1198" y="2479"/>
                    </a:lnTo>
                    <a:lnTo>
                      <a:pt x="1184" y="2476"/>
                    </a:lnTo>
                    <a:lnTo>
                      <a:pt x="1188" y="2485"/>
                    </a:lnTo>
                    <a:lnTo>
                      <a:pt x="1205" y="2493"/>
                    </a:lnTo>
                    <a:lnTo>
                      <a:pt x="1199" y="2498"/>
                    </a:lnTo>
                    <a:lnTo>
                      <a:pt x="1188" y="2493"/>
                    </a:lnTo>
                    <a:lnTo>
                      <a:pt x="1171" y="2500"/>
                    </a:lnTo>
                    <a:lnTo>
                      <a:pt x="1155" y="2502"/>
                    </a:lnTo>
                    <a:lnTo>
                      <a:pt x="1114" y="2481"/>
                    </a:lnTo>
                    <a:lnTo>
                      <a:pt x="1101" y="2487"/>
                    </a:lnTo>
                    <a:lnTo>
                      <a:pt x="1101" y="2492"/>
                    </a:lnTo>
                    <a:lnTo>
                      <a:pt x="1078" y="2485"/>
                    </a:lnTo>
                    <a:lnTo>
                      <a:pt x="1071" y="2491"/>
                    </a:lnTo>
                    <a:lnTo>
                      <a:pt x="1088" y="2491"/>
                    </a:lnTo>
                    <a:lnTo>
                      <a:pt x="1104" y="2508"/>
                    </a:lnTo>
                    <a:lnTo>
                      <a:pt x="1098" y="2513"/>
                    </a:lnTo>
                    <a:lnTo>
                      <a:pt x="1081" y="2503"/>
                    </a:lnTo>
                    <a:lnTo>
                      <a:pt x="1091" y="2516"/>
                    </a:lnTo>
                    <a:lnTo>
                      <a:pt x="1078" y="2516"/>
                    </a:lnTo>
                    <a:lnTo>
                      <a:pt x="1064" y="2525"/>
                    </a:lnTo>
                    <a:lnTo>
                      <a:pt x="1066" y="2539"/>
                    </a:lnTo>
                    <a:lnTo>
                      <a:pt x="1065" y="2555"/>
                    </a:lnTo>
                    <a:lnTo>
                      <a:pt x="1067" y="2556"/>
                    </a:lnTo>
                    <a:lnTo>
                      <a:pt x="1056" y="2570"/>
                    </a:lnTo>
                    <a:lnTo>
                      <a:pt x="1067" y="2578"/>
                    </a:lnTo>
                    <a:lnTo>
                      <a:pt x="1072" y="2575"/>
                    </a:lnTo>
                    <a:lnTo>
                      <a:pt x="1051" y="2590"/>
                    </a:lnTo>
                    <a:lnTo>
                      <a:pt x="1055" y="2600"/>
                    </a:lnTo>
                    <a:lnTo>
                      <a:pt x="1049" y="2605"/>
                    </a:lnTo>
                    <a:lnTo>
                      <a:pt x="1044" y="2615"/>
                    </a:lnTo>
                    <a:lnTo>
                      <a:pt x="1043" y="2640"/>
                    </a:lnTo>
                    <a:lnTo>
                      <a:pt x="1061" y="2653"/>
                    </a:lnTo>
                    <a:lnTo>
                      <a:pt x="1059" y="2667"/>
                    </a:lnTo>
                    <a:lnTo>
                      <a:pt x="1074" y="2664"/>
                    </a:lnTo>
                    <a:lnTo>
                      <a:pt x="1091" y="2665"/>
                    </a:lnTo>
                    <a:lnTo>
                      <a:pt x="1089" y="2685"/>
                    </a:lnTo>
                    <a:lnTo>
                      <a:pt x="1082" y="2690"/>
                    </a:lnTo>
                    <a:lnTo>
                      <a:pt x="1071" y="2705"/>
                    </a:lnTo>
                    <a:lnTo>
                      <a:pt x="1085" y="2719"/>
                    </a:lnTo>
                    <a:lnTo>
                      <a:pt x="1065" y="2716"/>
                    </a:lnTo>
                    <a:lnTo>
                      <a:pt x="1060" y="2728"/>
                    </a:lnTo>
                    <a:lnTo>
                      <a:pt x="1061" y="2742"/>
                    </a:lnTo>
                    <a:lnTo>
                      <a:pt x="1064" y="2750"/>
                    </a:lnTo>
                    <a:lnTo>
                      <a:pt x="1076" y="2750"/>
                    </a:lnTo>
                    <a:lnTo>
                      <a:pt x="1065" y="2764"/>
                    </a:lnTo>
                    <a:lnTo>
                      <a:pt x="1072" y="2767"/>
                    </a:lnTo>
                    <a:lnTo>
                      <a:pt x="1086" y="2767"/>
                    </a:lnTo>
                    <a:lnTo>
                      <a:pt x="1097" y="2764"/>
                    </a:lnTo>
                    <a:lnTo>
                      <a:pt x="1071" y="2787"/>
                    </a:lnTo>
                    <a:lnTo>
                      <a:pt x="1071" y="2797"/>
                    </a:lnTo>
                    <a:lnTo>
                      <a:pt x="1085" y="2802"/>
                    </a:lnTo>
                    <a:lnTo>
                      <a:pt x="1086" y="2810"/>
                    </a:lnTo>
                    <a:lnTo>
                      <a:pt x="1102" y="2802"/>
                    </a:lnTo>
                    <a:lnTo>
                      <a:pt x="1096" y="2805"/>
                    </a:lnTo>
                    <a:lnTo>
                      <a:pt x="1089" y="2815"/>
                    </a:lnTo>
                    <a:lnTo>
                      <a:pt x="1092" y="2823"/>
                    </a:lnTo>
                    <a:lnTo>
                      <a:pt x="1086" y="2834"/>
                    </a:lnTo>
                    <a:lnTo>
                      <a:pt x="1099" y="2830"/>
                    </a:lnTo>
                    <a:lnTo>
                      <a:pt x="1108" y="2825"/>
                    </a:lnTo>
                    <a:lnTo>
                      <a:pt x="1110" y="2856"/>
                    </a:lnTo>
                    <a:lnTo>
                      <a:pt x="1125" y="2855"/>
                    </a:lnTo>
                    <a:lnTo>
                      <a:pt x="1125" y="2864"/>
                    </a:lnTo>
                    <a:lnTo>
                      <a:pt x="1137" y="2864"/>
                    </a:lnTo>
                    <a:lnTo>
                      <a:pt x="1120" y="2882"/>
                    </a:lnTo>
                    <a:lnTo>
                      <a:pt x="1125" y="2895"/>
                    </a:lnTo>
                    <a:lnTo>
                      <a:pt x="1135" y="2880"/>
                    </a:lnTo>
                    <a:lnTo>
                      <a:pt x="1137" y="2896"/>
                    </a:lnTo>
                    <a:lnTo>
                      <a:pt x="1134" y="2900"/>
                    </a:lnTo>
                    <a:lnTo>
                      <a:pt x="1131" y="2916"/>
                    </a:lnTo>
                    <a:lnTo>
                      <a:pt x="1140" y="2920"/>
                    </a:lnTo>
                    <a:lnTo>
                      <a:pt x="1141" y="2932"/>
                    </a:lnTo>
                    <a:lnTo>
                      <a:pt x="1144" y="2945"/>
                    </a:lnTo>
                    <a:lnTo>
                      <a:pt x="1151" y="2937"/>
                    </a:lnTo>
                    <a:lnTo>
                      <a:pt x="1151" y="2941"/>
                    </a:lnTo>
                    <a:lnTo>
                      <a:pt x="1157" y="2943"/>
                    </a:lnTo>
                    <a:lnTo>
                      <a:pt x="1145" y="2957"/>
                    </a:lnTo>
                    <a:lnTo>
                      <a:pt x="1142" y="2965"/>
                    </a:lnTo>
                    <a:lnTo>
                      <a:pt x="1142" y="2979"/>
                    </a:lnTo>
                    <a:lnTo>
                      <a:pt x="1141" y="2990"/>
                    </a:lnTo>
                    <a:lnTo>
                      <a:pt x="1141" y="3002"/>
                    </a:lnTo>
                    <a:lnTo>
                      <a:pt x="1145" y="3017"/>
                    </a:lnTo>
                    <a:lnTo>
                      <a:pt x="1151" y="3013"/>
                    </a:lnTo>
                    <a:lnTo>
                      <a:pt x="1164" y="3013"/>
                    </a:lnTo>
                    <a:lnTo>
                      <a:pt x="1175" y="2990"/>
                    </a:lnTo>
                    <a:lnTo>
                      <a:pt x="1190" y="2961"/>
                    </a:lnTo>
                    <a:lnTo>
                      <a:pt x="1198" y="2965"/>
                    </a:lnTo>
                    <a:lnTo>
                      <a:pt x="1211" y="2960"/>
                    </a:lnTo>
                    <a:lnTo>
                      <a:pt x="1218" y="2944"/>
                    </a:lnTo>
                    <a:lnTo>
                      <a:pt x="1237" y="2954"/>
                    </a:lnTo>
                    <a:lnTo>
                      <a:pt x="1248" y="2952"/>
                    </a:lnTo>
                    <a:lnTo>
                      <a:pt x="1255" y="2968"/>
                    </a:lnTo>
                    <a:lnTo>
                      <a:pt x="1226" y="2960"/>
                    </a:lnTo>
                    <a:lnTo>
                      <a:pt x="1216" y="2970"/>
                    </a:lnTo>
                    <a:lnTo>
                      <a:pt x="1215" y="2977"/>
                    </a:lnTo>
                    <a:lnTo>
                      <a:pt x="1228" y="2988"/>
                    </a:lnTo>
                    <a:lnTo>
                      <a:pt x="1247" y="2988"/>
                    </a:lnTo>
                    <a:lnTo>
                      <a:pt x="1218" y="3000"/>
                    </a:lnTo>
                    <a:lnTo>
                      <a:pt x="1206" y="3002"/>
                    </a:lnTo>
                    <a:lnTo>
                      <a:pt x="1202" y="3018"/>
                    </a:lnTo>
                    <a:lnTo>
                      <a:pt x="1191" y="3025"/>
                    </a:lnTo>
                    <a:lnTo>
                      <a:pt x="1175" y="3027"/>
                    </a:lnTo>
                    <a:lnTo>
                      <a:pt x="1173" y="3036"/>
                    </a:lnTo>
                    <a:lnTo>
                      <a:pt x="1179" y="3057"/>
                    </a:lnTo>
                    <a:lnTo>
                      <a:pt x="1177" y="3082"/>
                    </a:lnTo>
                    <a:lnTo>
                      <a:pt x="1187" y="3078"/>
                    </a:lnTo>
                    <a:lnTo>
                      <a:pt x="1177" y="3093"/>
                    </a:lnTo>
                    <a:lnTo>
                      <a:pt x="1187" y="3110"/>
                    </a:lnTo>
                    <a:lnTo>
                      <a:pt x="1190" y="3119"/>
                    </a:lnTo>
                    <a:lnTo>
                      <a:pt x="1195" y="3116"/>
                    </a:lnTo>
                    <a:lnTo>
                      <a:pt x="1198" y="3136"/>
                    </a:lnTo>
                    <a:lnTo>
                      <a:pt x="1212" y="3160"/>
                    </a:lnTo>
                    <a:lnTo>
                      <a:pt x="1217" y="3162"/>
                    </a:lnTo>
                    <a:lnTo>
                      <a:pt x="1217" y="3165"/>
                    </a:lnTo>
                    <a:lnTo>
                      <a:pt x="1218" y="3170"/>
                    </a:lnTo>
                    <a:lnTo>
                      <a:pt x="1234" y="3173"/>
                    </a:lnTo>
                    <a:lnTo>
                      <a:pt x="1236" y="3186"/>
                    </a:lnTo>
                    <a:lnTo>
                      <a:pt x="1241" y="3195"/>
                    </a:lnTo>
                    <a:lnTo>
                      <a:pt x="1242" y="3203"/>
                    </a:lnTo>
                    <a:lnTo>
                      <a:pt x="1249" y="3196"/>
                    </a:lnTo>
                    <a:lnTo>
                      <a:pt x="1254" y="3195"/>
                    </a:lnTo>
                    <a:lnTo>
                      <a:pt x="1247" y="3212"/>
                    </a:lnTo>
                    <a:lnTo>
                      <a:pt x="1247" y="3226"/>
                    </a:lnTo>
                    <a:lnTo>
                      <a:pt x="1250" y="3232"/>
                    </a:lnTo>
                    <a:lnTo>
                      <a:pt x="1260" y="3233"/>
                    </a:lnTo>
                    <a:lnTo>
                      <a:pt x="1269" y="3238"/>
                    </a:lnTo>
                    <a:lnTo>
                      <a:pt x="1265" y="3246"/>
                    </a:lnTo>
                    <a:lnTo>
                      <a:pt x="1265" y="3255"/>
                    </a:lnTo>
                    <a:lnTo>
                      <a:pt x="1276" y="3260"/>
                    </a:lnTo>
                    <a:lnTo>
                      <a:pt x="1285" y="3260"/>
                    </a:lnTo>
                    <a:lnTo>
                      <a:pt x="1275" y="3265"/>
                    </a:lnTo>
                    <a:lnTo>
                      <a:pt x="1279" y="3272"/>
                    </a:lnTo>
                    <a:lnTo>
                      <a:pt x="1288" y="3270"/>
                    </a:lnTo>
                    <a:lnTo>
                      <a:pt x="1281" y="3275"/>
                    </a:lnTo>
                    <a:lnTo>
                      <a:pt x="1273" y="3277"/>
                    </a:lnTo>
                    <a:lnTo>
                      <a:pt x="1276" y="3282"/>
                    </a:lnTo>
                    <a:lnTo>
                      <a:pt x="1277" y="3288"/>
                    </a:lnTo>
                    <a:lnTo>
                      <a:pt x="1291" y="3286"/>
                    </a:lnTo>
                    <a:lnTo>
                      <a:pt x="1308" y="3272"/>
                    </a:lnTo>
                    <a:lnTo>
                      <a:pt x="1313" y="3276"/>
                    </a:lnTo>
                    <a:lnTo>
                      <a:pt x="1314" y="3283"/>
                    </a:lnTo>
                    <a:lnTo>
                      <a:pt x="1300" y="3292"/>
                    </a:lnTo>
                    <a:lnTo>
                      <a:pt x="1291" y="3298"/>
                    </a:lnTo>
                    <a:lnTo>
                      <a:pt x="1293" y="3304"/>
                    </a:lnTo>
                    <a:lnTo>
                      <a:pt x="1300" y="3313"/>
                    </a:lnTo>
                    <a:lnTo>
                      <a:pt x="1308" y="3319"/>
                    </a:lnTo>
                    <a:lnTo>
                      <a:pt x="1308" y="3324"/>
                    </a:lnTo>
                    <a:lnTo>
                      <a:pt x="1316" y="3325"/>
                    </a:lnTo>
                    <a:lnTo>
                      <a:pt x="1311" y="3332"/>
                    </a:lnTo>
                    <a:lnTo>
                      <a:pt x="1297" y="3339"/>
                    </a:lnTo>
                    <a:lnTo>
                      <a:pt x="1300" y="3343"/>
                    </a:lnTo>
                    <a:lnTo>
                      <a:pt x="1312" y="3350"/>
                    </a:lnTo>
                    <a:lnTo>
                      <a:pt x="1320" y="3347"/>
                    </a:lnTo>
                    <a:lnTo>
                      <a:pt x="1338" y="3337"/>
                    </a:lnTo>
                    <a:lnTo>
                      <a:pt x="1344" y="3337"/>
                    </a:lnTo>
                    <a:lnTo>
                      <a:pt x="1355" y="3342"/>
                    </a:lnTo>
                    <a:lnTo>
                      <a:pt x="1311" y="3358"/>
                    </a:lnTo>
                    <a:lnTo>
                      <a:pt x="1314" y="3361"/>
                    </a:lnTo>
                    <a:lnTo>
                      <a:pt x="1322" y="3358"/>
                    </a:lnTo>
                    <a:lnTo>
                      <a:pt x="1334" y="3358"/>
                    </a:lnTo>
                    <a:lnTo>
                      <a:pt x="1336" y="3361"/>
                    </a:lnTo>
                    <a:lnTo>
                      <a:pt x="1335" y="3364"/>
                    </a:lnTo>
                    <a:lnTo>
                      <a:pt x="1334" y="3373"/>
                    </a:lnTo>
                    <a:lnTo>
                      <a:pt x="1340" y="3378"/>
                    </a:lnTo>
                    <a:lnTo>
                      <a:pt x="1344" y="3379"/>
                    </a:lnTo>
                    <a:lnTo>
                      <a:pt x="1356" y="3374"/>
                    </a:lnTo>
                    <a:lnTo>
                      <a:pt x="1360" y="3379"/>
                    </a:lnTo>
                    <a:lnTo>
                      <a:pt x="1362" y="3386"/>
                    </a:lnTo>
                    <a:lnTo>
                      <a:pt x="1363" y="3388"/>
                    </a:lnTo>
                    <a:lnTo>
                      <a:pt x="1373" y="3390"/>
                    </a:lnTo>
                    <a:lnTo>
                      <a:pt x="1382" y="3395"/>
                    </a:lnTo>
                    <a:lnTo>
                      <a:pt x="1386" y="3394"/>
                    </a:lnTo>
                    <a:lnTo>
                      <a:pt x="1389" y="3397"/>
                    </a:lnTo>
                    <a:lnTo>
                      <a:pt x="1388" y="3400"/>
                    </a:lnTo>
                    <a:lnTo>
                      <a:pt x="1373" y="3411"/>
                    </a:lnTo>
                    <a:lnTo>
                      <a:pt x="1363" y="3416"/>
                    </a:lnTo>
                    <a:lnTo>
                      <a:pt x="1359" y="3422"/>
                    </a:lnTo>
                    <a:lnTo>
                      <a:pt x="1370" y="3420"/>
                    </a:lnTo>
                    <a:lnTo>
                      <a:pt x="1377" y="3421"/>
                    </a:lnTo>
                    <a:lnTo>
                      <a:pt x="1400" y="3420"/>
                    </a:lnTo>
                    <a:lnTo>
                      <a:pt x="1397" y="3410"/>
                    </a:lnTo>
                    <a:lnTo>
                      <a:pt x="1397" y="3407"/>
                    </a:lnTo>
                    <a:lnTo>
                      <a:pt x="1399" y="3406"/>
                    </a:lnTo>
                    <a:lnTo>
                      <a:pt x="1410" y="3410"/>
                    </a:lnTo>
                    <a:lnTo>
                      <a:pt x="1419" y="3407"/>
                    </a:lnTo>
                    <a:lnTo>
                      <a:pt x="1442" y="3410"/>
                    </a:lnTo>
                    <a:lnTo>
                      <a:pt x="1462" y="3397"/>
                    </a:lnTo>
                    <a:lnTo>
                      <a:pt x="1464" y="3401"/>
                    </a:lnTo>
                    <a:lnTo>
                      <a:pt x="1480" y="3394"/>
                    </a:lnTo>
                    <a:lnTo>
                      <a:pt x="1478" y="3401"/>
                    </a:lnTo>
                    <a:lnTo>
                      <a:pt x="1476" y="3407"/>
                    </a:lnTo>
                    <a:lnTo>
                      <a:pt x="1483" y="3410"/>
                    </a:lnTo>
                    <a:lnTo>
                      <a:pt x="1499" y="3404"/>
                    </a:lnTo>
                    <a:lnTo>
                      <a:pt x="1495" y="3409"/>
                    </a:lnTo>
                    <a:lnTo>
                      <a:pt x="1470" y="3422"/>
                    </a:lnTo>
                    <a:lnTo>
                      <a:pt x="1478" y="3422"/>
                    </a:lnTo>
                    <a:lnTo>
                      <a:pt x="1465" y="3431"/>
                    </a:lnTo>
                    <a:lnTo>
                      <a:pt x="1470" y="3433"/>
                    </a:lnTo>
                    <a:lnTo>
                      <a:pt x="1474" y="3432"/>
                    </a:lnTo>
                    <a:lnTo>
                      <a:pt x="1483" y="3426"/>
                    </a:lnTo>
                    <a:lnTo>
                      <a:pt x="1491" y="3427"/>
                    </a:lnTo>
                    <a:lnTo>
                      <a:pt x="1501" y="3418"/>
                    </a:lnTo>
                    <a:lnTo>
                      <a:pt x="1508" y="3407"/>
                    </a:lnTo>
                    <a:lnTo>
                      <a:pt x="1512" y="3410"/>
                    </a:lnTo>
                    <a:lnTo>
                      <a:pt x="1508" y="3421"/>
                    </a:lnTo>
                    <a:lnTo>
                      <a:pt x="1496" y="3429"/>
                    </a:lnTo>
                    <a:lnTo>
                      <a:pt x="1491" y="3437"/>
                    </a:lnTo>
                    <a:lnTo>
                      <a:pt x="1495" y="3442"/>
                    </a:lnTo>
                    <a:lnTo>
                      <a:pt x="1497" y="3450"/>
                    </a:lnTo>
                    <a:lnTo>
                      <a:pt x="1500" y="3455"/>
                    </a:lnTo>
                    <a:lnTo>
                      <a:pt x="1502" y="3461"/>
                    </a:lnTo>
                    <a:lnTo>
                      <a:pt x="1506" y="3455"/>
                    </a:lnTo>
                    <a:lnTo>
                      <a:pt x="1511" y="3444"/>
                    </a:lnTo>
                    <a:lnTo>
                      <a:pt x="1516" y="3440"/>
                    </a:lnTo>
                    <a:lnTo>
                      <a:pt x="1521" y="3440"/>
                    </a:lnTo>
                    <a:lnTo>
                      <a:pt x="1519" y="3448"/>
                    </a:lnTo>
                    <a:lnTo>
                      <a:pt x="1516" y="3461"/>
                    </a:lnTo>
                    <a:lnTo>
                      <a:pt x="1518" y="3465"/>
                    </a:lnTo>
                    <a:lnTo>
                      <a:pt x="1528" y="3461"/>
                    </a:lnTo>
                    <a:lnTo>
                      <a:pt x="1537" y="3452"/>
                    </a:lnTo>
                    <a:lnTo>
                      <a:pt x="1537" y="3458"/>
                    </a:lnTo>
                    <a:lnTo>
                      <a:pt x="1534" y="3474"/>
                    </a:lnTo>
                    <a:lnTo>
                      <a:pt x="1529" y="3477"/>
                    </a:lnTo>
                    <a:lnTo>
                      <a:pt x="1522" y="3487"/>
                    </a:lnTo>
                    <a:lnTo>
                      <a:pt x="1522" y="3493"/>
                    </a:lnTo>
                    <a:lnTo>
                      <a:pt x="1524" y="3493"/>
                    </a:lnTo>
                    <a:lnTo>
                      <a:pt x="1527" y="3501"/>
                    </a:lnTo>
                    <a:lnTo>
                      <a:pt x="1530" y="3502"/>
                    </a:lnTo>
                    <a:lnTo>
                      <a:pt x="1542" y="3501"/>
                    </a:lnTo>
                    <a:lnTo>
                      <a:pt x="1550" y="3510"/>
                    </a:lnTo>
                    <a:lnTo>
                      <a:pt x="1564" y="3507"/>
                    </a:lnTo>
                    <a:lnTo>
                      <a:pt x="1577" y="3492"/>
                    </a:lnTo>
                    <a:lnTo>
                      <a:pt x="1583" y="3482"/>
                    </a:lnTo>
                    <a:lnTo>
                      <a:pt x="1583" y="3487"/>
                    </a:lnTo>
                    <a:lnTo>
                      <a:pt x="1586" y="3497"/>
                    </a:lnTo>
                    <a:lnTo>
                      <a:pt x="1618" y="3499"/>
                    </a:lnTo>
                    <a:lnTo>
                      <a:pt x="1636" y="3498"/>
                    </a:lnTo>
                    <a:lnTo>
                      <a:pt x="1636" y="3497"/>
                    </a:lnTo>
                    <a:lnTo>
                      <a:pt x="1634" y="3490"/>
                    </a:lnTo>
                    <a:lnTo>
                      <a:pt x="1635" y="3485"/>
                    </a:lnTo>
                    <a:lnTo>
                      <a:pt x="1632" y="3476"/>
                    </a:lnTo>
                    <a:lnTo>
                      <a:pt x="1629" y="3467"/>
                    </a:lnTo>
                    <a:lnTo>
                      <a:pt x="1624" y="3466"/>
                    </a:lnTo>
                    <a:lnTo>
                      <a:pt x="1605" y="3454"/>
                    </a:lnTo>
                    <a:lnTo>
                      <a:pt x="1624" y="3458"/>
                    </a:lnTo>
                    <a:lnTo>
                      <a:pt x="1632" y="3458"/>
                    </a:lnTo>
                    <a:lnTo>
                      <a:pt x="1636" y="3453"/>
                    </a:lnTo>
                    <a:lnTo>
                      <a:pt x="1645" y="3454"/>
                    </a:lnTo>
                    <a:lnTo>
                      <a:pt x="1650" y="3449"/>
                    </a:lnTo>
                    <a:lnTo>
                      <a:pt x="1648" y="3432"/>
                    </a:lnTo>
                    <a:lnTo>
                      <a:pt x="1650" y="3420"/>
                    </a:lnTo>
                    <a:lnTo>
                      <a:pt x="1651" y="3412"/>
                    </a:lnTo>
                    <a:lnTo>
                      <a:pt x="1656" y="3405"/>
                    </a:lnTo>
                    <a:lnTo>
                      <a:pt x="1661" y="3379"/>
                    </a:lnTo>
                    <a:lnTo>
                      <a:pt x="1661" y="3373"/>
                    </a:lnTo>
                    <a:lnTo>
                      <a:pt x="1658" y="3372"/>
                    </a:lnTo>
                    <a:lnTo>
                      <a:pt x="1661" y="3367"/>
                    </a:lnTo>
                    <a:lnTo>
                      <a:pt x="1669" y="3358"/>
                    </a:lnTo>
                    <a:lnTo>
                      <a:pt x="1674" y="3348"/>
                    </a:lnTo>
                    <a:lnTo>
                      <a:pt x="1669" y="3348"/>
                    </a:lnTo>
                    <a:lnTo>
                      <a:pt x="1672" y="3340"/>
                    </a:lnTo>
                    <a:lnTo>
                      <a:pt x="1684" y="3318"/>
                    </a:lnTo>
                    <a:lnTo>
                      <a:pt x="1690" y="3311"/>
                    </a:lnTo>
                    <a:lnTo>
                      <a:pt x="1687" y="3305"/>
                    </a:lnTo>
                    <a:lnTo>
                      <a:pt x="1690" y="3296"/>
                    </a:lnTo>
                    <a:lnTo>
                      <a:pt x="1689" y="3287"/>
                    </a:lnTo>
                    <a:lnTo>
                      <a:pt x="1682" y="3282"/>
                    </a:lnTo>
                    <a:lnTo>
                      <a:pt x="1679" y="3239"/>
                    </a:lnTo>
                    <a:lnTo>
                      <a:pt x="1673" y="3235"/>
                    </a:lnTo>
                    <a:lnTo>
                      <a:pt x="1674" y="3230"/>
                    </a:lnTo>
                    <a:lnTo>
                      <a:pt x="1669" y="3216"/>
                    </a:lnTo>
                    <a:lnTo>
                      <a:pt x="1651" y="3210"/>
                    </a:lnTo>
                    <a:lnTo>
                      <a:pt x="1667" y="3205"/>
                    </a:lnTo>
                    <a:lnTo>
                      <a:pt x="1669" y="3201"/>
                    </a:lnTo>
                    <a:lnTo>
                      <a:pt x="1669" y="3195"/>
                    </a:lnTo>
                    <a:lnTo>
                      <a:pt x="1673" y="3191"/>
                    </a:lnTo>
                    <a:lnTo>
                      <a:pt x="1680" y="3190"/>
                    </a:lnTo>
                    <a:lnTo>
                      <a:pt x="1684" y="3192"/>
                    </a:lnTo>
                    <a:lnTo>
                      <a:pt x="1691" y="3192"/>
                    </a:lnTo>
                    <a:lnTo>
                      <a:pt x="1711" y="3189"/>
                    </a:lnTo>
                    <a:lnTo>
                      <a:pt x="1715" y="3180"/>
                    </a:lnTo>
                    <a:lnTo>
                      <a:pt x="1723" y="3179"/>
                    </a:lnTo>
                    <a:lnTo>
                      <a:pt x="1723" y="3169"/>
                    </a:lnTo>
                    <a:lnTo>
                      <a:pt x="1714" y="3170"/>
                    </a:lnTo>
                    <a:lnTo>
                      <a:pt x="1700" y="3160"/>
                    </a:lnTo>
                    <a:lnTo>
                      <a:pt x="1689" y="3152"/>
                    </a:lnTo>
                    <a:lnTo>
                      <a:pt x="1696" y="3152"/>
                    </a:lnTo>
                    <a:lnTo>
                      <a:pt x="1702" y="3158"/>
                    </a:lnTo>
                    <a:lnTo>
                      <a:pt x="1709" y="3160"/>
                    </a:lnTo>
                    <a:lnTo>
                      <a:pt x="1729" y="3162"/>
                    </a:lnTo>
                    <a:lnTo>
                      <a:pt x="1729" y="3156"/>
                    </a:lnTo>
                    <a:lnTo>
                      <a:pt x="1716" y="3154"/>
                    </a:lnTo>
                    <a:lnTo>
                      <a:pt x="1714" y="3146"/>
                    </a:lnTo>
                    <a:lnTo>
                      <a:pt x="1720" y="3144"/>
                    </a:lnTo>
                    <a:lnTo>
                      <a:pt x="1722" y="3140"/>
                    </a:lnTo>
                    <a:lnTo>
                      <a:pt x="1716" y="3133"/>
                    </a:lnTo>
                    <a:lnTo>
                      <a:pt x="1717" y="3130"/>
                    </a:lnTo>
                    <a:lnTo>
                      <a:pt x="1728" y="3138"/>
                    </a:lnTo>
                    <a:lnTo>
                      <a:pt x="1739" y="3141"/>
                    </a:lnTo>
                    <a:lnTo>
                      <a:pt x="1737" y="3131"/>
                    </a:lnTo>
                    <a:lnTo>
                      <a:pt x="1745" y="3130"/>
                    </a:lnTo>
                    <a:lnTo>
                      <a:pt x="1742" y="3124"/>
                    </a:lnTo>
                    <a:lnTo>
                      <a:pt x="1741" y="3117"/>
                    </a:lnTo>
                    <a:lnTo>
                      <a:pt x="1748" y="3121"/>
                    </a:lnTo>
                    <a:lnTo>
                      <a:pt x="1755" y="3119"/>
                    </a:lnTo>
                    <a:lnTo>
                      <a:pt x="1757" y="3115"/>
                    </a:lnTo>
                    <a:lnTo>
                      <a:pt x="1758" y="3103"/>
                    </a:lnTo>
                    <a:lnTo>
                      <a:pt x="1764" y="3101"/>
                    </a:lnTo>
                    <a:lnTo>
                      <a:pt x="1764" y="3090"/>
                    </a:lnTo>
                    <a:lnTo>
                      <a:pt x="1760" y="3085"/>
                    </a:lnTo>
                    <a:lnTo>
                      <a:pt x="1727" y="3077"/>
                    </a:lnTo>
                    <a:lnTo>
                      <a:pt x="1728" y="3071"/>
                    </a:lnTo>
                    <a:lnTo>
                      <a:pt x="1759" y="3079"/>
                    </a:lnTo>
                    <a:lnTo>
                      <a:pt x="1774" y="3077"/>
                    </a:lnTo>
                    <a:lnTo>
                      <a:pt x="1763" y="3045"/>
                    </a:lnTo>
                    <a:lnTo>
                      <a:pt x="1768" y="3041"/>
                    </a:lnTo>
                    <a:lnTo>
                      <a:pt x="1770" y="3036"/>
                    </a:lnTo>
                    <a:lnTo>
                      <a:pt x="1764" y="3027"/>
                    </a:lnTo>
                    <a:lnTo>
                      <a:pt x="1726" y="3022"/>
                    </a:lnTo>
                    <a:lnTo>
                      <a:pt x="1722" y="3008"/>
                    </a:lnTo>
                    <a:lnTo>
                      <a:pt x="1732" y="3011"/>
                    </a:lnTo>
                    <a:lnTo>
                      <a:pt x="1755" y="2997"/>
                    </a:lnTo>
                    <a:lnTo>
                      <a:pt x="1772" y="2997"/>
                    </a:lnTo>
                    <a:lnTo>
                      <a:pt x="1784" y="3002"/>
                    </a:lnTo>
                    <a:lnTo>
                      <a:pt x="1786" y="2998"/>
                    </a:lnTo>
                    <a:lnTo>
                      <a:pt x="1777" y="2995"/>
                    </a:lnTo>
                    <a:lnTo>
                      <a:pt x="1770" y="2987"/>
                    </a:lnTo>
                    <a:lnTo>
                      <a:pt x="1766" y="2966"/>
                    </a:lnTo>
                    <a:lnTo>
                      <a:pt x="1758" y="2958"/>
                    </a:lnTo>
                    <a:lnTo>
                      <a:pt x="1753" y="2943"/>
                    </a:lnTo>
                    <a:lnTo>
                      <a:pt x="1747" y="2938"/>
                    </a:lnTo>
                    <a:lnTo>
                      <a:pt x="1744" y="2928"/>
                    </a:lnTo>
                    <a:lnTo>
                      <a:pt x="1733" y="2931"/>
                    </a:lnTo>
                    <a:lnTo>
                      <a:pt x="1743" y="2906"/>
                    </a:lnTo>
                    <a:lnTo>
                      <a:pt x="1749" y="2912"/>
                    </a:lnTo>
                    <a:lnTo>
                      <a:pt x="1760" y="2911"/>
                    </a:lnTo>
                    <a:lnTo>
                      <a:pt x="1768" y="2916"/>
                    </a:lnTo>
                    <a:lnTo>
                      <a:pt x="1768" y="2905"/>
                    </a:lnTo>
                    <a:lnTo>
                      <a:pt x="1776" y="2907"/>
                    </a:lnTo>
                    <a:lnTo>
                      <a:pt x="1782" y="2915"/>
                    </a:lnTo>
                    <a:lnTo>
                      <a:pt x="1786" y="2909"/>
                    </a:lnTo>
                    <a:lnTo>
                      <a:pt x="1793" y="2917"/>
                    </a:lnTo>
                    <a:lnTo>
                      <a:pt x="1801" y="2909"/>
                    </a:lnTo>
                    <a:lnTo>
                      <a:pt x="1801" y="2901"/>
                    </a:lnTo>
                    <a:lnTo>
                      <a:pt x="1813" y="2885"/>
                    </a:lnTo>
                    <a:lnTo>
                      <a:pt x="1808" y="2877"/>
                    </a:lnTo>
                    <a:lnTo>
                      <a:pt x="1809" y="2871"/>
                    </a:lnTo>
                    <a:lnTo>
                      <a:pt x="1807" y="2863"/>
                    </a:lnTo>
                    <a:lnTo>
                      <a:pt x="1793" y="2855"/>
                    </a:lnTo>
                    <a:lnTo>
                      <a:pt x="1801" y="2852"/>
                    </a:lnTo>
                    <a:lnTo>
                      <a:pt x="1804" y="2848"/>
                    </a:lnTo>
                    <a:lnTo>
                      <a:pt x="1812" y="2852"/>
                    </a:lnTo>
                    <a:lnTo>
                      <a:pt x="1819" y="2832"/>
                    </a:lnTo>
                    <a:lnTo>
                      <a:pt x="1827" y="2836"/>
                    </a:lnTo>
                    <a:lnTo>
                      <a:pt x="1829" y="2845"/>
                    </a:lnTo>
                    <a:lnTo>
                      <a:pt x="1836" y="2846"/>
                    </a:lnTo>
                    <a:lnTo>
                      <a:pt x="1841" y="2830"/>
                    </a:lnTo>
                    <a:lnTo>
                      <a:pt x="1851" y="2839"/>
                    </a:lnTo>
                    <a:lnTo>
                      <a:pt x="1854" y="2845"/>
                    </a:lnTo>
                    <a:lnTo>
                      <a:pt x="1862" y="2842"/>
                    </a:lnTo>
                    <a:lnTo>
                      <a:pt x="1878" y="2841"/>
                    </a:lnTo>
                    <a:lnTo>
                      <a:pt x="1871" y="2831"/>
                    </a:lnTo>
                    <a:lnTo>
                      <a:pt x="1886" y="2831"/>
                    </a:lnTo>
                    <a:lnTo>
                      <a:pt x="1898" y="2837"/>
                    </a:lnTo>
                    <a:lnTo>
                      <a:pt x="1899" y="2828"/>
                    </a:lnTo>
                    <a:lnTo>
                      <a:pt x="1904" y="2828"/>
                    </a:lnTo>
                    <a:lnTo>
                      <a:pt x="1901" y="2818"/>
                    </a:lnTo>
                    <a:lnTo>
                      <a:pt x="1904" y="2815"/>
                    </a:lnTo>
                    <a:lnTo>
                      <a:pt x="1900" y="2812"/>
                    </a:lnTo>
                    <a:lnTo>
                      <a:pt x="1895" y="2812"/>
                    </a:lnTo>
                    <a:lnTo>
                      <a:pt x="1888" y="2803"/>
                    </a:lnTo>
                    <a:lnTo>
                      <a:pt x="1890" y="2788"/>
                    </a:lnTo>
                    <a:lnTo>
                      <a:pt x="1900" y="2801"/>
                    </a:lnTo>
                    <a:lnTo>
                      <a:pt x="1901" y="2792"/>
                    </a:lnTo>
                    <a:lnTo>
                      <a:pt x="1906" y="2796"/>
                    </a:lnTo>
                    <a:lnTo>
                      <a:pt x="1911" y="2796"/>
                    </a:lnTo>
                    <a:lnTo>
                      <a:pt x="1914" y="2782"/>
                    </a:lnTo>
                    <a:lnTo>
                      <a:pt x="1904" y="2774"/>
                    </a:lnTo>
                    <a:lnTo>
                      <a:pt x="1916" y="2767"/>
                    </a:lnTo>
                    <a:lnTo>
                      <a:pt x="1914" y="2761"/>
                    </a:lnTo>
                    <a:lnTo>
                      <a:pt x="1919" y="2755"/>
                    </a:lnTo>
                    <a:lnTo>
                      <a:pt x="1925" y="2756"/>
                    </a:lnTo>
                    <a:lnTo>
                      <a:pt x="1911" y="2745"/>
                    </a:lnTo>
                    <a:lnTo>
                      <a:pt x="1910" y="2739"/>
                    </a:lnTo>
                    <a:lnTo>
                      <a:pt x="1919" y="2744"/>
                    </a:lnTo>
                    <a:lnTo>
                      <a:pt x="1922" y="2731"/>
                    </a:lnTo>
                    <a:lnTo>
                      <a:pt x="1933" y="2746"/>
                    </a:lnTo>
                    <a:lnTo>
                      <a:pt x="1941" y="2744"/>
                    </a:lnTo>
                    <a:lnTo>
                      <a:pt x="1947" y="2746"/>
                    </a:lnTo>
                    <a:lnTo>
                      <a:pt x="1960" y="2745"/>
                    </a:lnTo>
                    <a:lnTo>
                      <a:pt x="1936" y="2765"/>
                    </a:lnTo>
                    <a:lnTo>
                      <a:pt x="1935" y="2777"/>
                    </a:lnTo>
                    <a:lnTo>
                      <a:pt x="1925" y="2787"/>
                    </a:lnTo>
                    <a:lnTo>
                      <a:pt x="1927" y="2793"/>
                    </a:lnTo>
                    <a:lnTo>
                      <a:pt x="1927" y="2797"/>
                    </a:lnTo>
                    <a:lnTo>
                      <a:pt x="1930" y="2799"/>
                    </a:lnTo>
                    <a:lnTo>
                      <a:pt x="1936" y="2799"/>
                    </a:lnTo>
                    <a:lnTo>
                      <a:pt x="1943" y="2803"/>
                    </a:lnTo>
                    <a:lnTo>
                      <a:pt x="1954" y="2812"/>
                    </a:lnTo>
                    <a:lnTo>
                      <a:pt x="1956" y="2804"/>
                    </a:lnTo>
                    <a:lnTo>
                      <a:pt x="1947" y="2796"/>
                    </a:lnTo>
                    <a:lnTo>
                      <a:pt x="1957" y="2801"/>
                    </a:lnTo>
                    <a:lnTo>
                      <a:pt x="1956" y="2788"/>
                    </a:lnTo>
                    <a:lnTo>
                      <a:pt x="1957" y="2775"/>
                    </a:lnTo>
                    <a:lnTo>
                      <a:pt x="1967" y="2785"/>
                    </a:lnTo>
                    <a:lnTo>
                      <a:pt x="1973" y="2802"/>
                    </a:lnTo>
                    <a:lnTo>
                      <a:pt x="1983" y="2801"/>
                    </a:lnTo>
                    <a:lnTo>
                      <a:pt x="1987" y="2810"/>
                    </a:lnTo>
                    <a:lnTo>
                      <a:pt x="1992" y="2794"/>
                    </a:lnTo>
                    <a:lnTo>
                      <a:pt x="1997" y="2782"/>
                    </a:lnTo>
                    <a:lnTo>
                      <a:pt x="2005" y="2781"/>
                    </a:lnTo>
                    <a:lnTo>
                      <a:pt x="2002" y="2797"/>
                    </a:lnTo>
                    <a:lnTo>
                      <a:pt x="2007" y="2793"/>
                    </a:lnTo>
                    <a:lnTo>
                      <a:pt x="2012" y="2797"/>
                    </a:lnTo>
                    <a:lnTo>
                      <a:pt x="2014" y="2793"/>
                    </a:lnTo>
                    <a:lnTo>
                      <a:pt x="2022" y="2801"/>
                    </a:lnTo>
                    <a:lnTo>
                      <a:pt x="2023" y="2788"/>
                    </a:lnTo>
                    <a:lnTo>
                      <a:pt x="2028" y="2774"/>
                    </a:lnTo>
                    <a:lnTo>
                      <a:pt x="2038" y="2778"/>
                    </a:lnTo>
                    <a:lnTo>
                      <a:pt x="2038" y="2767"/>
                    </a:lnTo>
                    <a:lnTo>
                      <a:pt x="2042" y="2758"/>
                    </a:lnTo>
                    <a:lnTo>
                      <a:pt x="2034" y="2746"/>
                    </a:lnTo>
                    <a:lnTo>
                      <a:pt x="2030" y="2740"/>
                    </a:lnTo>
                    <a:lnTo>
                      <a:pt x="2033" y="2731"/>
                    </a:lnTo>
                    <a:lnTo>
                      <a:pt x="2044" y="2744"/>
                    </a:lnTo>
                    <a:lnTo>
                      <a:pt x="2065" y="2753"/>
                    </a:lnTo>
                    <a:lnTo>
                      <a:pt x="2072" y="2753"/>
                    </a:lnTo>
                    <a:lnTo>
                      <a:pt x="2065" y="2740"/>
                    </a:lnTo>
                    <a:lnTo>
                      <a:pt x="2073" y="2728"/>
                    </a:lnTo>
                    <a:lnTo>
                      <a:pt x="2076" y="2740"/>
                    </a:lnTo>
                    <a:lnTo>
                      <a:pt x="2081" y="2744"/>
                    </a:lnTo>
                    <a:lnTo>
                      <a:pt x="2086" y="2739"/>
                    </a:lnTo>
                    <a:lnTo>
                      <a:pt x="2093" y="2739"/>
                    </a:lnTo>
                    <a:lnTo>
                      <a:pt x="2097" y="2734"/>
                    </a:lnTo>
                    <a:lnTo>
                      <a:pt x="2098" y="2724"/>
                    </a:lnTo>
                    <a:lnTo>
                      <a:pt x="2102" y="2717"/>
                    </a:lnTo>
                    <a:lnTo>
                      <a:pt x="2105" y="2700"/>
                    </a:lnTo>
                    <a:lnTo>
                      <a:pt x="2110" y="2685"/>
                    </a:lnTo>
                    <a:lnTo>
                      <a:pt x="2114" y="2700"/>
                    </a:lnTo>
                    <a:lnTo>
                      <a:pt x="2118" y="2690"/>
                    </a:lnTo>
                    <a:lnTo>
                      <a:pt x="2120" y="2702"/>
                    </a:lnTo>
                    <a:lnTo>
                      <a:pt x="2123" y="2691"/>
                    </a:lnTo>
                    <a:lnTo>
                      <a:pt x="2126" y="2683"/>
                    </a:lnTo>
                    <a:lnTo>
                      <a:pt x="2126" y="2679"/>
                    </a:lnTo>
                    <a:lnTo>
                      <a:pt x="2131" y="2680"/>
                    </a:lnTo>
                    <a:lnTo>
                      <a:pt x="2130" y="2672"/>
                    </a:lnTo>
                    <a:lnTo>
                      <a:pt x="2137" y="2678"/>
                    </a:lnTo>
                    <a:lnTo>
                      <a:pt x="2132" y="2664"/>
                    </a:lnTo>
                    <a:lnTo>
                      <a:pt x="2134" y="2660"/>
                    </a:lnTo>
                    <a:lnTo>
                      <a:pt x="2140" y="2656"/>
                    </a:lnTo>
                    <a:lnTo>
                      <a:pt x="2142" y="2649"/>
                    </a:lnTo>
                    <a:lnTo>
                      <a:pt x="2156" y="2642"/>
                    </a:lnTo>
                    <a:lnTo>
                      <a:pt x="2158" y="2619"/>
                    </a:lnTo>
                    <a:lnTo>
                      <a:pt x="2161" y="2615"/>
                    </a:lnTo>
                    <a:lnTo>
                      <a:pt x="2159" y="2604"/>
                    </a:lnTo>
                    <a:lnTo>
                      <a:pt x="2156" y="2599"/>
                    </a:lnTo>
                    <a:lnTo>
                      <a:pt x="2164" y="2599"/>
                    </a:lnTo>
                    <a:lnTo>
                      <a:pt x="2163" y="2590"/>
                    </a:lnTo>
                    <a:lnTo>
                      <a:pt x="2168" y="2573"/>
                    </a:lnTo>
                    <a:lnTo>
                      <a:pt x="2175" y="2571"/>
                    </a:lnTo>
                    <a:lnTo>
                      <a:pt x="2177" y="2560"/>
                    </a:lnTo>
                    <a:lnTo>
                      <a:pt x="2174" y="2551"/>
                    </a:lnTo>
                    <a:lnTo>
                      <a:pt x="2184" y="2555"/>
                    </a:lnTo>
                    <a:lnTo>
                      <a:pt x="2196" y="2547"/>
                    </a:lnTo>
                    <a:lnTo>
                      <a:pt x="2209" y="2534"/>
                    </a:lnTo>
                    <a:lnTo>
                      <a:pt x="2207" y="2528"/>
                    </a:lnTo>
                    <a:lnTo>
                      <a:pt x="2215" y="2519"/>
                    </a:lnTo>
                    <a:lnTo>
                      <a:pt x="2220" y="2528"/>
                    </a:lnTo>
                    <a:lnTo>
                      <a:pt x="2226" y="2522"/>
                    </a:lnTo>
                    <a:lnTo>
                      <a:pt x="2229" y="2525"/>
                    </a:lnTo>
                    <a:lnTo>
                      <a:pt x="2231" y="2518"/>
                    </a:lnTo>
                    <a:lnTo>
                      <a:pt x="2234" y="2514"/>
                    </a:lnTo>
                    <a:lnTo>
                      <a:pt x="2233" y="2501"/>
                    </a:lnTo>
                    <a:lnTo>
                      <a:pt x="2242" y="2498"/>
                    </a:lnTo>
                    <a:lnTo>
                      <a:pt x="2237" y="2489"/>
                    </a:lnTo>
                    <a:lnTo>
                      <a:pt x="2217" y="2477"/>
                    </a:lnTo>
                    <a:lnTo>
                      <a:pt x="2225" y="2475"/>
                    </a:lnTo>
                    <a:lnTo>
                      <a:pt x="2216" y="2454"/>
                    </a:lnTo>
                    <a:lnTo>
                      <a:pt x="2202" y="2436"/>
                    </a:lnTo>
                    <a:lnTo>
                      <a:pt x="2201" y="2428"/>
                    </a:lnTo>
                    <a:lnTo>
                      <a:pt x="2214" y="2427"/>
                    </a:lnTo>
                    <a:lnTo>
                      <a:pt x="2211" y="2415"/>
                    </a:lnTo>
                    <a:lnTo>
                      <a:pt x="2221" y="2425"/>
                    </a:lnTo>
                    <a:lnTo>
                      <a:pt x="2221" y="2438"/>
                    </a:lnTo>
                    <a:lnTo>
                      <a:pt x="2223" y="2448"/>
                    </a:lnTo>
                    <a:lnTo>
                      <a:pt x="2229" y="2436"/>
                    </a:lnTo>
                    <a:lnTo>
                      <a:pt x="2232" y="2439"/>
                    </a:lnTo>
                    <a:lnTo>
                      <a:pt x="2233" y="2449"/>
                    </a:lnTo>
                    <a:lnTo>
                      <a:pt x="2239" y="2458"/>
                    </a:lnTo>
                    <a:lnTo>
                      <a:pt x="2241" y="2465"/>
                    </a:lnTo>
                    <a:lnTo>
                      <a:pt x="2260" y="2471"/>
                    </a:lnTo>
                    <a:lnTo>
                      <a:pt x="2256" y="2480"/>
                    </a:lnTo>
                    <a:lnTo>
                      <a:pt x="2248" y="2476"/>
                    </a:lnTo>
                    <a:lnTo>
                      <a:pt x="2250" y="2489"/>
                    </a:lnTo>
                    <a:lnTo>
                      <a:pt x="2261" y="2495"/>
                    </a:lnTo>
                    <a:lnTo>
                      <a:pt x="2260" y="2501"/>
                    </a:lnTo>
                    <a:lnTo>
                      <a:pt x="2270" y="2493"/>
                    </a:lnTo>
                    <a:lnTo>
                      <a:pt x="2280" y="2493"/>
                    </a:lnTo>
                    <a:lnTo>
                      <a:pt x="2297" y="2501"/>
                    </a:lnTo>
                    <a:lnTo>
                      <a:pt x="2288" y="2490"/>
                    </a:lnTo>
                    <a:lnTo>
                      <a:pt x="2291" y="2486"/>
                    </a:lnTo>
                    <a:lnTo>
                      <a:pt x="2290" y="2481"/>
                    </a:lnTo>
                    <a:lnTo>
                      <a:pt x="2295" y="2481"/>
                    </a:lnTo>
                    <a:lnTo>
                      <a:pt x="2296" y="2485"/>
                    </a:lnTo>
                    <a:lnTo>
                      <a:pt x="2314" y="2497"/>
                    </a:lnTo>
                    <a:lnTo>
                      <a:pt x="2324" y="2497"/>
                    </a:lnTo>
                    <a:lnTo>
                      <a:pt x="2322" y="2486"/>
                    </a:lnTo>
                    <a:lnTo>
                      <a:pt x="2311" y="2481"/>
                    </a:lnTo>
                    <a:lnTo>
                      <a:pt x="2311" y="2468"/>
                    </a:lnTo>
                    <a:lnTo>
                      <a:pt x="2317" y="2473"/>
                    </a:lnTo>
                    <a:lnTo>
                      <a:pt x="2330" y="2474"/>
                    </a:lnTo>
                    <a:lnTo>
                      <a:pt x="2330" y="2484"/>
                    </a:lnTo>
                    <a:lnTo>
                      <a:pt x="2339" y="2493"/>
                    </a:lnTo>
                    <a:lnTo>
                      <a:pt x="2346" y="2484"/>
                    </a:lnTo>
                    <a:lnTo>
                      <a:pt x="2338" y="2475"/>
                    </a:lnTo>
                    <a:lnTo>
                      <a:pt x="2341" y="2469"/>
                    </a:lnTo>
                    <a:lnTo>
                      <a:pt x="2351" y="2474"/>
                    </a:lnTo>
                    <a:lnTo>
                      <a:pt x="2349" y="2460"/>
                    </a:lnTo>
                    <a:lnTo>
                      <a:pt x="2350" y="2452"/>
                    </a:lnTo>
                    <a:lnTo>
                      <a:pt x="2357" y="2448"/>
                    </a:lnTo>
                    <a:lnTo>
                      <a:pt x="2360" y="2448"/>
                    </a:lnTo>
                    <a:lnTo>
                      <a:pt x="2366" y="2460"/>
                    </a:lnTo>
                    <a:lnTo>
                      <a:pt x="2378" y="2473"/>
                    </a:lnTo>
                    <a:lnTo>
                      <a:pt x="2381" y="2471"/>
                    </a:lnTo>
                    <a:lnTo>
                      <a:pt x="2384" y="2466"/>
                    </a:lnTo>
                    <a:lnTo>
                      <a:pt x="2387" y="2459"/>
                    </a:lnTo>
                    <a:lnTo>
                      <a:pt x="2395" y="2465"/>
                    </a:lnTo>
                    <a:lnTo>
                      <a:pt x="2398" y="2454"/>
                    </a:lnTo>
                    <a:lnTo>
                      <a:pt x="2424" y="2450"/>
                    </a:lnTo>
                    <a:lnTo>
                      <a:pt x="2435" y="2441"/>
                    </a:lnTo>
                    <a:lnTo>
                      <a:pt x="2443" y="2446"/>
                    </a:lnTo>
                    <a:lnTo>
                      <a:pt x="2443" y="2436"/>
                    </a:lnTo>
                    <a:lnTo>
                      <a:pt x="2452" y="2441"/>
                    </a:lnTo>
                    <a:lnTo>
                      <a:pt x="2458" y="2438"/>
                    </a:lnTo>
                    <a:lnTo>
                      <a:pt x="2460" y="2426"/>
                    </a:lnTo>
                    <a:lnTo>
                      <a:pt x="2468" y="2430"/>
                    </a:lnTo>
                    <a:lnTo>
                      <a:pt x="2473" y="2439"/>
                    </a:lnTo>
                    <a:lnTo>
                      <a:pt x="2478" y="2438"/>
                    </a:lnTo>
                    <a:lnTo>
                      <a:pt x="2476" y="2428"/>
                    </a:lnTo>
                    <a:lnTo>
                      <a:pt x="2483" y="2426"/>
                    </a:lnTo>
                    <a:lnTo>
                      <a:pt x="2489" y="2425"/>
                    </a:lnTo>
                    <a:lnTo>
                      <a:pt x="2494" y="2431"/>
                    </a:lnTo>
                    <a:lnTo>
                      <a:pt x="2499" y="2428"/>
                    </a:lnTo>
                    <a:lnTo>
                      <a:pt x="2499" y="2422"/>
                    </a:lnTo>
                    <a:lnTo>
                      <a:pt x="2501" y="2420"/>
                    </a:lnTo>
                    <a:lnTo>
                      <a:pt x="2510" y="2419"/>
                    </a:lnTo>
                    <a:lnTo>
                      <a:pt x="2514" y="2423"/>
                    </a:lnTo>
                    <a:lnTo>
                      <a:pt x="2517" y="2411"/>
                    </a:lnTo>
                    <a:lnTo>
                      <a:pt x="2521" y="2407"/>
                    </a:lnTo>
                    <a:lnTo>
                      <a:pt x="2533" y="2404"/>
                    </a:lnTo>
                    <a:lnTo>
                      <a:pt x="2537" y="2411"/>
                    </a:lnTo>
                    <a:lnTo>
                      <a:pt x="2539" y="2406"/>
                    </a:lnTo>
                    <a:lnTo>
                      <a:pt x="2554" y="2406"/>
                    </a:lnTo>
                    <a:lnTo>
                      <a:pt x="2551" y="2400"/>
                    </a:lnTo>
                    <a:lnTo>
                      <a:pt x="2555" y="2393"/>
                    </a:lnTo>
                    <a:lnTo>
                      <a:pt x="2573" y="2389"/>
                    </a:lnTo>
                    <a:lnTo>
                      <a:pt x="2577" y="2383"/>
                    </a:lnTo>
                    <a:lnTo>
                      <a:pt x="2577" y="2378"/>
                    </a:lnTo>
                    <a:lnTo>
                      <a:pt x="2586" y="2378"/>
                    </a:lnTo>
                    <a:lnTo>
                      <a:pt x="2591" y="2363"/>
                    </a:lnTo>
                    <a:lnTo>
                      <a:pt x="2600" y="2363"/>
                    </a:lnTo>
                    <a:lnTo>
                      <a:pt x="2593" y="2360"/>
                    </a:lnTo>
                    <a:lnTo>
                      <a:pt x="2591" y="2353"/>
                    </a:lnTo>
                    <a:lnTo>
                      <a:pt x="2591" y="2345"/>
                    </a:lnTo>
                    <a:lnTo>
                      <a:pt x="2608" y="2353"/>
                    </a:lnTo>
                    <a:lnTo>
                      <a:pt x="2607" y="2342"/>
                    </a:lnTo>
                    <a:lnTo>
                      <a:pt x="2613" y="2340"/>
                    </a:lnTo>
                    <a:lnTo>
                      <a:pt x="2623" y="2345"/>
                    </a:lnTo>
                    <a:lnTo>
                      <a:pt x="2620" y="2337"/>
                    </a:lnTo>
                    <a:lnTo>
                      <a:pt x="2621" y="2334"/>
                    </a:lnTo>
                    <a:lnTo>
                      <a:pt x="2621" y="2329"/>
                    </a:lnTo>
                    <a:lnTo>
                      <a:pt x="2608" y="2324"/>
                    </a:lnTo>
                    <a:lnTo>
                      <a:pt x="2619" y="2314"/>
                    </a:lnTo>
                    <a:lnTo>
                      <a:pt x="2627" y="2318"/>
                    </a:lnTo>
                    <a:lnTo>
                      <a:pt x="2635" y="2324"/>
                    </a:lnTo>
                    <a:lnTo>
                      <a:pt x="2639" y="2320"/>
                    </a:lnTo>
                    <a:lnTo>
                      <a:pt x="2634" y="2319"/>
                    </a:lnTo>
                    <a:lnTo>
                      <a:pt x="2635" y="2314"/>
                    </a:lnTo>
                    <a:lnTo>
                      <a:pt x="2646" y="2310"/>
                    </a:lnTo>
                    <a:lnTo>
                      <a:pt x="2646" y="2301"/>
                    </a:lnTo>
                    <a:lnTo>
                      <a:pt x="2661" y="2296"/>
                    </a:lnTo>
                    <a:lnTo>
                      <a:pt x="2658" y="2288"/>
                    </a:lnTo>
                    <a:lnTo>
                      <a:pt x="2673" y="2294"/>
                    </a:lnTo>
                    <a:lnTo>
                      <a:pt x="2666" y="2283"/>
                    </a:lnTo>
                    <a:lnTo>
                      <a:pt x="2674" y="2286"/>
                    </a:lnTo>
                    <a:lnTo>
                      <a:pt x="2669" y="2276"/>
                    </a:lnTo>
                    <a:lnTo>
                      <a:pt x="2661" y="2272"/>
                    </a:lnTo>
                    <a:lnTo>
                      <a:pt x="2666" y="2267"/>
                    </a:lnTo>
                    <a:lnTo>
                      <a:pt x="2675" y="2269"/>
                    </a:lnTo>
                    <a:lnTo>
                      <a:pt x="2679" y="2264"/>
                    </a:lnTo>
                    <a:lnTo>
                      <a:pt x="2684" y="2271"/>
                    </a:lnTo>
                    <a:lnTo>
                      <a:pt x="2693" y="2276"/>
                    </a:lnTo>
                    <a:lnTo>
                      <a:pt x="2698" y="2265"/>
                    </a:lnTo>
                    <a:lnTo>
                      <a:pt x="2693" y="2260"/>
                    </a:lnTo>
                    <a:lnTo>
                      <a:pt x="2698" y="2259"/>
                    </a:lnTo>
                    <a:lnTo>
                      <a:pt x="2686" y="2245"/>
                    </a:lnTo>
                    <a:lnTo>
                      <a:pt x="2699" y="2239"/>
                    </a:lnTo>
                    <a:lnTo>
                      <a:pt x="2717" y="2236"/>
                    </a:lnTo>
                    <a:lnTo>
                      <a:pt x="2720" y="2226"/>
                    </a:lnTo>
                    <a:lnTo>
                      <a:pt x="2736" y="2236"/>
                    </a:lnTo>
                    <a:lnTo>
                      <a:pt x="2732" y="2229"/>
                    </a:lnTo>
                    <a:lnTo>
                      <a:pt x="2726" y="2228"/>
                    </a:lnTo>
                    <a:lnTo>
                      <a:pt x="2722" y="2223"/>
                    </a:lnTo>
                    <a:lnTo>
                      <a:pt x="2728" y="2222"/>
                    </a:lnTo>
                    <a:lnTo>
                      <a:pt x="2729" y="2212"/>
                    </a:lnTo>
                    <a:lnTo>
                      <a:pt x="2738" y="2216"/>
                    </a:lnTo>
                    <a:lnTo>
                      <a:pt x="2744" y="2208"/>
                    </a:lnTo>
                    <a:lnTo>
                      <a:pt x="2750" y="2212"/>
                    </a:lnTo>
                    <a:lnTo>
                      <a:pt x="2758" y="2212"/>
                    </a:lnTo>
                    <a:lnTo>
                      <a:pt x="2763" y="2205"/>
                    </a:lnTo>
                    <a:lnTo>
                      <a:pt x="2769" y="2212"/>
                    </a:lnTo>
                    <a:lnTo>
                      <a:pt x="2781" y="2193"/>
                    </a:lnTo>
                    <a:lnTo>
                      <a:pt x="2786" y="2178"/>
                    </a:lnTo>
                    <a:lnTo>
                      <a:pt x="2783" y="2178"/>
                    </a:lnTo>
                    <a:lnTo>
                      <a:pt x="2760" y="2190"/>
                    </a:lnTo>
                    <a:lnTo>
                      <a:pt x="2744" y="2191"/>
                    </a:lnTo>
                    <a:lnTo>
                      <a:pt x="2693" y="2184"/>
                    </a:lnTo>
                    <a:lnTo>
                      <a:pt x="2634" y="2154"/>
                    </a:lnTo>
                    <a:lnTo>
                      <a:pt x="2627" y="2157"/>
                    </a:lnTo>
                    <a:lnTo>
                      <a:pt x="2627" y="2145"/>
                    </a:lnTo>
                    <a:lnTo>
                      <a:pt x="2618" y="2148"/>
                    </a:lnTo>
                    <a:lnTo>
                      <a:pt x="2607" y="2154"/>
                    </a:lnTo>
                    <a:lnTo>
                      <a:pt x="2602" y="2142"/>
                    </a:lnTo>
                    <a:lnTo>
                      <a:pt x="2564" y="2161"/>
                    </a:lnTo>
                    <a:lnTo>
                      <a:pt x="2549" y="2173"/>
                    </a:lnTo>
                    <a:lnTo>
                      <a:pt x="2529" y="2164"/>
                    </a:lnTo>
                    <a:lnTo>
                      <a:pt x="2507" y="2174"/>
                    </a:lnTo>
                    <a:lnTo>
                      <a:pt x="2497" y="2201"/>
                    </a:lnTo>
                    <a:lnTo>
                      <a:pt x="2463" y="2200"/>
                    </a:lnTo>
                    <a:lnTo>
                      <a:pt x="2427" y="2195"/>
                    </a:lnTo>
                    <a:lnTo>
                      <a:pt x="2446" y="2179"/>
                    </a:lnTo>
                    <a:lnTo>
                      <a:pt x="2463" y="2186"/>
                    </a:lnTo>
                    <a:lnTo>
                      <a:pt x="2479" y="2180"/>
                    </a:lnTo>
                    <a:lnTo>
                      <a:pt x="2508" y="2156"/>
                    </a:lnTo>
                    <a:lnTo>
                      <a:pt x="2528" y="2154"/>
                    </a:lnTo>
                    <a:lnTo>
                      <a:pt x="2541" y="2147"/>
                    </a:lnTo>
                    <a:lnTo>
                      <a:pt x="2534" y="2135"/>
                    </a:lnTo>
                    <a:lnTo>
                      <a:pt x="2518" y="2132"/>
                    </a:lnTo>
                    <a:lnTo>
                      <a:pt x="2465" y="2141"/>
                    </a:lnTo>
                    <a:lnTo>
                      <a:pt x="2437" y="2138"/>
                    </a:lnTo>
                    <a:lnTo>
                      <a:pt x="2425" y="2127"/>
                    </a:lnTo>
                    <a:lnTo>
                      <a:pt x="2409" y="2126"/>
                    </a:lnTo>
                    <a:lnTo>
                      <a:pt x="2441" y="2111"/>
                    </a:lnTo>
                    <a:lnTo>
                      <a:pt x="2449" y="2099"/>
                    </a:lnTo>
                    <a:lnTo>
                      <a:pt x="2458" y="2073"/>
                    </a:lnTo>
                    <a:lnTo>
                      <a:pt x="2444" y="2055"/>
                    </a:lnTo>
                    <a:lnTo>
                      <a:pt x="2448" y="2046"/>
                    </a:lnTo>
                    <a:lnTo>
                      <a:pt x="2465" y="2044"/>
                    </a:lnTo>
                    <a:lnTo>
                      <a:pt x="2476" y="2050"/>
                    </a:lnTo>
                    <a:lnTo>
                      <a:pt x="2478" y="2029"/>
                    </a:lnTo>
                    <a:lnTo>
                      <a:pt x="2494" y="2045"/>
                    </a:lnTo>
                    <a:lnTo>
                      <a:pt x="2535" y="2045"/>
                    </a:lnTo>
                    <a:lnTo>
                      <a:pt x="2571" y="2024"/>
                    </a:lnTo>
                    <a:lnTo>
                      <a:pt x="2584" y="2008"/>
                    </a:lnTo>
                    <a:lnTo>
                      <a:pt x="2578" y="1991"/>
                    </a:lnTo>
                    <a:lnTo>
                      <a:pt x="2594" y="2001"/>
                    </a:lnTo>
                    <a:lnTo>
                      <a:pt x="2592" y="1975"/>
                    </a:lnTo>
                    <a:lnTo>
                      <a:pt x="2577" y="1959"/>
                    </a:lnTo>
                    <a:lnTo>
                      <a:pt x="2553" y="1955"/>
                    </a:lnTo>
                    <a:lnTo>
                      <a:pt x="2535" y="1960"/>
                    </a:lnTo>
                    <a:lnTo>
                      <a:pt x="2516" y="1949"/>
                    </a:lnTo>
                    <a:lnTo>
                      <a:pt x="2499" y="1958"/>
                    </a:lnTo>
                    <a:lnTo>
                      <a:pt x="2501" y="1944"/>
                    </a:lnTo>
                    <a:lnTo>
                      <a:pt x="2490" y="1938"/>
                    </a:lnTo>
                    <a:lnTo>
                      <a:pt x="2471" y="1931"/>
                    </a:lnTo>
                    <a:lnTo>
                      <a:pt x="2487" y="1927"/>
                    </a:lnTo>
                    <a:lnTo>
                      <a:pt x="2483" y="1912"/>
                    </a:lnTo>
                    <a:lnTo>
                      <a:pt x="2480" y="1898"/>
                    </a:lnTo>
                    <a:lnTo>
                      <a:pt x="2505" y="1915"/>
                    </a:lnTo>
                    <a:lnTo>
                      <a:pt x="2521" y="1938"/>
                    </a:lnTo>
                    <a:lnTo>
                      <a:pt x="2538" y="1942"/>
                    </a:lnTo>
                    <a:lnTo>
                      <a:pt x="2550" y="1932"/>
                    </a:lnTo>
                    <a:lnTo>
                      <a:pt x="2565" y="1941"/>
                    </a:lnTo>
                    <a:lnTo>
                      <a:pt x="2583" y="1944"/>
                    </a:lnTo>
                    <a:lnTo>
                      <a:pt x="2604" y="1964"/>
                    </a:lnTo>
                    <a:lnTo>
                      <a:pt x="2620" y="1984"/>
                    </a:lnTo>
                    <a:lnTo>
                      <a:pt x="2640" y="1982"/>
                    </a:lnTo>
                    <a:lnTo>
                      <a:pt x="2646" y="1990"/>
                    </a:lnTo>
                    <a:lnTo>
                      <a:pt x="2651" y="2008"/>
                    </a:lnTo>
                    <a:lnTo>
                      <a:pt x="2667" y="2027"/>
                    </a:lnTo>
                    <a:lnTo>
                      <a:pt x="2669" y="2049"/>
                    </a:lnTo>
                    <a:lnTo>
                      <a:pt x="2675" y="2082"/>
                    </a:lnTo>
                    <a:lnTo>
                      <a:pt x="2689" y="2107"/>
                    </a:lnTo>
                    <a:lnTo>
                      <a:pt x="2710" y="2124"/>
                    </a:lnTo>
                    <a:lnTo>
                      <a:pt x="2734" y="2134"/>
                    </a:lnTo>
                    <a:lnTo>
                      <a:pt x="2755" y="2130"/>
                    </a:lnTo>
                    <a:lnTo>
                      <a:pt x="2756" y="2087"/>
                    </a:lnTo>
                    <a:lnTo>
                      <a:pt x="2759" y="2068"/>
                    </a:lnTo>
                    <a:lnTo>
                      <a:pt x="2765" y="2070"/>
                    </a:lnTo>
                    <a:lnTo>
                      <a:pt x="2768" y="2099"/>
                    </a:lnTo>
                    <a:lnTo>
                      <a:pt x="2772" y="2123"/>
                    </a:lnTo>
                    <a:lnTo>
                      <a:pt x="2788" y="2119"/>
                    </a:lnTo>
                    <a:lnTo>
                      <a:pt x="2796" y="2132"/>
                    </a:lnTo>
                    <a:lnTo>
                      <a:pt x="2811" y="2126"/>
                    </a:lnTo>
                    <a:lnTo>
                      <a:pt x="2812" y="2108"/>
                    </a:lnTo>
                    <a:lnTo>
                      <a:pt x="2803" y="2104"/>
                    </a:lnTo>
                    <a:lnTo>
                      <a:pt x="2804" y="2087"/>
                    </a:lnTo>
                    <a:lnTo>
                      <a:pt x="2797" y="2070"/>
                    </a:lnTo>
                    <a:lnTo>
                      <a:pt x="2802" y="2064"/>
                    </a:lnTo>
                    <a:lnTo>
                      <a:pt x="2799" y="2045"/>
                    </a:lnTo>
                    <a:lnTo>
                      <a:pt x="2802" y="2038"/>
                    </a:lnTo>
                    <a:lnTo>
                      <a:pt x="2797" y="2027"/>
                    </a:lnTo>
                    <a:lnTo>
                      <a:pt x="2785" y="2029"/>
                    </a:lnTo>
                    <a:lnTo>
                      <a:pt x="2798" y="2021"/>
                    </a:lnTo>
                    <a:lnTo>
                      <a:pt x="2799" y="2003"/>
                    </a:lnTo>
                    <a:lnTo>
                      <a:pt x="2797" y="1991"/>
                    </a:lnTo>
                    <a:lnTo>
                      <a:pt x="2801" y="1984"/>
                    </a:lnTo>
                    <a:lnTo>
                      <a:pt x="2802" y="1955"/>
                    </a:lnTo>
                    <a:lnTo>
                      <a:pt x="2795" y="1952"/>
                    </a:lnTo>
                    <a:lnTo>
                      <a:pt x="2781" y="1965"/>
                    </a:lnTo>
                    <a:lnTo>
                      <a:pt x="2774" y="1963"/>
                    </a:lnTo>
                    <a:lnTo>
                      <a:pt x="2766" y="1989"/>
                    </a:lnTo>
                    <a:lnTo>
                      <a:pt x="2759" y="1991"/>
                    </a:lnTo>
                    <a:lnTo>
                      <a:pt x="2759" y="1962"/>
                    </a:lnTo>
                    <a:lnTo>
                      <a:pt x="2781" y="1930"/>
                    </a:lnTo>
                    <a:lnTo>
                      <a:pt x="2786" y="1915"/>
                    </a:lnTo>
                    <a:lnTo>
                      <a:pt x="2776" y="1915"/>
                    </a:lnTo>
                    <a:lnTo>
                      <a:pt x="2769" y="1922"/>
                    </a:lnTo>
                    <a:lnTo>
                      <a:pt x="2760" y="1936"/>
                    </a:lnTo>
                    <a:lnTo>
                      <a:pt x="2754" y="1939"/>
                    </a:lnTo>
                    <a:lnTo>
                      <a:pt x="2761" y="1920"/>
                    </a:lnTo>
                    <a:lnTo>
                      <a:pt x="2763" y="1905"/>
                    </a:lnTo>
                    <a:lnTo>
                      <a:pt x="2742" y="1920"/>
                    </a:lnTo>
                    <a:lnTo>
                      <a:pt x="2732" y="1936"/>
                    </a:lnTo>
                    <a:lnTo>
                      <a:pt x="2726" y="1939"/>
                    </a:lnTo>
                    <a:lnTo>
                      <a:pt x="2734" y="1919"/>
                    </a:lnTo>
                    <a:lnTo>
                      <a:pt x="2747" y="1904"/>
                    </a:lnTo>
                    <a:lnTo>
                      <a:pt x="2749" y="1894"/>
                    </a:lnTo>
                    <a:lnTo>
                      <a:pt x="2758" y="1882"/>
                    </a:lnTo>
                    <a:lnTo>
                      <a:pt x="2723" y="1867"/>
                    </a:lnTo>
                    <a:lnTo>
                      <a:pt x="2720" y="1855"/>
                    </a:lnTo>
                    <a:lnTo>
                      <a:pt x="2691" y="1844"/>
                    </a:lnTo>
                    <a:lnTo>
                      <a:pt x="2689" y="1834"/>
                    </a:lnTo>
                    <a:lnTo>
                      <a:pt x="2680" y="1822"/>
                    </a:lnTo>
                    <a:lnTo>
                      <a:pt x="2643" y="1792"/>
                    </a:lnTo>
                    <a:lnTo>
                      <a:pt x="2632" y="1790"/>
                    </a:lnTo>
                    <a:lnTo>
                      <a:pt x="2616" y="1799"/>
                    </a:lnTo>
                    <a:lnTo>
                      <a:pt x="2609" y="1813"/>
                    </a:lnTo>
                    <a:lnTo>
                      <a:pt x="2605" y="1834"/>
                    </a:lnTo>
                    <a:lnTo>
                      <a:pt x="2597" y="1850"/>
                    </a:lnTo>
                    <a:lnTo>
                      <a:pt x="2597" y="1835"/>
                    </a:lnTo>
                    <a:lnTo>
                      <a:pt x="2602" y="1819"/>
                    </a:lnTo>
                    <a:lnTo>
                      <a:pt x="2605" y="1801"/>
                    </a:lnTo>
                    <a:lnTo>
                      <a:pt x="2593" y="1797"/>
                    </a:lnTo>
                    <a:lnTo>
                      <a:pt x="2594" y="1790"/>
                    </a:lnTo>
                    <a:lnTo>
                      <a:pt x="2621" y="1785"/>
                    </a:lnTo>
                    <a:lnTo>
                      <a:pt x="2637" y="1779"/>
                    </a:lnTo>
                    <a:lnTo>
                      <a:pt x="2637" y="1764"/>
                    </a:lnTo>
                    <a:lnTo>
                      <a:pt x="2634" y="1743"/>
                    </a:lnTo>
                    <a:lnTo>
                      <a:pt x="2599" y="1721"/>
                    </a:lnTo>
                    <a:lnTo>
                      <a:pt x="2583" y="1725"/>
                    </a:lnTo>
                    <a:lnTo>
                      <a:pt x="2564" y="1739"/>
                    </a:lnTo>
                    <a:lnTo>
                      <a:pt x="2549" y="1755"/>
                    </a:lnTo>
                    <a:lnTo>
                      <a:pt x="2546" y="1755"/>
                    </a:lnTo>
                    <a:lnTo>
                      <a:pt x="2546" y="1736"/>
                    </a:lnTo>
                    <a:lnTo>
                      <a:pt x="2526" y="1741"/>
                    </a:lnTo>
                    <a:lnTo>
                      <a:pt x="2533" y="1732"/>
                    </a:lnTo>
                    <a:lnTo>
                      <a:pt x="2540" y="1729"/>
                    </a:lnTo>
                    <a:lnTo>
                      <a:pt x="2530" y="1720"/>
                    </a:lnTo>
                    <a:lnTo>
                      <a:pt x="2561" y="1723"/>
                    </a:lnTo>
                    <a:lnTo>
                      <a:pt x="2580" y="1717"/>
                    </a:lnTo>
                    <a:lnTo>
                      <a:pt x="2593" y="1706"/>
                    </a:lnTo>
                    <a:lnTo>
                      <a:pt x="2612" y="1701"/>
                    </a:lnTo>
                    <a:lnTo>
                      <a:pt x="2624" y="1678"/>
                    </a:lnTo>
                    <a:lnTo>
                      <a:pt x="2613" y="1672"/>
                    </a:lnTo>
                    <a:lnTo>
                      <a:pt x="2592" y="1669"/>
                    </a:lnTo>
                    <a:lnTo>
                      <a:pt x="2580" y="1657"/>
                    </a:lnTo>
                    <a:lnTo>
                      <a:pt x="2564" y="1648"/>
                    </a:lnTo>
                    <a:lnTo>
                      <a:pt x="2539" y="1655"/>
                    </a:lnTo>
                    <a:lnTo>
                      <a:pt x="2526" y="1666"/>
                    </a:lnTo>
                    <a:lnTo>
                      <a:pt x="2517" y="1656"/>
                    </a:lnTo>
                    <a:lnTo>
                      <a:pt x="2534" y="1648"/>
                    </a:lnTo>
                    <a:lnTo>
                      <a:pt x="2544" y="1639"/>
                    </a:lnTo>
                    <a:lnTo>
                      <a:pt x="2521" y="1627"/>
                    </a:lnTo>
                    <a:lnTo>
                      <a:pt x="2543" y="1623"/>
                    </a:lnTo>
                    <a:lnTo>
                      <a:pt x="2557" y="1639"/>
                    </a:lnTo>
                    <a:lnTo>
                      <a:pt x="2577" y="1640"/>
                    </a:lnTo>
                    <a:lnTo>
                      <a:pt x="2598" y="1619"/>
                    </a:lnTo>
                    <a:lnTo>
                      <a:pt x="2605" y="1607"/>
                    </a:lnTo>
                    <a:lnTo>
                      <a:pt x="2634" y="1592"/>
                    </a:lnTo>
                    <a:lnTo>
                      <a:pt x="2630" y="1582"/>
                    </a:lnTo>
                    <a:lnTo>
                      <a:pt x="2625" y="1561"/>
                    </a:lnTo>
                    <a:lnTo>
                      <a:pt x="2643" y="1575"/>
                    </a:lnTo>
                    <a:lnTo>
                      <a:pt x="2655" y="1577"/>
                    </a:lnTo>
                    <a:lnTo>
                      <a:pt x="2658" y="1540"/>
                    </a:lnTo>
                    <a:lnTo>
                      <a:pt x="2668" y="1535"/>
                    </a:lnTo>
                    <a:lnTo>
                      <a:pt x="2677" y="1537"/>
                    </a:lnTo>
                    <a:lnTo>
                      <a:pt x="2680" y="1564"/>
                    </a:lnTo>
                    <a:lnTo>
                      <a:pt x="2696" y="1587"/>
                    </a:lnTo>
                    <a:lnTo>
                      <a:pt x="2732" y="1620"/>
                    </a:lnTo>
                    <a:lnTo>
                      <a:pt x="2766" y="1636"/>
                    </a:lnTo>
                    <a:lnTo>
                      <a:pt x="2780" y="1635"/>
                    </a:lnTo>
                    <a:lnTo>
                      <a:pt x="2786" y="1619"/>
                    </a:lnTo>
                    <a:lnTo>
                      <a:pt x="2802" y="1612"/>
                    </a:lnTo>
                    <a:lnTo>
                      <a:pt x="2820" y="1591"/>
                    </a:lnTo>
                    <a:lnTo>
                      <a:pt x="2840" y="1598"/>
                    </a:lnTo>
                    <a:lnTo>
                      <a:pt x="2863" y="1597"/>
                    </a:lnTo>
                    <a:lnTo>
                      <a:pt x="2872" y="1588"/>
                    </a:lnTo>
                    <a:lnTo>
                      <a:pt x="2869" y="1577"/>
                    </a:lnTo>
                    <a:lnTo>
                      <a:pt x="2871" y="1546"/>
                    </a:lnTo>
                    <a:lnTo>
                      <a:pt x="2878" y="1530"/>
                    </a:lnTo>
                    <a:lnTo>
                      <a:pt x="2879" y="1522"/>
                    </a:lnTo>
                    <a:lnTo>
                      <a:pt x="2867" y="1514"/>
                    </a:lnTo>
                    <a:lnTo>
                      <a:pt x="2835" y="1503"/>
                    </a:lnTo>
                    <a:lnTo>
                      <a:pt x="2819" y="1496"/>
                    </a:lnTo>
                    <a:lnTo>
                      <a:pt x="2808" y="1484"/>
                    </a:lnTo>
                    <a:lnTo>
                      <a:pt x="2785" y="1490"/>
                    </a:lnTo>
                    <a:lnTo>
                      <a:pt x="2766" y="1484"/>
                    </a:lnTo>
                    <a:lnTo>
                      <a:pt x="2768" y="1475"/>
                    </a:lnTo>
                    <a:lnTo>
                      <a:pt x="2774" y="1474"/>
                    </a:lnTo>
                    <a:lnTo>
                      <a:pt x="2771" y="1460"/>
                    </a:lnTo>
                    <a:lnTo>
                      <a:pt x="2782" y="1448"/>
                    </a:lnTo>
                    <a:lnTo>
                      <a:pt x="2781" y="1436"/>
                    </a:lnTo>
                    <a:lnTo>
                      <a:pt x="2761" y="1433"/>
                    </a:lnTo>
                    <a:lnTo>
                      <a:pt x="2792" y="1420"/>
                    </a:lnTo>
                    <a:lnTo>
                      <a:pt x="2791" y="1404"/>
                    </a:lnTo>
                    <a:lnTo>
                      <a:pt x="2786" y="1383"/>
                    </a:lnTo>
                    <a:lnTo>
                      <a:pt x="2797" y="1387"/>
                    </a:lnTo>
                    <a:lnTo>
                      <a:pt x="2806" y="1398"/>
                    </a:lnTo>
                    <a:lnTo>
                      <a:pt x="2833" y="1395"/>
                    </a:lnTo>
                    <a:lnTo>
                      <a:pt x="2852" y="1400"/>
                    </a:lnTo>
                    <a:lnTo>
                      <a:pt x="2868" y="1398"/>
                    </a:lnTo>
                    <a:lnTo>
                      <a:pt x="2881" y="1404"/>
                    </a:lnTo>
                    <a:lnTo>
                      <a:pt x="2887" y="1425"/>
                    </a:lnTo>
                    <a:lnTo>
                      <a:pt x="2897" y="1440"/>
                    </a:lnTo>
                    <a:lnTo>
                      <a:pt x="2922" y="1446"/>
                    </a:lnTo>
                    <a:lnTo>
                      <a:pt x="2949" y="1408"/>
                    </a:lnTo>
                    <a:lnTo>
                      <a:pt x="2946" y="1392"/>
                    </a:lnTo>
                    <a:lnTo>
                      <a:pt x="2935" y="1379"/>
                    </a:lnTo>
                    <a:lnTo>
                      <a:pt x="2927" y="1358"/>
                    </a:lnTo>
                    <a:lnTo>
                      <a:pt x="2905" y="1371"/>
                    </a:lnTo>
                    <a:lnTo>
                      <a:pt x="2890" y="1361"/>
                    </a:lnTo>
                    <a:lnTo>
                      <a:pt x="2862" y="1356"/>
                    </a:lnTo>
                    <a:lnTo>
                      <a:pt x="2844" y="1358"/>
                    </a:lnTo>
                    <a:lnTo>
                      <a:pt x="2842" y="1355"/>
                    </a:lnTo>
                    <a:lnTo>
                      <a:pt x="2855" y="1350"/>
                    </a:lnTo>
                    <a:lnTo>
                      <a:pt x="2857" y="1334"/>
                    </a:lnTo>
                    <a:lnTo>
                      <a:pt x="2856" y="1318"/>
                    </a:lnTo>
                    <a:lnTo>
                      <a:pt x="2858" y="1298"/>
                    </a:lnTo>
                    <a:lnTo>
                      <a:pt x="2860" y="1284"/>
                    </a:lnTo>
                    <a:lnTo>
                      <a:pt x="2852" y="1276"/>
                    </a:lnTo>
                    <a:lnTo>
                      <a:pt x="2840" y="1274"/>
                    </a:lnTo>
                    <a:lnTo>
                      <a:pt x="2825" y="1285"/>
                    </a:lnTo>
                    <a:lnTo>
                      <a:pt x="2812" y="1288"/>
                    </a:lnTo>
                    <a:lnTo>
                      <a:pt x="2826" y="1269"/>
                    </a:lnTo>
                    <a:lnTo>
                      <a:pt x="2852" y="1258"/>
                    </a:lnTo>
                    <a:lnTo>
                      <a:pt x="2866" y="1260"/>
                    </a:lnTo>
                    <a:lnTo>
                      <a:pt x="2863" y="1243"/>
                    </a:lnTo>
                    <a:lnTo>
                      <a:pt x="2833" y="1215"/>
                    </a:lnTo>
                    <a:lnTo>
                      <a:pt x="2818" y="1196"/>
                    </a:lnTo>
                    <a:lnTo>
                      <a:pt x="2796" y="1195"/>
                    </a:lnTo>
                    <a:lnTo>
                      <a:pt x="2782" y="1184"/>
                    </a:lnTo>
                    <a:lnTo>
                      <a:pt x="2817" y="1187"/>
                    </a:lnTo>
                    <a:lnTo>
                      <a:pt x="2797" y="1166"/>
                    </a:lnTo>
                    <a:lnTo>
                      <a:pt x="2889" y="1216"/>
                    </a:lnTo>
                    <a:lnTo>
                      <a:pt x="2898" y="1231"/>
                    </a:lnTo>
                    <a:lnTo>
                      <a:pt x="2900" y="1252"/>
                    </a:lnTo>
                    <a:lnTo>
                      <a:pt x="2914" y="1260"/>
                    </a:lnTo>
                    <a:lnTo>
                      <a:pt x="2922" y="1257"/>
                    </a:lnTo>
                    <a:lnTo>
                      <a:pt x="2930" y="1225"/>
                    </a:lnTo>
                    <a:lnTo>
                      <a:pt x="2930" y="1194"/>
                    </a:lnTo>
                    <a:lnTo>
                      <a:pt x="2925" y="1160"/>
                    </a:lnTo>
                    <a:lnTo>
                      <a:pt x="2925" y="1130"/>
                    </a:lnTo>
                    <a:lnTo>
                      <a:pt x="2910" y="1105"/>
                    </a:lnTo>
                    <a:lnTo>
                      <a:pt x="2897" y="1090"/>
                    </a:lnTo>
                    <a:lnTo>
                      <a:pt x="2883" y="1093"/>
                    </a:lnTo>
                    <a:lnTo>
                      <a:pt x="2873" y="1090"/>
                    </a:lnTo>
                    <a:lnTo>
                      <a:pt x="2862" y="1081"/>
                    </a:lnTo>
                    <a:lnTo>
                      <a:pt x="2842" y="1078"/>
                    </a:lnTo>
                    <a:lnTo>
                      <a:pt x="2842" y="1070"/>
                    </a:lnTo>
                    <a:lnTo>
                      <a:pt x="2868" y="1070"/>
                    </a:lnTo>
                    <a:lnTo>
                      <a:pt x="2885" y="1066"/>
                    </a:lnTo>
                    <a:lnTo>
                      <a:pt x="2898" y="1059"/>
                    </a:lnTo>
                    <a:lnTo>
                      <a:pt x="2911" y="1056"/>
                    </a:lnTo>
                    <a:lnTo>
                      <a:pt x="2912" y="1045"/>
                    </a:lnTo>
                    <a:lnTo>
                      <a:pt x="2904" y="1019"/>
                    </a:lnTo>
                    <a:lnTo>
                      <a:pt x="2889" y="1016"/>
                    </a:lnTo>
                    <a:lnTo>
                      <a:pt x="2869" y="1021"/>
                    </a:lnTo>
                    <a:lnTo>
                      <a:pt x="2844" y="1001"/>
                    </a:lnTo>
                    <a:lnTo>
                      <a:pt x="2866" y="1034"/>
                    </a:lnTo>
                    <a:lnTo>
                      <a:pt x="2854" y="1033"/>
                    </a:lnTo>
                    <a:lnTo>
                      <a:pt x="2841" y="1016"/>
                    </a:lnTo>
                    <a:lnTo>
                      <a:pt x="2833" y="1010"/>
                    </a:lnTo>
                    <a:lnTo>
                      <a:pt x="2839" y="1029"/>
                    </a:lnTo>
                    <a:lnTo>
                      <a:pt x="2824" y="1024"/>
                    </a:lnTo>
                    <a:lnTo>
                      <a:pt x="2820" y="1016"/>
                    </a:lnTo>
                    <a:lnTo>
                      <a:pt x="2808" y="1015"/>
                    </a:lnTo>
                    <a:lnTo>
                      <a:pt x="2809" y="1004"/>
                    </a:lnTo>
                    <a:lnTo>
                      <a:pt x="2809" y="990"/>
                    </a:lnTo>
                    <a:lnTo>
                      <a:pt x="2811" y="985"/>
                    </a:lnTo>
                    <a:lnTo>
                      <a:pt x="2808" y="973"/>
                    </a:lnTo>
                    <a:lnTo>
                      <a:pt x="2775" y="976"/>
                    </a:lnTo>
                    <a:lnTo>
                      <a:pt x="2759" y="968"/>
                    </a:lnTo>
                    <a:lnTo>
                      <a:pt x="2766" y="962"/>
                    </a:lnTo>
                    <a:lnTo>
                      <a:pt x="2801" y="968"/>
                    </a:lnTo>
                    <a:lnTo>
                      <a:pt x="2792" y="961"/>
                    </a:lnTo>
                    <a:lnTo>
                      <a:pt x="2799" y="951"/>
                    </a:lnTo>
                    <a:lnTo>
                      <a:pt x="2783" y="947"/>
                    </a:lnTo>
                    <a:lnTo>
                      <a:pt x="2779" y="934"/>
                    </a:lnTo>
                    <a:lnTo>
                      <a:pt x="2771" y="931"/>
                    </a:lnTo>
                    <a:lnTo>
                      <a:pt x="2763" y="946"/>
                    </a:lnTo>
                    <a:lnTo>
                      <a:pt x="2763" y="931"/>
                    </a:lnTo>
                    <a:lnTo>
                      <a:pt x="2753" y="906"/>
                    </a:lnTo>
                    <a:lnTo>
                      <a:pt x="2766" y="897"/>
                    </a:lnTo>
                    <a:lnTo>
                      <a:pt x="2768" y="884"/>
                    </a:lnTo>
                    <a:lnTo>
                      <a:pt x="2785" y="881"/>
                    </a:lnTo>
                    <a:lnTo>
                      <a:pt x="2797" y="898"/>
                    </a:lnTo>
                    <a:lnTo>
                      <a:pt x="2806" y="916"/>
                    </a:lnTo>
                    <a:lnTo>
                      <a:pt x="2823" y="903"/>
                    </a:lnTo>
                    <a:lnTo>
                      <a:pt x="2831" y="888"/>
                    </a:lnTo>
                    <a:lnTo>
                      <a:pt x="2855" y="881"/>
                    </a:lnTo>
                    <a:lnTo>
                      <a:pt x="2809" y="868"/>
                    </a:lnTo>
                    <a:lnTo>
                      <a:pt x="2815" y="862"/>
                    </a:lnTo>
                    <a:lnTo>
                      <a:pt x="2852" y="866"/>
                    </a:lnTo>
                    <a:lnTo>
                      <a:pt x="2863" y="859"/>
                    </a:lnTo>
                    <a:lnTo>
                      <a:pt x="2860" y="855"/>
                    </a:lnTo>
                    <a:lnTo>
                      <a:pt x="2807" y="841"/>
                    </a:lnTo>
                    <a:lnTo>
                      <a:pt x="2874" y="844"/>
                    </a:lnTo>
                    <a:lnTo>
                      <a:pt x="2915" y="854"/>
                    </a:lnTo>
                    <a:lnTo>
                      <a:pt x="2943" y="870"/>
                    </a:lnTo>
                    <a:lnTo>
                      <a:pt x="2985" y="884"/>
                    </a:lnTo>
                    <a:lnTo>
                      <a:pt x="2997" y="865"/>
                    </a:lnTo>
                    <a:lnTo>
                      <a:pt x="2997" y="856"/>
                    </a:lnTo>
                    <a:lnTo>
                      <a:pt x="3000" y="845"/>
                    </a:lnTo>
                    <a:lnTo>
                      <a:pt x="3000" y="833"/>
                    </a:lnTo>
                    <a:lnTo>
                      <a:pt x="3000" y="805"/>
                    </a:lnTo>
                    <a:lnTo>
                      <a:pt x="2995" y="757"/>
                    </a:lnTo>
                    <a:lnTo>
                      <a:pt x="2992" y="754"/>
                    </a:lnTo>
                    <a:lnTo>
                      <a:pt x="2986" y="758"/>
                    </a:lnTo>
                    <a:lnTo>
                      <a:pt x="2963" y="741"/>
                    </a:lnTo>
                    <a:lnTo>
                      <a:pt x="2954" y="752"/>
                    </a:lnTo>
                    <a:lnTo>
                      <a:pt x="2955" y="773"/>
                    </a:lnTo>
                    <a:lnTo>
                      <a:pt x="2949" y="775"/>
                    </a:lnTo>
                    <a:lnTo>
                      <a:pt x="2936" y="771"/>
                    </a:lnTo>
                    <a:lnTo>
                      <a:pt x="2935" y="754"/>
                    </a:lnTo>
                    <a:lnTo>
                      <a:pt x="2915" y="738"/>
                    </a:lnTo>
                    <a:lnTo>
                      <a:pt x="2868" y="733"/>
                    </a:lnTo>
                    <a:lnTo>
                      <a:pt x="2889" y="730"/>
                    </a:lnTo>
                    <a:lnTo>
                      <a:pt x="2887" y="720"/>
                    </a:lnTo>
                    <a:lnTo>
                      <a:pt x="2863" y="709"/>
                    </a:lnTo>
                    <a:lnTo>
                      <a:pt x="2873" y="706"/>
                    </a:lnTo>
                    <a:lnTo>
                      <a:pt x="2873" y="695"/>
                    </a:lnTo>
                    <a:lnTo>
                      <a:pt x="2889" y="696"/>
                    </a:lnTo>
                    <a:lnTo>
                      <a:pt x="2862" y="676"/>
                    </a:lnTo>
                    <a:lnTo>
                      <a:pt x="2858" y="667"/>
                    </a:lnTo>
                    <a:lnTo>
                      <a:pt x="2868" y="650"/>
                    </a:lnTo>
                    <a:lnTo>
                      <a:pt x="2884" y="657"/>
                    </a:lnTo>
                    <a:lnTo>
                      <a:pt x="2910" y="657"/>
                    </a:lnTo>
                    <a:lnTo>
                      <a:pt x="2941" y="689"/>
                    </a:lnTo>
                    <a:lnTo>
                      <a:pt x="2955" y="680"/>
                    </a:lnTo>
                    <a:lnTo>
                      <a:pt x="2953" y="660"/>
                    </a:lnTo>
                    <a:lnTo>
                      <a:pt x="2943" y="646"/>
                    </a:lnTo>
                    <a:lnTo>
                      <a:pt x="2884" y="618"/>
                    </a:lnTo>
                    <a:lnTo>
                      <a:pt x="2869" y="607"/>
                    </a:lnTo>
                    <a:lnTo>
                      <a:pt x="2867" y="592"/>
                    </a:lnTo>
                    <a:lnTo>
                      <a:pt x="2857" y="585"/>
                    </a:lnTo>
                    <a:lnTo>
                      <a:pt x="2846" y="593"/>
                    </a:lnTo>
                    <a:lnTo>
                      <a:pt x="2820" y="663"/>
                    </a:lnTo>
                    <a:lnTo>
                      <a:pt x="2807" y="666"/>
                    </a:lnTo>
                    <a:lnTo>
                      <a:pt x="2798" y="646"/>
                    </a:lnTo>
                    <a:lnTo>
                      <a:pt x="2808" y="619"/>
                    </a:lnTo>
                    <a:lnTo>
                      <a:pt x="2811" y="594"/>
                    </a:lnTo>
                    <a:lnTo>
                      <a:pt x="2813" y="579"/>
                    </a:lnTo>
                    <a:lnTo>
                      <a:pt x="2826" y="561"/>
                    </a:lnTo>
                    <a:lnTo>
                      <a:pt x="2829" y="550"/>
                    </a:lnTo>
                    <a:lnTo>
                      <a:pt x="2824" y="537"/>
                    </a:lnTo>
                    <a:lnTo>
                      <a:pt x="2829" y="505"/>
                    </a:lnTo>
                    <a:lnTo>
                      <a:pt x="2831" y="472"/>
                    </a:lnTo>
                    <a:lnTo>
                      <a:pt x="2844" y="425"/>
                    </a:lnTo>
                    <a:lnTo>
                      <a:pt x="2849" y="411"/>
                    </a:lnTo>
                    <a:lnTo>
                      <a:pt x="2833" y="413"/>
                    </a:lnTo>
                    <a:lnTo>
                      <a:pt x="2829" y="404"/>
                    </a:lnTo>
                    <a:lnTo>
                      <a:pt x="2841" y="403"/>
                    </a:lnTo>
                    <a:lnTo>
                      <a:pt x="2842" y="391"/>
                    </a:lnTo>
                    <a:lnTo>
                      <a:pt x="2842" y="376"/>
                    </a:lnTo>
                    <a:lnTo>
                      <a:pt x="2839" y="366"/>
                    </a:lnTo>
                    <a:lnTo>
                      <a:pt x="2842" y="359"/>
                    </a:lnTo>
                    <a:lnTo>
                      <a:pt x="2852" y="362"/>
                    </a:lnTo>
                    <a:lnTo>
                      <a:pt x="2872" y="345"/>
                    </a:lnTo>
                    <a:lnTo>
                      <a:pt x="2890" y="353"/>
                    </a:lnTo>
                    <a:lnTo>
                      <a:pt x="2908" y="333"/>
                    </a:lnTo>
                    <a:lnTo>
                      <a:pt x="2908" y="314"/>
                    </a:lnTo>
                    <a:lnTo>
                      <a:pt x="2904" y="297"/>
                    </a:lnTo>
                    <a:lnTo>
                      <a:pt x="2904" y="270"/>
                    </a:lnTo>
                    <a:lnTo>
                      <a:pt x="2908" y="274"/>
                    </a:lnTo>
                    <a:lnTo>
                      <a:pt x="2919" y="265"/>
                    </a:lnTo>
                    <a:lnTo>
                      <a:pt x="2920" y="273"/>
                    </a:lnTo>
                    <a:lnTo>
                      <a:pt x="2924" y="270"/>
                    </a:lnTo>
                    <a:lnTo>
                      <a:pt x="2924" y="248"/>
                    </a:lnTo>
                    <a:lnTo>
                      <a:pt x="2931" y="232"/>
                    </a:lnTo>
                    <a:lnTo>
                      <a:pt x="2941" y="228"/>
                    </a:lnTo>
                    <a:lnTo>
                      <a:pt x="2941" y="248"/>
                    </a:lnTo>
                    <a:lnTo>
                      <a:pt x="2944" y="240"/>
                    </a:lnTo>
                    <a:lnTo>
                      <a:pt x="2951" y="215"/>
                    </a:lnTo>
                    <a:lnTo>
                      <a:pt x="2924" y="211"/>
                    </a:lnTo>
                    <a:lnTo>
                      <a:pt x="2920" y="235"/>
                    </a:lnTo>
                    <a:lnTo>
                      <a:pt x="2910" y="260"/>
                    </a:lnTo>
                    <a:lnTo>
                      <a:pt x="2909" y="237"/>
                    </a:lnTo>
                    <a:lnTo>
                      <a:pt x="2919" y="211"/>
                    </a:lnTo>
                    <a:lnTo>
                      <a:pt x="2921" y="182"/>
                    </a:lnTo>
                    <a:lnTo>
                      <a:pt x="2916" y="173"/>
                    </a:lnTo>
                    <a:lnTo>
                      <a:pt x="2921" y="154"/>
                    </a:lnTo>
                    <a:lnTo>
                      <a:pt x="2925" y="104"/>
                    </a:lnTo>
                    <a:lnTo>
                      <a:pt x="2936" y="81"/>
                    </a:lnTo>
                    <a:lnTo>
                      <a:pt x="2944" y="74"/>
                    </a:lnTo>
                    <a:lnTo>
                      <a:pt x="2979" y="86"/>
                    </a:lnTo>
                    <a:lnTo>
                      <a:pt x="3005" y="77"/>
                    </a:lnTo>
                    <a:lnTo>
                      <a:pt x="3018" y="54"/>
                    </a:lnTo>
                    <a:lnTo>
                      <a:pt x="3021" y="39"/>
                    </a:lnTo>
                    <a:lnTo>
                      <a:pt x="3030" y="21"/>
                    </a:lnTo>
                    <a:lnTo>
                      <a:pt x="3033" y="5"/>
                    </a:lnTo>
                    <a:lnTo>
                      <a:pt x="3035" y="0"/>
                    </a:lnTo>
                    <a:lnTo>
                      <a:pt x="2920" y="0"/>
                    </a:lnTo>
                    <a:lnTo>
                      <a:pt x="2901" y="25"/>
                    </a:lnTo>
                    <a:lnTo>
                      <a:pt x="2894" y="47"/>
                    </a:lnTo>
                    <a:lnTo>
                      <a:pt x="2894" y="63"/>
                    </a:lnTo>
                    <a:lnTo>
                      <a:pt x="2906" y="65"/>
                    </a:lnTo>
                    <a:lnTo>
                      <a:pt x="2887" y="79"/>
                    </a:lnTo>
                    <a:lnTo>
                      <a:pt x="2877" y="52"/>
                    </a:lnTo>
                    <a:lnTo>
                      <a:pt x="2868" y="48"/>
                    </a:lnTo>
                    <a:lnTo>
                      <a:pt x="2877" y="20"/>
                    </a:lnTo>
                    <a:lnTo>
                      <a:pt x="2877" y="7"/>
                    </a:lnTo>
                    <a:lnTo>
                      <a:pt x="2874" y="0"/>
                    </a:lnTo>
                    <a:lnTo>
                      <a:pt x="451" y="0"/>
                    </a:lnTo>
                    <a:lnTo>
                      <a:pt x="430" y="18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3" name="任意多边形: 形状 102"/>
              <p:cNvSpPr>
                <a:spLocks noChangeAspect="1"/>
              </p:cNvSpPr>
              <p:nvPr/>
            </p:nvSpPr>
            <p:spPr bwMode="gray">
              <a:xfrm>
                <a:off x="2545205" y="2707424"/>
                <a:ext cx="43576" cy="47851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49" y="10"/>
                  </a:cxn>
                  <a:cxn ang="0">
                    <a:pos x="67" y="13"/>
                  </a:cxn>
                  <a:cxn ang="0">
                    <a:pos x="92" y="25"/>
                  </a:cxn>
                  <a:cxn ang="0">
                    <a:pos x="128" y="80"/>
                  </a:cxn>
                  <a:cxn ang="0">
                    <a:pos x="150" y="86"/>
                  </a:cxn>
                  <a:cxn ang="0">
                    <a:pos x="163" y="99"/>
                  </a:cxn>
                  <a:cxn ang="0">
                    <a:pos x="163" y="116"/>
                  </a:cxn>
                  <a:cxn ang="0">
                    <a:pos x="161" y="126"/>
                  </a:cxn>
                  <a:cxn ang="0">
                    <a:pos x="146" y="143"/>
                  </a:cxn>
                  <a:cxn ang="0">
                    <a:pos x="87" y="162"/>
                  </a:cxn>
                  <a:cxn ang="0">
                    <a:pos x="70" y="166"/>
                  </a:cxn>
                  <a:cxn ang="0">
                    <a:pos x="60" y="165"/>
                  </a:cxn>
                  <a:cxn ang="0">
                    <a:pos x="40" y="150"/>
                  </a:cxn>
                  <a:cxn ang="0">
                    <a:pos x="40" y="142"/>
                  </a:cxn>
                  <a:cxn ang="0">
                    <a:pos x="53" y="139"/>
                  </a:cxn>
                  <a:cxn ang="0">
                    <a:pos x="66" y="143"/>
                  </a:cxn>
                  <a:cxn ang="0">
                    <a:pos x="77" y="139"/>
                  </a:cxn>
                  <a:cxn ang="0">
                    <a:pos x="77" y="130"/>
                  </a:cxn>
                  <a:cxn ang="0">
                    <a:pos x="69" y="138"/>
                  </a:cxn>
                  <a:cxn ang="0">
                    <a:pos x="67" y="130"/>
                  </a:cxn>
                  <a:cxn ang="0">
                    <a:pos x="55" y="129"/>
                  </a:cxn>
                  <a:cxn ang="0">
                    <a:pos x="55" y="117"/>
                  </a:cxn>
                  <a:cxn ang="0">
                    <a:pos x="45" y="126"/>
                  </a:cxn>
                  <a:cxn ang="0">
                    <a:pos x="22" y="126"/>
                  </a:cxn>
                  <a:cxn ang="0">
                    <a:pos x="2" y="117"/>
                  </a:cxn>
                  <a:cxn ang="0">
                    <a:pos x="1" y="103"/>
                  </a:cxn>
                  <a:cxn ang="0">
                    <a:pos x="11" y="100"/>
                  </a:cxn>
                  <a:cxn ang="0">
                    <a:pos x="28" y="106"/>
                  </a:cxn>
                  <a:cxn ang="0">
                    <a:pos x="16" y="91"/>
                  </a:cxn>
                  <a:cxn ang="0">
                    <a:pos x="0" y="79"/>
                  </a:cxn>
                  <a:cxn ang="0">
                    <a:pos x="5" y="72"/>
                  </a:cxn>
                  <a:cxn ang="0">
                    <a:pos x="34" y="69"/>
                  </a:cxn>
                  <a:cxn ang="0">
                    <a:pos x="19" y="58"/>
                  </a:cxn>
                  <a:cxn ang="0">
                    <a:pos x="7" y="35"/>
                  </a:cxn>
                  <a:cxn ang="0">
                    <a:pos x="7" y="15"/>
                  </a:cxn>
                  <a:cxn ang="0">
                    <a:pos x="29" y="0"/>
                  </a:cxn>
                </a:cxnLst>
                <a:rect l="0" t="0" r="r" b="b"/>
                <a:pathLst>
                  <a:path w="163" h="166">
                    <a:moveTo>
                      <a:pt x="29" y="0"/>
                    </a:moveTo>
                    <a:lnTo>
                      <a:pt x="49" y="10"/>
                    </a:lnTo>
                    <a:lnTo>
                      <a:pt x="67" y="13"/>
                    </a:lnTo>
                    <a:lnTo>
                      <a:pt x="92" y="25"/>
                    </a:lnTo>
                    <a:lnTo>
                      <a:pt x="128" y="80"/>
                    </a:lnTo>
                    <a:lnTo>
                      <a:pt x="150" y="86"/>
                    </a:lnTo>
                    <a:lnTo>
                      <a:pt x="163" y="99"/>
                    </a:lnTo>
                    <a:lnTo>
                      <a:pt x="163" y="116"/>
                    </a:lnTo>
                    <a:lnTo>
                      <a:pt x="161" y="126"/>
                    </a:lnTo>
                    <a:lnTo>
                      <a:pt x="146" y="143"/>
                    </a:lnTo>
                    <a:lnTo>
                      <a:pt x="87" y="162"/>
                    </a:lnTo>
                    <a:lnTo>
                      <a:pt x="70" y="166"/>
                    </a:lnTo>
                    <a:lnTo>
                      <a:pt x="60" y="165"/>
                    </a:lnTo>
                    <a:lnTo>
                      <a:pt x="40" y="150"/>
                    </a:lnTo>
                    <a:lnTo>
                      <a:pt x="40" y="142"/>
                    </a:lnTo>
                    <a:lnTo>
                      <a:pt x="53" y="139"/>
                    </a:lnTo>
                    <a:lnTo>
                      <a:pt x="66" y="143"/>
                    </a:lnTo>
                    <a:lnTo>
                      <a:pt x="77" y="139"/>
                    </a:lnTo>
                    <a:lnTo>
                      <a:pt x="77" y="130"/>
                    </a:lnTo>
                    <a:lnTo>
                      <a:pt x="69" y="138"/>
                    </a:lnTo>
                    <a:lnTo>
                      <a:pt x="67" y="130"/>
                    </a:lnTo>
                    <a:lnTo>
                      <a:pt x="55" y="129"/>
                    </a:lnTo>
                    <a:lnTo>
                      <a:pt x="55" y="117"/>
                    </a:lnTo>
                    <a:lnTo>
                      <a:pt x="45" y="126"/>
                    </a:lnTo>
                    <a:lnTo>
                      <a:pt x="22" y="126"/>
                    </a:lnTo>
                    <a:lnTo>
                      <a:pt x="2" y="117"/>
                    </a:lnTo>
                    <a:lnTo>
                      <a:pt x="1" y="103"/>
                    </a:lnTo>
                    <a:lnTo>
                      <a:pt x="11" y="100"/>
                    </a:lnTo>
                    <a:lnTo>
                      <a:pt x="28" y="106"/>
                    </a:lnTo>
                    <a:lnTo>
                      <a:pt x="16" y="91"/>
                    </a:lnTo>
                    <a:lnTo>
                      <a:pt x="0" y="79"/>
                    </a:lnTo>
                    <a:lnTo>
                      <a:pt x="5" y="72"/>
                    </a:lnTo>
                    <a:lnTo>
                      <a:pt x="34" y="69"/>
                    </a:lnTo>
                    <a:lnTo>
                      <a:pt x="19" y="58"/>
                    </a:lnTo>
                    <a:lnTo>
                      <a:pt x="7" y="35"/>
                    </a:lnTo>
                    <a:lnTo>
                      <a:pt x="7" y="15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4" name="任意多边形: 形状 103"/>
              <p:cNvSpPr>
                <a:spLocks noChangeAspect="1"/>
              </p:cNvSpPr>
              <p:nvPr/>
            </p:nvSpPr>
            <p:spPr bwMode="gray">
              <a:xfrm>
                <a:off x="2341850" y="2295616"/>
                <a:ext cx="43576" cy="17401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0"/>
                  </a:cxn>
                  <a:cxn ang="0">
                    <a:pos x="17" y="20"/>
                  </a:cxn>
                  <a:cxn ang="0">
                    <a:pos x="31" y="5"/>
                  </a:cxn>
                  <a:cxn ang="0">
                    <a:pos x="94" y="0"/>
                  </a:cxn>
                  <a:cxn ang="0">
                    <a:pos x="119" y="6"/>
                  </a:cxn>
                  <a:cxn ang="0">
                    <a:pos x="131" y="14"/>
                  </a:cxn>
                  <a:cxn ang="0">
                    <a:pos x="137" y="25"/>
                  </a:cxn>
                  <a:cxn ang="0">
                    <a:pos x="165" y="38"/>
                  </a:cxn>
                  <a:cxn ang="0">
                    <a:pos x="167" y="44"/>
                  </a:cxn>
                  <a:cxn ang="0">
                    <a:pos x="153" y="55"/>
                  </a:cxn>
                  <a:cxn ang="0">
                    <a:pos x="124" y="61"/>
                  </a:cxn>
                  <a:cxn ang="0">
                    <a:pos x="67" y="43"/>
                  </a:cxn>
                  <a:cxn ang="0">
                    <a:pos x="47" y="48"/>
                  </a:cxn>
                  <a:cxn ang="0">
                    <a:pos x="30" y="46"/>
                  </a:cxn>
                  <a:cxn ang="0">
                    <a:pos x="0" y="35"/>
                  </a:cxn>
                </a:cxnLst>
                <a:rect l="0" t="0" r="r" b="b"/>
                <a:pathLst>
                  <a:path w="167" h="61">
                    <a:moveTo>
                      <a:pt x="0" y="35"/>
                    </a:moveTo>
                    <a:lnTo>
                      <a:pt x="0" y="30"/>
                    </a:lnTo>
                    <a:lnTo>
                      <a:pt x="17" y="20"/>
                    </a:lnTo>
                    <a:lnTo>
                      <a:pt x="31" y="5"/>
                    </a:lnTo>
                    <a:lnTo>
                      <a:pt x="94" y="0"/>
                    </a:lnTo>
                    <a:lnTo>
                      <a:pt x="119" y="6"/>
                    </a:lnTo>
                    <a:lnTo>
                      <a:pt x="131" y="14"/>
                    </a:lnTo>
                    <a:lnTo>
                      <a:pt x="137" y="25"/>
                    </a:lnTo>
                    <a:lnTo>
                      <a:pt x="165" y="38"/>
                    </a:lnTo>
                    <a:lnTo>
                      <a:pt x="167" y="44"/>
                    </a:lnTo>
                    <a:lnTo>
                      <a:pt x="153" y="55"/>
                    </a:lnTo>
                    <a:lnTo>
                      <a:pt x="124" y="61"/>
                    </a:lnTo>
                    <a:lnTo>
                      <a:pt x="67" y="43"/>
                    </a:lnTo>
                    <a:lnTo>
                      <a:pt x="47" y="48"/>
                    </a:lnTo>
                    <a:lnTo>
                      <a:pt x="30" y="46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grpSp>
            <p:nvGrpSpPr>
              <p:cNvPr id="105" name="组合 104"/>
              <p:cNvGrpSpPr>
                <a:grpSpLocks noChangeAspect="1"/>
              </p:cNvGrpSpPr>
              <p:nvPr/>
            </p:nvGrpSpPr>
            <p:grpSpPr bwMode="gray">
              <a:xfrm>
                <a:off x="2162241" y="4099470"/>
                <a:ext cx="672123" cy="1247032"/>
                <a:chOff x="1624" y="2350"/>
                <a:chExt cx="509" cy="860"/>
              </a:xfrm>
              <a:solidFill>
                <a:srgbClr val="7F8C8D"/>
              </a:solidFill>
            </p:grpSpPr>
            <p:sp>
              <p:nvSpPr>
                <p:cNvPr id="301" name="任意多边形: 形状 300"/>
                <p:cNvSpPr>
                  <a:spLocks noChangeAspect="1"/>
                </p:cNvSpPr>
                <p:nvPr/>
              </p:nvSpPr>
              <p:spPr bwMode="gray">
                <a:xfrm>
                  <a:off x="1709" y="3154"/>
                  <a:ext cx="23" cy="27"/>
                </a:xfrm>
                <a:custGeom>
                  <a:avLst/>
                  <a:gdLst/>
                  <a:ahLst/>
                  <a:cxnLst>
                    <a:cxn ang="0">
                      <a:pos x="4" y="17"/>
                    </a:cxn>
                    <a:cxn ang="0">
                      <a:pos x="7" y="12"/>
                    </a:cxn>
                    <a:cxn ang="0">
                      <a:pos x="17" y="17"/>
                    </a:cxn>
                    <a:cxn ang="0">
                      <a:pos x="28" y="10"/>
                    </a:cxn>
                    <a:cxn ang="0">
                      <a:pos x="33" y="23"/>
                    </a:cxn>
                    <a:cxn ang="0">
                      <a:pos x="41" y="23"/>
                    </a:cxn>
                    <a:cxn ang="0">
                      <a:pos x="41" y="7"/>
                    </a:cxn>
                    <a:cxn ang="0">
                      <a:pos x="43" y="1"/>
                    </a:cxn>
                    <a:cxn ang="0">
                      <a:pos x="53" y="15"/>
                    </a:cxn>
                    <a:cxn ang="0">
                      <a:pos x="43" y="39"/>
                    </a:cxn>
                    <a:cxn ang="0">
                      <a:pos x="45" y="60"/>
                    </a:cxn>
                    <a:cxn ang="0">
                      <a:pos x="53" y="72"/>
                    </a:cxn>
                    <a:cxn ang="0">
                      <a:pos x="80" y="61"/>
                    </a:cxn>
                    <a:cxn ang="0">
                      <a:pos x="100" y="64"/>
                    </a:cxn>
                    <a:cxn ang="0">
                      <a:pos x="115" y="70"/>
                    </a:cxn>
                    <a:cxn ang="0">
                      <a:pos x="92" y="97"/>
                    </a:cxn>
                    <a:cxn ang="0">
                      <a:pos x="77" y="99"/>
                    </a:cxn>
                    <a:cxn ang="0">
                      <a:pos x="74" y="107"/>
                    </a:cxn>
                    <a:cxn ang="0">
                      <a:pos x="66" y="107"/>
                    </a:cxn>
                    <a:cxn ang="0">
                      <a:pos x="63" y="117"/>
                    </a:cxn>
                    <a:cxn ang="0">
                      <a:pos x="59" y="128"/>
                    </a:cxn>
                    <a:cxn ang="0">
                      <a:pos x="53" y="131"/>
                    </a:cxn>
                    <a:cxn ang="0">
                      <a:pos x="26" y="106"/>
                    </a:cxn>
                    <a:cxn ang="0">
                      <a:pos x="43" y="108"/>
                    </a:cxn>
                    <a:cxn ang="0">
                      <a:pos x="49" y="99"/>
                    </a:cxn>
                    <a:cxn ang="0">
                      <a:pos x="39" y="83"/>
                    </a:cxn>
                    <a:cxn ang="0">
                      <a:pos x="33" y="93"/>
                    </a:cxn>
                    <a:cxn ang="0">
                      <a:pos x="20" y="86"/>
                    </a:cxn>
                    <a:cxn ang="0">
                      <a:pos x="10" y="77"/>
                    </a:cxn>
                    <a:cxn ang="0">
                      <a:pos x="7" y="66"/>
                    </a:cxn>
                    <a:cxn ang="0">
                      <a:pos x="0" y="66"/>
                    </a:cxn>
                    <a:cxn ang="0">
                      <a:pos x="1" y="50"/>
                    </a:cxn>
                    <a:cxn ang="0">
                      <a:pos x="1" y="31"/>
                    </a:cxn>
                  </a:cxnLst>
                  <a:rect l="0" t="0" r="r" b="b"/>
                  <a:pathLst>
                    <a:path w="115" h="134">
                      <a:moveTo>
                        <a:pt x="2" y="17"/>
                      </a:moveTo>
                      <a:lnTo>
                        <a:pt x="4" y="17"/>
                      </a:lnTo>
                      <a:lnTo>
                        <a:pt x="5" y="13"/>
                      </a:lnTo>
                      <a:lnTo>
                        <a:pt x="7" y="12"/>
                      </a:lnTo>
                      <a:lnTo>
                        <a:pt x="12" y="16"/>
                      </a:lnTo>
                      <a:lnTo>
                        <a:pt x="17" y="17"/>
                      </a:lnTo>
                      <a:lnTo>
                        <a:pt x="22" y="12"/>
                      </a:lnTo>
                      <a:lnTo>
                        <a:pt x="28" y="10"/>
                      </a:lnTo>
                      <a:lnTo>
                        <a:pt x="32" y="13"/>
                      </a:lnTo>
                      <a:lnTo>
                        <a:pt x="33" y="23"/>
                      </a:lnTo>
                      <a:lnTo>
                        <a:pt x="36" y="27"/>
                      </a:lnTo>
                      <a:lnTo>
                        <a:pt x="41" y="23"/>
                      </a:lnTo>
                      <a:lnTo>
                        <a:pt x="44" y="11"/>
                      </a:lnTo>
                      <a:lnTo>
                        <a:pt x="41" y="7"/>
                      </a:lnTo>
                      <a:lnTo>
                        <a:pt x="41" y="0"/>
                      </a:lnTo>
                      <a:lnTo>
                        <a:pt x="43" y="1"/>
                      </a:lnTo>
                      <a:lnTo>
                        <a:pt x="50" y="6"/>
                      </a:lnTo>
                      <a:lnTo>
                        <a:pt x="53" y="15"/>
                      </a:lnTo>
                      <a:lnTo>
                        <a:pt x="54" y="27"/>
                      </a:lnTo>
                      <a:lnTo>
                        <a:pt x="43" y="39"/>
                      </a:lnTo>
                      <a:lnTo>
                        <a:pt x="37" y="55"/>
                      </a:lnTo>
                      <a:lnTo>
                        <a:pt x="45" y="60"/>
                      </a:lnTo>
                      <a:lnTo>
                        <a:pt x="52" y="66"/>
                      </a:lnTo>
                      <a:lnTo>
                        <a:pt x="53" y="72"/>
                      </a:lnTo>
                      <a:lnTo>
                        <a:pt x="63" y="80"/>
                      </a:lnTo>
                      <a:lnTo>
                        <a:pt x="80" y="61"/>
                      </a:lnTo>
                      <a:lnTo>
                        <a:pt x="87" y="61"/>
                      </a:lnTo>
                      <a:lnTo>
                        <a:pt x="100" y="64"/>
                      </a:lnTo>
                      <a:lnTo>
                        <a:pt x="112" y="63"/>
                      </a:lnTo>
                      <a:lnTo>
                        <a:pt x="115" y="70"/>
                      </a:lnTo>
                      <a:lnTo>
                        <a:pt x="115" y="79"/>
                      </a:lnTo>
                      <a:lnTo>
                        <a:pt x="92" y="97"/>
                      </a:lnTo>
                      <a:lnTo>
                        <a:pt x="85" y="102"/>
                      </a:lnTo>
                      <a:lnTo>
                        <a:pt x="77" y="99"/>
                      </a:lnTo>
                      <a:lnTo>
                        <a:pt x="74" y="101"/>
                      </a:lnTo>
                      <a:lnTo>
                        <a:pt x="74" y="107"/>
                      </a:lnTo>
                      <a:lnTo>
                        <a:pt x="71" y="109"/>
                      </a:lnTo>
                      <a:lnTo>
                        <a:pt x="66" y="107"/>
                      </a:lnTo>
                      <a:lnTo>
                        <a:pt x="60" y="110"/>
                      </a:lnTo>
                      <a:lnTo>
                        <a:pt x="63" y="117"/>
                      </a:lnTo>
                      <a:lnTo>
                        <a:pt x="59" y="120"/>
                      </a:lnTo>
                      <a:lnTo>
                        <a:pt x="59" y="128"/>
                      </a:lnTo>
                      <a:lnTo>
                        <a:pt x="61" y="134"/>
                      </a:lnTo>
                      <a:lnTo>
                        <a:pt x="53" y="131"/>
                      </a:lnTo>
                      <a:lnTo>
                        <a:pt x="28" y="108"/>
                      </a:lnTo>
                      <a:lnTo>
                        <a:pt x="26" y="106"/>
                      </a:lnTo>
                      <a:lnTo>
                        <a:pt x="34" y="104"/>
                      </a:lnTo>
                      <a:lnTo>
                        <a:pt x="43" y="108"/>
                      </a:lnTo>
                      <a:lnTo>
                        <a:pt x="49" y="106"/>
                      </a:lnTo>
                      <a:lnTo>
                        <a:pt x="49" y="99"/>
                      </a:lnTo>
                      <a:lnTo>
                        <a:pt x="44" y="95"/>
                      </a:lnTo>
                      <a:lnTo>
                        <a:pt x="39" y="83"/>
                      </a:lnTo>
                      <a:lnTo>
                        <a:pt x="37" y="88"/>
                      </a:lnTo>
                      <a:lnTo>
                        <a:pt x="33" y="93"/>
                      </a:lnTo>
                      <a:lnTo>
                        <a:pt x="17" y="92"/>
                      </a:lnTo>
                      <a:lnTo>
                        <a:pt x="20" y="86"/>
                      </a:lnTo>
                      <a:lnTo>
                        <a:pt x="20" y="81"/>
                      </a:lnTo>
                      <a:lnTo>
                        <a:pt x="10" y="77"/>
                      </a:lnTo>
                      <a:lnTo>
                        <a:pt x="7" y="74"/>
                      </a:lnTo>
                      <a:lnTo>
                        <a:pt x="7" y="66"/>
                      </a:lnTo>
                      <a:lnTo>
                        <a:pt x="6" y="65"/>
                      </a:lnTo>
                      <a:lnTo>
                        <a:pt x="0" y="66"/>
                      </a:lnTo>
                      <a:lnTo>
                        <a:pt x="1" y="60"/>
                      </a:lnTo>
                      <a:lnTo>
                        <a:pt x="1" y="50"/>
                      </a:lnTo>
                      <a:lnTo>
                        <a:pt x="2" y="40"/>
                      </a:lnTo>
                      <a:lnTo>
                        <a:pt x="1" y="31"/>
                      </a:lnTo>
                      <a:lnTo>
                        <a:pt x="2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02" name="任意多边形: 形状 301"/>
                <p:cNvSpPr>
                  <a:spLocks noChangeAspect="1"/>
                </p:cNvSpPr>
                <p:nvPr/>
              </p:nvSpPr>
              <p:spPr bwMode="gray">
                <a:xfrm>
                  <a:off x="1712" y="2353"/>
                  <a:ext cx="148" cy="126"/>
                </a:xfrm>
                <a:custGeom>
                  <a:avLst/>
                  <a:gdLst/>
                  <a:ahLst/>
                  <a:cxnLst>
                    <a:cxn ang="0">
                      <a:pos x="84" y="47"/>
                    </a:cxn>
                    <a:cxn ang="0">
                      <a:pos x="97" y="77"/>
                    </a:cxn>
                    <a:cxn ang="0">
                      <a:pos x="73" y="133"/>
                    </a:cxn>
                    <a:cxn ang="0">
                      <a:pos x="98" y="176"/>
                    </a:cxn>
                    <a:cxn ang="0">
                      <a:pos x="126" y="148"/>
                    </a:cxn>
                    <a:cxn ang="0">
                      <a:pos x="108" y="74"/>
                    </a:cxn>
                    <a:cxn ang="0">
                      <a:pos x="196" y="42"/>
                    </a:cxn>
                    <a:cxn ang="0">
                      <a:pos x="169" y="27"/>
                    </a:cxn>
                    <a:cxn ang="0">
                      <a:pos x="191" y="2"/>
                    </a:cxn>
                    <a:cxn ang="0">
                      <a:pos x="243" y="46"/>
                    </a:cxn>
                    <a:cxn ang="0">
                      <a:pos x="285" y="88"/>
                    </a:cxn>
                    <a:cxn ang="0">
                      <a:pos x="366" y="88"/>
                    </a:cxn>
                    <a:cxn ang="0">
                      <a:pos x="411" y="106"/>
                    </a:cxn>
                    <a:cxn ang="0">
                      <a:pos x="495" y="99"/>
                    </a:cxn>
                    <a:cxn ang="0">
                      <a:pos x="499" y="88"/>
                    </a:cxn>
                    <a:cxn ang="0">
                      <a:pos x="621" y="86"/>
                    </a:cxn>
                    <a:cxn ang="0">
                      <a:pos x="573" y="95"/>
                    </a:cxn>
                    <a:cxn ang="0">
                      <a:pos x="593" y="117"/>
                    </a:cxn>
                    <a:cxn ang="0">
                      <a:pos x="663" y="150"/>
                    </a:cxn>
                    <a:cxn ang="0">
                      <a:pos x="689" y="197"/>
                    </a:cxn>
                    <a:cxn ang="0">
                      <a:pos x="695" y="211"/>
                    </a:cxn>
                    <a:cxn ang="0">
                      <a:pos x="737" y="209"/>
                    </a:cxn>
                    <a:cxn ang="0">
                      <a:pos x="728" y="231"/>
                    </a:cxn>
                    <a:cxn ang="0">
                      <a:pos x="689" y="252"/>
                    </a:cxn>
                    <a:cxn ang="0">
                      <a:pos x="702" y="279"/>
                    </a:cxn>
                    <a:cxn ang="0">
                      <a:pos x="673" y="321"/>
                    </a:cxn>
                    <a:cxn ang="0">
                      <a:pos x="674" y="359"/>
                    </a:cxn>
                    <a:cxn ang="0">
                      <a:pos x="699" y="401"/>
                    </a:cxn>
                    <a:cxn ang="0">
                      <a:pos x="646" y="432"/>
                    </a:cxn>
                    <a:cxn ang="0">
                      <a:pos x="568" y="459"/>
                    </a:cxn>
                    <a:cxn ang="0">
                      <a:pos x="474" y="437"/>
                    </a:cxn>
                    <a:cxn ang="0">
                      <a:pos x="497" y="467"/>
                    </a:cxn>
                    <a:cxn ang="0">
                      <a:pos x="501" y="524"/>
                    </a:cxn>
                    <a:cxn ang="0">
                      <a:pos x="546" y="550"/>
                    </a:cxn>
                    <a:cxn ang="0">
                      <a:pos x="518" y="565"/>
                    </a:cxn>
                    <a:cxn ang="0">
                      <a:pos x="486" y="593"/>
                    </a:cxn>
                    <a:cxn ang="0">
                      <a:pos x="452" y="607"/>
                    </a:cxn>
                    <a:cxn ang="0">
                      <a:pos x="402" y="631"/>
                    </a:cxn>
                    <a:cxn ang="0">
                      <a:pos x="361" y="612"/>
                    </a:cxn>
                    <a:cxn ang="0">
                      <a:pos x="321" y="532"/>
                    </a:cxn>
                    <a:cxn ang="0">
                      <a:pos x="328" y="492"/>
                    </a:cxn>
                    <a:cxn ang="0">
                      <a:pos x="315" y="459"/>
                    </a:cxn>
                    <a:cxn ang="0">
                      <a:pos x="299" y="419"/>
                    </a:cxn>
                    <a:cxn ang="0">
                      <a:pos x="314" y="357"/>
                    </a:cxn>
                    <a:cxn ang="0">
                      <a:pos x="314" y="330"/>
                    </a:cxn>
                    <a:cxn ang="0">
                      <a:pos x="253" y="337"/>
                    </a:cxn>
                    <a:cxn ang="0">
                      <a:pos x="217" y="338"/>
                    </a:cxn>
                    <a:cxn ang="0">
                      <a:pos x="169" y="289"/>
                    </a:cxn>
                    <a:cxn ang="0">
                      <a:pos x="90" y="287"/>
                    </a:cxn>
                    <a:cxn ang="0">
                      <a:pos x="52" y="229"/>
                    </a:cxn>
                    <a:cxn ang="0">
                      <a:pos x="31" y="196"/>
                    </a:cxn>
                    <a:cxn ang="0">
                      <a:pos x="14" y="140"/>
                    </a:cxn>
                    <a:cxn ang="0">
                      <a:pos x="79" y="29"/>
                    </a:cxn>
                  </a:cxnLst>
                  <a:rect l="0" t="0" r="r" b="b"/>
                  <a:pathLst>
                    <a:path w="743" h="631">
                      <a:moveTo>
                        <a:pt x="109" y="21"/>
                      </a:moveTo>
                      <a:lnTo>
                        <a:pt x="99" y="29"/>
                      </a:lnTo>
                      <a:lnTo>
                        <a:pt x="88" y="31"/>
                      </a:lnTo>
                      <a:lnTo>
                        <a:pt x="82" y="35"/>
                      </a:lnTo>
                      <a:lnTo>
                        <a:pt x="82" y="39"/>
                      </a:lnTo>
                      <a:lnTo>
                        <a:pt x="84" y="47"/>
                      </a:lnTo>
                      <a:lnTo>
                        <a:pt x="87" y="56"/>
                      </a:lnTo>
                      <a:lnTo>
                        <a:pt x="94" y="66"/>
                      </a:lnTo>
                      <a:lnTo>
                        <a:pt x="95" y="69"/>
                      </a:lnTo>
                      <a:lnTo>
                        <a:pt x="93" y="72"/>
                      </a:lnTo>
                      <a:lnTo>
                        <a:pt x="93" y="73"/>
                      </a:lnTo>
                      <a:lnTo>
                        <a:pt x="97" y="77"/>
                      </a:lnTo>
                      <a:lnTo>
                        <a:pt x="97" y="83"/>
                      </a:lnTo>
                      <a:lnTo>
                        <a:pt x="93" y="95"/>
                      </a:lnTo>
                      <a:lnTo>
                        <a:pt x="78" y="109"/>
                      </a:lnTo>
                      <a:lnTo>
                        <a:pt x="76" y="111"/>
                      </a:lnTo>
                      <a:lnTo>
                        <a:pt x="73" y="118"/>
                      </a:lnTo>
                      <a:lnTo>
                        <a:pt x="73" y="133"/>
                      </a:lnTo>
                      <a:lnTo>
                        <a:pt x="74" y="140"/>
                      </a:lnTo>
                      <a:lnTo>
                        <a:pt x="78" y="145"/>
                      </a:lnTo>
                      <a:lnTo>
                        <a:pt x="87" y="152"/>
                      </a:lnTo>
                      <a:lnTo>
                        <a:pt x="93" y="165"/>
                      </a:lnTo>
                      <a:lnTo>
                        <a:pt x="95" y="174"/>
                      </a:lnTo>
                      <a:lnTo>
                        <a:pt x="98" y="176"/>
                      </a:lnTo>
                      <a:lnTo>
                        <a:pt x="105" y="176"/>
                      </a:lnTo>
                      <a:lnTo>
                        <a:pt x="113" y="174"/>
                      </a:lnTo>
                      <a:lnTo>
                        <a:pt x="119" y="169"/>
                      </a:lnTo>
                      <a:lnTo>
                        <a:pt x="125" y="161"/>
                      </a:lnTo>
                      <a:lnTo>
                        <a:pt x="126" y="159"/>
                      </a:lnTo>
                      <a:lnTo>
                        <a:pt x="126" y="148"/>
                      </a:lnTo>
                      <a:lnTo>
                        <a:pt x="125" y="134"/>
                      </a:lnTo>
                      <a:lnTo>
                        <a:pt x="115" y="117"/>
                      </a:lnTo>
                      <a:lnTo>
                        <a:pt x="109" y="110"/>
                      </a:lnTo>
                      <a:lnTo>
                        <a:pt x="104" y="101"/>
                      </a:lnTo>
                      <a:lnTo>
                        <a:pt x="104" y="77"/>
                      </a:lnTo>
                      <a:lnTo>
                        <a:pt x="108" y="74"/>
                      </a:lnTo>
                      <a:lnTo>
                        <a:pt x="110" y="70"/>
                      </a:lnTo>
                      <a:lnTo>
                        <a:pt x="111" y="68"/>
                      </a:lnTo>
                      <a:lnTo>
                        <a:pt x="120" y="66"/>
                      </a:lnTo>
                      <a:lnTo>
                        <a:pt x="140" y="53"/>
                      </a:lnTo>
                      <a:lnTo>
                        <a:pt x="173" y="43"/>
                      </a:lnTo>
                      <a:lnTo>
                        <a:pt x="196" y="42"/>
                      </a:lnTo>
                      <a:lnTo>
                        <a:pt x="196" y="36"/>
                      </a:lnTo>
                      <a:lnTo>
                        <a:pt x="195" y="32"/>
                      </a:lnTo>
                      <a:lnTo>
                        <a:pt x="190" y="30"/>
                      </a:lnTo>
                      <a:lnTo>
                        <a:pt x="174" y="29"/>
                      </a:lnTo>
                      <a:lnTo>
                        <a:pt x="172" y="27"/>
                      </a:lnTo>
                      <a:lnTo>
                        <a:pt x="169" y="27"/>
                      </a:lnTo>
                      <a:lnTo>
                        <a:pt x="168" y="25"/>
                      </a:lnTo>
                      <a:lnTo>
                        <a:pt x="169" y="18"/>
                      </a:lnTo>
                      <a:lnTo>
                        <a:pt x="175" y="5"/>
                      </a:lnTo>
                      <a:lnTo>
                        <a:pt x="181" y="0"/>
                      </a:lnTo>
                      <a:lnTo>
                        <a:pt x="186" y="0"/>
                      </a:lnTo>
                      <a:lnTo>
                        <a:pt x="191" y="2"/>
                      </a:lnTo>
                      <a:lnTo>
                        <a:pt x="192" y="4"/>
                      </a:lnTo>
                      <a:lnTo>
                        <a:pt x="201" y="29"/>
                      </a:lnTo>
                      <a:lnTo>
                        <a:pt x="201" y="29"/>
                      </a:lnTo>
                      <a:lnTo>
                        <a:pt x="207" y="40"/>
                      </a:lnTo>
                      <a:lnTo>
                        <a:pt x="223" y="42"/>
                      </a:lnTo>
                      <a:lnTo>
                        <a:pt x="243" y="46"/>
                      </a:lnTo>
                      <a:lnTo>
                        <a:pt x="246" y="46"/>
                      </a:lnTo>
                      <a:lnTo>
                        <a:pt x="260" y="50"/>
                      </a:lnTo>
                      <a:lnTo>
                        <a:pt x="271" y="56"/>
                      </a:lnTo>
                      <a:lnTo>
                        <a:pt x="276" y="61"/>
                      </a:lnTo>
                      <a:lnTo>
                        <a:pt x="280" y="77"/>
                      </a:lnTo>
                      <a:lnTo>
                        <a:pt x="285" y="88"/>
                      </a:lnTo>
                      <a:lnTo>
                        <a:pt x="286" y="90"/>
                      </a:lnTo>
                      <a:lnTo>
                        <a:pt x="292" y="95"/>
                      </a:lnTo>
                      <a:lnTo>
                        <a:pt x="303" y="95"/>
                      </a:lnTo>
                      <a:lnTo>
                        <a:pt x="329" y="90"/>
                      </a:lnTo>
                      <a:lnTo>
                        <a:pt x="340" y="91"/>
                      </a:lnTo>
                      <a:lnTo>
                        <a:pt x="366" y="88"/>
                      </a:lnTo>
                      <a:lnTo>
                        <a:pt x="395" y="88"/>
                      </a:lnTo>
                      <a:lnTo>
                        <a:pt x="398" y="89"/>
                      </a:lnTo>
                      <a:lnTo>
                        <a:pt x="401" y="91"/>
                      </a:lnTo>
                      <a:lnTo>
                        <a:pt x="405" y="97"/>
                      </a:lnTo>
                      <a:lnTo>
                        <a:pt x="405" y="101"/>
                      </a:lnTo>
                      <a:lnTo>
                        <a:pt x="411" y="106"/>
                      </a:lnTo>
                      <a:lnTo>
                        <a:pt x="422" y="112"/>
                      </a:lnTo>
                      <a:lnTo>
                        <a:pt x="432" y="115"/>
                      </a:lnTo>
                      <a:lnTo>
                        <a:pt x="450" y="115"/>
                      </a:lnTo>
                      <a:lnTo>
                        <a:pt x="476" y="110"/>
                      </a:lnTo>
                      <a:lnTo>
                        <a:pt x="484" y="106"/>
                      </a:lnTo>
                      <a:lnTo>
                        <a:pt x="495" y="99"/>
                      </a:lnTo>
                      <a:lnTo>
                        <a:pt x="512" y="99"/>
                      </a:lnTo>
                      <a:lnTo>
                        <a:pt x="523" y="96"/>
                      </a:lnTo>
                      <a:lnTo>
                        <a:pt x="527" y="94"/>
                      </a:lnTo>
                      <a:lnTo>
                        <a:pt x="525" y="91"/>
                      </a:lnTo>
                      <a:lnTo>
                        <a:pt x="506" y="90"/>
                      </a:lnTo>
                      <a:lnTo>
                        <a:pt x="499" y="88"/>
                      </a:lnTo>
                      <a:lnTo>
                        <a:pt x="499" y="88"/>
                      </a:lnTo>
                      <a:lnTo>
                        <a:pt x="506" y="84"/>
                      </a:lnTo>
                      <a:lnTo>
                        <a:pt x="520" y="83"/>
                      </a:lnTo>
                      <a:lnTo>
                        <a:pt x="608" y="83"/>
                      </a:lnTo>
                      <a:lnTo>
                        <a:pt x="620" y="86"/>
                      </a:lnTo>
                      <a:lnTo>
                        <a:pt x="621" y="86"/>
                      </a:lnTo>
                      <a:lnTo>
                        <a:pt x="619" y="88"/>
                      </a:lnTo>
                      <a:lnTo>
                        <a:pt x="606" y="90"/>
                      </a:lnTo>
                      <a:lnTo>
                        <a:pt x="605" y="93"/>
                      </a:lnTo>
                      <a:lnTo>
                        <a:pt x="600" y="95"/>
                      </a:lnTo>
                      <a:lnTo>
                        <a:pt x="587" y="93"/>
                      </a:lnTo>
                      <a:lnTo>
                        <a:pt x="573" y="95"/>
                      </a:lnTo>
                      <a:lnTo>
                        <a:pt x="570" y="99"/>
                      </a:lnTo>
                      <a:lnTo>
                        <a:pt x="571" y="102"/>
                      </a:lnTo>
                      <a:lnTo>
                        <a:pt x="579" y="106"/>
                      </a:lnTo>
                      <a:lnTo>
                        <a:pt x="583" y="107"/>
                      </a:lnTo>
                      <a:lnTo>
                        <a:pt x="590" y="111"/>
                      </a:lnTo>
                      <a:lnTo>
                        <a:pt x="593" y="117"/>
                      </a:lnTo>
                      <a:lnTo>
                        <a:pt x="599" y="122"/>
                      </a:lnTo>
                      <a:lnTo>
                        <a:pt x="600" y="129"/>
                      </a:lnTo>
                      <a:lnTo>
                        <a:pt x="604" y="134"/>
                      </a:lnTo>
                      <a:lnTo>
                        <a:pt x="621" y="132"/>
                      </a:lnTo>
                      <a:lnTo>
                        <a:pt x="638" y="136"/>
                      </a:lnTo>
                      <a:lnTo>
                        <a:pt x="663" y="150"/>
                      </a:lnTo>
                      <a:lnTo>
                        <a:pt x="670" y="152"/>
                      </a:lnTo>
                      <a:lnTo>
                        <a:pt x="678" y="159"/>
                      </a:lnTo>
                      <a:lnTo>
                        <a:pt x="686" y="172"/>
                      </a:lnTo>
                      <a:lnTo>
                        <a:pt x="687" y="177"/>
                      </a:lnTo>
                      <a:lnTo>
                        <a:pt x="689" y="193"/>
                      </a:lnTo>
                      <a:lnTo>
                        <a:pt x="689" y="197"/>
                      </a:lnTo>
                      <a:lnTo>
                        <a:pt x="686" y="199"/>
                      </a:lnTo>
                      <a:lnTo>
                        <a:pt x="676" y="203"/>
                      </a:lnTo>
                      <a:lnTo>
                        <a:pt x="676" y="206"/>
                      </a:lnTo>
                      <a:lnTo>
                        <a:pt x="679" y="207"/>
                      </a:lnTo>
                      <a:lnTo>
                        <a:pt x="689" y="208"/>
                      </a:lnTo>
                      <a:lnTo>
                        <a:pt x="695" y="211"/>
                      </a:lnTo>
                      <a:lnTo>
                        <a:pt x="701" y="211"/>
                      </a:lnTo>
                      <a:lnTo>
                        <a:pt x="705" y="209"/>
                      </a:lnTo>
                      <a:lnTo>
                        <a:pt x="712" y="202"/>
                      </a:lnTo>
                      <a:lnTo>
                        <a:pt x="721" y="201"/>
                      </a:lnTo>
                      <a:lnTo>
                        <a:pt x="727" y="203"/>
                      </a:lnTo>
                      <a:lnTo>
                        <a:pt x="737" y="209"/>
                      </a:lnTo>
                      <a:lnTo>
                        <a:pt x="741" y="214"/>
                      </a:lnTo>
                      <a:lnTo>
                        <a:pt x="743" y="217"/>
                      </a:lnTo>
                      <a:lnTo>
                        <a:pt x="743" y="225"/>
                      </a:lnTo>
                      <a:lnTo>
                        <a:pt x="739" y="228"/>
                      </a:lnTo>
                      <a:lnTo>
                        <a:pt x="734" y="228"/>
                      </a:lnTo>
                      <a:lnTo>
                        <a:pt x="728" y="231"/>
                      </a:lnTo>
                      <a:lnTo>
                        <a:pt x="724" y="234"/>
                      </a:lnTo>
                      <a:lnTo>
                        <a:pt x="708" y="241"/>
                      </a:lnTo>
                      <a:lnTo>
                        <a:pt x="705" y="245"/>
                      </a:lnTo>
                      <a:lnTo>
                        <a:pt x="702" y="247"/>
                      </a:lnTo>
                      <a:lnTo>
                        <a:pt x="691" y="250"/>
                      </a:lnTo>
                      <a:lnTo>
                        <a:pt x="689" y="252"/>
                      </a:lnTo>
                      <a:lnTo>
                        <a:pt x="686" y="258"/>
                      </a:lnTo>
                      <a:lnTo>
                        <a:pt x="686" y="267"/>
                      </a:lnTo>
                      <a:lnTo>
                        <a:pt x="689" y="279"/>
                      </a:lnTo>
                      <a:lnTo>
                        <a:pt x="694" y="281"/>
                      </a:lnTo>
                      <a:lnTo>
                        <a:pt x="700" y="279"/>
                      </a:lnTo>
                      <a:lnTo>
                        <a:pt x="702" y="279"/>
                      </a:lnTo>
                      <a:lnTo>
                        <a:pt x="707" y="284"/>
                      </a:lnTo>
                      <a:lnTo>
                        <a:pt x="702" y="290"/>
                      </a:lnTo>
                      <a:lnTo>
                        <a:pt x="691" y="298"/>
                      </a:lnTo>
                      <a:lnTo>
                        <a:pt x="674" y="304"/>
                      </a:lnTo>
                      <a:lnTo>
                        <a:pt x="673" y="306"/>
                      </a:lnTo>
                      <a:lnTo>
                        <a:pt x="673" y="321"/>
                      </a:lnTo>
                      <a:lnTo>
                        <a:pt x="669" y="327"/>
                      </a:lnTo>
                      <a:lnTo>
                        <a:pt x="663" y="336"/>
                      </a:lnTo>
                      <a:lnTo>
                        <a:pt x="662" y="337"/>
                      </a:lnTo>
                      <a:lnTo>
                        <a:pt x="662" y="341"/>
                      </a:lnTo>
                      <a:lnTo>
                        <a:pt x="662" y="343"/>
                      </a:lnTo>
                      <a:lnTo>
                        <a:pt x="674" y="359"/>
                      </a:lnTo>
                      <a:lnTo>
                        <a:pt x="685" y="370"/>
                      </a:lnTo>
                      <a:lnTo>
                        <a:pt x="689" y="378"/>
                      </a:lnTo>
                      <a:lnTo>
                        <a:pt x="695" y="384"/>
                      </a:lnTo>
                      <a:lnTo>
                        <a:pt x="699" y="386"/>
                      </a:lnTo>
                      <a:lnTo>
                        <a:pt x="699" y="389"/>
                      </a:lnTo>
                      <a:lnTo>
                        <a:pt x="699" y="401"/>
                      </a:lnTo>
                      <a:lnTo>
                        <a:pt x="687" y="414"/>
                      </a:lnTo>
                      <a:lnTo>
                        <a:pt x="680" y="421"/>
                      </a:lnTo>
                      <a:lnTo>
                        <a:pt x="676" y="423"/>
                      </a:lnTo>
                      <a:lnTo>
                        <a:pt x="660" y="424"/>
                      </a:lnTo>
                      <a:lnTo>
                        <a:pt x="654" y="428"/>
                      </a:lnTo>
                      <a:lnTo>
                        <a:pt x="646" y="432"/>
                      </a:lnTo>
                      <a:lnTo>
                        <a:pt x="640" y="440"/>
                      </a:lnTo>
                      <a:lnTo>
                        <a:pt x="635" y="443"/>
                      </a:lnTo>
                      <a:lnTo>
                        <a:pt x="606" y="445"/>
                      </a:lnTo>
                      <a:lnTo>
                        <a:pt x="590" y="449"/>
                      </a:lnTo>
                      <a:lnTo>
                        <a:pt x="572" y="455"/>
                      </a:lnTo>
                      <a:lnTo>
                        <a:pt x="568" y="459"/>
                      </a:lnTo>
                      <a:lnTo>
                        <a:pt x="567" y="460"/>
                      </a:lnTo>
                      <a:lnTo>
                        <a:pt x="542" y="459"/>
                      </a:lnTo>
                      <a:lnTo>
                        <a:pt x="524" y="454"/>
                      </a:lnTo>
                      <a:lnTo>
                        <a:pt x="503" y="441"/>
                      </a:lnTo>
                      <a:lnTo>
                        <a:pt x="481" y="439"/>
                      </a:lnTo>
                      <a:lnTo>
                        <a:pt x="474" y="437"/>
                      </a:lnTo>
                      <a:lnTo>
                        <a:pt x="470" y="437"/>
                      </a:lnTo>
                      <a:lnTo>
                        <a:pt x="469" y="437"/>
                      </a:lnTo>
                      <a:lnTo>
                        <a:pt x="470" y="446"/>
                      </a:lnTo>
                      <a:lnTo>
                        <a:pt x="474" y="455"/>
                      </a:lnTo>
                      <a:lnTo>
                        <a:pt x="485" y="460"/>
                      </a:lnTo>
                      <a:lnTo>
                        <a:pt x="497" y="467"/>
                      </a:lnTo>
                      <a:lnTo>
                        <a:pt x="499" y="470"/>
                      </a:lnTo>
                      <a:lnTo>
                        <a:pt x="498" y="482"/>
                      </a:lnTo>
                      <a:lnTo>
                        <a:pt x="495" y="495"/>
                      </a:lnTo>
                      <a:lnTo>
                        <a:pt x="495" y="502"/>
                      </a:lnTo>
                      <a:lnTo>
                        <a:pt x="496" y="507"/>
                      </a:lnTo>
                      <a:lnTo>
                        <a:pt x="501" y="524"/>
                      </a:lnTo>
                      <a:lnTo>
                        <a:pt x="502" y="532"/>
                      </a:lnTo>
                      <a:lnTo>
                        <a:pt x="503" y="538"/>
                      </a:lnTo>
                      <a:lnTo>
                        <a:pt x="518" y="541"/>
                      </a:lnTo>
                      <a:lnTo>
                        <a:pt x="522" y="542"/>
                      </a:lnTo>
                      <a:lnTo>
                        <a:pt x="546" y="541"/>
                      </a:lnTo>
                      <a:lnTo>
                        <a:pt x="546" y="550"/>
                      </a:lnTo>
                      <a:lnTo>
                        <a:pt x="546" y="551"/>
                      </a:lnTo>
                      <a:lnTo>
                        <a:pt x="544" y="554"/>
                      </a:lnTo>
                      <a:lnTo>
                        <a:pt x="533" y="556"/>
                      </a:lnTo>
                      <a:lnTo>
                        <a:pt x="525" y="559"/>
                      </a:lnTo>
                      <a:lnTo>
                        <a:pt x="524" y="562"/>
                      </a:lnTo>
                      <a:lnTo>
                        <a:pt x="518" y="565"/>
                      </a:lnTo>
                      <a:lnTo>
                        <a:pt x="511" y="565"/>
                      </a:lnTo>
                      <a:lnTo>
                        <a:pt x="506" y="573"/>
                      </a:lnTo>
                      <a:lnTo>
                        <a:pt x="499" y="588"/>
                      </a:lnTo>
                      <a:lnTo>
                        <a:pt x="496" y="591"/>
                      </a:lnTo>
                      <a:lnTo>
                        <a:pt x="491" y="593"/>
                      </a:lnTo>
                      <a:lnTo>
                        <a:pt x="486" y="593"/>
                      </a:lnTo>
                      <a:lnTo>
                        <a:pt x="480" y="596"/>
                      </a:lnTo>
                      <a:lnTo>
                        <a:pt x="477" y="597"/>
                      </a:lnTo>
                      <a:lnTo>
                        <a:pt x="475" y="602"/>
                      </a:lnTo>
                      <a:lnTo>
                        <a:pt x="466" y="602"/>
                      </a:lnTo>
                      <a:lnTo>
                        <a:pt x="454" y="607"/>
                      </a:lnTo>
                      <a:lnTo>
                        <a:pt x="452" y="607"/>
                      </a:lnTo>
                      <a:lnTo>
                        <a:pt x="444" y="611"/>
                      </a:lnTo>
                      <a:lnTo>
                        <a:pt x="436" y="615"/>
                      </a:lnTo>
                      <a:lnTo>
                        <a:pt x="431" y="618"/>
                      </a:lnTo>
                      <a:lnTo>
                        <a:pt x="423" y="626"/>
                      </a:lnTo>
                      <a:lnTo>
                        <a:pt x="421" y="627"/>
                      </a:lnTo>
                      <a:lnTo>
                        <a:pt x="402" y="631"/>
                      </a:lnTo>
                      <a:lnTo>
                        <a:pt x="385" y="631"/>
                      </a:lnTo>
                      <a:lnTo>
                        <a:pt x="383" y="629"/>
                      </a:lnTo>
                      <a:lnTo>
                        <a:pt x="380" y="629"/>
                      </a:lnTo>
                      <a:lnTo>
                        <a:pt x="368" y="621"/>
                      </a:lnTo>
                      <a:lnTo>
                        <a:pt x="364" y="617"/>
                      </a:lnTo>
                      <a:lnTo>
                        <a:pt x="361" y="612"/>
                      </a:lnTo>
                      <a:lnTo>
                        <a:pt x="358" y="607"/>
                      </a:lnTo>
                      <a:lnTo>
                        <a:pt x="353" y="600"/>
                      </a:lnTo>
                      <a:lnTo>
                        <a:pt x="348" y="591"/>
                      </a:lnTo>
                      <a:lnTo>
                        <a:pt x="346" y="580"/>
                      </a:lnTo>
                      <a:lnTo>
                        <a:pt x="330" y="543"/>
                      </a:lnTo>
                      <a:lnTo>
                        <a:pt x="321" y="532"/>
                      </a:lnTo>
                      <a:lnTo>
                        <a:pt x="304" y="519"/>
                      </a:lnTo>
                      <a:lnTo>
                        <a:pt x="304" y="515"/>
                      </a:lnTo>
                      <a:lnTo>
                        <a:pt x="316" y="504"/>
                      </a:lnTo>
                      <a:lnTo>
                        <a:pt x="321" y="497"/>
                      </a:lnTo>
                      <a:lnTo>
                        <a:pt x="324" y="495"/>
                      </a:lnTo>
                      <a:lnTo>
                        <a:pt x="328" y="492"/>
                      </a:lnTo>
                      <a:lnTo>
                        <a:pt x="330" y="491"/>
                      </a:lnTo>
                      <a:lnTo>
                        <a:pt x="331" y="488"/>
                      </a:lnTo>
                      <a:lnTo>
                        <a:pt x="330" y="481"/>
                      </a:lnTo>
                      <a:lnTo>
                        <a:pt x="328" y="476"/>
                      </a:lnTo>
                      <a:lnTo>
                        <a:pt x="323" y="467"/>
                      </a:lnTo>
                      <a:lnTo>
                        <a:pt x="315" y="459"/>
                      </a:lnTo>
                      <a:lnTo>
                        <a:pt x="308" y="454"/>
                      </a:lnTo>
                      <a:lnTo>
                        <a:pt x="307" y="451"/>
                      </a:lnTo>
                      <a:lnTo>
                        <a:pt x="305" y="441"/>
                      </a:lnTo>
                      <a:lnTo>
                        <a:pt x="303" y="435"/>
                      </a:lnTo>
                      <a:lnTo>
                        <a:pt x="303" y="427"/>
                      </a:lnTo>
                      <a:lnTo>
                        <a:pt x="299" y="419"/>
                      </a:lnTo>
                      <a:lnTo>
                        <a:pt x="299" y="407"/>
                      </a:lnTo>
                      <a:lnTo>
                        <a:pt x="303" y="401"/>
                      </a:lnTo>
                      <a:lnTo>
                        <a:pt x="305" y="391"/>
                      </a:lnTo>
                      <a:lnTo>
                        <a:pt x="305" y="380"/>
                      </a:lnTo>
                      <a:lnTo>
                        <a:pt x="314" y="370"/>
                      </a:lnTo>
                      <a:lnTo>
                        <a:pt x="314" y="357"/>
                      </a:lnTo>
                      <a:lnTo>
                        <a:pt x="316" y="352"/>
                      </a:lnTo>
                      <a:lnTo>
                        <a:pt x="323" y="346"/>
                      </a:lnTo>
                      <a:lnTo>
                        <a:pt x="323" y="341"/>
                      </a:lnTo>
                      <a:lnTo>
                        <a:pt x="320" y="332"/>
                      </a:lnTo>
                      <a:lnTo>
                        <a:pt x="318" y="330"/>
                      </a:lnTo>
                      <a:lnTo>
                        <a:pt x="314" y="330"/>
                      </a:lnTo>
                      <a:lnTo>
                        <a:pt x="304" y="330"/>
                      </a:lnTo>
                      <a:lnTo>
                        <a:pt x="285" y="338"/>
                      </a:lnTo>
                      <a:lnTo>
                        <a:pt x="273" y="341"/>
                      </a:lnTo>
                      <a:lnTo>
                        <a:pt x="266" y="341"/>
                      </a:lnTo>
                      <a:lnTo>
                        <a:pt x="257" y="338"/>
                      </a:lnTo>
                      <a:lnTo>
                        <a:pt x="253" y="337"/>
                      </a:lnTo>
                      <a:lnTo>
                        <a:pt x="248" y="335"/>
                      </a:lnTo>
                      <a:lnTo>
                        <a:pt x="242" y="333"/>
                      </a:lnTo>
                      <a:lnTo>
                        <a:pt x="234" y="336"/>
                      </a:lnTo>
                      <a:lnTo>
                        <a:pt x="232" y="338"/>
                      </a:lnTo>
                      <a:lnTo>
                        <a:pt x="226" y="338"/>
                      </a:lnTo>
                      <a:lnTo>
                        <a:pt x="217" y="338"/>
                      </a:lnTo>
                      <a:lnTo>
                        <a:pt x="213" y="336"/>
                      </a:lnTo>
                      <a:lnTo>
                        <a:pt x="212" y="336"/>
                      </a:lnTo>
                      <a:lnTo>
                        <a:pt x="184" y="295"/>
                      </a:lnTo>
                      <a:lnTo>
                        <a:pt x="183" y="293"/>
                      </a:lnTo>
                      <a:lnTo>
                        <a:pt x="180" y="290"/>
                      </a:lnTo>
                      <a:lnTo>
                        <a:pt x="169" y="289"/>
                      </a:lnTo>
                      <a:lnTo>
                        <a:pt x="163" y="285"/>
                      </a:lnTo>
                      <a:lnTo>
                        <a:pt x="151" y="281"/>
                      </a:lnTo>
                      <a:lnTo>
                        <a:pt x="133" y="282"/>
                      </a:lnTo>
                      <a:lnTo>
                        <a:pt x="115" y="287"/>
                      </a:lnTo>
                      <a:lnTo>
                        <a:pt x="105" y="288"/>
                      </a:lnTo>
                      <a:lnTo>
                        <a:pt x="90" y="287"/>
                      </a:lnTo>
                      <a:lnTo>
                        <a:pt x="73" y="279"/>
                      </a:lnTo>
                      <a:lnTo>
                        <a:pt x="70" y="272"/>
                      </a:lnTo>
                      <a:lnTo>
                        <a:pt x="66" y="271"/>
                      </a:lnTo>
                      <a:lnTo>
                        <a:pt x="54" y="265"/>
                      </a:lnTo>
                      <a:lnTo>
                        <a:pt x="52" y="262"/>
                      </a:lnTo>
                      <a:lnTo>
                        <a:pt x="52" y="229"/>
                      </a:lnTo>
                      <a:lnTo>
                        <a:pt x="50" y="220"/>
                      </a:lnTo>
                      <a:lnTo>
                        <a:pt x="47" y="214"/>
                      </a:lnTo>
                      <a:lnTo>
                        <a:pt x="43" y="211"/>
                      </a:lnTo>
                      <a:lnTo>
                        <a:pt x="41" y="208"/>
                      </a:lnTo>
                      <a:lnTo>
                        <a:pt x="34" y="199"/>
                      </a:lnTo>
                      <a:lnTo>
                        <a:pt x="31" y="196"/>
                      </a:lnTo>
                      <a:lnTo>
                        <a:pt x="28" y="176"/>
                      </a:lnTo>
                      <a:lnTo>
                        <a:pt x="25" y="170"/>
                      </a:lnTo>
                      <a:lnTo>
                        <a:pt x="24" y="168"/>
                      </a:lnTo>
                      <a:lnTo>
                        <a:pt x="0" y="169"/>
                      </a:lnTo>
                      <a:lnTo>
                        <a:pt x="6" y="155"/>
                      </a:lnTo>
                      <a:lnTo>
                        <a:pt x="14" y="140"/>
                      </a:lnTo>
                      <a:lnTo>
                        <a:pt x="27" y="95"/>
                      </a:lnTo>
                      <a:lnTo>
                        <a:pt x="40" y="73"/>
                      </a:lnTo>
                      <a:lnTo>
                        <a:pt x="65" y="50"/>
                      </a:lnTo>
                      <a:lnTo>
                        <a:pt x="68" y="45"/>
                      </a:lnTo>
                      <a:lnTo>
                        <a:pt x="73" y="35"/>
                      </a:lnTo>
                      <a:lnTo>
                        <a:pt x="79" y="29"/>
                      </a:lnTo>
                      <a:lnTo>
                        <a:pt x="94" y="23"/>
                      </a:lnTo>
                      <a:lnTo>
                        <a:pt x="109" y="2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03" name="任意多边形: 形状 302"/>
                <p:cNvSpPr>
                  <a:spLocks noChangeAspect="1"/>
                </p:cNvSpPr>
                <p:nvPr/>
              </p:nvSpPr>
              <p:spPr bwMode="gray">
                <a:xfrm>
                  <a:off x="1629" y="2473"/>
                  <a:ext cx="62" cy="69"/>
                </a:xfrm>
                <a:custGeom>
                  <a:avLst/>
                  <a:gdLst/>
                  <a:ahLst/>
                  <a:cxnLst>
                    <a:cxn ang="0">
                      <a:pos x="112" y="2"/>
                    </a:cxn>
                    <a:cxn ang="0">
                      <a:pos x="147" y="18"/>
                    </a:cxn>
                    <a:cxn ang="0">
                      <a:pos x="189" y="41"/>
                    </a:cxn>
                    <a:cxn ang="0">
                      <a:pos x="194" y="57"/>
                    </a:cxn>
                    <a:cxn ang="0">
                      <a:pos x="209" y="62"/>
                    </a:cxn>
                    <a:cxn ang="0">
                      <a:pos x="222" y="60"/>
                    </a:cxn>
                    <a:cxn ang="0">
                      <a:pos x="253" y="62"/>
                    </a:cxn>
                    <a:cxn ang="0">
                      <a:pos x="259" y="54"/>
                    </a:cxn>
                    <a:cxn ang="0">
                      <a:pos x="271" y="56"/>
                    </a:cxn>
                    <a:cxn ang="0">
                      <a:pos x="284" y="65"/>
                    </a:cxn>
                    <a:cxn ang="0">
                      <a:pos x="304" y="76"/>
                    </a:cxn>
                    <a:cxn ang="0">
                      <a:pos x="291" y="78"/>
                    </a:cxn>
                    <a:cxn ang="0">
                      <a:pos x="295" y="89"/>
                    </a:cxn>
                    <a:cxn ang="0">
                      <a:pos x="302" y="103"/>
                    </a:cxn>
                    <a:cxn ang="0">
                      <a:pos x="311" y="125"/>
                    </a:cxn>
                    <a:cxn ang="0">
                      <a:pos x="302" y="126"/>
                    </a:cxn>
                    <a:cxn ang="0">
                      <a:pos x="280" y="165"/>
                    </a:cxn>
                    <a:cxn ang="0">
                      <a:pos x="260" y="186"/>
                    </a:cxn>
                    <a:cxn ang="0">
                      <a:pos x="241" y="207"/>
                    </a:cxn>
                    <a:cxn ang="0">
                      <a:pos x="216" y="221"/>
                    </a:cxn>
                    <a:cxn ang="0">
                      <a:pos x="162" y="239"/>
                    </a:cxn>
                    <a:cxn ang="0">
                      <a:pos x="152" y="247"/>
                    </a:cxn>
                    <a:cxn ang="0">
                      <a:pos x="146" y="266"/>
                    </a:cxn>
                    <a:cxn ang="0">
                      <a:pos x="140" y="269"/>
                    </a:cxn>
                    <a:cxn ang="0">
                      <a:pos x="134" y="265"/>
                    </a:cxn>
                    <a:cxn ang="0">
                      <a:pos x="120" y="286"/>
                    </a:cxn>
                    <a:cxn ang="0">
                      <a:pos x="118" y="320"/>
                    </a:cxn>
                    <a:cxn ang="0">
                      <a:pos x="114" y="329"/>
                    </a:cxn>
                    <a:cxn ang="0">
                      <a:pos x="97" y="340"/>
                    </a:cxn>
                    <a:cxn ang="0">
                      <a:pos x="78" y="344"/>
                    </a:cxn>
                    <a:cxn ang="0">
                      <a:pos x="71" y="330"/>
                    </a:cxn>
                    <a:cxn ang="0">
                      <a:pos x="60" y="321"/>
                    </a:cxn>
                    <a:cxn ang="0">
                      <a:pos x="46" y="318"/>
                    </a:cxn>
                    <a:cxn ang="0">
                      <a:pos x="33" y="314"/>
                    </a:cxn>
                    <a:cxn ang="0">
                      <a:pos x="21" y="320"/>
                    </a:cxn>
                    <a:cxn ang="0">
                      <a:pos x="17" y="304"/>
                    </a:cxn>
                    <a:cxn ang="0">
                      <a:pos x="15" y="297"/>
                    </a:cxn>
                    <a:cxn ang="0">
                      <a:pos x="28" y="290"/>
                    </a:cxn>
                    <a:cxn ang="0">
                      <a:pos x="32" y="276"/>
                    </a:cxn>
                    <a:cxn ang="0">
                      <a:pos x="28" y="264"/>
                    </a:cxn>
                    <a:cxn ang="0">
                      <a:pos x="27" y="261"/>
                    </a:cxn>
                    <a:cxn ang="0">
                      <a:pos x="40" y="254"/>
                    </a:cxn>
                    <a:cxn ang="0">
                      <a:pos x="53" y="243"/>
                    </a:cxn>
                    <a:cxn ang="0">
                      <a:pos x="59" y="213"/>
                    </a:cxn>
                    <a:cxn ang="0">
                      <a:pos x="53" y="205"/>
                    </a:cxn>
                    <a:cxn ang="0">
                      <a:pos x="45" y="197"/>
                    </a:cxn>
                    <a:cxn ang="0">
                      <a:pos x="30" y="217"/>
                    </a:cxn>
                    <a:cxn ang="0">
                      <a:pos x="21" y="210"/>
                    </a:cxn>
                    <a:cxn ang="0">
                      <a:pos x="2" y="199"/>
                    </a:cxn>
                    <a:cxn ang="0">
                      <a:pos x="0" y="164"/>
                    </a:cxn>
                    <a:cxn ang="0">
                      <a:pos x="1" y="130"/>
                    </a:cxn>
                    <a:cxn ang="0">
                      <a:pos x="17" y="120"/>
                    </a:cxn>
                    <a:cxn ang="0">
                      <a:pos x="26" y="97"/>
                    </a:cxn>
                    <a:cxn ang="0">
                      <a:pos x="40" y="72"/>
                    </a:cxn>
                    <a:cxn ang="0">
                      <a:pos x="44" y="60"/>
                    </a:cxn>
                    <a:cxn ang="0">
                      <a:pos x="42" y="33"/>
                    </a:cxn>
                    <a:cxn ang="0">
                      <a:pos x="66" y="27"/>
                    </a:cxn>
                    <a:cxn ang="0">
                      <a:pos x="71" y="24"/>
                    </a:cxn>
                    <a:cxn ang="0">
                      <a:pos x="88" y="9"/>
                    </a:cxn>
                    <a:cxn ang="0">
                      <a:pos x="103" y="7"/>
                    </a:cxn>
                    <a:cxn ang="0">
                      <a:pos x="109" y="0"/>
                    </a:cxn>
                  </a:cxnLst>
                  <a:rect l="0" t="0" r="r" b="b"/>
                  <a:pathLst>
                    <a:path w="311" h="345">
                      <a:moveTo>
                        <a:pt x="109" y="0"/>
                      </a:moveTo>
                      <a:lnTo>
                        <a:pt x="112" y="2"/>
                      </a:lnTo>
                      <a:lnTo>
                        <a:pt x="115" y="5"/>
                      </a:lnTo>
                      <a:lnTo>
                        <a:pt x="147" y="18"/>
                      </a:lnTo>
                      <a:lnTo>
                        <a:pt x="177" y="33"/>
                      </a:lnTo>
                      <a:lnTo>
                        <a:pt x="189" y="41"/>
                      </a:lnTo>
                      <a:lnTo>
                        <a:pt x="191" y="46"/>
                      </a:lnTo>
                      <a:lnTo>
                        <a:pt x="194" y="57"/>
                      </a:lnTo>
                      <a:lnTo>
                        <a:pt x="196" y="61"/>
                      </a:lnTo>
                      <a:lnTo>
                        <a:pt x="209" y="62"/>
                      </a:lnTo>
                      <a:lnTo>
                        <a:pt x="217" y="60"/>
                      </a:lnTo>
                      <a:lnTo>
                        <a:pt x="222" y="60"/>
                      </a:lnTo>
                      <a:lnTo>
                        <a:pt x="243" y="62"/>
                      </a:lnTo>
                      <a:lnTo>
                        <a:pt x="253" y="62"/>
                      </a:lnTo>
                      <a:lnTo>
                        <a:pt x="254" y="60"/>
                      </a:lnTo>
                      <a:lnTo>
                        <a:pt x="259" y="54"/>
                      </a:lnTo>
                      <a:lnTo>
                        <a:pt x="264" y="54"/>
                      </a:lnTo>
                      <a:lnTo>
                        <a:pt x="271" y="56"/>
                      </a:lnTo>
                      <a:lnTo>
                        <a:pt x="277" y="62"/>
                      </a:lnTo>
                      <a:lnTo>
                        <a:pt x="284" y="65"/>
                      </a:lnTo>
                      <a:lnTo>
                        <a:pt x="298" y="76"/>
                      </a:lnTo>
                      <a:lnTo>
                        <a:pt x="304" y="76"/>
                      </a:lnTo>
                      <a:lnTo>
                        <a:pt x="302" y="78"/>
                      </a:lnTo>
                      <a:lnTo>
                        <a:pt x="291" y="78"/>
                      </a:lnTo>
                      <a:lnTo>
                        <a:pt x="290" y="87"/>
                      </a:lnTo>
                      <a:lnTo>
                        <a:pt x="295" y="89"/>
                      </a:lnTo>
                      <a:lnTo>
                        <a:pt x="297" y="92"/>
                      </a:lnTo>
                      <a:lnTo>
                        <a:pt x="302" y="103"/>
                      </a:lnTo>
                      <a:lnTo>
                        <a:pt x="303" y="108"/>
                      </a:lnTo>
                      <a:lnTo>
                        <a:pt x="311" y="125"/>
                      </a:lnTo>
                      <a:lnTo>
                        <a:pt x="311" y="126"/>
                      </a:lnTo>
                      <a:lnTo>
                        <a:pt x="302" y="126"/>
                      </a:lnTo>
                      <a:lnTo>
                        <a:pt x="295" y="141"/>
                      </a:lnTo>
                      <a:lnTo>
                        <a:pt x="280" y="165"/>
                      </a:lnTo>
                      <a:lnTo>
                        <a:pt x="268" y="180"/>
                      </a:lnTo>
                      <a:lnTo>
                        <a:pt x="260" y="186"/>
                      </a:lnTo>
                      <a:lnTo>
                        <a:pt x="250" y="195"/>
                      </a:lnTo>
                      <a:lnTo>
                        <a:pt x="241" y="207"/>
                      </a:lnTo>
                      <a:lnTo>
                        <a:pt x="232" y="213"/>
                      </a:lnTo>
                      <a:lnTo>
                        <a:pt x="216" y="221"/>
                      </a:lnTo>
                      <a:lnTo>
                        <a:pt x="180" y="232"/>
                      </a:lnTo>
                      <a:lnTo>
                        <a:pt x="162" y="239"/>
                      </a:lnTo>
                      <a:lnTo>
                        <a:pt x="155" y="244"/>
                      </a:lnTo>
                      <a:lnTo>
                        <a:pt x="152" y="247"/>
                      </a:lnTo>
                      <a:lnTo>
                        <a:pt x="147" y="256"/>
                      </a:lnTo>
                      <a:lnTo>
                        <a:pt x="146" y="266"/>
                      </a:lnTo>
                      <a:lnTo>
                        <a:pt x="142" y="269"/>
                      </a:lnTo>
                      <a:lnTo>
                        <a:pt x="140" y="269"/>
                      </a:lnTo>
                      <a:lnTo>
                        <a:pt x="136" y="265"/>
                      </a:lnTo>
                      <a:lnTo>
                        <a:pt x="134" y="265"/>
                      </a:lnTo>
                      <a:lnTo>
                        <a:pt x="134" y="266"/>
                      </a:lnTo>
                      <a:lnTo>
                        <a:pt x="120" y="286"/>
                      </a:lnTo>
                      <a:lnTo>
                        <a:pt x="118" y="299"/>
                      </a:lnTo>
                      <a:lnTo>
                        <a:pt x="118" y="320"/>
                      </a:lnTo>
                      <a:lnTo>
                        <a:pt x="115" y="328"/>
                      </a:lnTo>
                      <a:lnTo>
                        <a:pt x="114" y="329"/>
                      </a:lnTo>
                      <a:lnTo>
                        <a:pt x="104" y="333"/>
                      </a:lnTo>
                      <a:lnTo>
                        <a:pt x="97" y="340"/>
                      </a:lnTo>
                      <a:lnTo>
                        <a:pt x="86" y="345"/>
                      </a:lnTo>
                      <a:lnTo>
                        <a:pt x="78" y="344"/>
                      </a:lnTo>
                      <a:lnTo>
                        <a:pt x="73" y="336"/>
                      </a:lnTo>
                      <a:lnTo>
                        <a:pt x="71" y="330"/>
                      </a:lnTo>
                      <a:lnTo>
                        <a:pt x="66" y="321"/>
                      </a:lnTo>
                      <a:lnTo>
                        <a:pt x="60" y="321"/>
                      </a:lnTo>
                      <a:lnTo>
                        <a:pt x="50" y="321"/>
                      </a:lnTo>
                      <a:lnTo>
                        <a:pt x="46" y="318"/>
                      </a:lnTo>
                      <a:lnTo>
                        <a:pt x="43" y="314"/>
                      </a:lnTo>
                      <a:lnTo>
                        <a:pt x="33" y="314"/>
                      </a:lnTo>
                      <a:lnTo>
                        <a:pt x="26" y="319"/>
                      </a:lnTo>
                      <a:lnTo>
                        <a:pt x="21" y="320"/>
                      </a:lnTo>
                      <a:lnTo>
                        <a:pt x="18" y="318"/>
                      </a:lnTo>
                      <a:lnTo>
                        <a:pt x="17" y="304"/>
                      </a:lnTo>
                      <a:lnTo>
                        <a:pt x="15" y="299"/>
                      </a:lnTo>
                      <a:lnTo>
                        <a:pt x="15" y="297"/>
                      </a:lnTo>
                      <a:lnTo>
                        <a:pt x="18" y="292"/>
                      </a:lnTo>
                      <a:lnTo>
                        <a:pt x="28" y="290"/>
                      </a:lnTo>
                      <a:lnTo>
                        <a:pt x="33" y="285"/>
                      </a:lnTo>
                      <a:lnTo>
                        <a:pt x="32" y="276"/>
                      </a:lnTo>
                      <a:lnTo>
                        <a:pt x="30" y="274"/>
                      </a:lnTo>
                      <a:lnTo>
                        <a:pt x="28" y="264"/>
                      </a:lnTo>
                      <a:lnTo>
                        <a:pt x="27" y="264"/>
                      </a:lnTo>
                      <a:lnTo>
                        <a:pt x="27" y="261"/>
                      </a:lnTo>
                      <a:lnTo>
                        <a:pt x="30" y="258"/>
                      </a:lnTo>
                      <a:lnTo>
                        <a:pt x="40" y="254"/>
                      </a:lnTo>
                      <a:lnTo>
                        <a:pt x="46" y="250"/>
                      </a:lnTo>
                      <a:lnTo>
                        <a:pt x="53" y="243"/>
                      </a:lnTo>
                      <a:lnTo>
                        <a:pt x="55" y="237"/>
                      </a:lnTo>
                      <a:lnTo>
                        <a:pt x="59" y="213"/>
                      </a:lnTo>
                      <a:lnTo>
                        <a:pt x="56" y="207"/>
                      </a:lnTo>
                      <a:lnTo>
                        <a:pt x="53" y="205"/>
                      </a:lnTo>
                      <a:lnTo>
                        <a:pt x="51" y="191"/>
                      </a:lnTo>
                      <a:lnTo>
                        <a:pt x="45" y="197"/>
                      </a:lnTo>
                      <a:lnTo>
                        <a:pt x="37" y="210"/>
                      </a:lnTo>
                      <a:lnTo>
                        <a:pt x="30" y="217"/>
                      </a:lnTo>
                      <a:lnTo>
                        <a:pt x="26" y="215"/>
                      </a:lnTo>
                      <a:lnTo>
                        <a:pt x="21" y="210"/>
                      </a:lnTo>
                      <a:lnTo>
                        <a:pt x="11" y="206"/>
                      </a:lnTo>
                      <a:lnTo>
                        <a:pt x="2" y="199"/>
                      </a:lnTo>
                      <a:lnTo>
                        <a:pt x="0" y="173"/>
                      </a:lnTo>
                      <a:lnTo>
                        <a:pt x="0" y="164"/>
                      </a:lnTo>
                      <a:lnTo>
                        <a:pt x="2" y="156"/>
                      </a:lnTo>
                      <a:lnTo>
                        <a:pt x="1" y="130"/>
                      </a:lnTo>
                      <a:lnTo>
                        <a:pt x="3" y="126"/>
                      </a:lnTo>
                      <a:lnTo>
                        <a:pt x="17" y="120"/>
                      </a:lnTo>
                      <a:lnTo>
                        <a:pt x="24" y="111"/>
                      </a:lnTo>
                      <a:lnTo>
                        <a:pt x="26" y="97"/>
                      </a:lnTo>
                      <a:lnTo>
                        <a:pt x="28" y="89"/>
                      </a:lnTo>
                      <a:lnTo>
                        <a:pt x="40" y="72"/>
                      </a:lnTo>
                      <a:lnTo>
                        <a:pt x="44" y="66"/>
                      </a:lnTo>
                      <a:lnTo>
                        <a:pt x="44" y="60"/>
                      </a:lnTo>
                      <a:lnTo>
                        <a:pt x="42" y="46"/>
                      </a:lnTo>
                      <a:lnTo>
                        <a:pt x="42" y="33"/>
                      </a:lnTo>
                      <a:lnTo>
                        <a:pt x="46" y="27"/>
                      </a:lnTo>
                      <a:lnTo>
                        <a:pt x="66" y="27"/>
                      </a:lnTo>
                      <a:lnTo>
                        <a:pt x="67" y="27"/>
                      </a:lnTo>
                      <a:lnTo>
                        <a:pt x="71" y="24"/>
                      </a:lnTo>
                      <a:lnTo>
                        <a:pt x="82" y="13"/>
                      </a:lnTo>
                      <a:lnTo>
                        <a:pt x="88" y="9"/>
                      </a:lnTo>
                      <a:lnTo>
                        <a:pt x="97" y="8"/>
                      </a:lnTo>
                      <a:lnTo>
                        <a:pt x="103" y="7"/>
                      </a:lnTo>
                      <a:lnTo>
                        <a:pt x="108" y="2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04" name="任意多边形: 形状 303"/>
                <p:cNvSpPr>
                  <a:spLocks noChangeAspect="1"/>
                </p:cNvSpPr>
                <p:nvPr/>
              </p:nvSpPr>
              <p:spPr bwMode="gray">
                <a:xfrm>
                  <a:off x="1828" y="2701"/>
                  <a:ext cx="92" cy="98"/>
                </a:xfrm>
                <a:custGeom>
                  <a:avLst/>
                  <a:gdLst/>
                  <a:ahLst/>
                  <a:cxnLst>
                    <a:cxn ang="0">
                      <a:pos x="8" y="164"/>
                    </a:cxn>
                    <a:cxn ang="0">
                      <a:pos x="19" y="117"/>
                    </a:cxn>
                    <a:cxn ang="0">
                      <a:pos x="18" y="87"/>
                    </a:cxn>
                    <a:cxn ang="0">
                      <a:pos x="29" y="66"/>
                    </a:cxn>
                    <a:cxn ang="0">
                      <a:pos x="43" y="35"/>
                    </a:cxn>
                    <a:cxn ang="0">
                      <a:pos x="64" y="25"/>
                    </a:cxn>
                    <a:cxn ang="0">
                      <a:pos x="121" y="8"/>
                    </a:cxn>
                    <a:cxn ang="0">
                      <a:pos x="156" y="0"/>
                    </a:cxn>
                    <a:cxn ang="0">
                      <a:pos x="212" y="3"/>
                    </a:cxn>
                    <a:cxn ang="0">
                      <a:pos x="232" y="19"/>
                    </a:cxn>
                    <a:cxn ang="0">
                      <a:pos x="248" y="44"/>
                    </a:cxn>
                    <a:cxn ang="0">
                      <a:pos x="252" y="55"/>
                    </a:cxn>
                    <a:cxn ang="0">
                      <a:pos x="260" y="71"/>
                    </a:cxn>
                    <a:cxn ang="0">
                      <a:pos x="261" y="121"/>
                    </a:cxn>
                    <a:cxn ang="0">
                      <a:pos x="265" y="163"/>
                    </a:cxn>
                    <a:cxn ang="0">
                      <a:pos x="286" y="169"/>
                    </a:cxn>
                    <a:cxn ang="0">
                      <a:pos x="311" y="175"/>
                    </a:cxn>
                    <a:cxn ang="0">
                      <a:pos x="335" y="174"/>
                    </a:cxn>
                    <a:cxn ang="0">
                      <a:pos x="349" y="168"/>
                    </a:cxn>
                    <a:cxn ang="0">
                      <a:pos x="378" y="180"/>
                    </a:cxn>
                    <a:cxn ang="0">
                      <a:pos x="386" y="195"/>
                    </a:cxn>
                    <a:cxn ang="0">
                      <a:pos x="392" y="230"/>
                    </a:cxn>
                    <a:cxn ang="0">
                      <a:pos x="392" y="260"/>
                    </a:cxn>
                    <a:cxn ang="0">
                      <a:pos x="404" y="272"/>
                    </a:cxn>
                    <a:cxn ang="0">
                      <a:pos x="421" y="275"/>
                    </a:cxn>
                    <a:cxn ang="0">
                      <a:pos x="440" y="272"/>
                    </a:cxn>
                    <a:cxn ang="0">
                      <a:pos x="454" y="275"/>
                    </a:cxn>
                    <a:cxn ang="0">
                      <a:pos x="459" y="308"/>
                    </a:cxn>
                    <a:cxn ang="0">
                      <a:pos x="454" y="327"/>
                    </a:cxn>
                    <a:cxn ang="0">
                      <a:pos x="449" y="374"/>
                    </a:cxn>
                    <a:cxn ang="0">
                      <a:pos x="443" y="420"/>
                    </a:cxn>
                    <a:cxn ang="0">
                      <a:pos x="433" y="438"/>
                    </a:cxn>
                    <a:cxn ang="0">
                      <a:pos x="411" y="458"/>
                    </a:cxn>
                    <a:cxn ang="0">
                      <a:pos x="404" y="463"/>
                    </a:cxn>
                    <a:cxn ang="0">
                      <a:pos x="388" y="479"/>
                    </a:cxn>
                    <a:cxn ang="0">
                      <a:pos x="378" y="482"/>
                    </a:cxn>
                    <a:cxn ang="0">
                      <a:pos x="356" y="483"/>
                    </a:cxn>
                    <a:cxn ang="0">
                      <a:pos x="345" y="491"/>
                    </a:cxn>
                    <a:cxn ang="0">
                      <a:pos x="333" y="488"/>
                    </a:cxn>
                    <a:cxn ang="0">
                      <a:pos x="313" y="487"/>
                    </a:cxn>
                    <a:cxn ang="0">
                      <a:pos x="290" y="474"/>
                    </a:cxn>
                    <a:cxn ang="0">
                      <a:pos x="236" y="469"/>
                    </a:cxn>
                    <a:cxn ang="0">
                      <a:pos x="233" y="459"/>
                    </a:cxn>
                    <a:cxn ang="0">
                      <a:pos x="238" y="442"/>
                    </a:cxn>
                    <a:cxn ang="0">
                      <a:pos x="264" y="395"/>
                    </a:cxn>
                    <a:cxn ang="0">
                      <a:pos x="273" y="372"/>
                    </a:cxn>
                    <a:cxn ang="0">
                      <a:pos x="269" y="358"/>
                    </a:cxn>
                    <a:cxn ang="0">
                      <a:pos x="260" y="348"/>
                    </a:cxn>
                    <a:cxn ang="0">
                      <a:pos x="238" y="339"/>
                    </a:cxn>
                    <a:cxn ang="0">
                      <a:pos x="214" y="319"/>
                    </a:cxn>
                    <a:cxn ang="0">
                      <a:pos x="173" y="293"/>
                    </a:cxn>
                    <a:cxn ang="0">
                      <a:pos x="155" y="287"/>
                    </a:cxn>
                    <a:cxn ang="0">
                      <a:pos x="118" y="283"/>
                    </a:cxn>
                    <a:cxn ang="0">
                      <a:pos x="102" y="276"/>
                    </a:cxn>
                    <a:cxn ang="0">
                      <a:pos x="89" y="256"/>
                    </a:cxn>
                    <a:cxn ang="0">
                      <a:pos x="74" y="246"/>
                    </a:cxn>
                    <a:cxn ang="0">
                      <a:pos x="46" y="223"/>
                    </a:cxn>
                    <a:cxn ang="0">
                      <a:pos x="22" y="189"/>
                    </a:cxn>
                    <a:cxn ang="0">
                      <a:pos x="0" y="179"/>
                    </a:cxn>
                  </a:cxnLst>
                  <a:rect l="0" t="0" r="r" b="b"/>
                  <a:pathLst>
                    <a:path w="459" h="491">
                      <a:moveTo>
                        <a:pt x="0" y="179"/>
                      </a:moveTo>
                      <a:lnTo>
                        <a:pt x="8" y="164"/>
                      </a:lnTo>
                      <a:lnTo>
                        <a:pt x="19" y="124"/>
                      </a:lnTo>
                      <a:lnTo>
                        <a:pt x="19" y="117"/>
                      </a:lnTo>
                      <a:lnTo>
                        <a:pt x="18" y="113"/>
                      </a:lnTo>
                      <a:lnTo>
                        <a:pt x="18" y="87"/>
                      </a:lnTo>
                      <a:lnTo>
                        <a:pt x="18" y="84"/>
                      </a:lnTo>
                      <a:lnTo>
                        <a:pt x="29" y="66"/>
                      </a:lnTo>
                      <a:lnTo>
                        <a:pt x="40" y="50"/>
                      </a:lnTo>
                      <a:lnTo>
                        <a:pt x="43" y="35"/>
                      </a:lnTo>
                      <a:lnTo>
                        <a:pt x="45" y="29"/>
                      </a:lnTo>
                      <a:lnTo>
                        <a:pt x="64" y="25"/>
                      </a:lnTo>
                      <a:lnTo>
                        <a:pt x="118" y="8"/>
                      </a:lnTo>
                      <a:lnTo>
                        <a:pt x="121" y="8"/>
                      </a:lnTo>
                      <a:lnTo>
                        <a:pt x="152" y="0"/>
                      </a:lnTo>
                      <a:lnTo>
                        <a:pt x="156" y="0"/>
                      </a:lnTo>
                      <a:lnTo>
                        <a:pt x="199" y="0"/>
                      </a:lnTo>
                      <a:lnTo>
                        <a:pt x="212" y="3"/>
                      </a:lnTo>
                      <a:lnTo>
                        <a:pt x="222" y="11"/>
                      </a:lnTo>
                      <a:lnTo>
                        <a:pt x="232" y="19"/>
                      </a:lnTo>
                      <a:lnTo>
                        <a:pt x="247" y="40"/>
                      </a:lnTo>
                      <a:lnTo>
                        <a:pt x="248" y="44"/>
                      </a:lnTo>
                      <a:lnTo>
                        <a:pt x="254" y="50"/>
                      </a:lnTo>
                      <a:lnTo>
                        <a:pt x="252" y="55"/>
                      </a:lnTo>
                      <a:lnTo>
                        <a:pt x="252" y="57"/>
                      </a:lnTo>
                      <a:lnTo>
                        <a:pt x="260" y="71"/>
                      </a:lnTo>
                      <a:lnTo>
                        <a:pt x="261" y="73"/>
                      </a:lnTo>
                      <a:lnTo>
                        <a:pt x="261" y="121"/>
                      </a:lnTo>
                      <a:lnTo>
                        <a:pt x="261" y="154"/>
                      </a:lnTo>
                      <a:lnTo>
                        <a:pt x="265" y="163"/>
                      </a:lnTo>
                      <a:lnTo>
                        <a:pt x="271" y="165"/>
                      </a:lnTo>
                      <a:lnTo>
                        <a:pt x="286" y="169"/>
                      </a:lnTo>
                      <a:lnTo>
                        <a:pt x="293" y="173"/>
                      </a:lnTo>
                      <a:lnTo>
                        <a:pt x="311" y="175"/>
                      </a:lnTo>
                      <a:lnTo>
                        <a:pt x="323" y="175"/>
                      </a:lnTo>
                      <a:lnTo>
                        <a:pt x="335" y="174"/>
                      </a:lnTo>
                      <a:lnTo>
                        <a:pt x="340" y="171"/>
                      </a:lnTo>
                      <a:lnTo>
                        <a:pt x="349" y="168"/>
                      </a:lnTo>
                      <a:lnTo>
                        <a:pt x="355" y="173"/>
                      </a:lnTo>
                      <a:lnTo>
                        <a:pt x="378" y="180"/>
                      </a:lnTo>
                      <a:lnTo>
                        <a:pt x="384" y="189"/>
                      </a:lnTo>
                      <a:lnTo>
                        <a:pt x="386" y="195"/>
                      </a:lnTo>
                      <a:lnTo>
                        <a:pt x="388" y="218"/>
                      </a:lnTo>
                      <a:lnTo>
                        <a:pt x="392" y="230"/>
                      </a:lnTo>
                      <a:lnTo>
                        <a:pt x="390" y="255"/>
                      </a:lnTo>
                      <a:lnTo>
                        <a:pt x="392" y="260"/>
                      </a:lnTo>
                      <a:lnTo>
                        <a:pt x="397" y="267"/>
                      </a:lnTo>
                      <a:lnTo>
                        <a:pt x="404" y="272"/>
                      </a:lnTo>
                      <a:lnTo>
                        <a:pt x="411" y="275"/>
                      </a:lnTo>
                      <a:lnTo>
                        <a:pt x="421" y="275"/>
                      </a:lnTo>
                      <a:lnTo>
                        <a:pt x="426" y="272"/>
                      </a:lnTo>
                      <a:lnTo>
                        <a:pt x="440" y="272"/>
                      </a:lnTo>
                      <a:lnTo>
                        <a:pt x="449" y="270"/>
                      </a:lnTo>
                      <a:lnTo>
                        <a:pt x="454" y="275"/>
                      </a:lnTo>
                      <a:lnTo>
                        <a:pt x="459" y="283"/>
                      </a:lnTo>
                      <a:lnTo>
                        <a:pt x="459" y="308"/>
                      </a:lnTo>
                      <a:lnTo>
                        <a:pt x="458" y="311"/>
                      </a:lnTo>
                      <a:lnTo>
                        <a:pt x="454" y="327"/>
                      </a:lnTo>
                      <a:lnTo>
                        <a:pt x="451" y="353"/>
                      </a:lnTo>
                      <a:lnTo>
                        <a:pt x="449" y="374"/>
                      </a:lnTo>
                      <a:lnTo>
                        <a:pt x="446" y="404"/>
                      </a:lnTo>
                      <a:lnTo>
                        <a:pt x="443" y="420"/>
                      </a:lnTo>
                      <a:lnTo>
                        <a:pt x="440" y="428"/>
                      </a:lnTo>
                      <a:lnTo>
                        <a:pt x="433" y="438"/>
                      </a:lnTo>
                      <a:lnTo>
                        <a:pt x="425" y="447"/>
                      </a:lnTo>
                      <a:lnTo>
                        <a:pt x="411" y="458"/>
                      </a:lnTo>
                      <a:lnTo>
                        <a:pt x="409" y="461"/>
                      </a:lnTo>
                      <a:lnTo>
                        <a:pt x="404" y="463"/>
                      </a:lnTo>
                      <a:lnTo>
                        <a:pt x="390" y="475"/>
                      </a:lnTo>
                      <a:lnTo>
                        <a:pt x="388" y="479"/>
                      </a:lnTo>
                      <a:lnTo>
                        <a:pt x="386" y="480"/>
                      </a:lnTo>
                      <a:lnTo>
                        <a:pt x="378" y="482"/>
                      </a:lnTo>
                      <a:lnTo>
                        <a:pt x="363" y="480"/>
                      </a:lnTo>
                      <a:lnTo>
                        <a:pt x="356" y="483"/>
                      </a:lnTo>
                      <a:lnTo>
                        <a:pt x="352" y="488"/>
                      </a:lnTo>
                      <a:lnTo>
                        <a:pt x="345" y="491"/>
                      </a:lnTo>
                      <a:lnTo>
                        <a:pt x="338" y="491"/>
                      </a:lnTo>
                      <a:lnTo>
                        <a:pt x="333" y="488"/>
                      </a:lnTo>
                      <a:lnTo>
                        <a:pt x="323" y="490"/>
                      </a:lnTo>
                      <a:lnTo>
                        <a:pt x="313" y="487"/>
                      </a:lnTo>
                      <a:lnTo>
                        <a:pt x="296" y="476"/>
                      </a:lnTo>
                      <a:lnTo>
                        <a:pt x="290" y="474"/>
                      </a:lnTo>
                      <a:lnTo>
                        <a:pt x="258" y="469"/>
                      </a:lnTo>
                      <a:lnTo>
                        <a:pt x="236" y="469"/>
                      </a:lnTo>
                      <a:lnTo>
                        <a:pt x="233" y="465"/>
                      </a:lnTo>
                      <a:lnTo>
                        <a:pt x="233" y="459"/>
                      </a:lnTo>
                      <a:lnTo>
                        <a:pt x="236" y="450"/>
                      </a:lnTo>
                      <a:lnTo>
                        <a:pt x="238" y="442"/>
                      </a:lnTo>
                      <a:lnTo>
                        <a:pt x="249" y="417"/>
                      </a:lnTo>
                      <a:lnTo>
                        <a:pt x="264" y="395"/>
                      </a:lnTo>
                      <a:lnTo>
                        <a:pt x="273" y="382"/>
                      </a:lnTo>
                      <a:lnTo>
                        <a:pt x="273" y="372"/>
                      </a:lnTo>
                      <a:lnTo>
                        <a:pt x="271" y="363"/>
                      </a:lnTo>
                      <a:lnTo>
                        <a:pt x="269" y="358"/>
                      </a:lnTo>
                      <a:lnTo>
                        <a:pt x="265" y="357"/>
                      </a:lnTo>
                      <a:lnTo>
                        <a:pt x="260" y="348"/>
                      </a:lnTo>
                      <a:lnTo>
                        <a:pt x="252" y="342"/>
                      </a:lnTo>
                      <a:lnTo>
                        <a:pt x="238" y="339"/>
                      </a:lnTo>
                      <a:lnTo>
                        <a:pt x="230" y="327"/>
                      </a:lnTo>
                      <a:lnTo>
                        <a:pt x="214" y="319"/>
                      </a:lnTo>
                      <a:lnTo>
                        <a:pt x="199" y="311"/>
                      </a:lnTo>
                      <a:lnTo>
                        <a:pt x="173" y="293"/>
                      </a:lnTo>
                      <a:lnTo>
                        <a:pt x="167" y="291"/>
                      </a:lnTo>
                      <a:lnTo>
                        <a:pt x="155" y="287"/>
                      </a:lnTo>
                      <a:lnTo>
                        <a:pt x="126" y="286"/>
                      </a:lnTo>
                      <a:lnTo>
                        <a:pt x="118" y="283"/>
                      </a:lnTo>
                      <a:lnTo>
                        <a:pt x="107" y="280"/>
                      </a:lnTo>
                      <a:lnTo>
                        <a:pt x="102" y="276"/>
                      </a:lnTo>
                      <a:lnTo>
                        <a:pt x="101" y="275"/>
                      </a:lnTo>
                      <a:lnTo>
                        <a:pt x="89" y="256"/>
                      </a:lnTo>
                      <a:lnTo>
                        <a:pt x="85" y="253"/>
                      </a:lnTo>
                      <a:lnTo>
                        <a:pt x="74" y="246"/>
                      </a:lnTo>
                      <a:lnTo>
                        <a:pt x="49" y="228"/>
                      </a:lnTo>
                      <a:lnTo>
                        <a:pt x="46" y="223"/>
                      </a:lnTo>
                      <a:lnTo>
                        <a:pt x="33" y="210"/>
                      </a:lnTo>
                      <a:lnTo>
                        <a:pt x="22" y="189"/>
                      </a:lnTo>
                      <a:lnTo>
                        <a:pt x="16" y="184"/>
                      </a:lnTo>
                      <a:lnTo>
                        <a:pt x="0" y="17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05" name="任意多边形: 形状 304"/>
                <p:cNvSpPr>
                  <a:spLocks noChangeAspect="1"/>
                </p:cNvSpPr>
                <p:nvPr/>
              </p:nvSpPr>
              <p:spPr bwMode="gray">
                <a:xfrm>
                  <a:off x="1687" y="2681"/>
                  <a:ext cx="93" cy="506"/>
                </a:xfrm>
                <a:custGeom>
                  <a:avLst/>
                  <a:gdLst/>
                  <a:ahLst/>
                  <a:cxnLst>
                    <a:cxn ang="0">
                      <a:pos x="375" y="93"/>
                    </a:cxn>
                    <a:cxn ang="0">
                      <a:pos x="368" y="149"/>
                    </a:cxn>
                    <a:cxn ang="0">
                      <a:pos x="398" y="209"/>
                    </a:cxn>
                    <a:cxn ang="0">
                      <a:pos x="429" y="311"/>
                    </a:cxn>
                    <a:cxn ang="0">
                      <a:pos x="436" y="385"/>
                    </a:cxn>
                    <a:cxn ang="0">
                      <a:pos x="387" y="508"/>
                    </a:cxn>
                    <a:cxn ang="0">
                      <a:pos x="329" y="628"/>
                    </a:cxn>
                    <a:cxn ang="0">
                      <a:pos x="300" y="766"/>
                    </a:cxn>
                    <a:cxn ang="0">
                      <a:pos x="284" y="863"/>
                    </a:cxn>
                    <a:cxn ang="0">
                      <a:pos x="298" y="1032"/>
                    </a:cxn>
                    <a:cxn ang="0">
                      <a:pos x="269" y="1148"/>
                    </a:cxn>
                    <a:cxn ang="0">
                      <a:pos x="242" y="1290"/>
                    </a:cxn>
                    <a:cxn ang="0">
                      <a:pos x="208" y="1440"/>
                    </a:cxn>
                    <a:cxn ang="0">
                      <a:pos x="190" y="1597"/>
                    </a:cxn>
                    <a:cxn ang="0">
                      <a:pos x="201" y="1739"/>
                    </a:cxn>
                    <a:cxn ang="0">
                      <a:pos x="214" y="1785"/>
                    </a:cxn>
                    <a:cxn ang="0">
                      <a:pos x="212" y="1915"/>
                    </a:cxn>
                    <a:cxn ang="0">
                      <a:pos x="171" y="2027"/>
                    </a:cxn>
                    <a:cxn ang="0">
                      <a:pos x="137" y="2139"/>
                    </a:cxn>
                    <a:cxn ang="0">
                      <a:pos x="129" y="2264"/>
                    </a:cxn>
                    <a:cxn ang="0">
                      <a:pos x="179" y="2283"/>
                    </a:cxn>
                    <a:cxn ang="0">
                      <a:pos x="306" y="2367"/>
                    </a:cxn>
                    <a:cxn ang="0">
                      <a:pos x="355" y="2386"/>
                    </a:cxn>
                    <a:cxn ang="0">
                      <a:pos x="268" y="2429"/>
                    </a:cxn>
                    <a:cxn ang="0">
                      <a:pos x="214" y="2525"/>
                    </a:cxn>
                    <a:cxn ang="0">
                      <a:pos x="208" y="2477"/>
                    </a:cxn>
                    <a:cxn ang="0">
                      <a:pos x="189" y="2413"/>
                    </a:cxn>
                    <a:cxn ang="0">
                      <a:pos x="171" y="2376"/>
                    </a:cxn>
                    <a:cxn ang="0">
                      <a:pos x="160" y="2345"/>
                    </a:cxn>
                    <a:cxn ang="0">
                      <a:pos x="125" y="2343"/>
                    </a:cxn>
                    <a:cxn ang="0">
                      <a:pos x="81" y="2285"/>
                    </a:cxn>
                    <a:cxn ang="0">
                      <a:pos x="79" y="2240"/>
                    </a:cxn>
                    <a:cxn ang="0">
                      <a:pos x="70" y="2173"/>
                    </a:cxn>
                    <a:cxn ang="0">
                      <a:pos x="93" y="2117"/>
                    </a:cxn>
                    <a:cxn ang="0">
                      <a:pos x="70" y="2076"/>
                    </a:cxn>
                    <a:cxn ang="0">
                      <a:pos x="59" y="2042"/>
                    </a:cxn>
                    <a:cxn ang="0">
                      <a:pos x="109" y="2032"/>
                    </a:cxn>
                    <a:cxn ang="0">
                      <a:pos x="63" y="1979"/>
                    </a:cxn>
                    <a:cxn ang="0">
                      <a:pos x="66" y="1920"/>
                    </a:cxn>
                    <a:cxn ang="0">
                      <a:pos x="15" y="1930"/>
                    </a:cxn>
                    <a:cxn ang="0">
                      <a:pos x="44" y="1871"/>
                    </a:cxn>
                    <a:cxn ang="0">
                      <a:pos x="72" y="1856"/>
                    </a:cxn>
                    <a:cxn ang="0">
                      <a:pos x="91" y="1888"/>
                    </a:cxn>
                    <a:cxn ang="0">
                      <a:pos x="118" y="1879"/>
                    </a:cxn>
                    <a:cxn ang="0">
                      <a:pos x="114" y="1849"/>
                    </a:cxn>
                    <a:cxn ang="0">
                      <a:pos x="117" y="1818"/>
                    </a:cxn>
                    <a:cxn ang="0">
                      <a:pos x="120" y="1806"/>
                    </a:cxn>
                    <a:cxn ang="0">
                      <a:pos x="149" y="1740"/>
                    </a:cxn>
                    <a:cxn ang="0">
                      <a:pos x="146" y="1691"/>
                    </a:cxn>
                    <a:cxn ang="0">
                      <a:pos x="158" y="1601"/>
                    </a:cxn>
                    <a:cxn ang="0">
                      <a:pos x="153" y="1558"/>
                    </a:cxn>
                    <a:cxn ang="0">
                      <a:pos x="141" y="1525"/>
                    </a:cxn>
                    <a:cxn ang="0">
                      <a:pos x="92" y="1504"/>
                    </a:cxn>
                    <a:cxn ang="0">
                      <a:pos x="115" y="1329"/>
                    </a:cxn>
                    <a:cxn ang="0">
                      <a:pos x="122" y="1219"/>
                    </a:cxn>
                    <a:cxn ang="0">
                      <a:pos x="166" y="1105"/>
                    </a:cxn>
                    <a:cxn ang="0">
                      <a:pos x="221" y="928"/>
                    </a:cxn>
                    <a:cxn ang="0">
                      <a:pos x="226" y="719"/>
                    </a:cxn>
                    <a:cxn ang="0">
                      <a:pos x="253" y="565"/>
                    </a:cxn>
                    <a:cxn ang="0">
                      <a:pos x="275" y="461"/>
                    </a:cxn>
                    <a:cxn ang="0">
                      <a:pos x="279" y="317"/>
                    </a:cxn>
                    <a:cxn ang="0">
                      <a:pos x="292" y="142"/>
                    </a:cxn>
                    <a:cxn ang="0">
                      <a:pos x="312" y="25"/>
                    </a:cxn>
                  </a:cxnLst>
                  <a:rect l="0" t="0" r="r" b="b"/>
                  <a:pathLst>
                    <a:path w="463" h="2531">
                      <a:moveTo>
                        <a:pt x="325" y="0"/>
                      </a:moveTo>
                      <a:lnTo>
                        <a:pt x="328" y="0"/>
                      </a:lnTo>
                      <a:lnTo>
                        <a:pt x="339" y="14"/>
                      </a:lnTo>
                      <a:lnTo>
                        <a:pt x="343" y="18"/>
                      </a:lnTo>
                      <a:lnTo>
                        <a:pt x="350" y="27"/>
                      </a:lnTo>
                      <a:lnTo>
                        <a:pt x="350" y="37"/>
                      </a:lnTo>
                      <a:lnTo>
                        <a:pt x="354" y="69"/>
                      </a:lnTo>
                      <a:lnTo>
                        <a:pt x="357" y="78"/>
                      </a:lnTo>
                      <a:lnTo>
                        <a:pt x="362" y="83"/>
                      </a:lnTo>
                      <a:lnTo>
                        <a:pt x="375" y="93"/>
                      </a:lnTo>
                      <a:lnTo>
                        <a:pt x="382" y="100"/>
                      </a:lnTo>
                      <a:lnTo>
                        <a:pt x="383" y="110"/>
                      </a:lnTo>
                      <a:lnTo>
                        <a:pt x="379" y="115"/>
                      </a:lnTo>
                      <a:lnTo>
                        <a:pt x="378" y="121"/>
                      </a:lnTo>
                      <a:lnTo>
                        <a:pt x="382" y="127"/>
                      </a:lnTo>
                      <a:lnTo>
                        <a:pt x="382" y="131"/>
                      </a:lnTo>
                      <a:lnTo>
                        <a:pt x="379" y="132"/>
                      </a:lnTo>
                      <a:lnTo>
                        <a:pt x="372" y="136"/>
                      </a:lnTo>
                      <a:lnTo>
                        <a:pt x="371" y="137"/>
                      </a:lnTo>
                      <a:lnTo>
                        <a:pt x="368" y="149"/>
                      </a:lnTo>
                      <a:lnTo>
                        <a:pt x="368" y="155"/>
                      </a:lnTo>
                      <a:lnTo>
                        <a:pt x="376" y="159"/>
                      </a:lnTo>
                      <a:lnTo>
                        <a:pt x="379" y="164"/>
                      </a:lnTo>
                      <a:lnTo>
                        <a:pt x="379" y="172"/>
                      </a:lnTo>
                      <a:lnTo>
                        <a:pt x="379" y="180"/>
                      </a:lnTo>
                      <a:lnTo>
                        <a:pt x="382" y="183"/>
                      </a:lnTo>
                      <a:lnTo>
                        <a:pt x="387" y="185"/>
                      </a:lnTo>
                      <a:lnTo>
                        <a:pt x="394" y="192"/>
                      </a:lnTo>
                      <a:lnTo>
                        <a:pt x="395" y="196"/>
                      </a:lnTo>
                      <a:lnTo>
                        <a:pt x="398" y="209"/>
                      </a:lnTo>
                      <a:lnTo>
                        <a:pt x="398" y="218"/>
                      </a:lnTo>
                      <a:lnTo>
                        <a:pt x="404" y="228"/>
                      </a:lnTo>
                      <a:lnTo>
                        <a:pt x="407" y="250"/>
                      </a:lnTo>
                      <a:lnTo>
                        <a:pt x="407" y="268"/>
                      </a:lnTo>
                      <a:lnTo>
                        <a:pt x="411" y="290"/>
                      </a:lnTo>
                      <a:lnTo>
                        <a:pt x="411" y="294"/>
                      </a:lnTo>
                      <a:lnTo>
                        <a:pt x="415" y="306"/>
                      </a:lnTo>
                      <a:lnTo>
                        <a:pt x="415" y="308"/>
                      </a:lnTo>
                      <a:lnTo>
                        <a:pt x="422" y="311"/>
                      </a:lnTo>
                      <a:lnTo>
                        <a:pt x="429" y="311"/>
                      </a:lnTo>
                      <a:lnTo>
                        <a:pt x="441" y="311"/>
                      </a:lnTo>
                      <a:lnTo>
                        <a:pt x="447" y="309"/>
                      </a:lnTo>
                      <a:lnTo>
                        <a:pt x="457" y="309"/>
                      </a:lnTo>
                      <a:lnTo>
                        <a:pt x="457" y="311"/>
                      </a:lnTo>
                      <a:lnTo>
                        <a:pt x="458" y="311"/>
                      </a:lnTo>
                      <a:lnTo>
                        <a:pt x="458" y="314"/>
                      </a:lnTo>
                      <a:lnTo>
                        <a:pt x="463" y="319"/>
                      </a:lnTo>
                      <a:lnTo>
                        <a:pt x="463" y="331"/>
                      </a:lnTo>
                      <a:lnTo>
                        <a:pt x="454" y="378"/>
                      </a:lnTo>
                      <a:lnTo>
                        <a:pt x="436" y="385"/>
                      </a:lnTo>
                      <a:lnTo>
                        <a:pt x="388" y="407"/>
                      </a:lnTo>
                      <a:lnTo>
                        <a:pt x="387" y="414"/>
                      </a:lnTo>
                      <a:lnTo>
                        <a:pt x="387" y="422"/>
                      </a:lnTo>
                      <a:lnTo>
                        <a:pt x="389" y="432"/>
                      </a:lnTo>
                      <a:lnTo>
                        <a:pt x="389" y="441"/>
                      </a:lnTo>
                      <a:lnTo>
                        <a:pt x="383" y="449"/>
                      </a:lnTo>
                      <a:lnTo>
                        <a:pt x="382" y="451"/>
                      </a:lnTo>
                      <a:lnTo>
                        <a:pt x="382" y="467"/>
                      </a:lnTo>
                      <a:lnTo>
                        <a:pt x="387" y="482"/>
                      </a:lnTo>
                      <a:lnTo>
                        <a:pt x="387" y="508"/>
                      </a:lnTo>
                      <a:lnTo>
                        <a:pt x="389" y="519"/>
                      </a:lnTo>
                      <a:lnTo>
                        <a:pt x="393" y="534"/>
                      </a:lnTo>
                      <a:lnTo>
                        <a:pt x="395" y="548"/>
                      </a:lnTo>
                      <a:lnTo>
                        <a:pt x="394" y="551"/>
                      </a:lnTo>
                      <a:lnTo>
                        <a:pt x="389" y="554"/>
                      </a:lnTo>
                      <a:lnTo>
                        <a:pt x="379" y="558"/>
                      </a:lnTo>
                      <a:lnTo>
                        <a:pt x="364" y="573"/>
                      </a:lnTo>
                      <a:lnTo>
                        <a:pt x="361" y="575"/>
                      </a:lnTo>
                      <a:lnTo>
                        <a:pt x="354" y="600"/>
                      </a:lnTo>
                      <a:lnTo>
                        <a:pt x="329" y="628"/>
                      </a:lnTo>
                      <a:lnTo>
                        <a:pt x="323" y="654"/>
                      </a:lnTo>
                      <a:lnTo>
                        <a:pt x="318" y="675"/>
                      </a:lnTo>
                      <a:lnTo>
                        <a:pt x="317" y="682"/>
                      </a:lnTo>
                      <a:lnTo>
                        <a:pt x="311" y="696"/>
                      </a:lnTo>
                      <a:lnTo>
                        <a:pt x="308" y="704"/>
                      </a:lnTo>
                      <a:lnTo>
                        <a:pt x="307" y="729"/>
                      </a:lnTo>
                      <a:lnTo>
                        <a:pt x="308" y="739"/>
                      </a:lnTo>
                      <a:lnTo>
                        <a:pt x="308" y="749"/>
                      </a:lnTo>
                      <a:lnTo>
                        <a:pt x="305" y="762"/>
                      </a:lnTo>
                      <a:lnTo>
                        <a:pt x="300" y="766"/>
                      </a:lnTo>
                      <a:lnTo>
                        <a:pt x="300" y="769"/>
                      </a:lnTo>
                      <a:lnTo>
                        <a:pt x="298" y="776"/>
                      </a:lnTo>
                      <a:lnTo>
                        <a:pt x="292" y="782"/>
                      </a:lnTo>
                      <a:lnTo>
                        <a:pt x="289" y="796"/>
                      </a:lnTo>
                      <a:lnTo>
                        <a:pt x="281" y="811"/>
                      </a:lnTo>
                      <a:lnTo>
                        <a:pt x="280" y="814"/>
                      </a:lnTo>
                      <a:lnTo>
                        <a:pt x="276" y="825"/>
                      </a:lnTo>
                      <a:lnTo>
                        <a:pt x="274" y="841"/>
                      </a:lnTo>
                      <a:lnTo>
                        <a:pt x="274" y="854"/>
                      </a:lnTo>
                      <a:lnTo>
                        <a:pt x="284" y="863"/>
                      </a:lnTo>
                      <a:lnTo>
                        <a:pt x="284" y="892"/>
                      </a:lnTo>
                      <a:lnTo>
                        <a:pt x="296" y="925"/>
                      </a:lnTo>
                      <a:lnTo>
                        <a:pt x="297" y="935"/>
                      </a:lnTo>
                      <a:lnTo>
                        <a:pt x="296" y="947"/>
                      </a:lnTo>
                      <a:lnTo>
                        <a:pt x="303" y="955"/>
                      </a:lnTo>
                      <a:lnTo>
                        <a:pt x="306" y="960"/>
                      </a:lnTo>
                      <a:lnTo>
                        <a:pt x="309" y="979"/>
                      </a:lnTo>
                      <a:lnTo>
                        <a:pt x="311" y="997"/>
                      </a:lnTo>
                      <a:lnTo>
                        <a:pt x="311" y="1013"/>
                      </a:lnTo>
                      <a:lnTo>
                        <a:pt x="298" y="1032"/>
                      </a:lnTo>
                      <a:lnTo>
                        <a:pt x="292" y="1045"/>
                      </a:lnTo>
                      <a:lnTo>
                        <a:pt x="290" y="1052"/>
                      </a:lnTo>
                      <a:lnTo>
                        <a:pt x="286" y="1075"/>
                      </a:lnTo>
                      <a:lnTo>
                        <a:pt x="285" y="1078"/>
                      </a:lnTo>
                      <a:lnTo>
                        <a:pt x="274" y="1088"/>
                      </a:lnTo>
                      <a:lnTo>
                        <a:pt x="275" y="1117"/>
                      </a:lnTo>
                      <a:lnTo>
                        <a:pt x="278" y="1134"/>
                      </a:lnTo>
                      <a:lnTo>
                        <a:pt x="278" y="1142"/>
                      </a:lnTo>
                      <a:lnTo>
                        <a:pt x="275" y="1144"/>
                      </a:lnTo>
                      <a:lnTo>
                        <a:pt x="269" y="1148"/>
                      </a:lnTo>
                      <a:lnTo>
                        <a:pt x="266" y="1151"/>
                      </a:lnTo>
                      <a:lnTo>
                        <a:pt x="265" y="1159"/>
                      </a:lnTo>
                      <a:lnTo>
                        <a:pt x="263" y="1161"/>
                      </a:lnTo>
                      <a:lnTo>
                        <a:pt x="257" y="1161"/>
                      </a:lnTo>
                      <a:lnTo>
                        <a:pt x="253" y="1164"/>
                      </a:lnTo>
                      <a:lnTo>
                        <a:pt x="247" y="1172"/>
                      </a:lnTo>
                      <a:lnTo>
                        <a:pt x="242" y="1186"/>
                      </a:lnTo>
                      <a:lnTo>
                        <a:pt x="238" y="1225"/>
                      </a:lnTo>
                      <a:lnTo>
                        <a:pt x="238" y="1262"/>
                      </a:lnTo>
                      <a:lnTo>
                        <a:pt x="242" y="1290"/>
                      </a:lnTo>
                      <a:lnTo>
                        <a:pt x="247" y="1301"/>
                      </a:lnTo>
                      <a:lnTo>
                        <a:pt x="247" y="1314"/>
                      </a:lnTo>
                      <a:lnTo>
                        <a:pt x="243" y="1323"/>
                      </a:lnTo>
                      <a:lnTo>
                        <a:pt x="235" y="1332"/>
                      </a:lnTo>
                      <a:lnTo>
                        <a:pt x="230" y="1337"/>
                      </a:lnTo>
                      <a:lnTo>
                        <a:pt x="227" y="1343"/>
                      </a:lnTo>
                      <a:lnTo>
                        <a:pt x="225" y="1358"/>
                      </a:lnTo>
                      <a:lnTo>
                        <a:pt x="208" y="1419"/>
                      </a:lnTo>
                      <a:lnTo>
                        <a:pt x="206" y="1424"/>
                      </a:lnTo>
                      <a:lnTo>
                        <a:pt x="208" y="1440"/>
                      </a:lnTo>
                      <a:lnTo>
                        <a:pt x="199" y="1481"/>
                      </a:lnTo>
                      <a:lnTo>
                        <a:pt x="196" y="1510"/>
                      </a:lnTo>
                      <a:lnTo>
                        <a:pt x="200" y="1525"/>
                      </a:lnTo>
                      <a:lnTo>
                        <a:pt x="209" y="1533"/>
                      </a:lnTo>
                      <a:lnTo>
                        <a:pt x="210" y="1537"/>
                      </a:lnTo>
                      <a:lnTo>
                        <a:pt x="210" y="1549"/>
                      </a:lnTo>
                      <a:lnTo>
                        <a:pt x="209" y="1554"/>
                      </a:lnTo>
                      <a:lnTo>
                        <a:pt x="205" y="1563"/>
                      </a:lnTo>
                      <a:lnTo>
                        <a:pt x="195" y="1576"/>
                      </a:lnTo>
                      <a:lnTo>
                        <a:pt x="190" y="1597"/>
                      </a:lnTo>
                      <a:lnTo>
                        <a:pt x="190" y="1633"/>
                      </a:lnTo>
                      <a:lnTo>
                        <a:pt x="193" y="1639"/>
                      </a:lnTo>
                      <a:lnTo>
                        <a:pt x="196" y="1641"/>
                      </a:lnTo>
                      <a:lnTo>
                        <a:pt x="198" y="1646"/>
                      </a:lnTo>
                      <a:lnTo>
                        <a:pt x="196" y="1673"/>
                      </a:lnTo>
                      <a:lnTo>
                        <a:pt x="198" y="1678"/>
                      </a:lnTo>
                      <a:lnTo>
                        <a:pt x="203" y="1688"/>
                      </a:lnTo>
                      <a:lnTo>
                        <a:pt x="205" y="1703"/>
                      </a:lnTo>
                      <a:lnTo>
                        <a:pt x="201" y="1732"/>
                      </a:lnTo>
                      <a:lnTo>
                        <a:pt x="201" y="1739"/>
                      </a:lnTo>
                      <a:lnTo>
                        <a:pt x="209" y="1739"/>
                      </a:lnTo>
                      <a:lnTo>
                        <a:pt x="223" y="1742"/>
                      </a:lnTo>
                      <a:lnTo>
                        <a:pt x="231" y="1751"/>
                      </a:lnTo>
                      <a:lnTo>
                        <a:pt x="232" y="1759"/>
                      </a:lnTo>
                      <a:lnTo>
                        <a:pt x="230" y="1768"/>
                      </a:lnTo>
                      <a:lnTo>
                        <a:pt x="216" y="1769"/>
                      </a:lnTo>
                      <a:lnTo>
                        <a:pt x="200" y="1767"/>
                      </a:lnTo>
                      <a:lnTo>
                        <a:pt x="196" y="1769"/>
                      </a:lnTo>
                      <a:lnTo>
                        <a:pt x="200" y="1779"/>
                      </a:lnTo>
                      <a:lnTo>
                        <a:pt x="214" y="1785"/>
                      </a:lnTo>
                      <a:lnTo>
                        <a:pt x="223" y="1797"/>
                      </a:lnTo>
                      <a:lnTo>
                        <a:pt x="223" y="1807"/>
                      </a:lnTo>
                      <a:lnTo>
                        <a:pt x="219" y="1812"/>
                      </a:lnTo>
                      <a:lnTo>
                        <a:pt x="215" y="1817"/>
                      </a:lnTo>
                      <a:lnTo>
                        <a:pt x="214" y="1827"/>
                      </a:lnTo>
                      <a:lnTo>
                        <a:pt x="214" y="1853"/>
                      </a:lnTo>
                      <a:lnTo>
                        <a:pt x="212" y="1858"/>
                      </a:lnTo>
                      <a:lnTo>
                        <a:pt x="212" y="1871"/>
                      </a:lnTo>
                      <a:lnTo>
                        <a:pt x="214" y="1879"/>
                      </a:lnTo>
                      <a:lnTo>
                        <a:pt x="212" y="1915"/>
                      </a:lnTo>
                      <a:lnTo>
                        <a:pt x="206" y="1930"/>
                      </a:lnTo>
                      <a:lnTo>
                        <a:pt x="200" y="1945"/>
                      </a:lnTo>
                      <a:lnTo>
                        <a:pt x="199" y="1955"/>
                      </a:lnTo>
                      <a:lnTo>
                        <a:pt x="189" y="1973"/>
                      </a:lnTo>
                      <a:lnTo>
                        <a:pt x="176" y="1992"/>
                      </a:lnTo>
                      <a:lnTo>
                        <a:pt x="172" y="1998"/>
                      </a:lnTo>
                      <a:lnTo>
                        <a:pt x="171" y="2004"/>
                      </a:lnTo>
                      <a:lnTo>
                        <a:pt x="169" y="2019"/>
                      </a:lnTo>
                      <a:lnTo>
                        <a:pt x="171" y="2019"/>
                      </a:lnTo>
                      <a:lnTo>
                        <a:pt x="171" y="2027"/>
                      </a:lnTo>
                      <a:lnTo>
                        <a:pt x="173" y="2033"/>
                      </a:lnTo>
                      <a:lnTo>
                        <a:pt x="176" y="2044"/>
                      </a:lnTo>
                      <a:lnTo>
                        <a:pt x="176" y="2053"/>
                      </a:lnTo>
                      <a:lnTo>
                        <a:pt x="172" y="2055"/>
                      </a:lnTo>
                      <a:lnTo>
                        <a:pt x="171" y="2059"/>
                      </a:lnTo>
                      <a:lnTo>
                        <a:pt x="168" y="2080"/>
                      </a:lnTo>
                      <a:lnTo>
                        <a:pt x="165" y="2093"/>
                      </a:lnTo>
                      <a:lnTo>
                        <a:pt x="162" y="2098"/>
                      </a:lnTo>
                      <a:lnTo>
                        <a:pt x="151" y="2112"/>
                      </a:lnTo>
                      <a:lnTo>
                        <a:pt x="137" y="2139"/>
                      </a:lnTo>
                      <a:lnTo>
                        <a:pt x="133" y="2143"/>
                      </a:lnTo>
                      <a:lnTo>
                        <a:pt x="128" y="2154"/>
                      </a:lnTo>
                      <a:lnTo>
                        <a:pt x="120" y="2186"/>
                      </a:lnTo>
                      <a:lnTo>
                        <a:pt x="120" y="2198"/>
                      </a:lnTo>
                      <a:lnTo>
                        <a:pt x="119" y="2208"/>
                      </a:lnTo>
                      <a:lnTo>
                        <a:pt x="119" y="2238"/>
                      </a:lnTo>
                      <a:lnTo>
                        <a:pt x="120" y="2241"/>
                      </a:lnTo>
                      <a:lnTo>
                        <a:pt x="123" y="2256"/>
                      </a:lnTo>
                      <a:lnTo>
                        <a:pt x="125" y="2263"/>
                      </a:lnTo>
                      <a:lnTo>
                        <a:pt x="129" y="2264"/>
                      </a:lnTo>
                      <a:lnTo>
                        <a:pt x="133" y="2261"/>
                      </a:lnTo>
                      <a:lnTo>
                        <a:pt x="136" y="2253"/>
                      </a:lnTo>
                      <a:lnTo>
                        <a:pt x="144" y="2248"/>
                      </a:lnTo>
                      <a:lnTo>
                        <a:pt x="163" y="2252"/>
                      </a:lnTo>
                      <a:lnTo>
                        <a:pt x="168" y="2246"/>
                      </a:lnTo>
                      <a:lnTo>
                        <a:pt x="169" y="2246"/>
                      </a:lnTo>
                      <a:lnTo>
                        <a:pt x="173" y="2247"/>
                      </a:lnTo>
                      <a:lnTo>
                        <a:pt x="176" y="2249"/>
                      </a:lnTo>
                      <a:lnTo>
                        <a:pt x="178" y="2268"/>
                      </a:lnTo>
                      <a:lnTo>
                        <a:pt x="179" y="2283"/>
                      </a:lnTo>
                      <a:lnTo>
                        <a:pt x="178" y="2340"/>
                      </a:lnTo>
                      <a:lnTo>
                        <a:pt x="179" y="2345"/>
                      </a:lnTo>
                      <a:lnTo>
                        <a:pt x="185" y="2359"/>
                      </a:lnTo>
                      <a:lnTo>
                        <a:pt x="190" y="2364"/>
                      </a:lnTo>
                      <a:lnTo>
                        <a:pt x="204" y="2370"/>
                      </a:lnTo>
                      <a:lnTo>
                        <a:pt x="259" y="2370"/>
                      </a:lnTo>
                      <a:lnTo>
                        <a:pt x="264" y="2371"/>
                      </a:lnTo>
                      <a:lnTo>
                        <a:pt x="269" y="2371"/>
                      </a:lnTo>
                      <a:lnTo>
                        <a:pt x="289" y="2371"/>
                      </a:lnTo>
                      <a:lnTo>
                        <a:pt x="306" y="2367"/>
                      </a:lnTo>
                      <a:lnTo>
                        <a:pt x="317" y="2369"/>
                      </a:lnTo>
                      <a:lnTo>
                        <a:pt x="343" y="2377"/>
                      </a:lnTo>
                      <a:lnTo>
                        <a:pt x="375" y="2383"/>
                      </a:lnTo>
                      <a:lnTo>
                        <a:pt x="389" y="2391"/>
                      </a:lnTo>
                      <a:lnTo>
                        <a:pt x="394" y="2392"/>
                      </a:lnTo>
                      <a:lnTo>
                        <a:pt x="394" y="2396"/>
                      </a:lnTo>
                      <a:lnTo>
                        <a:pt x="391" y="2397"/>
                      </a:lnTo>
                      <a:lnTo>
                        <a:pt x="379" y="2393"/>
                      </a:lnTo>
                      <a:lnTo>
                        <a:pt x="368" y="2393"/>
                      </a:lnTo>
                      <a:lnTo>
                        <a:pt x="355" y="2386"/>
                      </a:lnTo>
                      <a:lnTo>
                        <a:pt x="348" y="2385"/>
                      </a:lnTo>
                      <a:lnTo>
                        <a:pt x="333" y="2392"/>
                      </a:lnTo>
                      <a:lnTo>
                        <a:pt x="330" y="2399"/>
                      </a:lnTo>
                      <a:lnTo>
                        <a:pt x="327" y="2405"/>
                      </a:lnTo>
                      <a:lnTo>
                        <a:pt x="311" y="2409"/>
                      </a:lnTo>
                      <a:lnTo>
                        <a:pt x="294" y="2419"/>
                      </a:lnTo>
                      <a:lnTo>
                        <a:pt x="290" y="2424"/>
                      </a:lnTo>
                      <a:lnTo>
                        <a:pt x="281" y="2426"/>
                      </a:lnTo>
                      <a:lnTo>
                        <a:pt x="275" y="2425"/>
                      </a:lnTo>
                      <a:lnTo>
                        <a:pt x="268" y="2429"/>
                      </a:lnTo>
                      <a:lnTo>
                        <a:pt x="259" y="2431"/>
                      </a:lnTo>
                      <a:lnTo>
                        <a:pt x="259" y="2455"/>
                      </a:lnTo>
                      <a:lnTo>
                        <a:pt x="253" y="2479"/>
                      </a:lnTo>
                      <a:lnTo>
                        <a:pt x="251" y="2512"/>
                      </a:lnTo>
                      <a:lnTo>
                        <a:pt x="249" y="2521"/>
                      </a:lnTo>
                      <a:lnTo>
                        <a:pt x="246" y="2527"/>
                      </a:lnTo>
                      <a:lnTo>
                        <a:pt x="243" y="2531"/>
                      </a:lnTo>
                      <a:lnTo>
                        <a:pt x="237" y="2531"/>
                      </a:lnTo>
                      <a:lnTo>
                        <a:pt x="222" y="2526"/>
                      </a:lnTo>
                      <a:lnTo>
                        <a:pt x="214" y="2525"/>
                      </a:lnTo>
                      <a:lnTo>
                        <a:pt x="194" y="2515"/>
                      </a:lnTo>
                      <a:lnTo>
                        <a:pt x="183" y="2505"/>
                      </a:lnTo>
                      <a:lnTo>
                        <a:pt x="178" y="2495"/>
                      </a:lnTo>
                      <a:lnTo>
                        <a:pt x="179" y="2485"/>
                      </a:lnTo>
                      <a:lnTo>
                        <a:pt x="188" y="2480"/>
                      </a:lnTo>
                      <a:lnTo>
                        <a:pt x="190" y="2488"/>
                      </a:lnTo>
                      <a:lnTo>
                        <a:pt x="189" y="2494"/>
                      </a:lnTo>
                      <a:lnTo>
                        <a:pt x="198" y="2490"/>
                      </a:lnTo>
                      <a:lnTo>
                        <a:pt x="201" y="2483"/>
                      </a:lnTo>
                      <a:lnTo>
                        <a:pt x="208" y="2477"/>
                      </a:lnTo>
                      <a:lnTo>
                        <a:pt x="220" y="2475"/>
                      </a:lnTo>
                      <a:lnTo>
                        <a:pt x="231" y="2468"/>
                      </a:lnTo>
                      <a:lnTo>
                        <a:pt x="238" y="2461"/>
                      </a:lnTo>
                      <a:lnTo>
                        <a:pt x="243" y="2450"/>
                      </a:lnTo>
                      <a:lnTo>
                        <a:pt x="244" y="2442"/>
                      </a:lnTo>
                      <a:lnTo>
                        <a:pt x="233" y="2436"/>
                      </a:lnTo>
                      <a:lnTo>
                        <a:pt x="227" y="2428"/>
                      </a:lnTo>
                      <a:lnTo>
                        <a:pt x="222" y="2417"/>
                      </a:lnTo>
                      <a:lnTo>
                        <a:pt x="211" y="2414"/>
                      </a:lnTo>
                      <a:lnTo>
                        <a:pt x="189" y="2413"/>
                      </a:lnTo>
                      <a:lnTo>
                        <a:pt x="176" y="2418"/>
                      </a:lnTo>
                      <a:lnTo>
                        <a:pt x="171" y="2424"/>
                      </a:lnTo>
                      <a:lnTo>
                        <a:pt x="171" y="2417"/>
                      </a:lnTo>
                      <a:lnTo>
                        <a:pt x="168" y="2412"/>
                      </a:lnTo>
                      <a:lnTo>
                        <a:pt x="153" y="2414"/>
                      </a:lnTo>
                      <a:lnTo>
                        <a:pt x="153" y="2409"/>
                      </a:lnTo>
                      <a:lnTo>
                        <a:pt x="156" y="2404"/>
                      </a:lnTo>
                      <a:lnTo>
                        <a:pt x="168" y="2398"/>
                      </a:lnTo>
                      <a:lnTo>
                        <a:pt x="171" y="2388"/>
                      </a:lnTo>
                      <a:lnTo>
                        <a:pt x="171" y="2376"/>
                      </a:lnTo>
                      <a:lnTo>
                        <a:pt x="160" y="2364"/>
                      </a:lnTo>
                      <a:lnTo>
                        <a:pt x="168" y="2360"/>
                      </a:lnTo>
                      <a:lnTo>
                        <a:pt x="169" y="2354"/>
                      </a:lnTo>
                      <a:lnTo>
                        <a:pt x="168" y="2345"/>
                      </a:lnTo>
                      <a:lnTo>
                        <a:pt x="160" y="2335"/>
                      </a:lnTo>
                      <a:lnTo>
                        <a:pt x="145" y="2322"/>
                      </a:lnTo>
                      <a:lnTo>
                        <a:pt x="134" y="2316"/>
                      </a:lnTo>
                      <a:lnTo>
                        <a:pt x="129" y="2316"/>
                      </a:lnTo>
                      <a:lnTo>
                        <a:pt x="160" y="2338"/>
                      </a:lnTo>
                      <a:lnTo>
                        <a:pt x="160" y="2345"/>
                      </a:lnTo>
                      <a:lnTo>
                        <a:pt x="153" y="2348"/>
                      </a:lnTo>
                      <a:lnTo>
                        <a:pt x="146" y="2344"/>
                      </a:lnTo>
                      <a:lnTo>
                        <a:pt x="137" y="2335"/>
                      </a:lnTo>
                      <a:lnTo>
                        <a:pt x="135" y="2338"/>
                      </a:lnTo>
                      <a:lnTo>
                        <a:pt x="141" y="2351"/>
                      </a:lnTo>
                      <a:lnTo>
                        <a:pt x="137" y="2361"/>
                      </a:lnTo>
                      <a:lnTo>
                        <a:pt x="133" y="2365"/>
                      </a:lnTo>
                      <a:lnTo>
                        <a:pt x="130" y="2360"/>
                      </a:lnTo>
                      <a:lnTo>
                        <a:pt x="126" y="2353"/>
                      </a:lnTo>
                      <a:lnTo>
                        <a:pt x="125" y="2343"/>
                      </a:lnTo>
                      <a:lnTo>
                        <a:pt x="119" y="2329"/>
                      </a:lnTo>
                      <a:lnTo>
                        <a:pt x="125" y="2344"/>
                      </a:lnTo>
                      <a:lnTo>
                        <a:pt x="126" y="2359"/>
                      </a:lnTo>
                      <a:lnTo>
                        <a:pt x="125" y="2371"/>
                      </a:lnTo>
                      <a:lnTo>
                        <a:pt x="119" y="2370"/>
                      </a:lnTo>
                      <a:lnTo>
                        <a:pt x="114" y="2367"/>
                      </a:lnTo>
                      <a:lnTo>
                        <a:pt x="110" y="2355"/>
                      </a:lnTo>
                      <a:lnTo>
                        <a:pt x="113" y="2332"/>
                      </a:lnTo>
                      <a:lnTo>
                        <a:pt x="106" y="2312"/>
                      </a:lnTo>
                      <a:lnTo>
                        <a:pt x="81" y="2285"/>
                      </a:lnTo>
                      <a:lnTo>
                        <a:pt x="79" y="2274"/>
                      </a:lnTo>
                      <a:lnTo>
                        <a:pt x="81" y="2267"/>
                      </a:lnTo>
                      <a:lnTo>
                        <a:pt x="92" y="2267"/>
                      </a:lnTo>
                      <a:lnTo>
                        <a:pt x="102" y="2263"/>
                      </a:lnTo>
                      <a:lnTo>
                        <a:pt x="101" y="2252"/>
                      </a:lnTo>
                      <a:lnTo>
                        <a:pt x="97" y="2249"/>
                      </a:lnTo>
                      <a:lnTo>
                        <a:pt x="94" y="2256"/>
                      </a:lnTo>
                      <a:lnTo>
                        <a:pt x="90" y="2256"/>
                      </a:lnTo>
                      <a:lnTo>
                        <a:pt x="83" y="2251"/>
                      </a:lnTo>
                      <a:lnTo>
                        <a:pt x="79" y="2240"/>
                      </a:lnTo>
                      <a:lnTo>
                        <a:pt x="82" y="2234"/>
                      </a:lnTo>
                      <a:lnTo>
                        <a:pt x="93" y="2237"/>
                      </a:lnTo>
                      <a:lnTo>
                        <a:pt x="92" y="2234"/>
                      </a:lnTo>
                      <a:lnTo>
                        <a:pt x="86" y="2227"/>
                      </a:lnTo>
                      <a:lnTo>
                        <a:pt x="74" y="2225"/>
                      </a:lnTo>
                      <a:lnTo>
                        <a:pt x="66" y="2221"/>
                      </a:lnTo>
                      <a:lnTo>
                        <a:pt x="60" y="2214"/>
                      </a:lnTo>
                      <a:lnTo>
                        <a:pt x="55" y="2204"/>
                      </a:lnTo>
                      <a:lnTo>
                        <a:pt x="69" y="2189"/>
                      </a:lnTo>
                      <a:lnTo>
                        <a:pt x="70" y="2173"/>
                      </a:lnTo>
                      <a:lnTo>
                        <a:pt x="72" y="2170"/>
                      </a:lnTo>
                      <a:lnTo>
                        <a:pt x="72" y="2164"/>
                      </a:lnTo>
                      <a:lnTo>
                        <a:pt x="87" y="2154"/>
                      </a:lnTo>
                      <a:lnTo>
                        <a:pt x="93" y="2156"/>
                      </a:lnTo>
                      <a:lnTo>
                        <a:pt x="97" y="2156"/>
                      </a:lnTo>
                      <a:lnTo>
                        <a:pt x="97" y="2154"/>
                      </a:lnTo>
                      <a:lnTo>
                        <a:pt x="92" y="2150"/>
                      </a:lnTo>
                      <a:lnTo>
                        <a:pt x="90" y="2144"/>
                      </a:lnTo>
                      <a:lnTo>
                        <a:pt x="97" y="2116"/>
                      </a:lnTo>
                      <a:lnTo>
                        <a:pt x="93" y="2117"/>
                      </a:lnTo>
                      <a:lnTo>
                        <a:pt x="85" y="2125"/>
                      </a:lnTo>
                      <a:lnTo>
                        <a:pt x="82" y="2134"/>
                      </a:lnTo>
                      <a:lnTo>
                        <a:pt x="77" y="2144"/>
                      </a:lnTo>
                      <a:lnTo>
                        <a:pt x="72" y="2141"/>
                      </a:lnTo>
                      <a:lnTo>
                        <a:pt x="70" y="2134"/>
                      </a:lnTo>
                      <a:lnTo>
                        <a:pt x="69" y="2119"/>
                      </a:lnTo>
                      <a:lnTo>
                        <a:pt x="69" y="2089"/>
                      </a:lnTo>
                      <a:lnTo>
                        <a:pt x="72" y="2082"/>
                      </a:lnTo>
                      <a:lnTo>
                        <a:pt x="77" y="2084"/>
                      </a:lnTo>
                      <a:lnTo>
                        <a:pt x="70" y="2076"/>
                      </a:lnTo>
                      <a:lnTo>
                        <a:pt x="72" y="2065"/>
                      </a:lnTo>
                      <a:lnTo>
                        <a:pt x="88" y="2064"/>
                      </a:lnTo>
                      <a:lnTo>
                        <a:pt x="98" y="2073"/>
                      </a:lnTo>
                      <a:lnTo>
                        <a:pt x="96" y="2064"/>
                      </a:lnTo>
                      <a:lnTo>
                        <a:pt x="93" y="2052"/>
                      </a:lnTo>
                      <a:lnTo>
                        <a:pt x="90" y="2057"/>
                      </a:lnTo>
                      <a:lnTo>
                        <a:pt x="69" y="2062"/>
                      </a:lnTo>
                      <a:lnTo>
                        <a:pt x="65" y="2058"/>
                      </a:lnTo>
                      <a:lnTo>
                        <a:pt x="63" y="2048"/>
                      </a:lnTo>
                      <a:lnTo>
                        <a:pt x="59" y="2042"/>
                      </a:lnTo>
                      <a:lnTo>
                        <a:pt x="59" y="2021"/>
                      </a:lnTo>
                      <a:lnTo>
                        <a:pt x="66" y="2022"/>
                      </a:lnTo>
                      <a:lnTo>
                        <a:pt x="72" y="2032"/>
                      </a:lnTo>
                      <a:lnTo>
                        <a:pt x="76" y="2042"/>
                      </a:lnTo>
                      <a:lnTo>
                        <a:pt x="75" y="2027"/>
                      </a:lnTo>
                      <a:lnTo>
                        <a:pt x="79" y="2025"/>
                      </a:lnTo>
                      <a:lnTo>
                        <a:pt x="99" y="2028"/>
                      </a:lnTo>
                      <a:lnTo>
                        <a:pt x="115" y="2041"/>
                      </a:lnTo>
                      <a:lnTo>
                        <a:pt x="122" y="2041"/>
                      </a:lnTo>
                      <a:lnTo>
                        <a:pt x="109" y="2032"/>
                      </a:lnTo>
                      <a:lnTo>
                        <a:pt x="102" y="2019"/>
                      </a:lnTo>
                      <a:lnTo>
                        <a:pt x="99" y="2005"/>
                      </a:lnTo>
                      <a:lnTo>
                        <a:pt x="97" y="1999"/>
                      </a:lnTo>
                      <a:lnTo>
                        <a:pt x="94" y="2006"/>
                      </a:lnTo>
                      <a:lnTo>
                        <a:pt x="81" y="2005"/>
                      </a:lnTo>
                      <a:lnTo>
                        <a:pt x="76" y="2000"/>
                      </a:lnTo>
                      <a:lnTo>
                        <a:pt x="77" y="1995"/>
                      </a:lnTo>
                      <a:lnTo>
                        <a:pt x="85" y="1989"/>
                      </a:lnTo>
                      <a:lnTo>
                        <a:pt x="76" y="1987"/>
                      </a:lnTo>
                      <a:lnTo>
                        <a:pt x="63" y="1979"/>
                      </a:lnTo>
                      <a:lnTo>
                        <a:pt x="60" y="1976"/>
                      </a:lnTo>
                      <a:lnTo>
                        <a:pt x="65" y="1966"/>
                      </a:lnTo>
                      <a:lnTo>
                        <a:pt x="76" y="1961"/>
                      </a:lnTo>
                      <a:lnTo>
                        <a:pt x="85" y="1958"/>
                      </a:lnTo>
                      <a:lnTo>
                        <a:pt x="77" y="1951"/>
                      </a:lnTo>
                      <a:lnTo>
                        <a:pt x="87" y="1941"/>
                      </a:lnTo>
                      <a:lnTo>
                        <a:pt x="83" y="1939"/>
                      </a:lnTo>
                      <a:lnTo>
                        <a:pt x="81" y="1931"/>
                      </a:lnTo>
                      <a:lnTo>
                        <a:pt x="74" y="1925"/>
                      </a:lnTo>
                      <a:lnTo>
                        <a:pt x="66" y="1920"/>
                      </a:lnTo>
                      <a:lnTo>
                        <a:pt x="59" y="1920"/>
                      </a:lnTo>
                      <a:lnTo>
                        <a:pt x="54" y="1926"/>
                      </a:lnTo>
                      <a:lnTo>
                        <a:pt x="48" y="1929"/>
                      </a:lnTo>
                      <a:lnTo>
                        <a:pt x="33" y="1922"/>
                      </a:lnTo>
                      <a:lnTo>
                        <a:pt x="28" y="1914"/>
                      </a:lnTo>
                      <a:lnTo>
                        <a:pt x="22" y="1909"/>
                      </a:lnTo>
                      <a:lnTo>
                        <a:pt x="13" y="1914"/>
                      </a:lnTo>
                      <a:lnTo>
                        <a:pt x="7" y="1919"/>
                      </a:lnTo>
                      <a:lnTo>
                        <a:pt x="12" y="1923"/>
                      </a:lnTo>
                      <a:lnTo>
                        <a:pt x="15" y="1930"/>
                      </a:lnTo>
                      <a:lnTo>
                        <a:pt x="12" y="1939"/>
                      </a:lnTo>
                      <a:lnTo>
                        <a:pt x="1" y="1937"/>
                      </a:lnTo>
                      <a:lnTo>
                        <a:pt x="0" y="1929"/>
                      </a:lnTo>
                      <a:lnTo>
                        <a:pt x="4" y="1908"/>
                      </a:lnTo>
                      <a:lnTo>
                        <a:pt x="12" y="1903"/>
                      </a:lnTo>
                      <a:lnTo>
                        <a:pt x="20" y="1896"/>
                      </a:lnTo>
                      <a:lnTo>
                        <a:pt x="27" y="1885"/>
                      </a:lnTo>
                      <a:lnTo>
                        <a:pt x="36" y="1883"/>
                      </a:lnTo>
                      <a:lnTo>
                        <a:pt x="44" y="1879"/>
                      </a:lnTo>
                      <a:lnTo>
                        <a:pt x="44" y="1871"/>
                      </a:lnTo>
                      <a:lnTo>
                        <a:pt x="42" y="1870"/>
                      </a:lnTo>
                      <a:lnTo>
                        <a:pt x="36" y="1871"/>
                      </a:lnTo>
                      <a:lnTo>
                        <a:pt x="32" y="1869"/>
                      </a:lnTo>
                      <a:lnTo>
                        <a:pt x="29" y="1865"/>
                      </a:lnTo>
                      <a:lnTo>
                        <a:pt x="29" y="1856"/>
                      </a:lnTo>
                      <a:lnTo>
                        <a:pt x="47" y="1853"/>
                      </a:lnTo>
                      <a:lnTo>
                        <a:pt x="55" y="1855"/>
                      </a:lnTo>
                      <a:lnTo>
                        <a:pt x="59" y="1859"/>
                      </a:lnTo>
                      <a:lnTo>
                        <a:pt x="66" y="1853"/>
                      </a:lnTo>
                      <a:lnTo>
                        <a:pt x="72" y="1856"/>
                      </a:lnTo>
                      <a:lnTo>
                        <a:pt x="79" y="1860"/>
                      </a:lnTo>
                      <a:lnTo>
                        <a:pt x="76" y="1867"/>
                      </a:lnTo>
                      <a:lnTo>
                        <a:pt x="77" y="1874"/>
                      </a:lnTo>
                      <a:lnTo>
                        <a:pt x="82" y="1869"/>
                      </a:lnTo>
                      <a:lnTo>
                        <a:pt x="82" y="1876"/>
                      </a:lnTo>
                      <a:lnTo>
                        <a:pt x="76" y="1883"/>
                      </a:lnTo>
                      <a:lnTo>
                        <a:pt x="74" y="1890"/>
                      </a:lnTo>
                      <a:lnTo>
                        <a:pt x="79" y="1897"/>
                      </a:lnTo>
                      <a:lnTo>
                        <a:pt x="86" y="1898"/>
                      </a:lnTo>
                      <a:lnTo>
                        <a:pt x="91" y="1888"/>
                      </a:lnTo>
                      <a:lnTo>
                        <a:pt x="96" y="1882"/>
                      </a:lnTo>
                      <a:lnTo>
                        <a:pt x="97" y="1888"/>
                      </a:lnTo>
                      <a:lnTo>
                        <a:pt x="94" y="1899"/>
                      </a:lnTo>
                      <a:lnTo>
                        <a:pt x="94" y="1906"/>
                      </a:lnTo>
                      <a:lnTo>
                        <a:pt x="99" y="1903"/>
                      </a:lnTo>
                      <a:lnTo>
                        <a:pt x="101" y="1896"/>
                      </a:lnTo>
                      <a:lnTo>
                        <a:pt x="104" y="1892"/>
                      </a:lnTo>
                      <a:lnTo>
                        <a:pt x="112" y="1886"/>
                      </a:lnTo>
                      <a:lnTo>
                        <a:pt x="118" y="1882"/>
                      </a:lnTo>
                      <a:lnTo>
                        <a:pt x="118" y="1879"/>
                      </a:lnTo>
                      <a:lnTo>
                        <a:pt x="120" y="1870"/>
                      </a:lnTo>
                      <a:lnTo>
                        <a:pt x="125" y="1859"/>
                      </a:lnTo>
                      <a:lnTo>
                        <a:pt x="125" y="1852"/>
                      </a:lnTo>
                      <a:lnTo>
                        <a:pt x="120" y="1855"/>
                      </a:lnTo>
                      <a:lnTo>
                        <a:pt x="117" y="1860"/>
                      </a:lnTo>
                      <a:lnTo>
                        <a:pt x="115" y="1866"/>
                      </a:lnTo>
                      <a:lnTo>
                        <a:pt x="108" y="1880"/>
                      </a:lnTo>
                      <a:lnTo>
                        <a:pt x="110" y="1855"/>
                      </a:lnTo>
                      <a:lnTo>
                        <a:pt x="113" y="1850"/>
                      </a:lnTo>
                      <a:lnTo>
                        <a:pt x="114" y="1849"/>
                      </a:lnTo>
                      <a:lnTo>
                        <a:pt x="128" y="1847"/>
                      </a:lnTo>
                      <a:lnTo>
                        <a:pt x="119" y="1844"/>
                      </a:lnTo>
                      <a:lnTo>
                        <a:pt x="119" y="1839"/>
                      </a:lnTo>
                      <a:lnTo>
                        <a:pt x="124" y="1834"/>
                      </a:lnTo>
                      <a:lnTo>
                        <a:pt x="131" y="1831"/>
                      </a:lnTo>
                      <a:lnTo>
                        <a:pt x="131" y="1827"/>
                      </a:lnTo>
                      <a:lnTo>
                        <a:pt x="124" y="1828"/>
                      </a:lnTo>
                      <a:lnTo>
                        <a:pt x="112" y="1833"/>
                      </a:lnTo>
                      <a:lnTo>
                        <a:pt x="113" y="1823"/>
                      </a:lnTo>
                      <a:lnTo>
                        <a:pt x="117" y="1818"/>
                      </a:lnTo>
                      <a:lnTo>
                        <a:pt x="122" y="1813"/>
                      </a:lnTo>
                      <a:lnTo>
                        <a:pt x="126" y="1812"/>
                      </a:lnTo>
                      <a:lnTo>
                        <a:pt x="134" y="1818"/>
                      </a:lnTo>
                      <a:lnTo>
                        <a:pt x="140" y="1821"/>
                      </a:lnTo>
                      <a:lnTo>
                        <a:pt x="144" y="1824"/>
                      </a:lnTo>
                      <a:lnTo>
                        <a:pt x="150" y="1823"/>
                      </a:lnTo>
                      <a:lnTo>
                        <a:pt x="150" y="1816"/>
                      </a:lnTo>
                      <a:lnTo>
                        <a:pt x="142" y="1816"/>
                      </a:lnTo>
                      <a:lnTo>
                        <a:pt x="129" y="1807"/>
                      </a:lnTo>
                      <a:lnTo>
                        <a:pt x="120" y="1806"/>
                      </a:lnTo>
                      <a:lnTo>
                        <a:pt x="122" y="1795"/>
                      </a:lnTo>
                      <a:lnTo>
                        <a:pt x="122" y="1789"/>
                      </a:lnTo>
                      <a:lnTo>
                        <a:pt x="126" y="1786"/>
                      </a:lnTo>
                      <a:lnTo>
                        <a:pt x="136" y="1786"/>
                      </a:lnTo>
                      <a:lnTo>
                        <a:pt x="145" y="1784"/>
                      </a:lnTo>
                      <a:lnTo>
                        <a:pt x="156" y="1773"/>
                      </a:lnTo>
                      <a:lnTo>
                        <a:pt x="157" y="1767"/>
                      </a:lnTo>
                      <a:lnTo>
                        <a:pt x="157" y="1750"/>
                      </a:lnTo>
                      <a:lnTo>
                        <a:pt x="153" y="1742"/>
                      </a:lnTo>
                      <a:lnTo>
                        <a:pt x="149" y="1740"/>
                      </a:lnTo>
                      <a:lnTo>
                        <a:pt x="136" y="1729"/>
                      </a:lnTo>
                      <a:lnTo>
                        <a:pt x="130" y="1726"/>
                      </a:lnTo>
                      <a:lnTo>
                        <a:pt x="126" y="1723"/>
                      </a:lnTo>
                      <a:lnTo>
                        <a:pt x="126" y="1720"/>
                      </a:lnTo>
                      <a:lnTo>
                        <a:pt x="128" y="1720"/>
                      </a:lnTo>
                      <a:lnTo>
                        <a:pt x="129" y="1718"/>
                      </a:lnTo>
                      <a:lnTo>
                        <a:pt x="135" y="1711"/>
                      </a:lnTo>
                      <a:lnTo>
                        <a:pt x="137" y="1704"/>
                      </a:lnTo>
                      <a:lnTo>
                        <a:pt x="141" y="1697"/>
                      </a:lnTo>
                      <a:lnTo>
                        <a:pt x="146" y="1691"/>
                      </a:lnTo>
                      <a:lnTo>
                        <a:pt x="144" y="1686"/>
                      </a:lnTo>
                      <a:lnTo>
                        <a:pt x="146" y="1680"/>
                      </a:lnTo>
                      <a:lnTo>
                        <a:pt x="140" y="1675"/>
                      </a:lnTo>
                      <a:lnTo>
                        <a:pt x="139" y="1667"/>
                      </a:lnTo>
                      <a:lnTo>
                        <a:pt x="140" y="1661"/>
                      </a:lnTo>
                      <a:lnTo>
                        <a:pt x="142" y="1656"/>
                      </a:lnTo>
                      <a:lnTo>
                        <a:pt x="149" y="1651"/>
                      </a:lnTo>
                      <a:lnTo>
                        <a:pt x="153" y="1633"/>
                      </a:lnTo>
                      <a:lnTo>
                        <a:pt x="151" y="1612"/>
                      </a:lnTo>
                      <a:lnTo>
                        <a:pt x="158" y="1601"/>
                      </a:lnTo>
                      <a:lnTo>
                        <a:pt x="166" y="1603"/>
                      </a:lnTo>
                      <a:lnTo>
                        <a:pt x="161" y="1597"/>
                      </a:lnTo>
                      <a:lnTo>
                        <a:pt x="155" y="1587"/>
                      </a:lnTo>
                      <a:lnTo>
                        <a:pt x="160" y="1578"/>
                      </a:lnTo>
                      <a:lnTo>
                        <a:pt x="167" y="1580"/>
                      </a:lnTo>
                      <a:lnTo>
                        <a:pt x="172" y="1594"/>
                      </a:lnTo>
                      <a:lnTo>
                        <a:pt x="172" y="1583"/>
                      </a:lnTo>
                      <a:lnTo>
                        <a:pt x="171" y="1562"/>
                      </a:lnTo>
                      <a:lnTo>
                        <a:pt x="162" y="1562"/>
                      </a:lnTo>
                      <a:lnTo>
                        <a:pt x="153" y="1558"/>
                      </a:lnTo>
                      <a:lnTo>
                        <a:pt x="156" y="1548"/>
                      </a:lnTo>
                      <a:lnTo>
                        <a:pt x="166" y="1541"/>
                      </a:lnTo>
                      <a:lnTo>
                        <a:pt x="172" y="1540"/>
                      </a:lnTo>
                      <a:lnTo>
                        <a:pt x="178" y="1533"/>
                      </a:lnTo>
                      <a:lnTo>
                        <a:pt x="178" y="1532"/>
                      </a:lnTo>
                      <a:lnTo>
                        <a:pt x="169" y="1536"/>
                      </a:lnTo>
                      <a:lnTo>
                        <a:pt x="163" y="1536"/>
                      </a:lnTo>
                      <a:lnTo>
                        <a:pt x="157" y="1533"/>
                      </a:lnTo>
                      <a:lnTo>
                        <a:pt x="151" y="1525"/>
                      </a:lnTo>
                      <a:lnTo>
                        <a:pt x="141" y="1525"/>
                      </a:lnTo>
                      <a:lnTo>
                        <a:pt x="135" y="1528"/>
                      </a:lnTo>
                      <a:lnTo>
                        <a:pt x="134" y="1535"/>
                      </a:lnTo>
                      <a:lnTo>
                        <a:pt x="130" y="1540"/>
                      </a:lnTo>
                      <a:lnTo>
                        <a:pt x="117" y="1543"/>
                      </a:lnTo>
                      <a:lnTo>
                        <a:pt x="103" y="1537"/>
                      </a:lnTo>
                      <a:lnTo>
                        <a:pt x="104" y="1531"/>
                      </a:lnTo>
                      <a:lnTo>
                        <a:pt x="101" y="1525"/>
                      </a:lnTo>
                      <a:lnTo>
                        <a:pt x="97" y="1524"/>
                      </a:lnTo>
                      <a:lnTo>
                        <a:pt x="93" y="1516"/>
                      </a:lnTo>
                      <a:lnTo>
                        <a:pt x="92" y="1504"/>
                      </a:lnTo>
                      <a:lnTo>
                        <a:pt x="93" y="1489"/>
                      </a:lnTo>
                      <a:lnTo>
                        <a:pt x="96" y="1466"/>
                      </a:lnTo>
                      <a:lnTo>
                        <a:pt x="101" y="1454"/>
                      </a:lnTo>
                      <a:lnTo>
                        <a:pt x="102" y="1407"/>
                      </a:lnTo>
                      <a:lnTo>
                        <a:pt x="112" y="1402"/>
                      </a:lnTo>
                      <a:lnTo>
                        <a:pt x="113" y="1396"/>
                      </a:lnTo>
                      <a:lnTo>
                        <a:pt x="118" y="1390"/>
                      </a:lnTo>
                      <a:lnTo>
                        <a:pt x="122" y="1379"/>
                      </a:lnTo>
                      <a:lnTo>
                        <a:pt x="120" y="1349"/>
                      </a:lnTo>
                      <a:lnTo>
                        <a:pt x="115" y="1329"/>
                      </a:lnTo>
                      <a:lnTo>
                        <a:pt x="108" y="1314"/>
                      </a:lnTo>
                      <a:lnTo>
                        <a:pt x="108" y="1311"/>
                      </a:lnTo>
                      <a:lnTo>
                        <a:pt x="109" y="1311"/>
                      </a:lnTo>
                      <a:lnTo>
                        <a:pt x="112" y="1285"/>
                      </a:lnTo>
                      <a:lnTo>
                        <a:pt x="109" y="1274"/>
                      </a:lnTo>
                      <a:lnTo>
                        <a:pt x="104" y="1261"/>
                      </a:lnTo>
                      <a:lnTo>
                        <a:pt x="106" y="1244"/>
                      </a:lnTo>
                      <a:lnTo>
                        <a:pt x="106" y="1225"/>
                      </a:lnTo>
                      <a:lnTo>
                        <a:pt x="113" y="1215"/>
                      </a:lnTo>
                      <a:lnTo>
                        <a:pt x="122" y="1219"/>
                      </a:lnTo>
                      <a:lnTo>
                        <a:pt x="130" y="1215"/>
                      </a:lnTo>
                      <a:lnTo>
                        <a:pt x="129" y="1182"/>
                      </a:lnTo>
                      <a:lnTo>
                        <a:pt x="134" y="1178"/>
                      </a:lnTo>
                      <a:lnTo>
                        <a:pt x="137" y="1182"/>
                      </a:lnTo>
                      <a:lnTo>
                        <a:pt x="141" y="1180"/>
                      </a:lnTo>
                      <a:lnTo>
                        <a:pt x="149" y="1161"/>
                      </a:lnTo>
                      <a:lnTo>
                        <a:pt x="152" y="1139"/>
                      </a:lnTo>
                      <a:lnTo>
                        <a:pt x="158" y="1132"/>
                      </a:lnTo>
                      <a:lnTo>
                        <a:pt x="162" y="1116"/>
                      </a:lnTo>
                      <a:lnTo>
                        <a:pt x="166" y="1105"/>
                      </a:lnTo>
                      <a:lnTo>
                        <a:pt x="182" y="1076"/>
                      </a:lnTo>
                      <a:lnTo>
                        <a:pt x="183" y="1068"/>
                      </a:lnTo>
                      <a:lnTo>
                        <a:pt x="194" y="1037"/>
                      </a:lnTo>
                      <a:lnTo>
                        <a:pt x="195" y="1025"/>
                      </a:lnTo>
                      <a:lnTo>
                        <a:pt x="196" y="1024"/>
                      </a:lnTo>
                      <a:lnTo>
                        <a:pt x="204" y="994"/>
                      </a:lnTo>
                      <a:lnTo>
                        <a:pt x="210" y="987"/>
                      </a:lnTo>
                      <a:lnTo>
                        <a:pt x="210" y="950"/>
                      </a:lnTo>
                      <a:lnTo>
                        <a:pt x="217" y="939"/>
                      </a:lnTo>
                      <a:lnTo>
                        <a:pt x="221" y="928"/>
                      </a:lnTo>
                      <a:lnTo>
                        <a:pt x="221" y="903"/>
                      </a:lnTo>
                      <a:lnTo>
                        <a:pt x="216" y="882"/>
                      </a:lnTo>
                      <a:lnTo>
                        <a:pt x="215" y="855"/>
                      </a:lnTo>
                      <a:lnTo>
                        <a:pt x="210" y="821"/>
                      </a:lnTo>
                      <a:lnTo>
                        <a:pt x="209" y="789"/>
                      </a:lnTo>
                      <a:lnTo>
                        <a:pt x="211" y="763"/>
                      </a:lnTo>
                      <a:lnTo>
                        <a:pt x="223" y="756"/>
                      </a:lnTo>
                      <a:lnTo>
                        <a:pt x="228" y="737"/>
                      </a:lnTo>
                      <a:lnTo>
                        <a:pt x="226" y="731"/>
                      </a:lnTo>
                      <a:lnTo>
                        <a:pt x="226" y="719"/>
                      </a:lnTo>
                      <a:lnTo>
                        <a:pt x="219" y="698"/>
                      </a:lnTo>
                      <a:lnTo>
                        <a:pt x="216" y="694"/>
                      </a:lnTo>
                      <a:lnTo>
                        <a:pt x="217" y="685"/>
                      </a:lnTo>
                      <a:lnTo>
                        <a:pt x="220" y="678"/>
                      </a:lnTo>
                      <a:lnTo>
                        <a:pt x="231" y="664"/>
                      </a:lnTo>
                      <a:lnTo>
                        <a:pt x="236" y="643"/>
                      </a:lnTo>
                      <a:lnTo>
                        <a:pt x="242" y="606"/>
                      </a:lnTo>
                      <a:lnTo>
                        <a:pt x="251" y="591"/>
                      </a:lnTo>
                      <a:lnTo>
                        <a:pt x="251" y="572"/>
                      </a:lnTo>
                      <a:lnTo>
                        <a:pt x="253" y="565"/>
                      </a:lnTo>
                      <a:lnTo>
                        <a:pt x="257" y="562"/>
                      </a:lnTo>
                      <a:lnTo>
                        <a:pt x="262" y="548"/>
                      </a:lnTo>
                      <a:lnTo>
                        <a:pt x="263" y="530"/>
                      </a:lnTo>
                      <a:lnTo>
                        <a:pt x="265" y="521"/>
                      </a:lnTo>
                      <a:lnTo>
                        <a:pt x="265" y="511"/>
                      </a:lnTo>
                      <a:lnTo>
                        <a:pt x="262" y="497"/>
                      </a:lnTo>
                      <a:lnTo>
                        <a:pt x="262" y="483"/>
                      </a:lnTo>
                      <a:lnTo>
                        <a:pt x="264" y="475"/>
                      </a:lnTo>
                      <a:lnTo>
                        <a:pt x="268" y="467"/>
                      </a:lnTo>
                      <a:lnTo>
                        <a:pt x="275" y="461"/>
                      </a:lnTo>
                      <a:lnTo>
                        <a:pt x="275" y="452"/>
                      </a:lnTo>
                      <a:lnTo>
                        <a:pt x="275" y="438"/>
                      </a:lnTo>
                      <a:lnTo>
                        <a:pt x="274" y="423"/>
                      </a:lnTo>
                      <a:lnTo>
                        <a:pt x="274" y="375"/>
                      </a:lnTo>
                      <a:lnTo>
                        <a:pt x="276" y="363"/>
                      </a:lnTo>
                      <a:lnTo>
                        <a:pt x="276" y="351"/>
                      </a:lnTo>
                      <a:lnTo>
                        <a:pt x="270" y="343"/>
                      </a:lnTo>
                      <a:lnTo>
                        <a:pt x="270" y="337"/>
                      </a:lnTo>
                      <a:lnTo>
                        <a:pt x="274" y="324"/>
                      </a:lnTo>
                      <a:lnTo>
                        <a:pt x="279" y="317"/>
                      </a:lnTo>
                      <a:lnTo>
                        <a:pt x="284" y="317"/>
                      </a:lnTo>
                      <a:lnTo>
                        <a:pt x="286" y="310"/>
                      </a:lnTo>
                      <a:lnTo>
                        <a:pt x="289" y="268"/>
                      </a:lnTo>
                      <a:lnTo>
                        <a:pt x="292" y="256"/>
                      </a:lnTo>
                      <a:lnTo>
                        <a:pt x="292" y="244"/>
                      </a:lnTo>
                      <a:lnTo>
                        <a:pt x="296" y="233"/>
                      </a:lnTo>
                      <a:lnTo>
                        <a:pt x="297" y="224"/>
                      </a:lnTo>
                      <a:lnTo>
                        <a:pt x="296" y="222"/>
                      </a:lnTo>
                      <a:lnTo>
                        <a:pt x="290" y="195"/>
                      </a:lnTo>
                      <a:lnTo>
                        <a:pt x="292" y="142"/>
                      </a:lnTo>
                      <a:lnTo>
                        <a:pt x="290" y="132"/>
                      </a:lnTo>
                      <a:lnTo>
                        <a:pt x="287" y="122"/>
                      </a:lnTo>
                      <a:lnTo>
                        <a:pt x="285" y="95"/>
                      </a:lnTo>
                      <a:lnTo>
                        <a:pt x="279" y="57"/>
                      </a:lnTo>
                      <a:lnTo>
                        <a:pt x="274" y="39"/>
                      </a:lnTo>
                      <a:lnTo>
                        <a:pt x="284" y="30"/>
                      </a:lnTo>
                      <a:lnTo>
                        <a:pt x="286" y="30"/>
                      </a:lnTo>
                      <a:lnTo>
                        <a:pt x="303" y="29"/>
                      </a:lnTo>
                      <a:lnTo>
                        <a:pt x="311" y="26"/>
                      </a:lnTo>
                      <a:lnTo>
                        <a:pt x="312" y="25"/>
                      </a:lnTo>
                      <a:lnTo>
                        <a:pt x="313" y="16"/>
                      </a:lnTo>
                      <a:lnTo>
                        <a:pt x="318" y="7"/>
                      </a:lnTo>
                      <a:lnTo>
                        <a:pt x="323" y="2"/>
                      </a:lnTo>
                      <a:lnTo>
                        <a:pt x="32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06" name="任意多边形: 形状 305"/>
                <p:cNvSpPr>
                  <a:spLocks noChangeAspect="1"/>
                </p:cNvSpPr>
                <p:nvPr/>
              </p:nvSpPr>
              <p:spPr bwMode="gray">
                <a:xfrm>
                  <a:off x="1733" y="3162"/>
                  <a:ext cx="31" cy="47"/>
                </a:xfrm>
                <a:custGeom>
                  <a:avLst/>
                  <a:gdLst/>
                  <a:ahLst/>
                  <a:cxnLst>
                    <a:cxn ang="0">
                      <a:pos x="141" y="225"/>
                    </a:cxn>
                    <a:cxn ang="0">
                      <a:pos x="135" y="231"/>
                    </a:cxn>
                    <a:cxn ang="0">
                      <a:pos x="115" y="225"/>
                    </a:cxn>
                    <a:cxn ang="0">
                      <a:pos x="77" y="221"/>
                    </a:cxn>
                    <a:cxn ang="0">
                      <a:pos x="61" y="225"/>
                    </a:cxn>
                    <a:cxn ang="0">
                      <a:pos x="35" y="220"/>
                    </a:cxn>
                    <a:cxn ang="0">
                      <a:pos x="30" y="215"/>
                    </a:cxn>
                    <a:cxn ang="0">
                      <a:pos x="23" y="213"/>
                    </a:cxn>
                    <a:cxn ang="0">
                      <a:pos x="30" y="205"/>
                    </a:cxn>
                    <a:cxn ang="0">
                      <a:pos x="12" y="205"/>
                    </a:cxn>
                    <a:cxn ang="0">
                      <a:pos x="5" y="202"/>
                    </a:cxn>
                    <a:cxn ang="0">
                      <a:pos x="0" y="189"/>
                    </a:cxn>
                    <a:cxn ang="0">
                      <a:pos x="16" y="181"/>
                    </a:cxn>
                    <a:cxn ang="0">
                      <a:pos x="29" y="176"/>
                    </a:cxn>
                    <a:cxn ang="0">
                      <a:pos x="36" y="176"/>
                    </a:cxn>
                    <a:cxn ang="0">
                      <a:pos x="23" y="160"/>
                    </a:cxn>
                    <a:cxn ang="0">
                      <a:pos x="38" y="165"/>
                    </a:cxn>
                    <a:cxn ang="0">
                      <a:pos x="64" y="184"/>
                    </a:cxn>
                    <a:cxn ang="0">
                      <a:pos x="73" y="178"/>
                    </a:cxn>
                    <a:cxn ang="0">
                      <a:pos x="62" y="171"/>
                    </a:cxn>
                    <a:cxn ang="0">
                      <a:pos x="81" y="178"/>
                    </a:cxn>
                    <a:cxn ang="0">
                      <a:pos x="92" y="170"/>
                    </a:cxn>
                    <a:cxn ang="0">
                      <a:pos x="100" y="176"/>
                    </a:cxn>
                    <a:cxn ang="0">
                      <a:pos x="106" y="167"/>
                    </a:cxn>
                    <a:cxn ang="0">
                      <a:pos x="72" y="151"/>
                    </a:cxn>
                    <a:cxn ang="0">
                      <a:pos x="70" y="113"/>
                    </a:cxn>
                    <a:cxn ang="0">
                      <a:pos x="82" y="108"/>
                    </a:cxn>
                    <a:cxn ang="0">
                      <a:pos x="111" y="89"/>
                    </a:cxn>
                    <a:cxn ang="0">
                      <a:pos x="99" y="79"/>
                    </a:cxn>
                    <a:cxn ang="0">
                      <a:pos x="66" y="90"/>
                    </a:cxn>
                    <a:cxn ang="0">
                      <a:pos x="49" y="73"/>
                    </a:cxn>
                    <a:cxn ang="0">
                      <a:pos x="50" y="51"/>
                    </a:cxn>
                    <a:cxn ang="0">
                      <a:pos x="60" y="53"/>
                    </a:cxn>
                    <a:cxn ang="0">
                      <a:pos x="68" y="43"/>
                    </a:cxn>
                    <a:cxn ang="0">
                      <a:pos x="62" y="30"/>
                    </a:cxn>
                    <a:cxn ang="0">
                      <a:pos x="67" y="25"/>
                    </a:cxn>
                    <a:cxn ang="0">
                      <a:pos x="78" y="29"/>
                    </a:cxn>
                    <a:cxn ang="0">
                      <a:pos x="94" y="5"/>
                    </a:cxn>
                    <a:cxn ang="0">
                      <a:pos x="115" y="16"/>
                    </a:cxn>
                    <a:cxn ang="0">
                      <a:pos x="135" y="15"/>
                    </a:cxn>
                    <a:cxn ang="0">
                      <a:pos x="148" y="17"/>
                    </a:cxn>
                    <a:cxn ang="0">
                      <a:pos x="152" y="213"/>
                    </a:cxn>
                  </a:cxnLst>
                  <a:rect l="0" t="0" r="r" b="b"/>
                  <a:pathLst>
                    <a:path w="152" h="235">
                      <a:moveTo>
                        <a:pt x="152" y="225"/>
                      </a:moveTo>
                      <a:lnTo>
                        <a:pt x="141" y="225"/>
                      </a:lnTo>
                      <a:lnTo>
                        <a:pt x="143" y="231"/>
                      </a:lnTo>
                      <a:lnTo>
                        <a:pt x="135" y="231"/>
                      </a:lnTo>
                      <a:lnTo>
                        <a:pt x="129" y="235"/>
                      </a:lnTo>
                      <a:lnTo>
                        <a:pt x="115" y="225"/>
                      </a:lnTo>
                      <a:lnTo>
                        <a:pt x="99" y="221"/>
                      </a:lnTo>
                      <a:lnTo>
                        <a:pt x="77" y="221"/>
                      </a:lnTo>
                      <a:lnTo>
                        <a:pt x="75" y="225"/>
                      </a:lnTo>
                      <a:lnTo>
                        <a:pt x="61" y="225"/>
                      </a:lnTo>
                      <a:lnTo>
                        <a:pt x="41" y="216"/>
                      </a:lnTo>
                      <a:lnTo>
                        <a:pt x="35" y="220"/>
                      </a:lnTo>
                      <a:lnTo>
                        <a:pt x="25" y="219"/>
                      </a:lnTo>
                      <a:lnTo>
                        <a:pt x="30" y="215"/>
                      </a:lnTo>
                      <a:lnTo>
                        <a:pt x="30" y="213"/>
                      </a:lnTo>
                      <a:lnTo>
                        <a:pt x="23" y="213"/>
                      </a:lnTo>
                      <a:lnTo>
                        <a:pt x="24" y="209"/>
                      </a:lnTo>
                      <a:lnTo>
                        <a:pt x="30" y="205"/>
                      </a:lnTo>
                      <a:lnTo>
                        <a:pt x="16" y="202"/>
                      </a:lnTo>
                      <a:lnTo>
                        <a:pt x="12" y="205"/>
                      </a:lnTo>
                      <a:lnTo>
                        <a:pt x="3" y="205"/>
                      </a:lnTo>
                      <a:lnTo>
                        <a:pt x="5" y="202"/>
                      </a:lnTo>
                      <a:lnTo>
                        <a:pt x="5" y="194"/>
                      </a:lnTo>
                      <a:lnTo>
                        <a:pt x="0" y="189"/>
                      </a:lnTo>
                      <a:lnTo>
                        <a:pt x="16" y="186"/>
                      </a:lnTo>
                      <a:lnTo>
                        <a:pt x="16" y="181"/>
                      </a:lnTo>
                      <a:lnTo>
                        <a:pt x="24" y="181"/>
                      </a:lnTo>
                      <a:lnTo>
                        <a:pt x="29" y="176"/>
                      </a:lnTo>
                      <a:lnTo>
                        <a:pt x="34" y="177"/>
                      </a:lnTo>
                      <a:lnTo>
                        <a:pt x="36" y="176"/>
                      </a:lnTo>
                      <a:lnTo>
                        <a:pt x="34" y="167"/>
                      </a:lnTo>
                      <a:lnTo>
                        <a:pt x="23" y="160"/>
                      </a:lnTo>
                      <a:lnTo>
                        <a:pt x="23" y="151"/>
                      </a:lnTo>
                      <a:lnTo>
                        <a:pt x="38" y="165"/>
                      </a:lnTo>
                      <a:lnTo>
                        <a:pt x="59" y="177"/>
                      </a:lnTo>
                      <a:lnTo>
                        <a:pt x="64" y="184"/>
                      </a:lnTo>
                      <a:lnTo>
                        <a:pt x="67" y="181"/>
                      </a:lnTo>
                      <a:lnTo>
                        <a:pt x="73" y="178"/>
                      </a:lnTo>
                      <a:lnTo>
                        <a:pt x="64" y="176"/>
                      </a:lnTo>
                      <a:lnTo>
                        <a:pt x="62" y="171"/>
                      </a:lnTo>
                      <a:lnTo>
                        <a:pt x="68" y="165"/>
                      </a:lnTo>
                      <a:lnTo>
                        <a:pt x="81" y="178"/>
                      </a:lnTo>
                      <a:lnTo>
                        <a:pt x="82" y="167"/>
                      </a:lnTo>
                      <a:lnTo>
                        <a:pt x="92" y="170"/>
                      </a:lnTo>
                      <a:lnTo>
                        <a:pt x="99" y="181"/>
                      </a:lnTo>
                      <a:lnTo>
                        <a:pt x="100" y="176"/>
                      </a:lnTo>
                      <a:lnTo>
                        <a:pt x="110" y="176"/>
                      </a:lnTo>
                      <a:lnTo>
                        <a:pt x="106" y="167"/>
                      </a:lnTo>
                      <a:lnTo>
                        <a:pt x="75" y="156"/>
                      </a:lnTo>
                      <a:lnTo>
                        <a:pt x="72" y="151"/>
                      </a:lnTo>
                      <a:lnTo>
                        <a:pt x="67" y="121"/>
                      </a:lnTo>
                      <a:lnTo>
                        <a:pt x="70" y="113"/>
                      </a:lnTo>
                      <a:lnTo>
                        <a:pt x="79" y="113"/>
                      </a:lnTo>
                      <a:lnTo>
                        <a:pt x="82" y="108"/>
                      </a:lnTo>
                      <a:lnTo>
                        <a:pt x="109" y="101"/>
                      </a:lnTo>
                      <a:lnTo>
                        <a:pt x="111" y="89"/>
                      </a:lnTo>
                      <a:lnTo>
                        <a:pt x="106" y="80"/>
                      </a:lnTo>
                      <a:lnTo>
                        <a:pt x="99" y="79"/>
                      </a:lnTo>
                      <a:lnTo>
                        <a:pt x="87" y="80"/>
                      </a:lnTo>
                      <a:lnTo>
                        <a:pt x="66" y="90"/>
                      </a:lnTo>
                      <a:lnTo>
                        <a:pt x="52" y="80"/>
                      </a:lnTo>
                      <a:lnTo>
                        <a:pt x="49" y="73"/>
                      </a:lnTo>
                      <a:lnTo>
                        <a:pt x="50" y="62"/>
                      </a:lnTo>
                      <a:lnTo>
                        <a:pt x="50" y="51"/>
                      </a:lnTo>
                      <a:lnTo>
                        <a:pt x="55" y="48"/>
                      </a:lnTo>
                      <a:lnTo>
                        <a:pt x="60" y="53"/>
                      </a:lnTo>
                      <a:lnTo>
                        <a:pt x="66" y="52"/>
                      </a:lnTo>
                      <a:lnTo>
                        <a:pt x="68" y="43"/>
                      </a:lnTo>
                      <a:lnTo>
                        <a:pt x="64" y="36"/>
                      </a:lnTo>
                      <a:lnTo>
                        <a:pt x="62" y="30"/>
                      </a:lnTo>
                      <a:lnTo>
                        <a:pt x="52" y="27"/>
                      </a:lnTo>
                      <a:lnTo>
                        <a:pt x="67" y="25"/>
                      </a:lnTo>
                      <a:lnTo>
                        <a:pt x="75" y="31"/>
                      </a:lnTo>
                      <a:lnTo>
                        <a:pt x="78" y="29"/>
                      </a:lnTo>
                      <a:lnTo>
                        <a:pt x="88" y="25"/>
                      </a:lnTo>
                      <a:lnTo>
                        <a:pt x="94" y="5"/>
                      </a:lnTo>
                      <a:lnTo>
                        <a:pt x="106" y="0"/>
                      </a:lnTo>
                      <a:lnTo>
                        <a:pt x="115" y="16"/>
                      </a:lnTo>
                      <a:lnTo>
                        <a:pt x="124" y="17"/>
                      </a:lnTo>
                      <a:lnTo>
                        <a:pt x="135" y="15"/>
                      </a:lnTo>
                      <a:lnTo>
                        <a:pt x="143" y="8"/>
                      </a:lnTo>
                      <a:lnTo>
                        <a:pt x="148" y="17"/>
                      </a:lnTo>
                      <a:lnTo>
                        <a:pt x="151" y="209"/>
                      </a:lnTo>
                      <a:lnTo>
                        <a:pt x="152" y="213"/>
                      </a:lnTo>
                      <a:lnTo>
                        <a:pt x="152" y="22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07" name="任意多边形: 形状 306"/>
                <p:cNvSpPr>
                  <a:spLocks noChangeAspect="1"/>
                </p:cNvSpPr>
                <p:nvPr/>
              </p:nvSpPr>
              <p:spPr bwMode="gray">
                <a:xfrm>
                  <a:off x="1964" y="2482"/>
                  <a:ext cx="6" cy="5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9"/>
                    </a:cxn>
                    <a:cxn ang="0">
                      <a:pos x="0" y="15"/>
                    </a:cxn>
                    <a:cxn ang="0">
                      <a:pos x="6" y="22"/>
                    </a:cxn>
                    <a:cxn ang="0">
                      <a:pos x="16" y="23"/>
                    </a:cxn>
                    <a:cxn ang="0">
                      <a:pos x="23" y="27"/>
                    </a:cxn>
                    <a:cxn ang="0">
                      <a:pos x="31" y="26"/>
                    </a:cxn>
                    <a:cxn ang="0">
                      <a:pos x="32" y="19"/>
                    </a:cxn>
                    <a:cxn ang="0">
                      <a:pos x="26" y="14"/>
                    </a:cxn>
                    <a:cxn ang="0">
                      <a:pos x="19" y="12"/>
                    </a:cxn>
                    <a:cxn ang="0">
                      <a:pos x="11" y="7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32" h="27">
                      <a:moveTo>
                        <a:pt x="7" y="0"/>
                      </a:moveTo>
                      <a:lnTo>
                        <a:pt x="0" y="9"/>
                      </a:lnTo>
                      <a:lnTo>
                        <a:pt x="0" y="15"/>
                      </a:lnTo>
                      <a:lnTo>
                        <a:pt x="6" y="22"/>
                      </a:lnTo>
                      <a:lnTo>
                        <a:pt x="16" y="23"/>
                      </a:lnTo>
                      <a:lnTo>
                        <a:pt x="23" y="27"/>
                      </a:lnTo>
                      <a:lnTo>
                        <a:pt x="31" y="26"/>
                      </a:lnTo>
                      <a:lnTo>
                        <a:pt x="32" y="19"/>
                      </a:lnTo>
                      <a:lnTo>
                        <a:pt x="26" y="14"/>
                      </a:lnTo>
                      <a:lnTo>
                        <a:pt x="19" y="12"/>
                      </a:lnTo>
                      <a:lnTo>
                        <a:pt x="11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08" name="任意多边形: 形状 307"/>
                <p:cNvSpPr>
                  <a:spLocks noChangeAspect="1"/>
                </p:cNvSpPr>
                <p:nvPr/>
              </p:nvSpPr>
              <p:spPr bwMode="gray">
                <a:xfrm>
                  <a:off x="1971" y="2487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17" y="8"/>
                    </a:cxn>
                    <a:cxn ang="0">
                      <a:pos x="11" y="12"/>
                    </a:cxn>
                    <a:cxn ang="0">
                      <a:pos x="1" y="12"/>
                    </a:cxn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" y="6"/>
                    </a:cxn>
                    <a:cxn ang="0">
                      <a:pos x="2" y="6"/>
                    </a:cxn>
                    <a:cxn ang="0">
                      <a:pos x="8" y="1"/>
                    </a:cxn>
                    <a:cxn ang="0">
                      <a:pos x="11" y="0"/>
                    </a:cxn>
                    <a:cxn ang="0">
                      <a:pos x="14" y="0"/>
                    </a:cxn>
                    <a:cxn ang="0">
                      <a:pos x="18" y="1"/>
                    </a:cxn>
                    <a:cxn ang="0">
                      <a:pos x="18" y="6"/>
                    </a:cxn>
                    <a:cxn ang="0">
                      <a:pos x="17" y="8"/>
                    </a:cxn>
                  </a:cxnLst>
                  <a:rect l="0" t="0" r="r" b="b"/>
                  <a:pathLst>
                    <a:path w="18" h="12">
                      <a:moveTo>
                        <a:pt x="17" y="8"/>
                      </a:moveTo>
                      <a:lnTo>
                        <a:pt x="11" y="12"/>
                      </a:lnTo>
                      <a:lnTo>
                        <a:pt x="1" y="12"/>
                      </a:lnTo>
                      <a:lnTo>
                        <a:pt x="0" y="11"/>
                      </a:lnTo>
                      <a:lnTo>
                        <a:pt x="0" y="8"/>
                      </a:lnTo>
                      <a:lnTo>
                        <a:pt x="1" y="6"/>
                      </a:lnTo>
                      <a:lnTo>
                        <a:pt x="2" y="6"/>
                      </a:lnTo>
                      <a:lnTo>
                        <a:pt x="8" y="1"/>
                      </a:lnTo>
                      <a:lnTo>
                        <a:pt x="11" y="0"/>
                      </a:lnTo>
                      <a:lnTo>
                        <a:pt x="14" y="0"/>
                      </a:lnTo>
                      <a:lnTo>
                        <a:pt x="18" y="1"/>
                      </a:lnTo>
                      <a:lnTo>
                        <a:pt x="18" y="6"/>
                      </a:lnTo>
                      <a:lnTo>
                        <a:pt x="1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09" name="任意多边形: 形状 308"/>
                <p:cNvSpPr>
                  <a:spLocks noChangeAspect="1"/>
                </p:cNvSpPr>
                <p:nvPr/>
              </p:nvSpPr>
              <p:spPr bwMode="gray">
                <a:xfrm>
                  <a:off x="1962" y="2489"/>
                  <a:ext cx="23" cy="17"/>
                </a:xfrm>
                <a:custGeom>
                  <a:avLst/>
                  <a:gdLst/>
                  <a:ahLst/>
                  <a:cxnLst>
                    <a:cxn ang="0">
                      <a:pos x="116" y="9"/>
                    </a:cxn>
                    <a:cxn ang="0">
                      <a:pos x="116" y="33"/>
                    </a:cxn>
                    <a:cxn ang="0">
                      <a:pos x="116" y="38"/>
                    </a:cxn>
                    <a:cxn ang="0">
                      <a:pos x="96" y="64"/>
                    </a:cxn>
                    <a:cxn ang="0">
                      <a:pos x="82" y="75"/>
                    </a:cxn>
                    <a:cxn ang="0">
                      <a:pos x="70" y="80"/>
                    </a:cxn>
                    <a:cxn ang="0">
                      <a:pos x="42" y="87"/>
                    </a:cxn>
                    <a:cxn ang="0">
                      <a:pos x="37" y="86"/>
                    </a:cxn>
                    <a:cxn ang="0">
                      <a:pos x="16" y="86"/>
                    </a:cxn>
                    <a:cxn ang="0">
                      <a:pos x="7" y="82"/>
                    </a:cxn>
                    <a:cxn ang="0">
                      <a:pos x="4" y="77"/>
                    </a:cxn>
                    <a:cxn ang="0">
                      <a:pos x="4" y="64"/>
                    </a:cxn>
                    <a:cxn ang="0">
                      <a:pos x="3" y="54"/>
                    </a:cxn>
                    <a:cxn ang="0">
                      <a:pos x="3" y="48"/>
                    </a:cxn>
                    <a:cxn ang="0">
                      <a:pos x="0" y="39"/>
                    </a:cxn>
                    <a:cxn ang="0">
                      <a:pos x="0" y="16"/>
                    </a:cxn>
                    <a:cxn ang="0">
                      <a:pos x="4" y="11"/>
                    </a:cxn>
                    <a:cxn ang="0">
                      <a:pos x="14" y="7"/>
                    </a:cxn>
                    <a:cxn ang="0">
                      <a:pos x="15" y="4"/>
                    </a:cxn>
                    <a:cxn ang="0">
                      <a:pos x="25" y="1"/>
                    </a:cxn>
                    <a:cxn ang="0">
                      <a:pos x="37" y="1"/>
                    </a:cxn>
                    <a:cxn ang="0">
                      <a:pos x="43" y="1"/>
                    </a:cxn>
                    <a:cxn ang="0">
                      <a:pos x="55" y="5"/>
                    </a:cxn>
                    <a:cxn ang="0">
                      <a:pos x="63" y="5"/>
                    </a:cxn>
                    <a:cxn ang="0">
                      <a:pos x="76" y="1"/>
                    </a:cxn>
                    <a:cxn ang="0">
                      <a:pos x="95" y="0"/>
                    </a:cxn>
                    <a:cxn ang="0">
                      <a:pos x="107" y="1"/>
                    </a:cxn>
                    <a:cxn ang="0">
                      <a:pos x="111" y="4"/>
                    </a:cxn>
                    <a:cxn ang="0">
                      <a:pos x="114" y="7"/>
                    </a:cxn>
                    <a:cxn ang="0">
                      <a:pos x="114" y="9"/>
                    </a:cxn>
                    <a:cxn ang="0">
                      <a:pos x="116" y="9"/>
                    </a:cxn>
                  </a:cxnLst>
                  <a:rect l="0" t="0" r="r" b="b"/>
                  <a:pathLst>
                    <a:path w="116" h="87">
                      <a:moveTo>
                        <a:pt x="116" y="9"/>
                      </a:moveTo>
                      <a:lnTo>
                        <a:pt x="116" y="33"/>
                      </a:lnTo>
                      <a:lnTo>
                        <a:pt x="116" y="38"/>
                      </a:lnTo>
                      <a:lnTo>
                        <a:pt x="96" y="64"/>
                      </a:lnTo>
                      <a:lnTo>
                        <a:pt x="82" y="75"/>
                      </a:lnTo>
                      <a:lnTo>
                        <a:pt x="70" y="80"/>
                      </a:lnTo>
                      <a:lnTo>
                        <a:pt x="42" y="87"/>
                      </a:lnTo>
                      <a:lnTo>
                        <a:pt x="37" y="86"/>
                      </a:lnTo>
                      <a:lnTo>
                        <a:pt x="16" y="86"/>
                      </a:lnTo>
                      <a:lnTo>
                        <a:pt x="7" y="82"/>
                      </a:lnTo>
                      <a:lnTo>
                        <a:pt x="4" y="77"/>
                      </a:lnTo>
                      <a:lnTo>
                        <a:pt x="4" y="64"/>
                      </a:lnTo>
                      <a:lnTo>
                        <a:pt x="3" y="54"/>
                      </a:lnTo>
                      <a:lnTo>
                        <a:pt x="3" y="48"/>
                      </a:lnTo>
                      <a:lnTo>
                        <a:pt x="0" y="39"/>
                      </a:lnTo>
                      <a:lnTo>
                        <a:pt x="0" y="16"/>
                      </a:lnTo>
                      <a:lnTo>
                        <a:pt x="4" y="11"/>
                      </a:lnTo>
                      <a:lnTo>
                        <a:pt x="14" y="7"/>
                      </a:lnTo>
                      <a:lnTo>
                        <a:pt x="15" y="4"/>
                      </a:lnTo>
                      <a:lnTo>
                        <a:pt x="25" y="1"/>
                      </a:lnTo>
                      <a:lnTo>
                        <a:pt x="37" y="1"/>
                      </a:lnTo>
                      <a:lnTo>
                        <a:pt x="43" y="1"/>
                      </a:lnTo>
                      <a:lnTo>
                        <a:pt x="55" y="5"/>
                      </a:lnTo>
                      <a:lnTo>
                        <a:pt x="63" y="5"/>
                      </a:lnTo>
                      <a:lnTo>
                        <a:pt x="76" y="1"/>
                      </a:lnTo>
                      <a:lnTo>
                        <a:pt x="95" y="0"/>
                      </a:lnTo>
                      <a:lnTo>
                        <a:pt x="107" y="1"/>
                      </a:lnTo>
                      <a:lnTo>
                        <a:pt x="111" y="4"/>
                      </a:lnTo>
                      <a:lnTo>
                        <a:pt x="114" y="7"/>
                      </a:lnTo>
                      <a:lnTo>
                        <a:pt x="114" y="9"/>
                      </a:lnTo>
                      <a:lnTo>
                        <a:pt x="116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10" name="任意多边形: 形状 309"/>
                <p:cNvSpPr>
                  <a:spLocks noChangeAspect="1"/>
                </p:cNvSpPr>
                <p:nvPr/>
              </p:nvSpPr>
              <p:spPr bwMode="gray">
                <a:xfrm>
                  <a:off x="1955" y="2487"/>
                  <a:ext cx="7" cy="8"/>
                </a:xfrm>
                <a:custGeom>
                  <a:avLst/>
                  <a:gdLst/>
                  <a:ahLst/>
                  <a:cxnLst>
                    <a:cxn ang="0">
                      <a:pos x="31" y="16"/>
                    </a:cxn>
                    <a:cxn ang="0">
                      <a:pos x="31" y="18"/>
                    </a:cxn>
                    <a:cxn ang="0">
                      <a:pos x="24" y="25"/>
                    </a:cxn>
                    <a:cxn ang="0">
                      <a:pos x="24" y="27"/>
                    </a:cxn>
                    <a:cxn ang="0">
                      <a:pos x="13" y="38"/>
                    </a:cxn>
                    <a:cxn ang="0">
                      <a:pos x="5" y="38"/>
                    </a:cxn>
                    <a:cxn ang="0">
                      <a:pos x="5" y="34"/>
                    </a:cxn>
                    <a:cxn ang="0">
                      <a:pos x="0" y="30"/>
                    </a:cxn>
                    <a:cxn ang="0">
                      <a:pos x="0" y="27"/>
                    </a:cxn>
                    <a:cxn ang="0">
                      <a:pos x="2" y="22"/>
                    </a:cxn>
                    <a:cxn ang="0">
                      <a:pos x="9" y="15"/>
                    </a:cxn>
                    <a:cxn ang="0">
                      <a:pos x="10" y="10"/>
                    </a:cxn>
                    <a:cxn ang="0">
                      <a:pos x="11" y="6"/>
                    </a:cxn>
                    <a:cxn ang="0">
                      <a:pos x="15" y="5"/>
                    </a:cxn>
                    <a:cxn ang="0">
                      <a:pos x="24" y="3"/>
                    </a:cxn>
                    <a:cxn ang="0">
                      <a:pos x="24" y="2"/>
                    </a:cxn>
                    <a:cxn ang="0">
                      <a:pos x="31" y="0"/>
                    </a:cxn>
                    <a:cxn ang="0">
                      <a:pos x="31" y="3"/>
                    </a:cxn>
                    <a:cxn ang="0">
                      <a:pos x="24" y="6"/>
                    </a:cxn>
                    <a:cxn ang="0">
                      <a:pos x="20" y="10"/>
                    </a:cxn>
                    <a:cxn ang="0">
                      <a:pos x="20" y="13"/>
                    </a:cxn>
                    <a:cxn ang="0">
                      <a:pos x="30" y="11"/>
                    </a:cxn>
                    <a:cxn ang="0">
                      <a:pos x="30" y="15"/>
                    </a:cxn>
                    <a:cxn ang="0">
                      <a:pos x="31" y="16"/>
                    </a:cxn>
                  </a:cxnLst>
                  <a:rect l="0" t="0" r="r" b="b"/>
                  <a:pathLst>
                    <a:path w="31" h="38">
                      <a:moveTo>
                        <a:pt x="31" y="16"/>
                      </a:moveTo>
                      <a:lnTo>
                        <a:pt x="31" y="18"/>
                      </a:lnTo>
                      <a:lnTo>
                        <a:pt x="24" y="25"/>
                      </a:lnTo>
                      <a:lnTo>
                        <a:pt x="24" y="27"/>
                      </a:lnTo>
                      <a:lnTo>
                        <a:pt x="13" y="38"/>
                      </a:lnTo>
                      <a:lnTo>
                        <a:pt x="5" y="38"/>
                      </a:lnTo>
                      <a:lnTo>
                        <a:pt x="5" y="34"/>
                      </a:lnTo>
                      <a:lnTo>
                        <a:pt x="0" y="30"/>
                      </a:lnTo>
                      <a:lnTo>
                        <a:pt x="0" y="27"/>
                      </a:lnTo>
                      <a:lnTo>
                        <a:pt x="2" y="22"/>
                      </a:lnTo>
                      <a:lnTo>
                        <a:pt x="9" y="15"/>
                      </a:lnTo>
                      <a:lnTo>
                        <a:pt x="10" y="10"/>
                      </a:lnTo>
                      <a:lnTo>
                        <a:pt x="11" y="6"/>
                      </a:lnTo>
                      <a:lnTo>
                        <a:pt x="15" y="5"/>
                      </a:lnTo>
                      <a:lnTo>
                        <a:pt x="24" y="3"/>
                      </a:lnTo>
                      <a:lnTo>
                        <a:pt x="24" y="2"/>
                      </a:lnTo>
                      <a:lnTo>
                        <a:pt x="31" y="0"/>
                      </a:lnTo>
                      <a:lnTo>
                        <a:pt x="31" y="3"/>
                      </a:lnTo>
                      <a:lnTo>
                        <a:pt x="24" y="6"/>
                      </a:lnTo>
                      <a:lnTo>
                        <a:pt x="20" y="10"/>
                      </a:lnTo>
                      <a:lnTo>
                        <a:pt x="20" y="13"/>
                      </a:lnTo>
                      <a:lnTo>
                        <a:pt x="30" y="11"/>
                      </a:lnTo>
                      <a:lnTo>
                        <a:pt x="30" y="15"/>
                      </a:lnTo>
                      <a:lnTo>
                        <a:pt x="31" y="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11" name="任意多边形: 形状 310"/>
                <p:cNvSpPr>
                  <a:spLocks noChangeAspect="1"/>
                </p:cNvSpPr>
                <p:nvPr/>
              </p:nvSpPr>
              <p:spPr bwMode="gray">
                <a:xfrm>
                  <a:off x="1967" y="2482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6" y="5"/>
                    </a:cxn>
                    <a:cxn ang="0">
                      <a:pos x="5" y="7"/>
                    </a:cxn>
                    <a:cxn ang="0">
                      <a:pos x="3" y="7"/>
                    </a:cxn>
                    <a:cxn ang="0">
                      <a:pos x="0" y="7"/>
                    </a:cxn>
                    <a:cxn ang="0">
                      <a:pos x="0" y="3"/>
                    </a:cxn>
                    <a:cxn ang="0">
                      <a:pos x="1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6" h="7">
                      <a:moveTo>
                        <a:pt x="5" y="0"/>
                      </a:moveTo>
                      <a:lnTo>
                        <a:pt x="6" y="5"/>
                      </a:lnTo>
                      <a:lnTo>
                        <a:pt x="5" y="7"/>
                      </a:lnTo>
                      <a:lnTo>
                        <a:pt x="3" y="7"/>
                      </a:lnTo>
                      <a:lnTo>
                        <a:pt x="0" y="7"/>
                      </a:lnTo>
                      <a:lnTo>
                        <a:pt x="0" y="3"/>
                      </a:lnTo>
                      <a:lnTo>
                        <a:pt x="1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12" name="任意多边形: 形状 311"/>
                <p:cNvSpPr>
                  <a:spLocks noChangeAspect="1"/>
                </p:cNvSpPr>
                <p:nvPr/>
              </p:nvSpPr>
              <p:spPr bwMode="gray">
                <a:xfrm>
                  <a:off x="1963" y="2487"/>
                  <a:ext cx="2" cy="1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2"/>
                    </a:cxn>
                    <a:cxn ang="0">
                      <a:pos x="8" y="6"/>
                    </a:cxn>
                    <a:cxn ang="0">
                      <a:pos x="3" y="6"/>
                    </a:cxn>
                    <a:cxn ang="0">
                      <a:pos x="0" y="1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6">
                      <a:moveTo>
                        <a:pt x="7" y="0"/>
                      </a:moveTo>
                      <a:lnTo>
                        <a:pt x="8" y="2"/>
                      </a:lnTo>
                      <a:lnTo>
                        <a:pt x="8" y="6"/>
                      </a:lnTo>
                      <a:lnTo>
                        <a:pt x="3" y="6"/>
                      </a:lnTo>
                      <a:lnTo>
                        <a:pt x="0" y="1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13" name="任意多边形: 形状 312"/>
                <p:cNvSpPr>
                  <a:spLocks noChangeAspect="1"/>
                </p:cNvSpPr>
                <p:nvPr/>
              </p:nvSpPr>
              <p:spPr bwMode="gray">
                <a:xfrm>
                  <a:off x="1706" y="2430"/>
                  <a:ext cx="427" cy="448"/>
                </a:xfrm>
                <a:custGeom>
                  <a:avLst/>
                  <a:gdLst/>
                  <a:ahLst/>
                  <a:cxnLst>
                    <a:cxn ang="0">
                      <a:pos x="598" y="69"/>
                    </a:cxn>
                    <a:cxn ang="0">
                      <a:pos x="523" y="81"/>
                    </a:cxn>
                    <a:cxn ang="0">
                      <a:pos x="572" y="165"/>
                    </a:cxn>
                    <a:cxn ang="0">
                      <a:pos x="503" y="211"/>
                    </a:cxn>
                    <a:cxn ang="0">
                      <a:pos x="408" y="243"/>
                    </a:cxn>
                    <a:cxn ang="0">
                      <a:pos x="317" y="186"/>
                    </a:cxn>
                    <a:cxn ang="0">
                      <a:pos x="225" y="231"/>
                    </a:cxn>
                    <a:cxn ang="0">
                      <a:pos x="210" y="254"/>
                    </a:cxn>
                    <a:cxn ang="0">
                      <a:pos x="220" y="460"/>
                    </a:cxn>
                    <a:cxn ang="0">
                      <a:pos x="83" y="554"/>
                    </a:cxn>
                    <a:cxn ang="0">
                      <a:pos x="0" y="698"/>
                    </a:cxn>
                    <a:cxn ang="0">
                      <a:pos x="82" y="806"/>
                    </a:cxn>
                    <a:cxn ang="0">
                      <a:pos x="180" y="853"/>
                    </a:cxn>
                    <a:cxn ang="0">
                      <a:pos x="303" y="883"/>
                    </a:cxn>
                    <a:cxn ang="0">
                      <a:pos x="468" y="840"/>
                    </a:cxn>
                    <a:cxn ang="0">
                      <a:pos x="573" y="973"/>
                    </a:cxn>
                    <a:cxn ang="0">
                      <a:pos x="720" y="1039"/>
                    </a:cxn>
                    <a:cxn ang="0">
                      <a:pos x="749" y="1181"/>
                    </a:cxn>
                    <a:cxn ang="0">
                      <a:pos x="863" y="1243"/>
                    </a:cxn>
                    <a:cxn ang="0">
                      <a:pos x="872" y="1398"/>
                    </a:cxn>
                    <a:cxn ang="0">
                      <a:pos x="901" y="1526"/>
                    </a:cxn>
                    <a:cxn ang="0">
                      <a:pos x="1000" y="1613"/>
                    </a:cxn>
                    <a:cxn ang="0">
                      <a:pos x="1059" y="1706"/>
                    </a:cxn>
                    <a:cxn ang="0">
                      <a:pos x="1054" y="1841"/>
                    </a:cxn>
                    <a:cxn ang="0">
                      <a:pos x="904" y="2000"/>
                    </a:cxn>
                    <a:cxn ang="0">
                      <a:pos x="973" y="2055"/>
                    </a:cxn>
                    <a:cxn ang="0">
                      <a:pos x="1052" y="2092"/>
                    </a:cxn>
                    <a:cxn ang="0">
                      <a:pos x="1126" y="2180"/>
                    </a:cxn>
                    <a:cxn ang="0">
                      <a:pos x="1156" y="2196"/>
                    </a:cxn>
                    <a:cxn ang="0">
                      <a:pos x="1275" y="2045"/>
                    </a:cxn>
                    <a:cxn ang="0">
                      <a:pos x="1377" y="1895"/>
                    </a:cxn>
                    <a:cxn ang="0">
                      <a:pos x="1376" y="1762"/>
                    </a:cxn>
                    <a:cxn ang="0">
                      <a:pos x="1474" y="1650"/>
                    </a:cxn>
                    <a:cxn ang="0">
                      <a:pos x="1598" y="1588"/>
                    </a:cxn>
                    <a:cxn ang="0">
                      <a:pos x="1657" y="1570"/>
                    </a:cxn>
                    <a:cxn ang="0">
                      <a:pos x="1787" y="1512"/>
                    </a:cxn>
                    <a:cxn ang="0">
                      <a:pos x="1868" y="1305"/>
                    </a:cxn>
                    <a:cxn ang="0">
                      <a:pos x="1901" y="1102"/>
                    </a:cxn>
                    <a:cxn ang="0">
                      <a:pos x="1975" y="947"/>
                    </a:cxn>
                    <a:cxn ang="0">
                      <a:pos x="2115" y="776"/>
                    </a:cxn>
                    <a:cxn ang="0">
                      <a:pos x="2040" y="565"/>
                    </a:cxn>
                    <a:cxn ang="0">
                      <a:pos x="1896" y="463"/>
                    </a:cxn>
                    <a:cxn ang="0">
                      <a:pos x="1659" y="413"/>
                    </a:cxn>
                    <a:cxn ang="0">
                      <a:pos x="1605" y="404"/>
                    </a:cxn>
                    <a:cxn ang="0">
                      <a:pos x="1561" y="364"/>
                    </a:cxn>
                    <a:cxn ang="0">
                      <a:pos x="1403" y="342"/>
                    </a:cxn>
                    <a:cxn ang="0">
                      <a:pos x="1344" y="419"/>
                    </a:cxn>
                    <a:cxn ang="0">
                      <a:pos x="1277" y="387"/>
                    </a:cxn>
                    <a:cxn ang="0">
                      <a:pos x="1238" y="381"/>
                    </a:cxn>
                    <a:cxn ang="0">
                      <a:pos x="1261" y="339"/>
                    </a:cxn>
                    <a:cxn ang="0">
                      <a:pos x="1231" y="308"/>
                    </a:cxn>
                    <a:cxn ang="0">
                      <a:pos x="1312" y="195"/>
                    </a:cxn>
                    <a:cxn ang="0">
                      <a:pos x="1247" y="69"/>
                    </a:cxn>
                    <a:cxn ang="0">
                      <a:pos x="1141" y="170"/>
                    </a:cxn>
                    <a:cxn ang="0">
                      <a:pos x="1034" y="149"/>
                    </a:cxn>
                    <a:cxn ang="0">
                      <a:pos x="921" y="177"/>
                    </a:cxn>
                    <a:cxn ang="0">
                      <a:pos x="812" y="213"/>
                    </a:cxn>
                    <a:cxn ang="0">
                      <a:pos x="774" y="96"/>
                    </a:cxn>
                    <a:cxn ang="0">
                      <a:pos x="755" y="0"/>
                    </a:cxn>
                  </a:cxnLst>
                  <a:rect l="0" t="0" r="r" b="b"/>
                  <a:pathLst>
                    <a:path w="2135" h="2241">
                      <a:moveTo>
                        <a:pt x="725" y="3"/>
                      </a:moveTo>
                      <a:lnTo>
                        <a:pt x="725" y="15"/>
                      </a:lnTo>
                      <a:lnTo>
                        <a:pt x="713" y="28"/>
                      </a:lnTo>
                      <a:lnTo>
                        <a:pt x="706" y="35"/>
                      </a:lnTo>
                      <a:lnTo>
                        <a:pt x="702" y="37"/>
                      </a:lnTo>
                      <a:lnTo>
                        <a:pt x="686" y="38"/>
                      </a:lnTo>
                      <a:lnTo>
                        <a:pt x="680" y="42"/>
                      </a:lnTo>
                      <a:lnTo>
                        <a:pt x="672" y="46"/>
                      </a:lnTo>
                      <a:lnTo>
                        <a:pt x="666" y="54"/>
                      </a:lnTo>
                      <a:lnTo>
                        <a:pt x="661" y="57"/>
                      </a:lnTo>
                      <a:lnTo>
                        <a:pt x="632" y="59"/>
                      </a:lnTo>
                      <a:lnTo>
                        <a:pt x="616" y="63"/>
                      </a:lnTo>
                      <a:lnTo>
                        <a:pt x="598" y="69"/>
                      </a:lnTo>
                      <a:lnTo>
                        <a:pt x="594" y="73"/>
                      </a:lnTo>
                      <a:lnTo>
                        <a:pt x="593" y="74"/>
                      </a:lnTo>
                      <a:lnTo>
                        <a:pt x="568" y="73"/>
                      </a:lnTo>
                      <a:lnTo>
                        <a:pt x="550" y="68"/>
                      </a:lnTo>
                      <a:lnTo>
                        <a:pt x="529" y="55"/>
                      </a:lnTo>
                      <a:lnTo>
                        <a:pt x="507" y="53"/>
                      </a:lnTo>
                      <a:lnTo>
                        <a:pt x="500" y="51"/>
                      </a:lnTo>
                      <a:lnTo>
                        <a:pt x="496" y="51"/>
                      </a:lnTo>
                      <a:lnTo>
                        <a:pt x="495" y="51"/>
                      </a:lnTo>
                      <a:lnTo>
                        <a:pt x="496" y="60"/>
                      </a:lnTo>
                      <a:lnTo>
                        <a:pt x="500" y="69"/>
                      </a:lnTo>
                      <a:lnTo>
                        <a:pt x="511" y="74"/>
                      </a:lnTo>
                      <a:lnTo>
                        <a:pt x="523" y="81"/>
                      </a:lnTo>
                      <a:lnTo>
                        <a:pt x="525" y="84"/>
                      </a:lnTo>
                      <a:lnTo>
                        <a:pt x="524" y="96"/>
                      </a:lnTo>
                      <a:lnTo>
                        <a:pt x="521" y="109"/>
                      </a:lnTo>
                      <a:lnTo>
                        <a:pt x="521" y="116"/>
                      </a:lnTo>
                      <a:lnTo>
                        <a:pt x="522" y="121"/>
                      </a:lnTo>
                      <a:lnTo>
                        <a:pt x="527" y="138"/>
                      </a:lnTo>
                      <a:lnTo>
                        <a:pt x="528" y="146"/>
                      </a:lnTo>
                      <a:lnTo>
                        <a:pt x="530" y="152"/>
                      </a:lnTo>
                      <a:lnTo>
                        <a:pt x="545" y="155"/>
                      </a:lnTo>
                      <a:lnTo>
                        <a:pt x="548" y="156"/>
                      </a:lnTo>
                      <a:lnTo>
                        <a:pt x="572" y="155"/>
                      </a:lnTo>
                      <a:lnTo>
                        <a:pt x="572" y="164"/>
                      </a:lnTo>
                      <a:lnTo>
                        <a:pt x="572" y="165"/>
                      </a:lnTo>
                      <a:lnTo>
                        <a:pt x="570" y="168"/>
                      </a:lnTo>
                      <a:lnTo>
                        <a:pt x="559" y="170"/>
                      </a:lnTo>
                      <a:lnTo>
                        <a:pt x="551" y="173"/>
                      </a:lnTo>
                      <a:lnTo>
                        <a:pt x="550" y="176"/>
                      </a:lnTo>
                      <a:lnTo>
                        <a:pt x="545" y="179"/>
                      </a:lnTo>
                      <a:lnTo>
                        <a:pt x="537" y="179"/>
                      </a:lnTo>
                      <a:lnTo>
                        <a:pt x="532" y="187"/>
                      </a:lnTo>
                      <a:lnTo>
                        <a:pt x="527" y="202"/>
                      </a:lnTo>
                      <a:lnTo>
                        <a:pt x="522" y="205"/>
                      </a:lnTo>
                      <a:lnTo>
                        <a:pt x="517" y="207"/>
                      </a:lnTo>
                      <a:lnTo>
                        <a:pt x="512" y="207"/>
                      </a:lnTo>
                      <a:lnTo>
                        <a:pt x="506" y="210"/>
                      </a:lnTo>
                      <a:lnTo>
                        <a:pt x="503" y="211"/>
                      </a:lnTo>
                      <a:lnTo>
                        <a:pt x="501" y="216"/>
                      </a:lnTo>
                      <a:lnTo>
                        <a:pt x="492" y="216"/>
                      </a:lnTo>
                      <a:lnTo>
                        <a:pt x="480" y="221"/>
                      </a:lnTo>
                      <a:lnTo>
                        <a:pt x="478" y="221"/>
                      </a:lnTo>
                      <a:lnTo>
                        <a:pt x="470" y="225"/>
                      </a:lnTo>
                      <a:lnTo>
                        <a:pt x="462" y="229"/>
                      </a:lnTo>
                      <a:lnTo>
                        <a:pt x="457" y="232"/>
                      </a:lnTo>
                      <a:lnTo>
                        <a:pt x="449" y="240"/>
                      </a:lnTo>
                      <a:lnTo>
                        <a:pt x="447" y="241"/>
                      </a:lnTo>
                      <a:lnTo>
                        <a:pt x="428" y="245"/>
                      </a:lnTo>
                      <a:lnTo>
                        <a:pt x="411" y="245"/>
                      </a:lnTo>
                      <a:lnTo>
                        <a:pt x="409" y="243"/>
                      </a:lnTo>
                      <a:lnTo>
                        <a:pt x="408" y="243"/>
                      </a:lnTo>
                      <a:lnTo>
                        <a:pt x="394" y="235"/>
                      </a:lnTo>
                      <a:lnTo>
                        <a:pt x="390" y="231"/>
                      </a:lnTo>
                      <a:lnTo>
                        <a:pt x="387" y="226"/>
                      </a:lnTo>
                      <a:lnTo>
                        <a:pt x="384" y="221"/>
                      </a:lnTo>
                      <a:lnTo>
                        <a:pt x="379" y="214"/>
                      </a:lnTo>
                      <a:lnTo>
                        <a:pt x="379" y="216"/>
                      </a:lnTo>
                      <a:lnTo>
                        <a:pt x="368" y="221"/>
                      </a:lnTo>
                      <a:lnTo>
                        <a:pt x="362" y="192"/>
                      </a:lnTo>
                      <a:lnTo>
                        <a:pt x="354" y="181"/>
                      </a:lnTo>
                      <a:lnTo>
                        <a:pt x="349" y="176"/>
                      </a:lnTo>
                      <a:lnTo>
                        <a:pt x="338" y="176"/>
                      </a:lnTo>
                      <a:lnTo>
                        <a:pt x="319" y="186"/>
                      </a:lnTo>
                      <a:lnTo>
                        <a:pt x="317" y="186"/>
                      </a:lnTo>
                      <a:lnTo>
                        <a:pt x="313" y="179"/>
                      </a:lnTo>
                      <a:lnTo>
                        <a:pt x="309" y="177"/>
                      </a:lnTo>
                      <a:lnTo>
                        <a:pt x="307" y="177"/>
                      </a:lnTo>
                      <a:lnTo>
                        <a:pt x="303" y="182"/>
                      </a:lnTo>
                      <a:lnTo>
                        <a:pt x="302" y="188"/>
                      </a:lnTo>
                      <a:lnTo>
                        <a:pt x="298" y="192"/>
                      </a:lnTo>
                      <a:lnTo>
                        <a:pt x="218" y="192"/>
                      </a:lnTo>
                      <a:lnTo>
                        <a:pt x="217" y="191"/>
                      </a:lnTo>
                      <a:lnTo>
                        <a:pt x="217" y="222"/>
                      </a:lnTo>
                      <a:lnTo>
                        <a:pt x="217" y="222"/>
                      </a:lnTo>
                      <a:lnTo>
                        <a:pt x="217" y="225"/>
                      </a:lnTo>
                      <a:lnTo>
                        <a:pt x="221" y="226"/>
                      </a:lnTo>
                      <a:lnTo>
                        <a:pt x="225" y="231"/>
                      </a:lnTo>
                      <a:lnTo>
                        <a:pt x="232" y="231"/>
                      </a:lnTo>
                      <a:lnTo>
                        <a:pt x="234" y="229"/>
                      </a:lnTo>
                      <a:lnTo>
                        <a:pt x="244" y="227"/>
                      </a:lnTo>
                      <a:lnTo>
                        <a:pt x="249" y="235"/>
                      </a:lnTo>
                      <a:lnTo>
                        <a:pt x="250" y="242"/>
                      </a:lnTo>
                      <a:lnTo>
                        <a:pt x="254" y="252"/>
                      </a:lnTo>
                      <a:lnTo>
                        <a:pt x="254" y="253"/>
                      </a:lnTo>
                      <a:lnTo>
                        <a:pt x="249" y="254"/>
                      </a:lnTo>
                      <a:lnTo>
                        <a:pt x="248" y="252"/>
                      </a:lnTo>
                      <a:lnTo>
                        <a:pt x="244" y="251"/>
                      </a:lnTo>
                      <a:lnTo>
                        <a:pt x="234" y="249"/>
                      </a:lnTo>
                      <a:lnTo>
                        <a:pt x="227" y="252"/>
                      </a:lnTo>
                      <a:lnTo>
                        <a:pt x="210" y="254"/>
                      </a:lnTo>
                      <a:lnTo>
                        <a:pt x="205" y="257"/>
                      </a:lnTo>
                      <a:lnTo>
                        <a:pt x="205" y="295"/>
                      </a:lnTo>
                      <a:lnTo>
                        <a:pt x="210" y="300"/>
                      </a:lnTo>
                      <a:lnTo>
                        <a:pt x="222" y="310"/>
                      </a:lnTo>
                      <a:lnTo>
                        <a:pt x="228" y="316"/>
                      </a:lnTo>
                      <a:lnTo>
                        <a:pt x="233" y="326"/>
                      </a:lnTo>
                      <a:lnTo>
                        <a:pt x="240" y="354"/>
                      </a:lnTo>
                      <a:lnTo>
                        <a:pt x="239" y="360"/>
                      </a:lnTo>
                      <a:lnTo>
                        <a:pt x="238" y="370"/>
                      </a:lnTo>
                      <a:lnTo>
                        <a:pt x="228" y="433"/>
                      </a:lnTo>
                      <a:lnTo>
                        <a:pt x="227" y="434"/>
                      </a:lnTo>
                      <a:lnTo>
                        <a:pt x="223" y="452"/>
                      </a:lnTo>
                      <a:lnTo>
                        <a:pt x="220" y="460"/>
                      </a:lnTo>
                      <a:lnTo>
                        <a:pt x="218" y="472"/>
                      </a:lnTo>
                      <a:lnTo>
                        <a:pt x="217" y="475"/>
                      </a:lnTo>
                      <a:lnTo>
                        <a:pt x="216" y="483"/>
                      </a:lnTo>
                      <a:lnTo>
                        <a:pt x="213" y="498"/>
                      </a:lnTo>
                      <a:lnTo>
                        <a:pt x="211" y="504"/>
                      </a:lnTo>
                      <a:lnTo>
                        <a:pt x="210" y="511"/>
                      </a:lnTo>
                      <a:lnTo>
                        <a:pt x="209" y="514"/>
                      </a:lnTo>
                      <a:lnTo>
                        <a:pt x="202" y="517"/>
                      </a:lnTo>
                      <a:lnTo>
                        <a:pt x="182" y="516"/>
                      </a:lnTo>
                      <a:lnTo>
                        <a:pt x="169" y="521"/>
                      </a:lnTo>
                      <a:lnTo>
                        <a:pt x="118" y="536"/>
                      </a:lnTo>
                      <a:lnTo>
                        <a:pt x="99" y="543"/>
                      </a:lnTo>
                      <a:lnTo>
                        <a:pt x="83" y="554"/>
                      </a:lnTo>
                      <a:lnTo>
                        <a:pt x="72" y="563"/>
                      </a:lnTo>
                      <a:lnTo>
                        <a:pt x="59" y="579"/>
                      </a:lnTo>
                      <a:lnTo>
                        <a:pt x="50" y="591"/>
                      </a:lnTo>
                      <a:lnTo>
                        <a:pt x="41" y="607"/>
                      </a:lnTo>
                      <a:lnTo>
                        <a:pt x="39" y="613"/>
                      </a:lnTo>
                      <a:lnTo>
                        <a:pt x="39" y="643"/>
                      </a:lnTo>
                      <a:lnTo>
                        <a:pt x="30" y="644"/>
                      </a:lnTo>
                      <a:lnTo>
                        <a:pt x="21" y="646"/>
                      </a:lnTo>
                      <a:lnTo>
                        <a:pt x="17" y="651"/>
                      </a:lnTo>
                      <a:lnTo>
                        <a:pt x="13" y="668"/>
                      </a:lnTo>
                      <a:lnTo>
                        <a:pt x="1" y="690"/>
                      </a:lnTo>
                      <a:lnTo>
                        <a:pt x="0" y="694"/>
                      </a:lnTo>
                      <a:lnTo>
                        <a:pt x="0" y="698"/>
                      </a:lnTo>
                      <a:lnTo>
                        <a:pt x="11" y="721"/>
                      </a:lnTo>
                      <a:lnTo>
                        <a:pt x="13" y="733"/>
                      </a:lnTo>
                      <a:lnTo>
                        <a:pt x="14" y="737"/>
                      </a:lnTo>
                      <a:lnTo>
                        <a:pt x="23" y="748"/>
                      </a:lnTo>
                      <a:lnTo>
                        <a:pt x="27" y="756"/>
                      </a:lnTo>
                      <a:lnTo>
                        <a:pt x="39" y="769"/>
                      </a:lnTo>
                      <a:lnTo>
                        <a:pt x="49" y="775"/>
                      </a:lnTo>
                      <a:lnTo>
                        <a:pt x="50" y="784"/>
                      </a:lnTo>
                      <a:lnTo>
                        <a:pt x="44" y="794"/>
                      </a:lnTo>
                      <a:lnTo>
                        <a:pt x="45" y="797"/>
                      </a:lnTo>
                      <a:lnTo>
                        <a:pt x="57" y="801"/>
                      </a:lnTo>
                      <a:lnTo>
                        <a:pt x="77" y="802"/>
                      </a:lnTo>
                      <a:lnTo>
                        <a:pt x="82" y="806"/>
                      </a:lnTo>
                      <a:lnTo>
                        <a:pt x="86" y="811"/>
                      </a:lnTo>
                      <a:lnTo>
                        <a:pt x="88" y="822"/>
                      </a:lnTo>
                      <a:lnTo>
                        <a:pt x="91" y="826"/>
                      </a:lnTo>
                      <a:lnTo>
                        <a:pt x="104" y="829"/>
                      </a:lnTo>
                      <a:lnTo>
                        <a:pt x="119" y="830"/>
                      </a:lnTo>
                      <a:lnTo>
                        <a:pt x="127" y="829"/>
                      </a:lnTo>
                      <a:lnTo>
                        <a:pt x="145" y="819"/>
                      </a:lnTo>
                      <a:lnTo>
                        <a:pt x="167" y="803"/>
                      </a:lnTo>
                      <a:lnTo>
                        <a:pt x="177" y="794"/>
                      </a:lnTo>
                      <a:lnTo>
                        <a:pt x="180" y="792"/>
                      </a:lnTo>
                      <a:lnTo>
                        <a:pt x="180" y="795"/>
                      </a:lnTo>
                      <a:lnTo>
                        <a:pt x="180" y="849"/>
                      </a:lnTo>
                      <a:lnTo>
                        <a:pt x="180" y="853"/>
                      </a:lnTo>
                      <a:lnTo>
                        <a:pt x="180" y="882"/>
                      </a:lnTo>
                      <a:lnTo>
                        <a:pt x="183" y="886"/>
                      </a:lnTo>
                      <a:lnTo>
                        <a:pt x="189" y="889"/>
                      </a:lnTo>
                      <a:lnTo>
                        <a:pt x="194" y="889"/>
                      </a:lnTo>
                      <a:lnTo>
                        <a:pt x="201" y="887"/>
                      </a:lnTo>
                      <a:lnTo>
                        <a:pt x="201" y="887"/>
                      </a:lnTo>
                      <a:lnTo>
                        <a:pt x="209" y="883"/>
                      </a:lnTo>
                      <a:lnTo>
                        <a:pt x="226" y="882"/>
                      </a:lnTo>
                      <a:lnTo>
                        <a:pt x="228" y="880"/>
                      </a:lnTo>
                      <a:lnTo>
                        <a:pt x="236" y="880"/>
                      </a:lnTo>
                      <a:lnTo>
                        <a:pt x="254" y="886"/>
                      </a:lnTo>
                      <a:lnTo>
                        <a:pt x="295" y="887"/>
                      </a:lnTo>
                      <a:lnTo>
                        <a:pt x="303" y="883"/>
                      </a:lnTo>
                      <a:lnTo>
                        <a:pt x="308" y="880"/>
                      </a:lnTo>
                      <a:lnTo>
                        <a:pt x="334" y="871"/>
                      </a:lnTo>
                      <a:lnTo>
                        <a:pt x="341" y="867"/>
                      </a:lnTo>
                      <a:lnTo>
                        <a:pt x="366" y="845"/>
                      </a:lnTo>
                      <a:lnTo>
                        <a:pt x="383" y="826"/>
                      </a:lnTo>
                      <a:lnTo>
                        <a:pt x="389" y="819"/>
                      </a:lnTo>
                      <a:lnTo>
                        <a:pt x="405" y="816"/>
                      </a:lnTo>
                      <a:lnTo>
                        <a:pt x="411" y="816"/>
                      </a:lnTo>
                      <a:lnTo>
                        <a:pt x="438" y="812"/>
                      </a:lnTo>
                      <a:lnTo>
                        <a:pt x="457" y="813"/>
                      </a:lnTo>
                      <a:lnTo>
                        <a:pt x="460" y="816"/>
                      </a:lnTo>
                      <a:lnTo>
                        <a:pt x="465" y="823"/>
                      </a:lnTo>
                      <a:lnTo>
                        <a:pt x="468" y="840"/>
                      </a:lnTo>
                      <a:lnTo>
                        <a:pt x="468" y="872"/>
                      </a:lnTo>
                      <a:lnTo>
                        <a:pt x="467" y="882"/>
                      </a:lnTo>
                      <a:lnTo>
                        <a:pt x="462" y="889"/>
                      </a:lnTo>
                      <a:lnTo>
                        <a:pt x="460" y="893"/>
                      </a:lnTo>
                      <a:lnTo>
                        <a:pt x="459" y="900"/>
                      </a:lnTo>
                      <a:lnTo>
                        <a:pt x="465" y="924"/>
                      </a:lnTo>
                      <a:lnTo>
                        <a:pt x="474" y="937"/>
                      </a:lnTo>
                      <a:lnTo>
                        <a:pt x="481" y="943"/>
                      </a:lnTo>
                      <a:lnTo>
                        <a:pt x="508" y="963"/>
                      </a:lnTo>
                      <a:lnTo>
                        <a:pt x="521" y="967"/>
                      </a:lnTo>
                      <a:lnTo>
                        <a:pt x="538" y="969"/>
                      </a:lnTo>
                      <a:lnTo>
                        <a:pt x="557" y="969"/>
                      </a:lnTo>
                      <a:lnTo>
                        <a:pt x="573" y="973"/>
                      </a:lnTo>
                      <a:lnTo>
                        <a:pt x="580" y="979"/>
                      </a:lnTo>
                      <a:lnTo>
                        <a:pt x="582" y="983"/>
                      </a:lnTo>
                      <a:lnTo>
                        <a:pt x="589" y="991"/>
                      </a:lnTo>
                      <a:lnTo>
                        <a:pt x="597" y="995"/>
                      </a:lnTo>
                      <a:lnTo>
                        <a:pt x="635" y="1005"/>
                      </a:lnTo>
                      <a:lnTo>
                        <a:pt x="651" y="1020"/>
                      </a:lnTo>
                      <a:lnTo>
                        <a:pt x="656" y="1023"/>
                      </a:lnTo>
                      <a:lnTo>
                        <a:pt x="666" y="1023"/>
                      </a:lnTo>
                      <a:lnTo>
                        <a:pt x="675" y="1021"/>
                      </a:lnTo>
                      <a:lnTo>
                        <a:pt x="680" y="1021"/>
                      </a:lnTo>
                      <a:lnTo>
                        <a:pt x="693" y="1023"/>
                      </a:lnTo>
                      <a:lnTo>
                        <a:pt x="712" y="1034"/>
                      </a:lnTo>
                      <a:lnTo>
                        <a:pt x="720" y="1039"/>
                      </a:lnTo>
                      <a:lnTo>
                        <a:pt x="726" y="1050"/>
                      </a:lnTo>
                      <a:lnTo>
                        <a:pt x="731" y="1065"/>
                      </a:lnTo>
                      <a:lnTo>
                        <a:pt x="732" y="1080"/>
                      </a:lnTo>
                      <a:lnTo>
                        <a:pt x="736" y="1088"/>
                      </a:lnTo>
                      <a:lnTo>
                        <a:pt x="739" y="1093"/>
                      </a:lnTo>
                      <a:lnTo>
                        <a:pt x="739" y="1102"/>
                      </a:lnTo>
                      <a:lnTo>
                        <a:pt x="737" y="1119"/>
                      </a:lnTo>
                      <a:lnTo>
                        <a:pt x="729" y="1120"/>
                      </a:lnTo>
                      <a:lnTo>
                        <a:pt x="729" y="1124"/>
                      </a:lnTo>
                      <a:lnTo>
                        <a:pt x="729" y="1129"/>
                      </a:lnTo>
                      <a:lnTo>
                        <a:pt x="736" y="1145"/>
                      </a:lnTo>
                      <a:lnTo>
                        <a:pt x="743" y="1168"/>
                      </a:lnTo>
                      <a:lnTo>
                        <a:pt x="749" y="1181"/>
                      </a:lnTo>
                      <a:lnTo>
                        <a:pt x="764" y="1181"/>
                      </a:lnTo>
                      <a:lnTo>
                        <a:pt x="775" y="1182"/>
                      </a:lnTo>
                      <a:lnTo>
                        <a:pt x="788" y="1182"/>
                      </a:lnTo>
                      <a:lnTo>
                        <a:pt x="793" y="1184"/>
                      </a:lnTo>
                      <a:lnTo>
                        <a:pt x="836" y="1184"/>
                      </a:lnTo>
                      <a:lnTo>
                        <a:pt x="841" y="1185"/>
                      </a:lnTo>
                      <a:lnTo>
                        <a:pt x="844" y="1188"/>
                      </a:lnTo>
                      <a:lnTo>
                        <a:pt x="846" y="1193"/>
                      </a:lnTo>
                      <a:lnTo>
                        <a:pt x="844" y="1203"/>
                      </a:lnTo>
                      <a:lnTo>
                        <a:pt x="841" y="1211"/>
                      </a:lnTo>
                      <a:lnTo>
                        <a:pt x="841" y="1217"/>
                      </a:lnTo>
                      <a:lnTo>
                        <a:pt x="846" y="1237"/>
                      </a:lnTo>
                      <a:lnTo>
                        <a:pt x="863" y="1243"/>
                      </a:lnTo>
                      <a:lnTo>
                        <a:pt x="866" y="1246"/>
                      </a:lnTo>
                      <a:lnTo>
                        <a:pt x="871" y="1260"/>
                      </a:lnTo>
                      <a:lnTo>
                        <a:pt x="881" y="1279"/>
                      </a:lnTo>
                      <a:lnTo>
                        <a:pt x="883" y="1289"/>
                      </a:lnTo>
                      <a:lnTo>
                        <a:pt x="883" y="1312"/>
                      </a:lnTo>
                      <a:lnTo>
                        <a:pt x="882" y="1341"/>
                      </a:lnTo>
                      <a:lnTo>
                        <a:pt x="881" y="1345"/>
                      </a:lnTo>
                      <a:lnTo>
                        <a:pt x="876" y="1356"/>
                      </a:lnTo>
                      <a:lnTo>
                        <a:pt x="871" y="1367"/>
                      </a:lnTo>
                      <a:lnTo>
                        <a:pt x="869" y="1373"/>
                      </a:lnTo>
                      <a:lnTo>
                        <a:pt x="869" y="1381"/>
                      </a:lnTo>
                      <a:lnTo>
                        <a:pt x="871" y="1386"/>
                      </a:lnTo>
                      <a:lnTo>
                        <a:pt x="872" y="1398"/>
                      </a:lnTo>
                      <a:lnTo>
                        <a:pt x="871" y="1399"/>
                      </a:lnTo>
                      <a:lnTo>
                        <a:pt x="863" y="1402"/>
                      </a:lnTo>
                      <a:lnTo>
                        <a:pt x="862" y="1403"/>
                      </a:lnTo>
                      <a:lnTo>
                        <a:pt x="861" y="1408"/>
                      </a:lnTo>
                      <a:lnTo>
                        <a:pt x="861" y="1410"/>
                      </a:lnTo>
                      <a:lnTo>
                        <a:pt x="868" y="1424"/>
                      </a:lnTo>
                      <a:lnTo>
                        <a:pt x="869" y="1426"/>
                      </a:lnTo>
                      <a:lnTo>
                        <a:pt x="871" y="1474"/>
                      </a:lnTo>
                      <a:lnTo>
                        <a:pt x="869" y="1507"/>
                      </a:lnTo>
                      <a:lnTo>
                        <a:pt x="873" y="1516"/>
                      </a:lnTo>
                      <a:lnTo>
                        <a:pt x="879" y="1518"/>
                      </a:lnTo>
                      <a:lnTo>
                        <a:pt x="894" y="1522"/>
                      </a:lnTo>
                      <a:lnTo>
                        <a:pt x="901" y="1526"/>
                      </a:lnTo>
                      <a:lnTo>
                        <a:pt x="919" y="1528"/>
                      </a:lnTo>
                      <a:lnTo>
                        <a:pt x="931" y="1528"/>
                      </a:lnTo>
                      <a:lnTo>
                        <a:pt x="943" y="1527"/>
                      </a:lnTo>
                      <a:lnTo>
                        <a:pt x="948" y="1524"/>
                      </a:lnTo>
                      <a:lnTo>
                        <a:pt x="957" y="1521"/>
                      </a:lnTo>
                      <a:lnTo>
                        <a:pt x="963" y="1526"/>
                      </a:lnTo>
                      <a:lnTo>
                        <a:pt x="986" y="1533"/>
                      </a:lnTo>
                      <a:lnTo>
                        <a:pt x="992" y="1542"/>
                      </a:lnTo>
                      <a:lnTo>
                        <a:pt x="994" y="1548"/>
                      </a:lnTo>
                      <a:lnTo>
                        <a:pt x="996" y="1571"/>
                      </a:lnTo>
                      <a:lnTo>
                        <a:pt x="1000" y="1583"/>
                      </a:lnTo>
                      <a:lnTo>
                        <a:pt x="998" y="1608"/>
                      </a:lnTo>
                      <a:lnTo>
                        <a:pt x="1000" y="1613"/>
                      </a:lnTo>
                      <a:lnTo>
                        <a:pt x="1006" y="1620"/>
                      </a:lnTo>
                      <a:lnTo>
                        <a:pt x="1013" y="1625"/>
                      </a:lnTo>
                      <a:lnTo>
                        <a:pt x="1019" y="1628"/>
                      </a:lnTo>
                      <a:lnTo>
                        <a:pt x="1029" y="1628"/>
                      </a:lnTo>
                      <a:lnTo>
                        <a:pt x="1035" y="1625"/>
                      </a:lnTo>
                      <a:lnTo>
                        <a:pt x="1048" y="1625"/>
                      </a:lnTo>
                      <a:lnTo>
                        <a:pt x="1057" y="1623"/>
                      </a:lnTo>
                      <a:lnTo>
                        <a:pt x="1062" y="1628"/>
                      </a:lnTo>
                      <a:lnTo>
                        <a:pt x="1067" y="1636"/>
                      </a:lnTo>
                      <a:lnTo>
                        <a:pt x="1067" y="1661"/>
                      </a:lnTo>
                      <a:lnTo>
                        <a:pt x="1066" y="1664"/>
                      </a:lnTo>
                      <a:lnTo>
                        <a:pt x="1062" y="1680"/>
                      </a:lnTo>
                      <a:lnTo>
                        <a:pt x="1059" y="1706"/>
                      </a:lnTo>
                      <a:lnTo>
                        <a:pt x="1057" y="1726"/>
                      </a:lnTo>
                      <a:lnTo>
                        <a:pt x="1066" y="1726"/>
                      </a:lnTo>
                      <a:lnTo>
                        <a:pt x="1070" y="1725"/>
                      </a:lnTo>
                      <a:lnTo>
                        <a:pt x="1084" y="1725"/>
                      </a:lnTo>
                      <a:lnTo>
                        <a:pt x="1091" y="1732"/>
                      </a:lnTo>
                      <a:lnTo>
                        <a:pt x="1103" y="1771"/>
                      </a:lnTo>
                      <a:lnTo>
                        <a:pt x="1103" y="1803"/>
                      </a:lnTo>
                      <a:lnTo>
                        <a:pt x="1102" y="1814"/>
                      </a:lnTo>
                      <a:lnTo>
                        <a:pt x="1099" y="1818"/>
                      </a:lnTo>
                      <a:lnTo>
                        <a:pt x="1097" y="1822"/>
                      </a:lnTo>
                      <a:lnTo>
                        <a:pt x="1073" y="1838"/>
                      </a:lnTo>
                      <a:lnTo>
                        <a:pt x="1066" y="1840"/>
                      </a:lnTo>
                      <a:lnTo>
                        <a:pt x="1054" y="1841"/>
                      </a:lnTo>
                      <a:lnTo>
                        <a:pt x="1046" y="1845"/>
                      </a:lnTo>
                      <a:lnTo>
                        <a:pt x="1037" y="1857"/>
                      </a:lnTo>
                      <a:lnTo>
                        <a:pt x="1028" y="1867"/>
                      </a:lnTo>
                      <a:lnTo>
                        <a:pt x="984" y="1905"/>
                      </a:lnTo>
                      <a:lnTo>
                        <a:pt x="982" y="1909"/>
                      </a:lnTo>
                      <a:lnTo>
                        <a:pt x="978" y="1916"/>
                      </a:lnTo>
                      <a:lnTo>
                        <a:pt x="958" y="1941"/>
                      </a:lnTo>
                      <a:lnTo>
                        <a:pt x="955" y="1947"/>
                      </a:lnTo>
                      <a:lnTo>
                        <a:pt x="937" y="1968"/>
                      </a:lnTo>
                      <a:lnTo>
                        <a:pt x="922" y="1980"/>
                      </a:lnTo>
                      <a:lnTo>
                        <a:pt x="915" y="1989"/>
                      </a:lnTo>
                      <a:lnTo>
                        <a:pt x="906" y="1995"/>
                      </a:lnTo>
                      <a:lnTo>
                        <a:pt x="904" y="2000"/>
                      </a:lnTo>
                      <a:lnTo>
                        <a:pt x="895" y="2010"/>
                      </a:lnTo>
                      <a:lnTo>
                        <a:pt x="885" y="2015"/>
                      </a:lnTo>
                      <a:lnTo>
                        <a:pt x="904" y="2017"/>
                      </a:lnTo>
                      <a:lnTo>
                        <a:pt x="911" y="2013"/>
                      </a:lnTo>
                      <a:lnTo>
                        <a:pt x="915" y="2007"/>
                      </a:lnTo>
                      <a:lnTo>
                        <a:pt x="920" y="2005"/>
                      </a:lnTo>
                      <a:lnTo>
                        <a:pt x="925" y="2005"/>
                      </a:lnTo>
                      <a:lnTo>
                        <a:pt x="931" y="2007"/>
                      </a:lnTo>
                      <a:lnTo>
                        <a:pt x="943" y="2017"/>
                      </a:lnTo>
                      <a:lnTo>
                        <a:pt x="948" y="2022"/>
                      </a:lnTo>
                      <a:lnTo>
                        <a:pt x="959" y="2032"/>
                      </a:lnTo>
                      <a:lnTo>
                        <a:pt x="968" y="2040"/>
                      </a:lnTo>
                      <a:lnTo>
                        <a:pt x="973" y="2055"/>
                      </a:lnTo>
                      <a:lnTo>
                        <a:pt x="974" y="2064"/>
                      </a:lnTo>
                      <a:lnTo>
                        <a:pt x="982" y="2065"/>
                      </a:lnTo>
                      <a:lnTo>
                        <a:pt x="986" y="2064"/>
                      </a:lnTo>
                      <a:lnTo>
                        <a:pt x="1000" y="2053"/>
                      </a:lnTo>
                      <a:lnTo>
                        <a:pt x="1005" y="2056"/>
                      </a:lnTo>
                      <a:lnTo>
                        <a:pt x="1006" y="2060"/>
                      </a:lnTo>
                      <a:lnTo>
                        <a:pt x="1011" y="2070"/>
                      </a:lnTo>
                      <a:lnTo>
                        <a:pt x="1018" y="2078"/>
                      </a:lnTo>
                      <a:lnTo>
                        <a:pt x="1021" y="2081"/>
                      </a:lnTo>
                      <a:lnTo>
                        <a:pt x="1025" y="2082"/>
                      </a:lnTo>
                      <a:lnTo>
                        <a:pt x="1033" y="2082"/>
                      </a:lnTo>
                      <a:lnTo>
                        <a:pt x="1040" y="2091"/>
                      </a:lnTo>
                      <a:lnTo>
                        <a:pt x="1052" y="2092"/>
                      </a:lnTo>
                      <a:lnTo>
                        <a:pt x="1055" y="2096"/>
                      </a:lnTo>
                      <a:lnTo>
                        <a:pt x="1062" y="2107"/>
                      </a:lnTo>
                      <a:lnTo>
                        <a:pt x="1068" y="2112"/>
                      </a:lnTo>
                      <a:lnTo>
                        <a:pt x="1077" y="2117"/>
                      </a:lnTo>
                      <a:lnTo>
                        <a:pt x="1082" y="2118"/>
                      </a:lnTo>
                      <a:lnTo>
                        <a:pt x="1097" y="2125"/>
                      </a:lnTo>
                      <a:lnTo>
                        <a:pt x="1100" y="2131"/>
                      </a:lnTo>
                      <a:lnTo>
                        <a:pt x="1104" y="2150"/>
                      </a:lnTo>
                      <a:lnTo>
                        <a:pt x="1107" y="2153"/>
                      </a:lnTo>
                      <a:lnTo>
                        <a:pt x="1127" y="2168"/>
                      </a:lnTo>
                      <a:lnTo>
                        <a:pt x="1132" y="2177"/>
                      </a:lnTo>
                      <a:lnTo>
                        <a:pt x="1131" y="2179"/>
                      </a:lnTo>
                      <a:lnTo>
                        <a:pt x="1126" y="2180"/>
                      </a:lnTo>
                      <a:lnTo>
                        <a:pt x="1124" y="2188"/>
                      </a:lnTo>
                      <a:lnTo>
                        <a:pt x="1121" y="2189"/>
                      </a:lnTo>
                      <a:lnTo>
                        <a:pt x="1116" y="2196"/>
                      </a:lnTo>
                      <a:lnTo>
                        <a:pt x="1114" y="2204"/>
                      </a:lnTo>
                      <a:lnTo>
                        <a:pt x="1114" y="2220"/>
                      </a:lnTo>
                      <a:lnTo>
                        <a:pt x="1111" y="2234"/>
                      </a:lnTo>
                      <a:lnTo>
                        <a:pt x="1113" y="2236"/>
                      </a:lnTo>
                      <a:lnTo>
                        <a:pt x="1116" y="2241"/>
                      </a:lnTo>
                      <a:lnTo>
                        <a:pt x="1116" y="2237"/>
                      </a:lnTo>
                      <a:lnTo>
                        <a:pt x="1121" y="2232"/>
                      </a:lnTo>
                      <a:lnTo>
                        <a:pt x="1130" y="2227"/>
                      </a:lnTo>
                      <a:lnTo>
                        <a:pt x="1145" y="2215"/>
                      </a:lnTo>
                      <a:lnTo>
                        <a:pt x="1156" y="2196"/>
                      </a:lnTo>
                      <a:lnTo>
                        <a:pt x="1167" y="2184"/>
                      </a:lnTo>
                      <a:lnTo>
                        <a:pt x="1173" y="2156"/>
                      </a:lnTo>
                      <a:lnTo>
                        <a:pt x="1178" y="2148"/>
                      </a:lnTo>
                      <a:lnTo>
                        <a:pt x="1193" y="2132"/>
                      </a:lnTo>
                      <a:lnTo>
                        <a:pt x="1199" y="2129"/>
                      </a:lnTo>
                      <a:lnTo>
                        <a:pt x="1221" y="2112"/>
                      </a:lnTo>
                      <a:lnTo>
                        <a:pt x="1229" y="2108"/>
                      </a:lnTo>
                      <a:lnTo>
                        <a:pt x="1238" y="2102"/>
                      </a:lnTo>
                      <a:lnTo>
                        <a:pt x="1244" y="2096"/>
                      </a:lnTo>
                      <a:lnTo>
                        <a:pt x="1247" y="2088"/>
                      </a:lnTo>
                      <a:lnTo>
                        <a:pt x="1253" y="2078"/>
                      </a:lnTo>
                      <a:lnTo>
                        <a:pt x="1267" y="2059"/>
                      </a:lnTo>
                      <a:lnTo>
                        <a:pt x="1275" y="2045"/>
                      </a:lnTo>
                      <a:lnTo>
                        <a:pt x="1286" y="2032"/>
                      </a:lnTo>
                      <a:lnTo>
                        <a:pt x="1291" y="2010"/>
                      </a:lnTo>
                      <a:lnTo>
                        <a:pt x="1303" y="1981"/>
                      </a:lnTo>
                      <a:lnTo>
                        <a:pt x="1309" y="1973"/>
                      </a:lnTo>
                      <a:lnTo>
                        <a:pt x="1314" y="1963"/>
                      </a:lnTo>
                      <a:lnTo>
                        <a:pt x="1318" y="1956"/>
                      </a:lnTo>
                      <a:lnTo>
                        <a:pt x="1324" y="1951"/>
                      </a:lnTo>
                      <a:lnTo>
                        <a:pt x="1339" y="1930"/>
                      </a:lnTo>
                      <a:lnTo>
                        <a:pt x="1346" y="1922"/>
                      </a:lnTo>
                      <a:lnTo>
                        <a:pt x="1352" y="1919"/>
                      </a:lnTo>
                      <a:lnTo>
                        <a:pt x="1363" y="1915"/>
                      </a:lnTo>
                      <a:lnTo>
                        <a:pt x="1368" y="1902"/>
                      </a:lnTo>
                      <a:lnTo>
                        <a:pt x="1377" y="1895"/>
                      </a:lnTo>
                      <a:lnTo>
                        <a:pt x="1380" y="1873"/>
                      </a:lnTo>
                      <a:lnTo>
                        <a:pt x="1382" y="1834"/>
                      </a:lnTo>
                      <a:lnTo>
                        <a:pt x="1384" y="1829"/>
                      </a:lnTo>
                      <a:lnTo>
                        <a:pt x="1390" y="1829"/>
                      </a:lnTo>
                      <a:lnTo>
                        <a:pt x="1392" y="1825"/>
                      </a:lnTo>
                      <a:lnTo>
                        <a:pt x="1389" y="1820"/>
                      </a:lnTo>
                      <a:lnTo>
                        <a:pt x="1382" y="1813"/>
                      </a:lnTo>
                      <a:lnTo>
                        <a:pt x="1380" y="1809"/>
                      </a:lnTo>
                      <a:lnTo>
                        <a:pt x="1380" y="1795"/>
                      </a:lnTo>
                      <a:lnTo>
                        <a:pt x="1378" y="1792"/>
                      </a:lnTo>
                      <a:lnTo>
                        <a:pt x="1378" y="1777"/>
                      </a:lnTo>
                      <a:lnTo>
                        <a:pt x="1376" y="1769"/>
                      </a:lnTo>
                      <a:lnTo>
                        <a:pt x="1376" y="1762"/>
                      </a:lnTo>
                      <a:lnTo>
                        <a:pt x="1378" y="1758"/>
                      </a:lnTo>
                      <a:lnTo>
                        <a:pt x="1380" y="1752"/>
                      </a:lnTo>
                      <a:lnTo>
                        <a:pt x="1380" y="1742"/>
                      </a:lnTo>
                      <a:lnTo>
                        <a:pt x="1390" y="1726"/>
                      </a:lnTo>
                      <a:lnTo>
                        <a:pt x="1395" y="1719"/>
                      </a:lnTo>
                      <a:lnTo>
                        <a:pt x="1409" y="1706"/>
                      </a:lnTo>
                      <a:lnTo>
                        <a:pt x="1428" y="1684"/>
                      </a:lnTo>
                      <a:lnTo>
                        <a:pt x="1431" y="1684"/>
                      </a:lnTo>
                      <a:lnTo>
                        <a:pt x="1436" y="1680"/>
                      </a:lnTo>
                      <a:lnTo>
                        <a:pt x="1446" y="1672"/>
                      </a:lnTo>
                      <a:lnTo>
                        <a:pt x="1459" y="1662"/>
                      </a:lnTo>
                      <a:lnTo>
                        <a:pt x="1464" y="1656"/>
                      </a:lnTo>
                      <a:lnTo>
                        <a:pt x="1474" y="1650"/>
                      </a:lnTo>
                      <a:lnTo>
                        <a:pt x="1487" y="1636"/>
                      </a:lnTo>
                      <a:lnTo>
                        <a:pt x="1501" y="1628"/>
                      </a:lnTo>
                      <a:lnTo>
                        <a:pt x="1511" y="1628"/>
                      </a:lnTo>
                      <a:lnTo>
                        <a:pt x="1516" y="1625"/>
                      </a:lnTo>
                      <a:lnTo>
                        <a:pt x="1522" y="1618"/>
                      </a:lnTo>
                      <a:lnTo>
                        <a:pt x="1533" y="1614"/>
                      </a:lnTo>
                      <a:lnTo>
                        <a:pt x="1550" y="1614"/>
                      </a:lnTo>
                      <a:lnTo>
                        <a:pt x="1561" y="1606"/>
                      </a:lnTo>
                      <a:lnTo>
                        <a:pt x="1565" y="1604"/>
                      </a:lnTo>
                      <a:lnTo>
                        <a:pt x="1573" y="1593"/>
                      </a:lnTo>
                      <a:lnTo>
                        <a:pt x="1578" y="1591"/>
                      </a:lnTo>
                      <a:lnTo>
                        <a:pt x="1591" y="1588"/>
                      </a:lnTo>
                      <a:lnTo>
                        <a:pt x="1598" y="1588"/>
                      </a:lnTo>
                      <a:lnTo>
                        <a:pt x="1600" y="1585"/>
                      </a:lnTo>
                      <a:lnTo>
                        <a:pt x="1600" y="1581"/>
                      </a:lnTo>
                      <a:lnTo>
                        <a:pt x="1597" y="1579"/>
                      </a:lnTo>
                      <a:lnTo>
                        <a:pt x="1597" y="1576"/>
                      </a:lnTo>
                      <a:lnTo>
                        <a:pt x="1605" y="1569"/>
                      </a:lnTo>
                      <a:lnTo>
                        <a:pt x="1608" y="1569"/>
                      </a:lnTo>
                      <a:lnTo>
                        <a:pt x="1608" y="1567"/>
                      </a:lnTo>
                      <a:lnTo>
                        <a:pt x="1609" y="1571"/>
                      </a:lnTo>
                      <a:lnTo>
                        <a:pt x="1615" y="1572"/>
                      </a:lnTo>
                      <a:lnTo>
                        <a:pt x="1638" y="1566"/>
                      </a:lnTo>
                      <a:lnTo>
                        <a:pt x="1643" y="1566"/>
                      </a:lnTo>
                      <a:lnTo>
                        <a:pt x="1647" y="1569"/>
                      </a:lnTo>
                      <a:lnTo>
                        <a:pt x="1657" y="1570"/>
                      </a:lnTo>
                      <a:lnTo>
                        <a:pt x="1673" y="1564"/>
                      </a:lnTo>
                      <a:lnTo>
                        <a:pt x="1680" y="1564"/>
                      </a:lnTo>
                      <a:lnTo>
                        <a:pt x="1686" y="1566"/>
                      </a:lnTo>
                      <a:lnTo>
                        <a:pt x="1697" y="1567"/>
                      </a:lnTo>
                      <a:lnTo>
                        <a:pt x="1708" y="1567"/>
                      </a:lnTo>
                      <a:lnTo>
                        <a:pt x="1732" y="1564"/>
                      </a:lnTo>
                      <a:lnTo>
                        <a:pt x="1736" y="1563"/>
                      </a:lnTo>
                      <a:lnTo>
                        <a:pt x="1740" y="1554"/>
                      </a:lnTo>
                      <a:lnTo>
                        <a:pt x="1743" y="1542"/>
                      </a:lnTo>
                      <a:lnTo>
                        <a:pt x="1751" y="1533"/>
                      </a:lnTo>
                      <a:lnTo>
                        <a:pt x="1759" y="1529"/>
                      </a:lnTo>
                      <a:lnTo>
                        <a:pt x="1778" y="1521"/>
                      </a:lnTo>
                      <a:lnTo>
                        <a:pt x="1787" y="1512"/>
                      </a:lnTo>
                      <a:lnTo>
                        <a:pt x="1791" y="1505"/>
                      </a:lnTo>
                      <a:lnTo>
                        <a:pt x="1792" y="1497"/>
                      </a:lnTo>
                      <a:lnTo>
                        <a:pt x="1793" y="1483"/>
                      </a:lnTo>
                      <a:lnTo>
                        <a:pt x="1796" y="1469"/>
                      </a:lnTo>
                      <a:lnTo>
                        <a:pt x="1808" y="1452"/>
                      </a:lnTo>
                      <a:lnTo>
                        <a:pt x="1825" y="1431"/>
                      </a:lnTo>
                      <a:lnTo>
                        <a:pt x="1834" y="1416"/>
                      </a:lnTo>
                      <a:lnTo>
                        <a:pt x="1845" y="1388"/>
                      </a:lnTo>
                      <a:lnTo>
                        <a:pt x="1858" y="1373"/>
                      </a:lnTo>
                      <a:lnTo>
                        <a:pt x="1864" y="1365"/>
                      </a:lnTo>
                      <a:lnTo>
                        <a:pt x="1867" y="1335"/>
                      </a:lnTo>
                      <a:lnTo>
                        <a:pt x="1867" y="1318"/>
                      </a:lnTo>
                      <a:lnTo>
                        <a:pt x="1868" y="1305"/>
                      </a:lnTo>
                      <a:lnTo>
                        <a:pt x="1872" y="1291"/>
                      </a:lnTo>
                      <a:lnTo>
                        <a:pt x="1878" y="1282"/>
                      </a:lnTo>
                      <a:lnTo>
                        <a:pt x="1890" y="1268"/>
                      </a:lnTo>
                      <a:lnTo>
                        <a:pt x="1894" y="1260"/>
                      </a:lnTo>
                      <a:lnTo>
                        <a:pt x="1894" y="1244"/>
                      </a:lnTo>
                      <a:lnTo>
                        <a:pt x="1898" y="1206"/>
                      </a:lnTo>
                      <a:lnTo>
                        <a:pt x="1900" y="1199"/>
                      </a:lnTo>
                      <a:lnTo>
                        <a:pt x="1904" y="1173"/>
                      </a:lnTo>
                      <a:lnTo>
                        <a:pt x="1907" y="1156"/>
                      </a:lnTo>
                      <a:lnTo>
                        <a:pt x="1906" y="1144"/>
                      </a:lnTo>
                      <a:lnTo>
                        <a:pt x="1904" y="1134"/>
                      </a:lnTo>
                      <a:lnTo>
                        <a:pt x="1904" y="1111"/>
                      </a:lnTo>
                      <a:lnTo>
                        <a:pt x="1901" y="1102"/>
                      </a:lnTo>
                      <a:lnTo>
                        <a:pt x="1901" y="1080"/>
                      </a:lnTo>
                      <a:lnTo>
                        <a:pt x="1904" y="1052"/>
                      </a:lnTo>
                      <a:lnTo>
                        <a:pt x="1907" y="1034"/>
                      </a:lnTo>
                      <a:lnTo>
                        <a:pt x="1907" y="1022"/>
                      </a:lnTo>
                      <a:lnTo>
                        <a:pt x="1910" y="1009"/>
                      </a:lnTo>
                      <a:lnTo>
                        <a:pt x="1911" y="1006"/>
                      </a:lnTo>
                      <a:lnTo>
                        <a:pt x="1922" y="995"/>
                      </a:lnTo>
                      <a:lnTo>
                        <a:pt x="1926" y="995"/>
                      </a:lnTo>
                      <a:lnTo>
                        <a:pt x="1935" y="998"/>
                      </a:lnTo>
                      <a:lnTo>
                        <a:pt x="1937" y="998"/>
                      </a:lnTo>
                      <a:lnTo>
                        <a:pt x="1952" y="984"/>
                      </a:lnTo>
                      <a:lnTo>
                        <a:pt x="1963" y="969"/>
                      </a:lnTo>
                      <a:lnTo>
                        <a:pt x="1975" y="947"/>
                      </a:lnTo>
                      <a:lnTo>
                        <a:pt x="1981" y="929"/>
                      </a:lnTo>
                      <a:lnTo>
                        <a:pt x="1989" y="914"/>
                      </a:lnTo>
                      <a:lnTo>
                        <a:pt x="1997" y="902"/>
                      </a:lnTo>
                      <a:lnTo>
                        <a:pt x="2013" y="889"/>
                      </a:lnTo>
                      <a:lnTo>
                        <a:pt x="2018" y="881"/>
                      </a:lnTo>
                      <a:lnTo>
                        <a:pt x="2028" y="871"/>
                      </a:lnTo>
                      <a:lnTo>
                        <a:pt x="2049" y="860"/>
                      </a:lnTo>
                      <a:lnTo>
                        <a:pt x="2055" y="853"/>
                      </a:lnTo>
                      <a:lnTo>
                        <a:pt x="2063" y="840"/>
                      </a:lnTo>
                      <a:lnTo>
                        <a:pt x="2076" y="824"/>
                      </a:lnTo>
                      <a:lnTo>
                        <a:pt x="2094" y="805"/>
                      </a:lnTo>
                      <a:lnTo>
                        <a:pt x="2111" y="779"/>
                      </a:lnTo>
                      <a:lnTo>
                        <a:pt x="2115" y="776"/>
                      </a:lnTo>
                      <a:lnTo>
                        <a:pt x="2120" y="767"/>
                      </a:lnTo>
                      <a:lnTo>
                        <a:pt x="2120" y="767"/>
                      </a:lnTo>
                      <a:lnTo>
                        <a:pt x="2130" y="724"/>
                      </a:lnTo>
                      <a:lnTo>
                        <a:pt x="2132" y="709"/>
                      </a:lnTo>
                      <a:lnTo>
                        <a:pt x="2135" y="673"/>
                      </a:lnTo>
                      <a:lnTo>
                        <a:pt x="2135" y="650"/>
                      </a:lnTo>
                      <a:lnTo>
                        <a:pt x="2126" y="629"/>
                      </a:lnTo>
                      <a:lnTo>
                        <a:pt x="2120" y="597"/>
                      </a:lnTo>
                      <a:lnTo>
                        <a:pt x="2111" y="582"/>
                      </a:lnTo>
                      <a:lnTo>
                        <a:pt x="2102" y="570"/>
                      </a:lnTo>
                      <a:lnTo>
                        <a:pt x="2093" y="565"/>
                      </a:lnTo>
                      <a:lnTo>
                        <a:pt x="2046" y="565"/>
                      </a:lnTo>
                      <a:lnTo>
                        <a:pt x="2040" y="565"/>
                      </a:lnTo>
                      <a:lnTo>
                        <a:pt x="2034" y="564"/>
                      </a:lnTo>
                      <a:lnTo>
                        <a:pt x="2030" y="560"/>
                      </a:lnTo>
                      <a:lnTo>
                        <a:pt x="2022" y="558"/>
                      </a:lnTo>
                      <a:lnTo>
                        <a:pt x="2014" y="558"/>
                      </a:lnTo>
                      <a:lnTo>
                        <a:pt x="2009" y="550"/>
                      </a:lnTo>
                      <a:lnTo>
                        <a:pt x="2000" y="542"/>
                      </a:lnTo>
                      <a:lnTo>
                        <a:pt x="1993" y="538"/>
                      </a:lnTo>
                      <a:lnTo>
                        <a:pt x="1985" y="534"/>
                      </a:lnTo>
                      <a:lnTo>
                        <a:pt x="1971" y="526"/>
                      </a:lnTo>
                      <a:lnTo>
                        <a:pt x="1942" y="496"/>
                      </a:lnTo>
                      <a:lnTo>
                        <a:pt x="1930" y="485"/>
                      </a:lnTo>
                      <a:lnTo>
                        <a:pt x="1915" y="474"/>
                      </a:lnTo>
                      <a:lnTo>
                        <a:pt x="1896" y="463"/>
                      </a:lnTo>
                      <a:lnTo>
                        <a:pt x="1883" y="455"/>
                      </a:lnTo>
                      <a:lnTo>
                        <a:pt x="1872" y="448"/>
                      </a:lnTo>
                      <a:lnTo>
                        <a:pt x="1860" y="445"/>
                      </a:lnTo>
                      <a:lnTo>
                        <a:pt x="1808" y="444"/>
                      </a:lnTo>
                      <a:lnTo>
                        <a:pt x="1799" y="445"/>
                      </a:lnTo>
                      <a:lnTo>
                        <a:pt x="1790" y="445"/>
                      </a:lnTo>
                      <a:lnTo>
                        <a:pt x="1760" y="444"/>
                      </a:lnTo>
                      <a:lnTo>
                        <a:pt x="1751" y="442"/>
                      </a:lnTo>
                      <a:lnTo>
                        <a:pt x="1731" y="437"/>
                      </a:lnTo>
                      <a:lnTo>
                        <a:pt x="1678" y="420"/>
                      </a:lnTo>
                      <a:lnTo>
                        <a:pt x="1668" y="420"/>
                      </a:lnTo>
                      <a:lnTo>
                        <a:pt x="1665" y="420"/>
                      </a:lnTo>
                      <a:lnTo>
                        <a:pt x="1659" y="413"/>
                      </a:lnTo>
                      <a:lnTo>
                        <a:pt x="1652" y="417"/>
                      </a:lnTo>
                      <a:lnTo>
                        <a:pt x="1645" y="423"/>
                      </a:lnTo>
                      <a:lnTo>
                        <a:pt x="1636" y="426"/>
                      </a:lnTo>
                      <a:lnTo>
                        <a:pt x="1620" y="433"/>
                      </a:lnTo>
                      <a:lnTo>
                        <a:pt x="1611" y="434"/>
                      </a:lnTo>
                      <a:lnTo>
                        <a:pt x="1610" y="428"/>
                      </a:lnTo>
                      <a:lnTo>
                        <a:pt x="1613" y="421"/>
                      </a:lnTo>
                      <a:lnTo>
                        <a:pt x="1619" y="415"/>
                      </a:lnTo>
                      <a:lnTo>
                        <a:pt x="1619" y="410"/>
                      </a:lnTo>
                      <a:lnTo>
                        <a:pt x="1616" y="405"/>
                      </a:lnTo>
                      <a:lnTo>
                        <a:pt x="1611" y="403"/>
                      </a:lnTo>
                      <a:lnTo>
                        <a:pt x="1609" y="403"/>
                      </a:lnTo>
                      <a:lnTo>
                        <a:pt x="1605" y="404"/>
                      </a:lnTo>
                      <a:lnTo>
                        <a:pt x="1602" y="404"/>
                      </a:lnTo>
                      <a:lnTo>
                        <a:pt x="1600" y="403"/>
                      </a:lnTo>
                      <a:lnTo>
                        <a:pt x="1600" y="399"/>
                      </a:lnTo>
                      <a:lnTo>
                        <a:pt x="1604" y="397"/>
                      </a:lnTo>
                      <a:lnTo>
                        <a:pt x="1605" y="387"/>
                      </a:lnTo>
                      <a:lnTo>
                        <a:pt x="1598" y="375"/>
                      </a:lnTo>
                      <a:lnTo>
                        <a:pt x="1587" y="366"/>
                      </a:lnTo>
                      <a:lnTo>
                        <a:pt x="1582" y="367"/>
                      </a:lnTo>
                      <a:lnTo>
                        <a:pt x="1576" y="370"/>
                      </a:lnTo>
                      <a:lnTo>
                        <a:pt x="1570" y="375"/>
                      </a:lnTo>
                      <a:lnTo>
                        <a:pt x="1564" y="378"/>
                      </a:lnTo>
                      <a:lnTo>
                        <a:pt x="1564" y="369"/>
                      </a:lnTo>
                      <a:lnTo>
                        <a:pt x="1561" y="364"/>
                      </a:lnTo>
                      <a:lnTo>
                        <a:pt x="1555" y="355"/>
                      </a:lnTo>
                      <a:lnTo>
                        <a:pt x="1543" y="353"/>
                      </a:lnTo>
                      <a:lnTo>
                        <a:pt x="1533" y="347"/>
                      </a:lnTo>
                      <a:lnTo>
                        <a:pt x="1522" y="345"/>
                      </a:lnTo>
                      <a:lnTo>
                        <a:pt x="1517" y="340"/>
                      </a:lnTo>
                      <a:lnTo>
                        <a:pt x="1502" y="340"/>
                      </a:lnTo>
                      <a:lnTo>
                        <a:pt x="1497" y="339"/>
                      </a:lnTo>
                      <a:lnTo>
                        <a:pt x="1465" y="322"/>
                      </a:lnTo>
                      <a:lnTo>
                        <a:pt x="1454" y="318"/>
                      </a:lnTo>
                      <a:lnTo>
                        <a:pt x="1425" y="320"/>
                      </a:lnTo>
                      <a:lnTo>
                        <a:pt x="1416" y="324"/>
                      </a:lnTo>
                      <a:lnTo>
                        <a:pt x="1409" y="339"/>
                      </a:lnTo>
                      <a:lnTo>
                        <a:pt x="1403" y="342"/>
                      </a:lnTo>
                      <a:lnTo>
                        <a:pt x="1399" y="350"/>
                      </a:lnTo>
                      <a:lnTo>
                        <a:pt x="1396" y="359"/>
                      </a:lnTo>
                      <a:lnTo>
                        <a:pt x="1392" y="366"/>
                      </a:lnTo>
                      <a:lnTo>
                        <a:pt x="1383" y="366"/>
                      </a:lnTo>
                      <a:lnTo>
                        <a:pt x="1374" y="370"/>
                      </a:lnTo>
                      <a:lnTo>
                        <a:pt x="1371" y="371"/>
                      </a:lnTo>
                      <a:lnTo>
                        <a:pt x="1365" y="376"/>
                      </a:lnTo>
                      <a:lnTo>
                        <a:pt x="1358" y="396"/>
                      </a:lnTo>
                      <a:lnTo>
                        <a:pt x="1355" y="403"/>
                      </a:lnTo>
                      <a:lnTo>
                        <a:pt x="1352" y="404"/>
                      </a:lnTo>
                      <a:lnTo>
                        <a:pt x="1351" y="408"/>
                      </a:lnTo>
                      <a:lnTo>
                        <a:pt x="1349" y="418"/>
                      </a:lnTo>
                      <a:lnTo>
                        <a:pt x="1344" y="419"/>
                      </a:lnTo>
                      <a:lnTo>
                        <a:pt x="1344" y="419"/>
                      </a:lnTo>
                      <a:lnTo>
                        <a:pt x="1341" y="412"/>
                      </a:lnTo>
                      <a:lnTo>
                        <a:pt x="1341" y="401"/>
                      </a:lnTo>
                      <a:lnTo>
                        <a:pt x="1345" y="386"/>
                      </a:lnTo>
                      <a:lnTo>
                        <a:pt x="1342" y="386"/>
                      </a:lnTo>
                      <a:lnTo>
                        <a:pt x="1334" y="386"/>
                      </a:lnTo>
                      <a:lnTo>
                        <a:pt x="1326" y="388"/>
                      </a:lnTo>
                      <a:lnTo>
                        <a:pt x="1319" y="387"/>
                      </a:lnTo>
                      <a:lnTo>
                        <a:pt x="1296" y="388"/>
                      </a:lnTo>
                      <a:lnTo>
                        <a:pt x="1287" y="387"/>
                      </a:lnTo>
                      <a:lnTo>
                        <a:pt x="1286" y="388"/>
                      </a:lnTo>
                      <a:lnTo>
                        <a:pt x="1280" y="388"/>
                      </a:lnTo>
                      <a:lnTo>
                        <a:pt x="1277" y="387"/>
                      </a:lnTo>
                      <a:lnTo>
                        <a:pt x="1271" y="387"/>
                      </a:lnTo>
                      <a:lnTo>
                        <a:pt x="1256" y="392"/>
                      </a:lnTo>
                      <a:lnTo>
                        <a:pt x="1250" y="392"/>
                      </a:lnTo>
                      <a:lnTo>
                        <a:pt x="1238" y="387"/>
                      </a:lnTo>
                      <a:lnTo>
                        <a:pt x="1234" y="387"/>
                      </a:lnTo>
                      <a:lnTo>
                        <a:pt x="1232" y="388"/>
                      </a:lnTo>
                      <a:lnTo>
                        <a:pt x="1229" y="397"/>
                      </a:lnTo>
                      <a:lnTo>
                        <a:pt x="1228" y="399"/>
                      </a:lnTo>
                      <a:lnTo>
                        <a:pt x="1226" y="397"/>
                      </a:lnTo>
                      <a:lnTo>
                        <a:pt x="1224" y="390"/>
                      </a:lnTo>
                      <a:lnTo>
                        <a:pt x="1226" y="387"/>
                      </a:lnTo>
                      <a:lnTo>
                        <a:pt x="1232" y="381"/>
                      </a:lnTo>
                      <a:lnTo>
                        <a:pt x="1238" y="381"/>
                      </a:lnTo>
                      <a:lnTo>
                        <a:pt x="1247" y="385"/>
                      </a:lnTo>
                      <a:lnTo>
                        <a:pt x="1259" y="386"/>
                      </a:lnTo>
                      <a:lnTo>
                        <a:pt x="1269" y="382"/>
                      </a:lnTo>
                      <a:lnTo>
                        <a:pt x="1271" y="380"/>
                      </a:lnTo>
                      <a:lnTo>
                        <a:pt x="1272" y="377"/>
                      </a:lnTo>
                      <a:lnTo>
                        <a:pt x="1272" y="355"/>
                      </a:lnTo>
                      <a:lnTo>
                        <a:pt x="1271" y="353"/>
                      </a:lnTo>
                      <a:lnTo>
                        <a:pt x="1265" y="353"/>
                      </a:lnTo>
                      <a:lnTo>
                        <a:pt x="1264" y="349"/>
                      </a:lnTo>
                      <a:lnTo>
                        <a:pt x="1258" y="345"/>
                      </a:lnTo>
                      <a:lnTo>
                        <a:pt x="1256" y="344"/>
                      </a:lnTo>
                      <a:lnTo>
                        <a:pt x="1256" y="340"/>
                      </a:lnTo>
                      <a:lnTo>
                        <a:pt x="1261" y="339"/>
                      </a:lnTo>
                      <a:lnTo>
                        <a:pt x="1266" y="334"/>
                      </a:lnTo>
                      <a:lnTo>
                        <a:pt x="1267" y="329"/>
                      </a:lnTo>
                      <a:lnTo>
                        <a:pt x="1261" y="329"/>
                      </a:lnTo>
                      <a:lnTo>
                        <a:pt x="1258" y="332"/>
                      </a:lnTo>
                      <a:lnTo>
                        <a:pt x="1254" y="332"/>
                      </a:lnTo>
                      <a:lnTo>
                        <a:pt x="1249" y="340"/>
                      </a:lnTo>
                      <a:lnTo>
                        <a:pt x="1247" y="348"/>
                      </a:lnTo>
                      <a:lnTo>
                        <a:pt x="1236" y="348"/>
                      </a:lnTo>
                      <a:lnTo>
                        <a:pt x="1234" y="345"/>
                      </a:lnTo>
                      <a:lnTo>
                        <a:pt x="1234" y="343"/>
                      </a:lnTo>
                      <a:lnTo>
                        <a:pt x="1234" y="327"/>
                      </a:lnTo>
                      <a:lnTo>
                        <a:pt x="1231" y="317"/>
                      </a:lnTo>
                      <a:lnTo>
                        <a:pt x="1231" y="308"/>
                      </a:lnTo>
                      <a:lnTo>
                        <a:pt x="1232" y="306"/>
                      </a:lnTo>
                      <a:lnTo>
                        <a:pt x="1238" y="299"/>
                      </a:lnTo>
                      <a:lnTo>
                        <a:pt x="1243" y="292"/>
                      </a:lnTo>
                      <a:lnTo>
                        <a:pt x="1253" y="281"/>
                      </a:lnTo>
                      <a:lnTo>
                        <a:pt x="1266" y="267"/>
                      </a:lnTo>
                      <a:lnTo>
                        <a:pt x="1283" y="254"/>
                      </a:lnTo>
                      <a:lnTo>
                        <a:pt x="1291" y="242"/>
                      </a:lnTo>
                      <a:lnTo>
                        <a:pt x="1297" y="238"/>
                      </a:lnTo>
                      <a:lnTo>
                        <a:pt x="1303" y="232"/>
                      </a:lnTo>
                      <a:lnTo>
                        <a:pt x="1306" y="222"/>
                      </a:lnTo>
                      <a:lnTo>
                        <a:pt x="1306" y="218"/>
                      </a:lnTo>
                      <a:lnTo>
                        <a:pt x="1312" y="199"/>
                      </a:lnTo>
                      <a:lnTo>
                        <a:pt x="1312" y="195"/>
                      </a:lnTo>
                      <a:lnTo>
                        <a:pt x="1308" y="192"/>
                      </a:lnTo>
                      <a:lnTo>
                        <a:pt x="1301" y="192"/>
                      </a:lnTo>
                      <a:lnTo>
                        <a:pt x="1285" y="187"/>
                      </a:lnTo>
                      <a:lnTo>
                        <a:pt x="1279" y="175"/>
                      </a:lnTo>
                      <a:lnTo>
                        <a:pt x="1272" y="152"/>
                      </a:lnTo>
                      <a:lnTo>
                        <a:pt x="1271" y="150"/>
                      </a:lnTo>
                      <a:lnTo>
                        <a:pt x="1269" y="138"/>
                      </a:lnTo>
                      <a:lnTo>
                        <a:pt x="1264" y="129"/>
                      </a:lnTo>
                      <a:lnTo>
                        <a:pt x="1260" y="116"/>
                      </a:lnTo>
                      <a:lnTo>
                        <a:pt x="1256" y="105"/>
                      </a:lnTo>
                      <a:lnTo>
                        <a:pt x="1253" y="91"/>
                      </a:lnTo>
                      <a:lnTo>
                        <a:pt x="1253" y="80"/>
                      </a:lnTo>
                      <a:lnTo>
                        <a:pt x="1247" y="69"/>
                      </a:lnTo>
                      <a:lnTo>
                        <a:pt x="1237" y="57"/>
                      </a:lnTo>
                      <a:lnTo>
                        <a:pt x="1232" y="53"/>
                      </a:lnTo>
                      <a:lnTo>
                        <a:pt x="1229" y="54"/>
                      </a:lnTo>
                      <a:lnTo>
                        <a:pt x="1227" y="62"/>
                      </a:lnTo>
                      <a:lnTo>
                        <a:pt x="1222" y="63"/>
                      </a:lnTo>
                      <a:lnTo>
                        <a:pt x="1209" y="76"/>
                      </a:lnTo>
                      <a:lnTo>
                        <a:pt x="1206" y="84"/>
                      </a:lnTo>
                      <a:lnTo>
                        <a:pt x="1193" y="102"/>
                      </a:lnTo>
                      <a:lnTo>
                        <a:pt x="1183" y="114"/>
                      </a:lnTo>
                      <a:lnTo>
                        <a:pt x="1179" y="121"/>
                      </a:lnTo>
                      <a:lnTo>
                        <a:pt x="1170" y="143"/>
                      </a:lnTo>
                      <a:lnTo>
                        <a:pt x="1143" y="167"/>
                      </a:lnTo>
                      <a:lnTo>
                        <a:pt x="1141" y="170"/>
                      </a:lnTo>
                      <a:lnTo>
                        <a:pt x="1136" y="172"/>
                      </a:lnTo>
                      <a:lnTo>
                        <a:pt x="1126" y="172"/>
                      </a:lnTo>
                      <a:lnTo>
                        <a:pt x="1119" y="168"/>
                      </a:lnTo>
                      <a:lnTo>
                        <a:pt x="1113" y="168"/>
                      </a:lnTo>
                      <a:lnTo>
                        <a:pt x="1109" y="170"/>
                      </a:lnTo>
                      <a:lnTo>
                        <a:pt x="1093" y="177"/>
                      </a:lnTo>
                      <a:lnTo>
                        <a:pt x="1087" y="177"/>
                      </a:lnTo>
                      <a:lnTo>
                        <a:pt x="1084" y="176"/>
                      </a:lnTo>
                      <a:lnTo>
                        <a:pt x="1075" y="170"/>
                      </a:lnTo>
                      <a:lnTo>
                        <a:pt x="1065" y="159"/>
                      </a:lnTo>
                      <a:lnTo>
                        <a:pt x="1059" y="157"/>
                      </a:lnTo>
                      <a:lnTo>
                        <a:pt x="1055" y="155"/>
                      </a:lnTo>
                      <a:lnTo>
                        <a:pt x="1034" y="149"/>
                      </a:lnTo>
                      <a:lnTo>
                        <a:pt x="1012" y="155"/>
                      </a:lnTo>
                      <a:lnTo>
                        <a:pt x="1008" y="155"/>
                      </a:lnTo>
                      <a:lnTo>
                        <a:pt x="998" y="152"/>
                      </a:lnTo>
                      <a:lnTo>
                        <a:pt x="991" y="152"/>
                      </a:lnTo>
                      <a:lnTo>
                        <a:pt x="985" y="155"/>
                      </a:lnTo>
                      <a:lnTo>
                        <a:pt x="986" y="179"/>
                      </a:lnTo>
                      <a:lnTo>
                        <a:pt x="982" y="183"/>
                      </a:lnTo>
                      <a:lnTo>
                        <a:pt x="965" y="183"/>
                      </a:lnTo>
                      <a:lnTo>
                        <a:pt x="953" y="178"/>
                      </a:lnTo>
                      <a:lnTo>
                        <a:pt x="942" y="179"/>
                      </a:lnTo>
                      <a:lnTo>
                        <a:pt x="928" y="181"/>
                      </a:lnTo>
                      <a:lnTo>
                        <a:pt x="922" y="178"/>
                      </a:lnTo>
                      <a:lnTo>
                        <a:pt x="921" y="177"/>
                      </a:lnTo>
                      <a:lnTo>
                        <a:pt x="917" y="176"/>
                      </a:lnTo>
                      <a:lnTo>
                        <a:pt x="912" y="176"/>
                      </a:lnTo>
                      <a:lnTo>
                        <a:pt x="901" y="182"/>
                      </a:lnTo>
                      <a:lnTo>
                        <a:pt x="893" y="192"/>
                      </a:lnTo>
                      <a:lnTo>
                        <a:pt x="879" y="192"/>
                      </a:lnTo>
                      <a:lnTo>
                        <a:pt x="871" y="195"/>
                      </a:lnTo>
                      <a:lnTo>
                        <a:pt x="866" y="200"/>
                      </a:lnTo>
                      <a:lnTo>
                        <a:pt x="855" y="200"/>
                      </a:lnTo>
                      <a:lnTo>
                        <a:pt x="846" y="203"/>
                      </a:lnTo>
                      <a:lnTo>
                        <a:pt x="840" y="213"/>
                      </a:lnTo>
                      <a:lnTo>
                        <a:pt x="835" y="215"/>
                      </a:lnTo>
                      <a:lnTo>
                        <a:pt x="822" y="215"/>
                      </a:lnTo>
                      <a:lnTo>
                        <a:pt x="812" y="213"/>
                      </a:lnTo>
                      <a:lnTo>
                        <a:pt x="796" y="203"/>
                      </a:lnTo>
                      <a:lnTo>
                        <a:pt x="790" y="198"/>
                      </a:lnTo>
                      <a:lnTo>
                        <a:pt x="786" y="192"/>
                      </a:lnTo>
                      <a:lnTo>
                        <a:pt x="783" y="191"/>
                      </a:lnTo>
                      <a:lnTo>
                        <a:pt x="779" y="186"/>
                      </a:lnTo>
                      <a:lnTo>
                        <a:pt x="777" y="183"/>
                      </a:lnTo>
                      <a:lnTo>
                        <a:pt x="779" y="170"/>
                      </a:lnTo>
                      <a:lnTo>
                        <a:pt x="777" y="161"/>
                      </a:lnTo>
                      <a:lnTo>
                        <a:pt x="766" y="151"/>
                      </a:lnTo>
                      <a:lnTo>
                        <a:pt x="765" y="148"/>
                      </a:lnTo>
                      <a:lnTo>
                        <a:pt x="765" y="117"/>
                      </a:lnTo>
                      <a:lnTo>
                        <a:pt x="771" y="103"/>
                      </a:lnTo>
                      <a:lnTo>
                        <a:pt x="774" y="96"/>
                      </a:lnTo>
                      <a:lnTo>
                        <a:pt x="774" y="86"/>
                      </a:lnTo>
                      <a:lnTo>
                        <a:pt x="783" y="73"/>
                      </a:lnTo>
                      <a:lnTo>
                        <a:pt x="785" y="70"/>
                      </a:lnTo>
                      <a:lnTo>
                        <a:pt x="783" y="63"/>
                      </a:lnTo>
                      <a:lnTo>
                        <a:pt x="779" y="57"/>
                      </a:lnTo>
                      <a:lnTo>
                        <a:pt x="779" y="42"/>
                      </a:lnTo>
                      <a:lnTo>
                        <a:pt x="767" y="38"/>
                      </a:lnTo>
                      <a:lnTo>
                        <a:pt x="765" y="37"/>
                      </a:lnTo>
                      <a:lnTo>
                        <a:pt x="756" y="36"/>
                      </a:lnTo>
                      <a:lnTo>
                        <a:pt x="760" y="22"/>
                      </a:lnTo>
                      <a:lnTo>
                        <a:pt x="760" y="15"/>
                      </a:lnTo>
                      <a:lnTo>
                        <a:pt x="760" y="9"/>
                      </a:lnTo>
                      <a:lnTo>
                        <a:pt x="755" y="0"/>
                      </a:lnTo>
                      <a:lnTo>
                        <a:pt x="747" y="0"/>
                      </a:lnTo>
                      <a:lnTo>
                        <a:pt x="734" y="4"/>
                      </a:lnTo>
                      <a:lnTo>
                        <a:pt x="725" y="3"/>
                      </a:lnTo>
                      <a:close/>
                    </a:path>
                  </a:pathLst>
                </a:custGeom>
                <a:solidFill>
                  <a:srgbClr val="7F8C8D"/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14" name="任意多边形: 形状 313"/>
                <p:cNvSpPr>
                  <a:spLocks noChangeAspect="1"/>
                </p:cNvSpPr>
                <p:nvPr/>
              </p:nvSpPr>
              <p:spPr bwMode="gray">
                <a:xfrm>
                  <a:off x="1650" y="2350"/>
                  <a:ext cx="132" cy="182"/>
                </a:xfrm>
                <a:custGeom>
                  <a:avLst/>
                  <a:gdLst/>
                  <a:ahLst/>
                  <a:cxnLst>
                    <a:cxn ang="0">
                      <a:pos x="404" y="0"/>
                    </a:cxn>
                    <a:cxn ang="0">
                      <a:pos x="380" y="12"/>
                    </a:cxn>
                    <a:cxn ang="0">
                      <a:pos x="314" y="58"/>
                    </a:cxn>
                    <a:cxn ang="0">
                      <a:pos x="260" y="65"/>
                    </a:cxn>
                    <a:cxn ang="0">
                      <a:pos x="244" y="82"/>
                    </a:cxn>
                    <a:cxn ang="0">
                      <a:pos x="187" y="102"/>
                    </a:cxn>
                    <a:cxn ang="0">
                      <a:pos x="158" y="170"/>
                    </a:cxn>
                    <a:cxn ang="0">
                      <a:pos x="115" y="213"/>
                    </a:cxn>
                    <a:cxn ang="0">
                      <a:pos x="113" y="242"/>
                    </a:cxn>
                    <a:cxn ang="0">
                      <a:pos x="88" y="226"/>
                    </a:cxn>
                    <a:cxn ang="0">
                      <a:pos x="91" y="251"/>
                    </a:cxn>
                    <a:cxn ang="0">
                      <a:pos x="60" y="278"/>
                    </a:cxn>
                    <a:cxn ang="0">
                      <a:pos x="81" y="320"/>
                    </a:cxn>
                    <a:cxn ang="0">
                      <a:pos x="83" y="380"/>
                    </a:cxn>
                    <a:cxn ang="0">
                      <a:pos x="83" y="462"/>
                    </a:cxn>
                    <a:cxn ang="0">
                      <a:pos x="111" y="472"/>
                    </a:cxn>
                    <a:cxn ang="0">
                      <a:pos x="71" y="533"/>
                    </a:cxn>
                    <a:cxn ang="0">
                      <a:pos x="20" y="560"/>
                    </a:cxn>
                    <a:cxn ang="0">
                      <a:pos x="0" y="596"/>
                    </a:cxn>
                    <a:cxn ang="0">
                      <a:pos x="44" y="629"/>
                    </a:cxn>
                    <a:cxn ang="0">
                      <a:pos x="106" y="673"/>
                    </a:cxn>
                    <a:cxn ang="0">
                      <a:pos x="156" y="665"/>
                    </a:cxn>
                    <a:cxn ang="0">
                      <a:pos x="201" y="687"/>
                    </a:cxn>
                    <a:cxn ang="0">
                      <a:pos x="238" y="708"/>
                    </a:cxn>
                    <a:cxn ang="0">
                      <a:pos x="273" y="743"/>
                    </a:cxn>
                    <a:cxn ang="0">
                      <a:pos x="297" y="776"/>
                    </a:cxn>
                    <a:cxn ang="0">
                      <a:pos x="319" y="811"/>
                    </a:cxn>
                    <a:cxn ang="0">
                      <a:pos x="365" y="821"/>
                    </a:cxn>
                    <a:cxn ang="0">
                      <a:pos x="389" y="807"/>
                    </a:cxn>
                    <a:cxn ang="0">
                      <a:pos x="435" y="807"/>
                    </a:cxn>
                    <a:cxn ang="0">
                      <a:pos x="488" y="842"/>
                    </a:cxn>
                    <a:cxn ang="0">
                      <a:pos x="459" y="892"/>
                    </a:cxn>
                    <a:cxn ang="0">
                      <a:pos x="494" y="909"/>
                    </a:cxn>
                    <a:cxn ang="0">
                      <a:pos x="504" y="858"/>
                    </a:cxn>
                    <a:cxn ang="0">
                      <a:pos x="524" y="752"/>
                    </a:cxn>
                    <a:cxn ang="0">
                      <a:pos x="489" y="655"/>
                    </a:cxn>
                    <a:cxn ang="0">
                      <a:pos x="532" y="652"/>
                    </a:cxn>
                    <a:cxn ang="0">
                      <a:pos x="518" y="627"/>
                    </a:cxn>
                    <a:cxn ang="0">
                      <a:pos x="501" y="620"/>
                    </a:cxn>
                    <a:cxn ang="0">
                      <a:pos x="591" y="575"/>
                    </a:cxn>
                    <a:cxn ang="0">
                      <a:pos x="633" y="574"/>
                    </a:cxn>
                    <a:cxn ang="0">
                      <a:pos x="658" y="603"/>
                    </a:cxn>
                    <a:cxn ang="0">
                      <a:pos x="626" y="516"/>
                    </a:cxn>
                    <a:cxn ang="0">
                      <a:pos x="640" y="493"/>
                    </a:cxn>
                    <a:cxn ang="0">
                      <a:pos x="615" y="453"/>
                    </a:cxn>
                    <a:cxn ang="0">
                      <a:pos x="615" y="403"/>
                    </a:cxn>
                    <a:cxn ang="0">
                      <a:pos x="633" y="353"/>
                    </a:cxn>
                    <a:cxn ang="0">
                      <a:pos x="583" y="353"/>
                    </a:cxn>
                    <a:cxn ang="0">
                      <a:pos x="544" y="348"/>
                    </a:cxn>
                    <a:cxn ang="0">
                      <a:pos x="494" y="307"/>
                    </a:cxn>
                    <a:cxn ang="0">
                      <a:pos x="443" y="294"/>
                    </a:cxn>
                    <a:cxn ang="0">
                      <a:pos x="376" y="283"/>
                    </a:cxn>
                    <a:cxn ang="0">
                      <a:pos x="353" y="223"/>
                    </a:cxn>
                    <a:cxn ang="0">
                      <a:pos x="334" y="180"/>
                    </a:cxn>
                    <a:cxn ang="0">
                      <a:pos x="375" y="62"/>
                    </a:cxn>
                  </a:cxnLst>
                  <a:rect l="0" t="0" r="r" b="b"/>
                  <a:pathLst>
                    <a:path w="663" h="909">
                      <a:moveTo>
                        <a:pt x="419" y="33"/>
                      </a:moveTo>
                      <a:lnTo>
                        <a:pt x="424" y="28"/>
                      </a:lnTo>
                      <a:lnTo>
                        <a:pt x="429" y="21"/>
                      </a:lnTo>
                      <a:lnTo>
                        <a:pt x="427" y="12"/>
                      </a:lnTo>
                      <a:lnTo>
                        <a:pt x="418" y="6"/>
                      </a:lnTo>
                      <a:lnTo>
                        <a:pt x="404" y="0"/>
                      </a:lnTo>
                      <a:lnTo>
                        <a:pt x="396" y="5"/>
                      </a:lnTo>
                      <a:lnTo>
                        <a:pt x="393" y="5"/>
                      </a:lnTo>
                      <a:lnTo>
                        <a:pt x="391" y="5"/>
                      </a:lnTo>
                      <a:lnTo>
                        <a:pt x="391" y="14"/>
                      </a:lnTo>
                      <a:lnTo>
                        <a:pt x="386" y="14"/>
                      </a:lnTo>
                      <a:lnTo>
                        <a:pt x="380" y="12"/>
                      </a:lnTo>
                      <a:lnTo>
                        <a:pt x="378" y="16"/>
                      </a:lnTo>
                      <a:lnTo>
                        <a:pt x="377" y="24"/>
                      </a:lnTo>
                      <a:lnTo>
                        <a:pt x="372" y="31"/>
                      </a:lnTo>
                      <a:lnTo>
                        <a:pt x="366" y="35"/>
                      </a:lnTo>
                      <a:lnTo>
                        <a:pt x="341" y="43"/>
                      </a:lnTo>
                      <a:lnTo>
                        <a:pt x="314" y="58"/>
                      </a:lnTo>
                      <a:lnTo>
                        <a:pt x="310" y="60"/>
                      </a:lnTo>
                      <a:lnTo>
                        <a:pt x="289" y="65"/>
                      </a:lnTo>
                      <a:lnTo>
                        <a:pt x="281" y="65"/>
                      </a:lnTo>
                      <a:lnTo>
                        <a:pt x="271" y="63"/>
                      </a:lnTo>
                      <a:lnTo>
                        <a:pt x="263" y="63"/>
                      </a:lnTo>
                      <a:lnTo>
                        <a:pt x="260" y="65"/>
                      </a:lnTo>
                      <a:lnTo>
                        <a:pt x="257" y="70"/>
                      </a:lnTo>
                      <a:lnTo>
                        <a:pt x="253" y="81"/>
                      </a:lnTo>
                      <a:lnTo>
                        <a:pt x="249" y="90"/>
                      </a:lnTo>
                      <a:lnTo>
                        <a:pt x="247" y="91"/>
                      </a:lnTo>
                      <a:lnTo>
                        <a:pt x="244" y="91"/>
                      </a:lnTo>
                      <a:lnTo>
                        <a:pt x="244" y="82"/>
                      </a:lnTo>
                      <a:lnTo>
                        <a:pt x="242" y="80"/>
                      </a:lnTo>
                      <a:lnTo>
                        <a:pt x="231" y="80"/>
                      </a:lnTo>
                      <a:lnTo>
                        <a:pt x="220" y="80"/>
                      </a:lnTo>
                      <a:lnTo>
                        <a:pt x="216" y="80"/>
                      </a:lnTo>
                      <a:lnTo>
                        <a:pt x="194" y="96"/>
                      </a:lnTo>
                      <a:lnTo>
                        <a:pt x="187" y="102"/>
                      </a:lnTo>
                      <a:lnTo>
                        <a:pt x="185" y="107"/>
                      </a:lnTo>
                      <a:lnTo>
                        <a:pt x="183" y="128"/>
                      </a:lnTo>
                      <a:lnTo>
                        <a:pt x="181" y="144"/>
                      </a:lnTo>
                      <a:lnTo>
                        <a:pt x="179" y="160"/>
                      </a:lnTo>
                      <a:lnTo>
                        <a:pt x="173" y="166"/>
                      </a:lnTo>
                      <a:lnTo>
                        <a:pt x="158" y="170"/>
                      </a:lnTo>
                      <a:lnTo>
                        <a:pt x="155" y="173"/>
                      </a:lnTo>
                      <a:lnTo>
                        <a:pt x="146" y="188"/>
                      </a:lnTo>
                      <a:lnTo>
                        <a:pt x="142" y="192"/>
                      </a:lnTo>
                      <a:lnTo>
                        <a:pt x="135" y="198"/>
                      </a:lnTo>
                      <a:lnTo>
                        <a:pt x="117" y="209"/>
                      </a:lnTo>
                      <a:lnTo>
                        <a:pt x="115" y="213"/>
                      </a:lnTo>
                      <a:lnTo>
                        <a:pt x="117" y="216"/>
                      </a:lnTo>
                      <a:lnTo>
                        <a:pt x="118" y="219"/>
                      </a:lnTo>
                      <a:lnTo>
                        <a:pt x="122" y="238"/>
                      </a:lnTo>
                      <a:lnTo>
                        <a:pt x="119" y="245"/>
                      </a:lnTo>
                      <a:lnTo>
                        <a:pt x="118" y="246"/>
                      </a:lnTo>
                      <a:lnTo>
                        <a:pt x="113" y="242"/>
                      </a:lnTo>
                      <a:lnTo>
                        <a:pt x="103" y="229"/>
                      </a:lnTo>
                      <a:lnTo>
                        <a:pt x="86" y="209"/>
                      </a:lnTo>
                      <a:lnTo>
                        <a:pt x="85" y="213"/>
                      </a:lnTo>
                      <a:lnTo>
                        <a:pt x="83" y="221"/>
                      </a:lnTo>
                      <a:lnTo>
                        <a:pt x="83" y="223"/>
                      </a:lnTo>
                      <a:lnTo>
                        <a:pt x="88" y="226"/>
                      </a:lnTo>
                      <a:lnTo>
                        <a:pt x="92" y="232"/>
                      </a:lnTo>
                      <a:lnTo>
                        <a:pt x="92" y="238"/>
                      </a:lnTo>
                      <a:lnTo>
                        <a:pt x="93" y="240"/>
                      </a:lnTo>
                      <a:lnTo>
                        <a:pt x="97" y="242"/>
                      </a:lnTo>
                      <a:lnTo>
                        <a:pt x="97" y="246"/>
                      </a:lnTo>
                      <a:lnTo>
                        <a:pt x="91" y="251"/>
                      </a:lnTo>
                      <a:lnTo>
                        <a:pt x="81" y="264"/>
                      </a:lnTo>
                      <a:lnTo>
                        <a:pt x="77" y="267"/>
                      </a:lnTo>
                      <a:lnTo>
                        <a:pt x="72" y="263"/>
                      </a:lnTo>
                      <a:lnTo>
                        <a:pt x="69" y="264"/>
                      </a:lnTo>
                      <a:lnTo>
                        <a:pt x="69" y="272"/>
                      </a:lnTo>
                      <a:lnTo>
                        <a:pt x="60" y="278"/>
                      </a:lnTo>
                      <a:lnTo>
                        <a:pt x="60" y="283"/>
                      </a:lnTo>
                      <a:lnTo>
                        <a:pt x="59" y="283"/>
                      </a:lnTo>
                      <a:lnTo>
                        <a:pt x="61" y="288"/>
                      </a:lnTo>
                      <a:lnTo>
                        <a:pt x="66" y="306"/>
                      </a:lnTo>
                      <a:lnTo>
                        <a:pt x="70" y="311"/>
                      </a:lnTo>
                      <a:lnTo>
                        <a:pt x="81" y="320"/>
                      </a:lnTo>
                      <a:lnTo>
                        <a:pt x="86" y="327"/>
                      </a:lnTo>
                      <a:lnTo>
                        <a:pt x="87" y="331"/>
                      </a:lnTo>
                      <a:lnTo>
                        <a:pt x="85" y="353"/>
                      </a:lnTo>
                      <a:lnTo>
                        <a:pt x="88" y="367"/>
                      </a:lnTo>
                      <a:lnTo>
                        <a:pt x="88" y="372"/>
                      </a:lnTo>
                      <a:lnTo>
                        <a:pt x="83" y="380"/>
                      </a:lnTo>
                      <a:lnTo>
                        <a:pt x="81" y="386"/>
                      </a:lnTo>
                      <a:lnTo>
                        <a:pt x="85" y="412"/>
                      </a:lnTo>
                      <a:lnTo>
                        <a:pt x="90" y="431"/>
                      </a:lnTo>
                      <a:lnTo>
                        <a:pt x="90" y="439"/>
                      </a:lnTo>
                      <a:lnTo>
                        <a:pt x="85" y="455"/>
                      </a:lnTo>
                      <a:lnTo>
                        <a:pt x="83" y="462"/>
                      </a:lnTo>
                      <a:lnTo>
                        <a:pt x="85" y="469"/>
                      </a:lnTo>
                      <a:lnTo>
                        <a:pt x="92" y="472"/>
                      </a:lnTo>
                      <a:lnTo>
                        <a:pt x="98" y="473"/>
                      </a:lnTo>
                      <a:lnTo>
                        <a:pt x="103" y="472"/>
                      </a:lnTo>
                      <a:lnTo>
                        <a:pt x="111" y="467"/>
                      </a:lnTo>
                      <a:lnTo>
                        <a:pt x="111" y="472"/>
                      </a:lnTo>
                      <a:lnTo>
                        <a:pt x="111" y="474"/>
                      </a:lnTo>
                      <a:lnTo>
                        <a:pt x="107" y="479"/>
                      </a:lnTo>
                      <a:lnTo>
                        <a:pt x="95" y="490"/>
                      </a:lnTo>
                      <a:lnTo>
                        <a:pt x="81" y="507"/>
                      </a:lnTo>
                      <a:lnTo>
                        <a:pt x="74" y="531"/>
                      </a:lnTo>
                      <a:lnTo>
                        <a:pt x="71" y="533"/>
                      </a:lnTo>
                      <a:lnTo>
                        <a:pt x="69" y="536"/>
                      </a:lnTo>
                      <a:lnTo>
                        <a:pt x="54" y="541"/>
                      </a:lnTo>
                      <a:lnTo>
                        <a:pt x="40" y="539"/>
                      </a:lnTo>
                      <a:lnTo>
                        <a:pt x="37" y="541"/>
                      </a:lnTo>
                      <a:lnTo>
                        <a:pt x="26" y="547"/>
                      </a:lnTo>
                      <a:lnTo>
                        <a:pt x="20" y="560"/>
                      </a:lnTo>
                      <a:lnTo>
                        <a:pt x="18" y="569"/>
                      </a:lnTo>
                      <a:lnTo>
                        <a:pt x="21" y="577"/>
                      </a:lnTo>
                      <a:lnTo>
                        <a:pt x="20" y="584"/>
                      </a:lnTo>
                      <a:lnTo>
                        <a:pt x="7" y="585"/>
                      </a:lnTo>
                      <a:lnTo>
                        <a:pt x="4" y="590"/>
                      </a:lnTo>
                      <a:lnTo>
                        <a:pt x="0" y="596"/>
                      </a:lnTo>
                      <a:lnTo>
                        <a:pt x="0" y="601"/>
                      </a:lnTo>
                      <a:lnTo>
                        <a:pt x="5" y="607"/>
                      </a:lnTo>
                      <a:lnTo>
                        <a:pt x="6" y="611"/>
                      </a:lnTo>
                      <a:lnTo>
                        <a:pt x="9" y="613"/>
                      </a:lnTo>
                      <a:lnTo>
                        <a:pt x="12" y="616"/>
                      </a:lnTo>
                      <a:lnTo>
                        <a:pt x="44" y="629"/>
                      </a:lnTo>
                      <a:lnTo>
                        <a:pt x="74" y="644"/>
                      </a:lnTo>
                      <a:lnTo>
                        <a:pt x="86" y="652"/>
                      </a:lnTo>
                      <a:lnTo>
                        <a:pt x="88" y="657"/>
                      </a:lnTo>
                      <a:lnTo>
                        <a:pt x="91" y="668"/>
                      </a:lnTo>
                      <a:lnTo>
                        <a:pt x="93" y="672"/>
                      </a:lnTo>
                      <a:lnTo>
                        <a:pt x="106" y="673"/>
                      </a:lnTo>
                      <a:lnTo>
                        <a:pt x="114" y="671"/>
                      </a:lnTo>
                      <a:lnTo>
                        <a:pt x="119" y="671"/>
                      </a:lnTo>
                      <a:lnTo>
                        <a:pt x="140" y="673"/>
                      </a:lnTo>
                      <a:lnTo>
                        <a:pt x="150" y="673"/>
                      </a:lnTo>
                      <a:lnTo>
                        <a:pt x="151" y="671"/>
                      </a:lnTo>
                      <a:lnTo>
                        <a:pt x="156" y="665"/>
                      </a:lnTo>
                      <a:lnTo>
                        <a:pt x="161" y="665"/>
                      </a:lnTo>
                      <a:lnTo>
                        <a:pt x="168" y="667"/>
                      </a:lnTo>
                      <a:lnTo>
                        <a:pt x="174" y="673"/>
                      </a:lnTo>
                      <a:lnTo>
                        <a:pt x="181" y="676"/>
                      </a:lnTo>
                      <a:lnTo>
                        <a:pt x="195" y="687"/>
                      </a:lnTo>
                      <a:lnTo>
                        <a:pt x="201" y="687"/>
                      </a:lnTo>
                      <a:lnTo>
                        <a:pt x="205" y="687"/>
                      </a:lnTo>
                      <a:lnTo>
                        <a:pt x="215" y="690"/>
                      </a:lnTo>
                      <a:lnTo>
                        <a:pt x="224" y="693"/>
                      </a:lnTo>
                      <a:lnTo>
                        <a:pt x="230" y="695"/>
                      </a:lnTo>
                      <a:lnTo>
                        <a:pt x="235" y="704"/>
                      </a:lnTo>
                      <a:lnTo>
                        <a:pt x="238" y="708"/>
                      </a:lnTo>
                      <a:lnTo>
                        <a:pt x="248" y="711"/>
                      </a:lnTo>
                      <a:lnTo>
                        <a:pt x="253" y="725"/>
                      </a:lnTo>
                      <a:lnTo>
                        <a:pt x="258" y="733"/>
                      </a:lnTo>
                      <a:lnTo>
                        <a:pt x="264" y="737"/>
                      </a:lnTo>
                      <a:lnTo>
                        <a:pt x="267" y="742"/>
                      </a:lnTo>
                      <a:lnTo>
                        <a:pt x="273" y="743"/>
                      </a:lnTo>
                      <a:lnTo>
                        <a:pt x="278" y="743"/>
                      </a:lnTo>
                      <a:lnTo>
                        <a:pt x="284" y="746"/>
                      </a:lnTo>
                      <a:lnTo>
                        <a:pt x="289" y="749"/>
                      </a:lnTo>
                      <a:lnTo>
                        <a:pt x="292" y="756"/>
                      </a:lnTo>
                      <a:lnTo>
                        <a:pt x="294" y="768"/>
                      </a:lnTo>
                      <a:lnTo>
                        <a:pt x="297" y="776"/>
                      </a:lnTo>
                      <a:lnTo>
                        <a:pt x="298" y="780"/>
                      </a:lnTo>
                      <a:lnTo>
                        <a:pt x="302" y="783"/>
                      </a:lnTo>
                      <a:lnTo>
                        <a:pt x="311" y="783"/>
                      </a:lnTo>
                      <a:lnTo>
                        <a:pt x="316" y="784"/>
                      </a:lnTo>
                      <a:lnTo>
                        <a:pt x="316" y="806"/>
                      </a:lnTo>
                      <a:lnTo>
                        <a:pt x="319" y="811"/>
                      </a:lnTo>
                      <a:lnTo>
                        <a:pt x="324" y="816"/>
                      </a:lnTo>
                      <a:lnTo>
                        <a:pt x="334" y="817"/>
                      </a:lnTo>
                      <a:lnTo>
                        <a:pt x="339" y="816"/>
                      </a:lnTo>
                      <a:lnTo>
                        <a:pt x="353" y="817"/>
                      </a:lnTo>
                      <a:lnTo>
                        <a:pt x="361" y="821"/>
                      </a:lnTo>
                      <a:lnTo>
                        <a:pt x="365" y="821"/>
                      </a:lnTo>
                      <a:lnTo>
                        <a:pt x="372" y="819"/>
                      </a:lnTo>
                      <a:lnTo>
                        <a:pt x="376" y="817"/>
                      </a:lnTo>
                      <a:lnTo>
                        <a:pt x="378" y="813"/>
                      </a:lnTo>
                      <a:lnTo>
                        <a:pt x="382" y="812"/>
                      </a:lnTo>
                      <a:lnTo>
                        <a:pt x="386" y="808"/>
                      </a:lnTo>
                      <a:lnTo>
                        <a:pt x="389" y="807"/>
                      </a:lnTo>
                      <a:lnTo>
                        <a:pt x="398" y="807"/>
                      </a:lnTo>
                      <a:lnTo>
                        <a:pt x="405" y="808"/>
                      </a:lnTo>
                      <a:lnTo>
                        <a:pt x="410" y="813"/>
                      </a:lnTo>
                      <a:lnTo>
                        <a:pt x="418" y="815"/>
                      </a:lnTo>
                      <a:lnTo>
                        <a:pt x="426" y="813"/>
                      </a:lnTo>
                      <a:lnTo>
                        <a:pt x="435" y="807"/>
                      </a:lnTo>
                      <a:lnTo>
                        <a:pt x="437" y="807"/>
                      </a:lnTo>
                      <a:lnTo>
                        <a:pt x="445" y="808"/>
                      </a:lnTo>
                      <a:lnTo>
                        <a:pt x="461" y="815"/>
                      </a:lnTo>
                      <a:lnTo>
                        <a:pt x="477" y="824"/>
                      </a:lnTo>
                      <a:lnTo>
                        <a:pt x="488" y="837"/>
                      </a:lnTo>
                      <a:lnTo>
                        <a:pt x="488" y="842"/>
                      </a:lnTo>
                      <a:lnTo>
                        <a:pt x="484" y="849"/>
                      </a:lnTo>
                      <a:lnTo>
                        <a:pt x="478" y="856"/>
                      </a:lnTo>
                      <a:lnTo>
                        <a:pt x="466" y="869"/>
                      </a:lnTo>
                      <a:lnTo>
                        <a:pt x="458" y="880"/>
                      </a:lnTo>
                      <a:lnTo>
                        <a:pt x="458" y="889"/>
                      </a:lnTo>
                      <a:lnTo>
                        <a:pt x="459" y="892"/>
                      </a:lnTo>
                      <a:lnTo>
                        <a:pt x="464" y="893"/>
                      </a:lnTo>
                      <a:lnTo>
                        <a:pt x="469" y="892"/>
                      </a:lnTo>
                      <a:lnTo>
                        <a:pt x="473" y="893"/>
                      </a:lnTo>
                      <a:lnTo>
                        <a:pt x="478" y="897"/>
                      </a:lnTo>
                      <a:lnTo>
                        <a:pt x="486" y="908"/>
                      </a:lnTo>
                      <a:lnTo>
                        <a:pt x="494" y="909"/>
                      </a:lnTo>
                      <a:lnTo>
                        <a:pt x="495" y="902"/>
                      </a:lnTo>
                      <a:lnTo>
                        <a:pt x="497" y="896"/>
                      </a:lnTo>
                      <a:lnTo>
                        <a:pt x="499" y="881"/>
                      </a:lnTo>
                      <a:lnTo>
                        <a:pt x="501" y="873"/>
                      </a:lnTo>
                      <a:lnTo>
                        <a:pt x="502" y="870"/>
                      </a:lnTo>
                      <a:lnTo>
                        <a:pt x="504" y="858"/>
                      </a:lnTo>
                      <a:lnTo>
                        <a:pt x="506" y="850"/>
                      </a:lnTo>
                      <a:lnTo>
                        <a:pt x="511" y="832"/>
                      </a:lnTo>
                      <a:lnTo>
                        <a:pt x="512" y="831"/>
                      </a:lnTo>
                      <a:lnTo>
                        <a:pt x="522" y="768"/>
                      </a:lnTo>
                      <a:lnTo>
                        <a:pt x="523" y="758"/>
                      </a:lnTo>
                      <a:lnTo>
                        <a:pt x="524" y="752"/>
                      </a:lnTo>
                      <a:lnTo>
                        <a:pt x="517" y="724"/>
                      </a:lnTo>
                      <a:lnTo>
                        <a:pt x="512" y="714"/>
                      </a:lnTo>
                      <a:lnTo>
                        <a:pt x="506" y="708"/>
                      </a:lnTo>
                      <a:lnTo>
                        <a:pt x="494" y="698"/>
                      </a:lnTo>
                      <a:lnTo>
                        <a:pt x="489" y="693"/>
                      </a:lnTo>
                      <a:lnTo>
                        <a:pt x="489" y="655"/>
                      </a:lnTo>
                      <a:lnTo>
                        <a:pt x="494" y="652"/>
                      </a:lnTo>
                      <a:lnTo>
                        <a:pt x="511" y="650"/>
                      </a:lnTo>
                      <a:lnTo>
                        <a:pt x="517" y="647"/>
                      </a:lnTo>
                      <a:lnTo>
                        <a:pt x="528" y="649"/>
                      </a:lnTo>
                      <a:lnTo>
                        <a:pt x="532" y="650"/>
                      </a:lnTo>
                      <a:lnTo>
                        <a:pt x="532" y="652"/>
                      </a:lnTo>
                      <a:lnTo>
                        <a:pt x="538" y="651"/>
                      </a:lnTo>
                      <a:lnTo>
                        <a:pt x="538" y="650"/>
                      </a:lnTo>
                      <a:lnTo>
                        <a:pt x="534" y="640"/>
                      </a:lnTo>
                      <a:lnTo>
                        <a:pt x="533" y="633"/>
                      </a:lnTo>
                      <a:lnTo>
                        <a:pt x="528" y="625"/>
                      </a:lnTo>
                      <a:lnTo>
                        <a:pt x="518" y="627"/>
                      </a:lnTo>
                      <a:lnTo>
                        <a:pt x="516" y="629"/>
                      </a:lnTo>
                      <a:lnTo>
                        <a:pt x="509" y="629"/>
                      </a:lnTo>
                      <a:lnTo>
                        <a:pt x="505" y="624"/>
                      </a:lnTo>
                      <a:lnTo>
                        <a:pt x="501" y="623"/>
                      </a:lnTo>
                      <a:lnTo>
                        <a:pt x="501" y="620"/>
                      </a:lnTo>
                      <a:lnTo>
                        <a:pt x="501" y="620"/>
                      </a:lnTo>
                      <a:lnTo>
                        <a:pt x="501" y="589"/>
                      </a:lnTo>
                      <a:lnTo>
                        <a:pt x="502" y="590"/>
                      </a:lnTo>
                      <a:lnTo>
                        <a:pt x="582" y="590"/>
                      </a:lnTo>
                      <a:lnTo>
                        <a:pt x="586" y="586"/>
                      </a:lnTo>
                      <a:lnTo>
                        <a:pt x="587" y="580"/>
                      </a:lnTo>
                      <a:lnTo>
                        <a:pt x="591" y="575"/>
                      </a:lnTo>
                      <a:lnTo>
                        <a:pt x="593" y="575"/>
                      </a:lnTo>
                      <a:lnTo>
                        <a:pt x="597" y="577"/>
                      </a:lnTo>
                      <a:lnTo>
                        <a:pt x="601" y="584"/>
                      </a:lnTo>
                      <a:lnTo>
                        <a:pt x="603" y="584"/>
                      </a:lnTo>
                      <a:lnTo>
                        <a:pt x="622" y="574"/>
                      </a:lnTo>
                      <a:lnTo>
                        <a:pt x="633" y="574"/>
                      </a:lnTo>
                      <a:lnTo>
                        <a:pt x="638" y="579"/>
                      </a:lnTo>
                      <a:lnTo>
                        <a:pt x="646" y="590"/>
                      </a:lnTo>
                      <a:lnTo>
                        <a:pt x="652" y="619"/>
                      </a:lnTo>
                      <a:lnTo>
                        <a:pt x="662" y="614"/>
                      </a:lnTo>
                      <a:lnTo>
                        <a:pt x="663" y="612"/>
                      </a:lnTo>
                      <a:lnTo>
                        <a:pt x="658" y="603"/>
                      </a:lnTo>
                      <a:lnTo>
                        <a:pt x="656" y="592"/>
                      </a:lnTo>
                      <a:lnTo>
                        <a:pt x="640" y="555"/>
                      </a:lnTo>
                      <a:lnTo>
                        <a:pt x="631" y="544"/>
                      </a:lnTo>
                      <a:lnTo>
                        <a:pt x="614" y="531"/>
                      </a:lnTo>
                      <a:lnTo>
                        <a:pt x="614" y="527"/>
                      </a:lnTo>
                      <a:lnTo>
                        <a:pt x="626" y="516"/>
                      </a:lnTo>
                      <a:lnTo>
                        <a:pt x="631" y="509"/>
                      </a:lnTo>
                      <a:lnTo>
                        <a:pt x="634" y="507"/>
                      </a:lnTo>
                      <a:lnTo>
                        <a:pt x="638" y="504"/>
                      </a:lnTo>
                      <a:lnTo>
                        <a:pt x="640" y="503"/>
                      </a:lnTo>
                      <a:lnTo>
                        <a:pt x="641" y="500"/>
                      </a:lnTo>
                      <a:lnTo>
                        <a:pt x="640" y="493"/>
                      </a:lnTo>
                      <a:lnTo>
                        <a:pt x="638" y="488"/>
                      </a:lnTo>
                      <a:lnTo>
                        <a:pt x="633" y="479"/>
                      </a:lnTo>
                      <a:lnTo>
                        <a:pt x="625" y="471"/>
                      </a:lnTo>
                      <a:lnTo>
                        <a:pt x="618" y="466"/>
                      </a:lnTo>
                      <a:lnTo>
                        <a:pt x="617" y="463"/>
                      </a:lnTo>
                      <a:lnTo>
                        <a:pt x="615" y="453"/>
                      </a:lnTo>
                      <a:lnTo>
                        <a:pt x="613" y="447"/>
                      </a:lnTo>
                      <a:lnTo>
                        <a:pt x="613" y="439"/>
                      </a:lnTo>
                      <a:lnTo>
                        <a:pt x="609" y="431"/>
                      </a:lnTo>
                      <a:lnTo>
                        <a:pt x="609" y="419"/>
                      </a:lnTo>
                      <a:lnTo>
                        <a:pt x="613" y="413"/>
                      </a:lnTo>
                      <a:lnTo>
                        <a:pt x="615" y="403"/>
                      </a:lnTo>
                      <a:lnTo>
                        <a:pt x="615" y="392"/>
                      </a:lnTo>
                      <a:lnTo>
                        <a:pt x="624" y="382"/>
                      </a:lnTo>
                      <a:lnTo>
                        <a:pt x="624" y="369"/>
                      </a:lnTo>
                      <a:lnTo>
                        <a:pt x="626" y="364"/>
                      </a:lnTo>
                      <a:lnTo>
                        <a:pt x="633" y="358"/>
                      </a:lnTo>
                      <a:lnTo>
                        <a:pt x="633" y="353"/>
                      </a:lnTo>
                      <a:lnTo>
                        <a:pt x="630" y="344"/>
                      </a:lnTo>
                      <a:lnTo>
                        <a:pt x="628" y="342"/>
                      </a:lnTo>
                      <a:lnTo>
                        <a:pt x="624" y="342"/>
                      </a:lnTo>
                      <a:lnTo>
                        <a:pt x="614" y="342"/>
                      </a:lnTo>
                      <a:lnTo>
                        <a:pt x="595" y="350"/>
                      </a:lnTo>
                      <a:lnTo>
                        <a:pt x="583" y="353"/>
                      </a:lnTo>
                      <a:lnTo>
                        <a:pt x="576" y="353"/>
                      </a:lnTo>
                      <a:lnTo>
                        <a:pt x="567" y="350"/>
                      </a:lnTo>
                      <a:lnTo>
                        <a:pt x="563" y="349"/>
                      </a:lnTo>
                      <a:lnTo>
                        <a:pt x="558" y="347"/>
                      </a:lnTo>
                      <a:lnTo>
                        <a:pt x="552" y="345"/>
                      </a:lnTo>
                      <a:lnTo>
                        <a:pt x="544" y="348"/>
                      </a:lnTo>
                      <a:lnTo>
                        <a:pt x="542" y="350"/>
                      </a:lnTo>
                      <a:lnTo>
                        <a:pt x="536" y="350"/>
                      </a:lnTo>
                      <a:lnTo>
                        <a:pt x="527" y="350"/>
                      </a:lnTo>
                      <a:lnTo>
                        <a:pt x="523" y="348"/>
                      </a:lnTo>
                      <a:lnTo>
                        <a:pt x="522" y="348"/>
                      </a:lnTo>
                      <a:lnTo>
                        <a:pt x="494" y="307"/>
                      </a:lnTo>
                      <a:lnTo>
                        <a:pt x="493" y="305"/>
                      </a:lnTo>
                      <a:lnTo>
                        <a:pt x="490" y="302"/>
                      </a:lnTo>
                      <a:lnTo>
                        <a:pt x="479" y="301"/>
                      </a:lnTo>
                      <a:lnTo>
                        <a:pt x="473" y="297"/>
                      </a:lnTo>
                      <a:lnTo>
                        <a:pt x="461" y="293"/>
                      </a:lnTo>
                      <a:lnTo>
                        <a:pt x="443" y="294"/>
                      </a:lnTo>
                      <a:lnTo>
                        <a:pt x="425" y="299"/>
                      </a:lnTo>
                      <a:lnTo>
                        <a:pt x="415" y="300"/>
                      </a:lnTo>
                      <a:lnTo>
                        <a:pt x="400" y="299"/>
                      </a:lnTo>
                      <a:lnTo>
                        <a:pt x="383" y="291"/>
                      </a:lnTo>
                      <a:lnTo>
                        <a:pt x="380" y="284"/>
                      </a:lnTo>
                      <a:lnTo>
                        <a:pt x="376" y="283"/>
                      </a:lnTo>
                      <a:lnTo>
                        <a:pt x="364" y="277"/>
                      </a:lnTo>
                      <a:lnTo>
                        <a:pt x="362" y="274"/>
                      </a:lnTo>
                      <a:lnTo>
                        <a:pt x="362" y="241"/>
                      </a:lnTo>
                      <a:lnTo>
                        <a:pt x="360" y="232"/>
                      </a:lnTo>
                      <a:lnTo>
                        <a:pt x="357" y="226"/>
                      </a:lnTo>
                      <a:lnTo>
                        <a:pt x="353" y="223"/>
                      </a:lnTo>
                      <a:lnTo>
                        <a:pt x="351" y="220"/>
                      </a:lnTo>
                      <a:lnTo>
                        <a:pt x="344" y="211"/>
                      </a:lnTo>
                      <a:lnTo>
                        <a:pt x="341" y="208"/>
                      </a:lnTo>
                      <a:lnTo>
                        <a:pt x="338" y="188"/>
                      </a:lnTo>
                      <a:lnTo>
                        <a:pt x="335" y="182"/>
                      </a:lnTo>
                      <a:lnTo>
                        <a:pt x="334" y="180"/>
                      </a:lnTo>
                      <a:lnTo>
                        <a:pt x="310" y="181"/>
                      </a:lnTo>
                      <a:lnTo>
                        <a:pt x="316" y="167"/>
                      </a:lnTo>
                      <a:lnTo>
                        <a:pt x="324" y="152"/>
                      </a:lnTo>
                      <a:lnTo>
                        <a:pt x="337" y="107"/>
                      </a:lnTo>
                      <a:lnTo>
                        <a:pt x="350" y="85"/>
                      </a:lnTo>
                      <a:lnTo>
                        <a:pt x="375" y="62"/>
                      </a:lnTo>
                      <a:lnTo>
                        <a:pt x="378" y="57"/>
                      </a:lnTo>
                      <a:lnTo>
                        <a:pt x="383" y="47"/>
                      </a:lnTo>
                      <a:lnTo>
                        <a:pt x="389" y="41"/>
                      </a:lnTo>
                      <a:lnTo>
                        <a:pt x="404" y="35"/>
                      </a:lnTo>
                      <a:lnTo>
                        <a:pt x="419" y="3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15" name="任意多边形: 形状 314"/>
                <p:cNvSpPr>
                  <a:spLocks noChangeAspect="1"/>
                </p:cNvSpPr>
                <p:nvPr/>
              </p:nvSpPr>
              <p:spPr bwMode="gray">
                <a:xfrm>
                  <a:off x="1751" y="2592"/>
                  <a:ext cx="132" cy="151"/>
                </a:xfrm>
                <a:custGeom>
                  <a:avLst/>
                  <a:gdLst/>
                  <a:ahLst/>
                  <a:cxnLst>
                    <a:cxn ang="0">
                      <a:pos x="29" y="74"/>
                    </a:cxn>
                    <a:cxn ang="0">
                      <a:pos x="109" y="59"/>
                    </a:cxn>
                    <a:cxn ang="0">
                      <a:pos x="164" y="7"/>
                    </a:cxn>
                    <a:cxn ang="0">
                      <a:pos x="232" y="1"/>
                    </a:cxn>
                    <a:cxn ang="0">
                      <a:pos x="243" y="60"/>
                    </a:cxn>
                    <a:cxn ang="0">
                      <a:pos x="234" y="88"/>
                    </a:cxn>
                    <a:cxn ang="0">
                      <a:pos x="283" y="151"/>
                    </a:cxn>
                    <a:cxn ang="0">
                      <a:pos x="348" y="161"/>
                    </a:cxn>
                    <a:cxn ang="0">
                      <a:pos x="372" y="183"/>
                    </a:cxn>
                    <a:cxn ang="0">
                      <a:pos x="441" y="211"/>
                    </a:cxn>
                    <a:cxn ang="0">
                      <a:pos x="487" y="222"/>
                    </a:cxn>
                    <a:cxn ang="0">
                      <a:pos x="507" y="268"/>
                    </a:cxn>
                    <a:cxn ang="0">
                      <a:pos x="512" y="307"/>
                    </a:cxn>
                    <a:cxn ang="0">
                      <a:pos x="511" y="334"/>
                    </a:cxn>
                    <a:cxn ang="0">
                      <a:pos x="550" y="370"/>
                    </a:cxn>
                    <a:cxn ang="0">
                      <a:pos x="616" y="373"/>
                    </a:cxn>
                    <a:cxn ang="0">
                      <a:pos x="616" y="399"/>
                    </a:cxn>
                    <a:cxn ang="0">
                      <a:pos x="641" y="434"/>
                    </a:cxn>
                    <a:cxn ang="0">
                      <a:pos x="658" y="500"/>
                    </a:cxn>
                    <a:cxn ang="0">
                      <a:pos x="644" y="555"/>
                    </a:cxn>
                    <a:cxn ang="0">
                      <a:pos x="647" y="586"/>
                    </a:cxn>
                    <a:cxn ang="0">
                      <a:pos x="631" y="585"/>
                    </a:cxn>
                    <a:cxn ang="0">
                      <a:pos x="595" y="544"/>
                    </a:cxn>
                    <a:cxn ang="0">
                      <a:pos x="504" y="549"/>
                    </a:cxn>
                    <a:cxn ang="0">
                      <a:pos x="426" y="576"/>
                    </a:cxn>
                    <a:cxn ang="0">
                      <a:pos x="401" y="628"/>
                    </a:cxn>
                    <a:cxn ang="0">
                      <a:pos x="391" y="705"/>
                    </a:cxn>
                    <a:cxn ang="0">
                      <a:pos x="362" y="706"/>
                    </a:cxn>
                    <a:cxn ang="0">
                      <a:pos x="315" y="701"/>
                    </a:cxn>
                    <a:cxn ang="0">
                      <a:pos x="297" y="735"/>
                    </a:cxn>
                    <a:cxn ang="0">
                      <a:pos x="281" y="726"/>
                    </a:cxn>
                    <a:cxn ang="0">
                      <a:pos x="250" y="710"/>
                    </a:cxn>
                    <a:cxn ang="0">
                      <a:pos x="202" y="695"/>
                    </a:cxn>
                    <a:cxn ang="0">
                      <a:pos x="176" y="708"/>
                    </a:cxn>
                    <a:cxn ang="0">
                      <a:pos x="149" y="737"/>
                    </a:cxn>
                    <a:cxn ang="0">
                      <a:pos x="126" y="752"/>
                    </a:cxn>
                    <a:cxn ang="0">
                      <a:pos x="94" y="751"/>
                    </a:cxn>
                    <a:cxn ang="0">
                      <a:pos x="86" y="711"/>
                    </a:cxn>
                    <a:cxn ang="0">
                      <a:pos x="77" y="652"/>
                    </a:cxn>
                    <a:cxn ang="0">
                      <a:pos x="61" y="626"/>
                    </a:cxn>
                    <a:cxn ang="0">
                      <a:pos x="55" y="602"/>
                    </a:cxn>
                    <a:cxn ang="0">
                      <a:pos x="51" y="579"/>
                    </a:cxn>
                    <a:cxn ang="0">
                      <a:pos x="57" y="564"/>
                    </a:cxn>
                    <a:cxn ang="0">
                      <a:pos x="54" y="536"/>
                    </a:cxn>
                    <a:cxn ang="0">
                      <a:pos x="29" y="480"/>
                    </a:cxn>
                    <a:cxn ang="0">
                      <a:pos x="7" y="443"/>
                    </a:cxn>
                    <a:cxn ang="0">
                      <a:pos x="1" y="431"/>
                    </a:cxn>
                    <a:cxn ang="0">
                      <a:pos x="36" y="373"/>
                    </a:cxn>
                    <a:cxn ang="0">
                      <a:pos x="20" y="357"/>
                    </a:cxn>
                    <a:cxn ang="0">
                      <a:pos x="17" y="328"/>
                    </a:cxn>
                    <a:cxn ang="0">
                      <a:pos x="29" y="303"/>
                    </a:cxn>
                    <a:cxn ang="0">
                      <a:pos x="22" y="276"/>
                    </a:cxn>
                    <a:cxn ang="0">
                      <a:pos x="33" y="231"/>
                    </a:cxn>
                    <a:cxn ang="0">
                      <a:pos x="40" y="166"/>
                    </a:cxn>
                    <a:cxn ang="0">
                      <a:pos x="35" y="129"/>
                    </a:cxn>
                  </a:cxnLst>
                  <a:rect l="0" t="0" r="r" b="b"/>
                  <a:pathLst>
                    <a:path w="658" h="754">
                      <a:moveTo>
                        <a:pt x="1" y="70"/>
                      </a:moveTo>
                      <a:lnTo>
                        <a:pt x="3" y="68"/>
                      </a:lnTo>
                      <a:lnTo>
                        <a:pt x="11" y="68"/>
                      </a:lnTo>
                      <a:lnTo>
                        <a:pt x="29" y="74"/>
                      </a:lnTo>
                      <a:lnTo>
                        <a:pt x="70" y="75"/>
                      </a:lnTo>
                      <a:lnTo>
                        <a:pt x="78" y="71"/>
                      </a:lnTo>
                      <a:lnTo>
                        <a:pt x="83" y="68"/>
                      </a:lnTo>
                      <a:lnTo>
                        <a:pt x="109" y="59"/>
                      </a:lnTo>
                      <a:lnTo>
                        <a:pt x="116" y="55"/>
                      </a:lnTo>
                      <a:lnTo>
                        <a:pt x="141" y="33"/>
                      </a:lnTo>
                      <a:lnTo>
                        <a:pt x="158" y="14"/>
                      </a:lnTo>
                      <a:lnTo>
                        <a:pt x="164" y="7"/>
                      </a:lnTo>
                      <a:lnTo>
                        <a:pt x="180" y="4"/>
                      </a:lnTo>
                      <a:lnTo>
                        <a:pt x="186" y="4"/>
                      </a:lnTo>
                      <a:lnTo>
                        <a:pt x="213" y="0"/>
                      </a:lnTo>
                      <a:lnTo>
                        <a:pt x="232" y="1"/>
                      </a:lnTo>
                      <a:lnTo>
                        <a:pt x="235" y="4"/>
                      </a:lnTo>
                      <a:lnTo>
                        <a:pt x="240" y="11"/>
                      </a:lnTo>
                      <a:lnTo>
                        <a:pt x="243" y="28"/>
                      </a:lnTo>
                      <a:lnTo>
                        <a:pt x="243" y="60"/>
                      </a:lnTo>
                      <a:lnTo>
                        <a:pt x="242" y="70"/>
                      </a:lnTo>
                      <a:lnTo>
                        <a:pt x="237" y="77"/>
                      </a:lnTo>
                      <a:lnTo>
                        <a:pt x="235" y="81"/>
                      </a:lnTo>
                      <a:lnTo>
                        <a:pt x="234" y="88"/>
                      </a:lnTo>
                      <a:lnTo>
                        <a:pt x="240" y="112"/>
                      </a:lnTo>
                      <a:lnTo>
                        <a:pt x="249" y="125"/>
                      </a:lnTo>
                      <a:lnTo>
                        <a:pt x="256" y="131"/>
                      </a:lnTo>
                      <a:lnTo>
                        <a:pt x="283" y="151"/>
                      </a:lnTo>
                      <a:lnTo>
                        <a:pt x="296" y="155"/>
                      </a:lnTo>
                      <a:lnTo>
                        <a:pt x="313" y="157"/>
                      </a:lnTo>
                      <a:lnTo>
                        <a:pt x="332" y="157"/>
                      </a:lnTo>
                      <a:lnTo>
                        <a:pt x="348" y="161"/>
                      </a:lnTo>
                      <a:lnTo>
                        <a:pt x="355" y="167"/>
                      </a:lnTo>
                      <a:lnTo>
                        <a:pt x="356" y="171"/>
                      </a:lnTo>
                      <a:lnTo>
                        <a:pt x="363" y="179"/>
                      </a:lnTo>
                      <a:lnTo>
                        <a:pt x="372" y="183"/>
                      </a:lnTo>
                      <a:lnTo>
                        <a:pt x="410" y="193"/>
                      </a:lnTo>
                      <a:lnTo>
                        <a:pt x="426" y="208"/>
                      </a:lnTo>
                      <a:lnTo>
                        <a:pt x="431" y="211"/>
                      </a:lnTo>
                      <a:lnTo>
                        <a:pt x="441" y="211"/>
                      </a:lnTo>
                      <a:lnTo>
                        <a:pt x="450" y="209"/>
                      </a:lnTo>
                      <a:lnTo>
                        <a:pt x="455" y="209"/>
                      </a:lnTo>
                      <a:lnTo>
                        <a:pt x="468" y="211"/>
                      </a:lnTo>
                      <a:lnTo>
                        <a:pt x="487" y="222"/>
                      </a:lnTo>
                      <a:lnTo>
                        <a:pt x="493" y="227"/>
                      </a:lnTo>
                      <a:lnTo>
                        <a:pt x="501" y="238"/>
                      </a:lnTo>
                      <a:lnTo>
                        <a:pt x="506" y="253"/>
                      </a:lnTo>
                      <a:lnTo>
                        <a:pt x="507" y="268"/>
                      </a:lnTo>
                      <a:lnTo>
                        <a:pt x="511" y="276"/>
                      </a:lnTo>
                      <a:lnTo>
                        <a:pt x="514" y="281"/>
                      </a:lnTo>
                      <a:lnTo>
                        <a:pt x="514" y="290"/>
                      </a:lnTo>
                      <a:lnTo>
                        <a:pt x="512" y="307"/>
                      </a:lnTo>
                      <a:lnTo>
                        <a:pt x="503" y="308"/>
                      </a:lnTo>
                      <a:lnTo>
                        <a:pt x="503" y="312"/>
                      </a:lnTo>
                      <a:lnTo>
                        <a:pt x="504" y="317"/>
                      </a:lnTo>
                      <a:lnTo>
                        <a:pt x="511" y="334"/>
                      </a:lnTo>
                      <a:lnTo>
                        <a:pt x="518" y="356"/>
                      </a:lnTo>
                      <a:lnTo>
                        <a:pt x="524" y="369"/>
                      </a:lnTo>
                      <a:lnTo>
                        <a:pt x="539" y="369"/>
                      </a:lnTo>
                      <a:lnTo>
                        <a:pt x="550" y="370"/>
                      </a:lnTo>
                      <a:lnTo>
                        <a:pt x="563" y="370"/>
                      </a:lnTo>
                      <a:lnTo>
                        <a:pt x="568" y="372"/>
                      </a:lnTo>
                      <a:lnTo>
                        <a:pt x="611" y="372"/>
                      </a:lnTo>
                      <a:lnTo>
                        <a:pt x="616" y="373"/>
                      </a:lnTo>
                      <a:lnTo>
                        <a:pt x="619" y="376"/>
                      </a:lnTo>
                      <a:lnTo>
                        <a:pt x="620" y="381"/>
                      </a:lnTo>
                      <a:lnTo>
                        <a:pt x="619" y="391"/>
                      </a:lnTo>
                      <a:lnTo>
                        <a:pt x="616" y="399"/>
                      </a:lnTo>
                      <a:lnTo>
                        <a:pt x="616" y="405"/>
                      </a:lnTo>
                      <a:lnTo>
                        <a:pt x="620" y="425"/>
                      </a:lnTo>
                      <a:lnTo>
                        <a:pt x="638" y="431"/>
                      </a:lnTo>
                      <a:lnTo>
                        <a:pt x="641" y="434"/>
                      </a:lnTo>
                      <a:lnTo>
                        <a:pt x="644" y="448"/>
                      </a:lnTo>
                      <a:lnTo>
                        <a:pt x="656" y="467"/>
                      </a:lnTo>
                      <a:lnTo>
                        <a:pt x="658" y="477"/>
                      </a:lnTo>
                      <a:lnTo>
                        <a:pt x="658" y="500"/>
                      </a:lnTo>
                      <a:lnTo>
                        <a:pt x="657" y="529"/>
                      </a:lnTo>
                      <a:lnTo>
                        <a:pt x="656" y="533"/>
                      </a:lnTo>
                      <a:lnTo>
                        <a:pt x="649" y="544"/>
                      </a:lnTo>
                      <a:lnTo>
                        <a:pt x="644" y="555"/>
                      </a:lnTo>
                      <a:lnTo>
                        <a:pt x="644" y="561"/>
                      </a:lnTo>
                      <a:lnTo>
                        <a:pt x="644" y="569"/>
                      </a:lnTo>
                      <a:lnTo>
                        <a:pt x="646" y="574"/>
                      </a:lnTo>
                      <a:lnTo>
                        <a:pt x="647" y="586"/>
                      </a:lnTo>
                      <a:lnTo>
                        <a:pt x="646" y="587"/>
                      </a:lnTo>
                      <a:lnTo>
                        <a:pt x="638" y="590"/>
                      </a:lnTo>
                      <a:lnTo>
                        <a:pt x="637" y="591"/>
                      </a:lnTo>
                      <a:lnTo>
                        <a:pt x="631" y="585"/>
                      </a:lnTo>
                      <a:lnTo>
                        <a:pt x="630" y="581"/>
                      </a:lnTo>
                      <a:lnTo>
                        <a:pt x="615" y="560"/>
                      </a:lnTo>
                      <a:lnTo>
                        <a:pt x="605" y="552"/>
                      </a:lnTo>
                      <a:lnTo>
                        <a:pt x="595" y="544"/>
                      </a:lnTo>
                      <a:lnTo>
                        <a:pt x="582" y="541"/>
                      </a:lnTo>
                      <a:lnTo>
                        <a:pt x="539" y="541"/>
                      </a:lnTo>
                      <a:lnTo>
                        <a:pt x="535" y="541"/>
                      </a:lnTo>
                      <a:lnTo>
                        <a:pt x="504" y="549"/>
                      </a:lnTo>
                      <a:lnTo>
                        <a:pt x="501" y="549"/>
                      </a:lnTo>
                      <a:lnTo>
                        <a:pt x="447" y="566"/>
                      </a:lnTo>
                      <a:lnTo>
                        <a:pt x="428" y="570"/>
                      </a:lnTo>
                      <a:lnTo>
                        <a:pt x="426" y="576"/>
                      </a:lnTo>
                      <a:lnTo>
                        <a:pt x="423" y="591"/>
                      </a:lnTo>
                      <a:lnTo>
                        <a:pt x="412" y="607"/>
                      </a:lnTo>
                      <a:lnTo>
                        <a:pt x="401" y="625"/>
                      </a:lnTo>
                      <a:lnTo>
                        <a:pt x="401" y="628"/>
                      </a:lnTo>
                      <a:lnTo>
                        <a:pt x="401" y="654"/>
                      </a:lnTo>
                      <a:lnTo>
                        <a:pt x="402" y="658"/>
                      </a:lnTo>
                      <a:lnTo>
                        <a:pt x="402" y="665"/>
                      </a:lnTo>
                      <a:lnTo>
                        <a:pt x="391" y="705"/>
                      </a:lnTo>
                      <a:lnTo>
                        <a:pt x="383" y="720"/>
                      </a:lnTo>
                      <a:lnTo>
                        <a:pt x="375" y="716"/>
                      </a:lnTo>
                      <a:lnTo>
                        <a:pt x="369" y="711"/>
                      </a:lnTo>
                      <a:lnTo>
                        <a:pt x="362" y="706"/>
                      </a:lnTo>
                      <a:lnTo>
                        <a:pt x="359" y="705"/>
                      </a:lnTo>
                      <a:lnTo>
                        <a:pt x="351" y="704"/>
                      </a:lnTo>
                      <a:lnTo>
                        <a:pt x="334" y="704"/>
                      </a:lnTo>
                      <a:lnTo>
                        <a:pt x="315" y="701"/>
                      </a:lnTo>
                      <a:lnTo>
                        <a:pt x="307" y="701"/>
                      </a:lnTo>
                      <a:lnTo>
                        <a:pt x="304" y="705"/>
                      </a:lnTo>
                      <a:lnTo>
                        <a:pt x="300" y="724"/>
                      </a:lnTo>
                      <a:lnTo>
                        <a:pt x="297" y="735"/>
                      </a:lnTo>
                      <a:lnTo>
                        <a:pt x="296" y="741"/>
                      </a:lnTo>
                      <a:lnTo>
                        <a:pt x="293" y="741"/>
                      </a:lnTo>
                      <a:lnTo>
                        <a:pt x="282" y="730"/>
                      </a:lnTo>
                      <a:lnTo>
                        <a:pt x="281" y="726"/>
                      </a:lnTo>
                      <a:lnTo>
                        <a:pt x="278" y="725"/>
                      </a:lnTo>
                      <a:lnTo>
                        <a:pt x="275" y="719"/>
                      </a:lnTo>
                      <a:lnTo>
                        <a:pt x="271" y="715"/>
                      </a:lnTo>
                      <a:lnTo>
                        <a:pt x="250" y="710"/>
                      </a:lnTo>
                      <a:lnTo>
                        <a:pt x="245" y="710"/>
                      </a:lnTo>
                      <a:lnTo>
                        <a:pt x="237" y="708"/>
                      </a:lnTo>
                      <a:lnTo>
                        <a:pt x="211" y="708"/>
                      </a:lnTo>
                      <a:lnTo>
                        <a:pt x="202" y="695"/>
                      </a:lnTo>
                      <a:lnTo>
                        <a:pt x="196" y="689"/>
                      </a:lnTo>
                      <a:lnTo>
                        <a:pt x="192" y="689"/>
                      </a:lnTo>
                      <a:lnTo>
                        <a:pt x="189" y="690"/>
                      </a:lnTo>
                      <a:lnTo>
                        <a:pt x="176" y="708"/>
                      </a:lnTo>
                      <a:lnTo>
                        <a:pt x="165" y="716"/>
                      </a:lnTo>
                      <a:lnTo>
                        <a:pt x="157" y="725"/>
                      </a:lnTo>
                      <a:lnTo>
                        <a:pt x="151" y="733"/>
                      </a:lnTo>
                      <a:lnTo>
                        <a:pt x="149" y="737"/>
                      </a:lnTo>
                      <a:lnTo>
                        <a:pt x="143" y="747"/>
                      </a:lnTo>
                      <a:lnTo>
                        <a:pt x="138" y="752"/>
                      </a:lnTo>
                      <a:lnTo>
                        <a:pt x="136" y="752"/>
                      </a:lnTo>
                      <a:lnTo>
                        <a:pt x="126" y="752"/>
                      </a:lnTo>
                      <a:lnTo>
                        <a:pt x="120" y="754"/>
                      </a:lnTo>
                      <a:lnTo>
                        <a:pt x="108" y="754"/>
                      </a:lnTo>
                      <a:lnTo>
                        <a:pt x="101" y="754"/>
                      </a:lnTo>
                      <a:lnTo>
                        <a:pt x="94" y="751"/>
                      </a:lnTo>
                      <a:lnTo>
                        <a:pt x="94" y="749"/>
                      </a:lnTo>
                      <a:lnTo>
                        <a:pt x="90" y="737"/>
                      </a:lnTo>
                      <a:lnTo>
                        <a:pt x="90" y="733"/>
                      </a:lnTo>
                      <a:lnTo>
                        <a:pt x="86" y="711"/>
                      </a:lnTo>
                      <a:lnTo>
                        <a:pt x="86" y="693"/>
                      </a:lnTo>
                      <a:lnTo>
                        <a:pt x="83" y="671"/>
                      </a:lnTo>
                      <a:lnTo>
                        <a:pt x="77" y="661"/>
                      </a:lnTo>
                      <a:lnTo>
                        <a:pt x="77" y="652"/>
                      </a:lnTo>
                      <a:lnTo>
                        <a:pt x="74" y="639"/>
                      </a:lnTo>
                      <a:lnTo>
                        <a:pt x="73" y="635"/>
                      </a:lnTo>
                      <a:lnTo>
                        <a:pt x="66" y="628"/>
                      </a:lnTo>
                      <a:lnTo>
                        <a:pt x="61" y="626"/>
                      </a:lnTo>
                      <a:lnTo>
                        <a:pt x="58" y="623"/>
                      </a:lnTo>
                      <a:lnTo>
                        <a:pt x="58" y="615"/>
                      </a:lnTo>
                      <a:lnTo>
                        <a:pt x="58" y="607"/>
                      </a:lnTo>
                      <a:lnTo>
                        <a:pt x="55" y="602"/>
                      </a:lnTo>
                      <a:lnTo>
                        <a:pt x="47" y="598"/>
                      </a:lnTo>
                      <a:lnTo>
                        <a:pt x="47" y="592"/>
                      </a:lnTo>
                      <a:lnTo>
                        <a:pt x="50" y="580"/>
                      </a:lnTo>
                      <a:lnTo>
                        <a:pt x="51" y="579"/>
                      </a:lnTo>
                      <a:lnTo>
                        <a:pt x="58" y="575"/>
                      </a:lnTo>
                      <a:lnTo>
                        <a:pt x="61" y="574"/>
                      </a:lnTo>
                      <a:lnTo>
                        <a:pt x="61" y="570"/>
                      </a:lnTo>
                      <a:lnTo>
                        <a:pt x="57" y="564"/>
                      </a:lnTo>
                      <a:lnTo>
                        <a:pt x="58" y="558"/>
                      </a:lnTo>
                      <a:lnTo>
                        <a:pt x="62" y="553"/>
                      </a:lnTo>
                      <a:lnTo>
                        <a:pt x="61" y="543"/>
                      </a:lnTo>
                      <a:lnTo>
                        <a:pt x="54" y="536"/>
                      </a:lnTo>
                      <a:lnTo>
                        <a:pt x="41" y="526"/>
                      </a:lnTo>
                      <a:lnTo>
                        <a:pt x="36" y="521"/>
                      </a:lnTo>
                      <a:lnTo>
                        <a:pt x="33" y="512"/>
                      </a:lnTo>
                      <a:lnTo>
                        <a:pt x="29" y="480"/>
                      </a:lnTo>
                      <a:lnTo>
                        <a:pt x="29" y="470"/>
                      </a:lnTo>
                      <a:lnTo>
                        <a:pt x="22" y="461"/>
                      </a:lnTo>
                      <a:lnTo>
                        <a:pt x="18" y="457"/>
                      </a:lnTo>
                      <a:lnTo>
                        <a:pt x="7" y="443"/>
                      </a:lnTo>
                      <a:lnTo>
                        <a:pt x="4" y="443"/>
                      </a:lnTo>
                      <a:lnTo>
                        <a:pt x="2" y="439"/>
                      </a:lnTo>
                      <a:lnTo>
                        <a:pt x="0" y="437"/>
                      </a:lnTo>
                      <a:lnTo>
                        <a:pt x="1" y="431"/>
                      </a:lnTo>
                      <a:lnTo>
                        <a:pt x="12" y="412"/>
                      </a:lnTo>
                      <a:lnTo>
                        <a:pt x="23" y="400"/>
                      </a:lnTo>
                      <a:lnTo>
                        <a:pt x="35" y="383"/>
                      </a:lnTo>
                      <a:lnTo>
                        <a:pt x="36" y="373"/>
                      </a:lnTo>
                      <a:lnTo>
                        <a:pt x="35" y="370"/>
                      </a:lnTo>
                      <a:lnTo>
                        <a:pt x="29" y="365"/>
                      </a:lnTo>
                      <a:lnTo>
                        <a:pt x="24" y="362"/>
                      </a:lnTo>
                      <a:lnTo>
                        <a:pt x="20" y="357"/>
                      </a:lnTo>
                      <a:lnTo>
                        <a:pt x="18" y="356"/>
                      </a:lnTo>
                      <a:lnTo>
                        <a:pt x="17" y="350"/>
                      </a:lnTo>
                      <a:lnTo>
                        <a:pt x="15" y="342"/>
                      </a:lnTo>
                      <a:lnTo>
                        <a:pt x="17" y="328"/>
                      </a:lnTo>
                      <a:lnTo>
                        <a:pt x="22" y="319"/>
                      </a:lnTo>
                      <a:lnTo>
                        <a:pt x="27" y="316"/>
                      </a:lnTo>
                      <a:lnTo>
                        <a:pt x="29" y="308"/>
                      </a:lnTo>
                      <a:lnTo>
                        <a:pt x="29" y="303"/>
                      </a:lnTo>
                      <a:lnTo>
                        <a:pt x="27" y="297"/>
                      </a:lnTo>
                      <a:lnTo>
                        <a:pt x="18" y="286"/>
                      </a:lnTo>
                      <a:lnTo>
                        <a:pt x="18" y="283"/>
                      </a:lnTo>
                      <a:lnTo>
                        <a:pt x="22" y="276"/>
                      </a:lnTo>
                      <a:lnTo>
                        <a:pt x="35" y="270"/>
                      </a:lnTo>
                      <a:lnTo>
                        <a:pt x="36" y="268"/>
                      </a:lnTo>
                      <a:lnTo>
                        <a:pt x="36" y="249"/>
                      </a:lnTo>
                      <a:lnTo>
                        <a:pt x="33" y="231"/>
                      </a:lnTo>
                      <a:lnTo>
                        <a:pt x="33" y="220"/>
                      </a:lnTo>
                      <a:lnTo>
                        <a:pt x="35" y="201"/>
                      </a:lnTo>
                      <a:lnTo>
                        <a:pt x="35" y="177"/>
                      </a:lnTo>
                      <a:lnTo>
                        <a:pt x="40" y="166"/>
                      </a:lnTo>
                      <a:lnTo>
                        <a:pt x="47" y="157"/>
                      </a:lnTo>
                      <a:lnTo>
                        <a:pt x="50" y="155"/>
                      </a:lnTo>
                      <a:lnTo>
                        <a:pt x="50" y="152"/>
                      </a:lnTo>
                      <a:lnTo>
                        <a:pt x="35" y="129"/>
                      </a:lnTo>
                      <a:lnTo>
                        <a:pt x="1" y="7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16" name="任意多边形: 形状 315"/>
                <p:cNvSpPr>
                  <a:spLocks noChangeAspect="1"/>
                </p:cNvSpPr>
                <p:nvPr/>
              </p:nvSpPr>
              <p:spPr bwMode="gray">
                <a:xfrm>
                  <a:off x="1874" y="2831"/>
                  <a:ext cx="59" cy="63"/>
                </a:xfrm>
                <a:custGeom>
                  <a:avLst/>
                  <a:gdLst/>
                  <a:ahLst/>
                  <a:cxnLst>
                    <a:cxn ang="0">
                      <a:pos x="2" y="252"/>
                    </a:cxn>
                    <a:cxn ang="0">
                      <a:pos x="26" y="272"/>
                    </a:cxn>
                    <a:cxn ang="0">
                      <a:pos x="56" y="283"/>
                    </a:cxn>
                    <a:cxn ang="0">
                      <a:pos x="91" y="297"/>
                    </a:cxn>
                    <a:cxn ang="0">
                      <a:pos x="115" y="304"/>
                    </a:cxn>
                    <a:cxn ang="0">
                      <a:pos x="129" y="310"/>
                    </a:cxn>
                    <a:cxn ang="0">
                      <a:pos x="162" y="307"/>
                    </a:cxn>
                    <a:cxn ang="0">
                      <a:pos x="197" y="314"/>
                    </a:cxn>
                    <a:cxn ang="0">
                      <a:pos x="225" y="303"/>
                    </a:cxn>
                    <a:cxn ang="0">
                      <a:pos x="246" y="283"/>
                    </a:cxn>
                    <a:cxn ang="0">
                      <a:pos x="253" y="272"/>
                    </a:cxn>
                    <a:cxn ang="0">
                      <a:pos x="268" y="253"/>
                    </a:cxn>
                    <a:cxn ang="0">
                      <a:pos x="276" y="236"/>
                    </a:cxn>
                    <a:cxn ang="0">
                      <a:pos x="271" y="229"/>
                    </a:cxn>
                    <a:cxn ang="0">
                      <a:pos x="274" y="199"/>
                    </a:cxn>
                    <a:cxn ang="0">
                      <a:pos x="281" y="184"/>
                    </a:cxn>
                    <a:cxn ang="0">
                      <a:pos x="286" y="175"/>
                    </a:cxn>
                    <a:cxn ang="0">
                      <a:pos x="292" y="172"/>
                    </a:cxn>
                    <a:cxn ang="0">
                      <a:pos x="267" y="148"/>
                    </a:cxn>
                    <a:cxn ang="0">
                      <a:pos x="260" y="126"/>
                    </a:cxn>
                    <a:cxn ang="0">
                      <a:pos x="242" y="113"/>
                    </a:cxn>
                    <a:cxn ang="0">
                      <a:pos x="228" y="108"/>
                    </a:cxn>
                    <a:cxn ang="0">
                      <a:pos x="215" y="91"/>
                    </a:cxn>
                    <a:cxn ang="0">
                      <a:pos x="200" y="86"/>
                    </a:cxn>
                    <a:cxn ang="0">
                      <a:pos x="185" y="77"/>
                    </a:cxn>
                    <a:cxn ang="0">
                      <a:pos x="178" y="73"/>
                    </a:cxn>
                    <a:cxn ang="0">
                      <a:pos x="166" y="55"/>
                    </a:cxn>
                    <a:cxn ang="0">
                      <a:pos x="160" y="48"/>
                    </a:cxn>
                    <a:cxn ang="0">
                      <a:pos x="142" y="60"/>
                    </a:cxn>
                    <a:cxn ang="0">
                      <a:pos x="133" y="50"/>
                    </a:cxn>
                    <a:cxn ang="0">
                      <a:pos x="119" y="27"/>
                    </a:cxn>
                    <a:cxn ang="0">
                      <a:pos x="103" y="12"/>
                    </a:cxn>
                    <a:cxn ang="0">
                      <a:pos x="85" y="0"/>
                    </a:cxn>
                    <a:cxn ang="0">
                      <a:pos x="75" y="2"/>
                    </a:cxn>
                    <a:cxn ang="0">
                      <a:pos x="64" y="12"/>
                    </a:cxn>
                    <a:cxn ang="0">
                      <a:pos x="44" y="16"/>
                    </a:cxn>
                    <a:cxn ang="0">
                      <a:pos x="33" y="27"/>
                    </a:cxn>
                    <a:cxn ang="0">
                      <a:pos x="31" y="72"/>
                    </a:cxn>
                    <a:cxn ang="0">
                      <a:pos x="29" y="97"/>
                    </a:cxn>
                    <a:cxn ang="0">
                      <a:pos x="20" y="172"/>
                    </a:cxn>
                    <a:cxn ang="0">
                      <a:pos x="16" y="188"/>
                    </a:cxn>
                    <a:cxn ang="0">
                      <a:pos x="5" y="210"/>
                    </a:cxn>
                    <a:cxn ang="0">
                      <a:pos x="0" y="252"/>
                    </a:cxn>
                  </a:cxnLst>
                  <a:rect l="0" t="0" r="r" b="b"/>
                  <a:pathLst>
                    <a:path w="292" h="314">
                      <a:moveTo>
                        <a:pt x="0" y="252"/>
                      </a:moveTo>
                      <a:lnTo>
                        <a:pt x="2" y="252"/>
                      </a:lnTo>
                      <a:lnTo>
                        <a:pt x="9" y="253"/>
                      </a:lnTo>
                      <a:lnTo>
                        <a:pt x="26" y="272"/>
                      </a:lnTo>
                      <a:lnTo>
                        <a:pt x="29" y="281"/>
                      </a:lnTo>
                      <a:lnTo>
                        <a:pt x="56" y="283"/>
                      </a:lnTo>
                      <a:lnTo>
                        <a:pt x="66" y="283"/>
                      </a:lnTo>
                      <a:lnTo>
                        <a:pt x="91" y="297"/>
                      </a:lnTo>
                      <a:lnTo>
                        <a:pt x="104" y="302"/>
                      </a:lnTo>
                      <a:lnTo>
                        <a:pt x="115" y="304"/>
                      </a:lnTo>
                      <a:lnTo>
                        <a:pt x="123" y="309"/>
                      </a:lnTo>
                      <a:lnTo>
                        <a:pt x="129" y="310"/>
                      </a:lnTo>
                      <a:lnTo>
                        <a:pt x="149" y="307"/>
                      </a:lnTo>
                      <a:lnTo>
                        <a:pt x="162" y="307"/>
                      </a:lnTo>
                      <a:lnTo>
                        <a:pt x="183" y="310"/>
                      </a:lnTo>
                      <a:lnTo>
                        <a:pt x="197" y="314"/>
                      </a:lnTo>
                      <a:lnTo>
                        <a:pt x="212" y="309"/>
                      </a:lnTo>
                      <a:lnTo>
                        <a:pt x="225" y="303"/>
                      </a:lnTo>
                      <a:lnTo>
                        <a:pt x="236" y="295"/>
                      </a:lnTo>
                      <a:lnTo>
                        <a:pt x="246" y="283"/>
                      </a:lnTo>
                      <a:lnTo>
                        <a:pt x="249" y="281"/>
                      </a:lnTo>
                      <a:lnTo>
                        <a:pt x="253" y="272"/>
                      </a:lnTo>
                      <a:lnTo>
                        <a:pt x="260" y="265"/>
                      </a:lnTo>
                      <a:lnTo>
                        <a:pt x="268" y="253"/>
                      </a:lnTo>
                      <a:lnTo>
                        <a:pt x="271" y="240"/>
                      </a:lnTo>
                      <a:lnTo>
                        <a:pt x="276" y="236"/>
                      </a:lnTo>
                      <a:lnTo>
                        <a:pt x="273" y="231"/>
                      </a:lnTo>
                      <a:lnTo>
                        <a:pt x="271" y="229"/>
                      </a:lnTo>
                      <a:lnTo>
                        <a:pt x="274" y="215"/>
                      </a:lnTo>
                      <a:lnTo>
                        <a:pt x="274" y="199"/>
                      </a:lnTo>
                      <a:lnTo>
                        <a:pt x="276" y="191"/>
                      </a:lnTo>
                      <a:lnTo>
                        <a:pt x="281" y="184"/>
                      </a:lnTo>
                      <a:lnTo>
                        <a:pt x="284" y="183"/>
                      </a:lnTo>
                      <a:lnTo>
                        <a:pt x="286" y="175"/>
                      </a:lnTo>
                      <a:lnTo>
                        <a:pt x="291" y="174"/>
                      </a:lnTo>
                      <a:lnTo>
                        <a:pt x="292" y="172"/>
                      </a:lnTo>
                      <a:lnTo>
                        <a:pt x="287" y="163"/>
                      </a:lnTo>
                      <a:lnTo>
                        <a:pt x="267" y="148"/>
                      </a:lnTo>
                      <a:lnTo>
                        <a:pt x="264" y="145"/>
                      </a:lnTo>
                      <a:lnTo>
                        <a:pt x="260" y="126"/>
                      </a:lnTo>
                      <a:lnTo>
                        <a:pt x="257" y="120"/>
                      </a:lnTo>
                      <a:lnTo>
                        <a:pt x="242" y="113"/>
                      </a:lnTo>
                      <a:lnTo>
                        <a:pt x="237" y="112"/>
                      </a:lnTo>
                      <a:lnTo>
                        <a:pt x="228" y="108"/>
                      </a:lnTo>
                      <a:lnTo>
                        <a:pt x="222" y="102"/>
                      </a:lnTo>
                      <a:lnTo>
                        <a:pt x="215" y="91"/>
                      </a:lnTo>
                      <a:lnTo>
                        <a:pt x="212" y="87"/>
                      </a:lnTo>
                      <a:lnTo>
                        <a:pt x="200" y="86"/>
                      </a:lnTo>
                      <a:lnTo>
                        <a:pt x="193" y="77"/>
                      </a:lnTo>
                      <a:lnTo>
                        <a:pt x="185" y="77"/>
                      </a:lnTo>
                      <a:lnTo>
                        <a:pt x="181" y="76"/>
                      </a:lnTo>
                      <a:lnTo>
                        <a:pt x="178" y="73"/>
                      </a:lnTo>
                      <a:lnTo>
                        <a:pt x="171" y="65"/>
                      </a:lnTo>
                      <a:lnTo>
                        <a:pt x="166" y="55"/>
                      </a:lnTo>
                      <a:lnTo>
                        <a:pt x="165" y="51"/>
                      </a:lnTo>
                      <a:lnTo>
                        <a:pt x="160" y="48"/>
                      </a:lnTo>
                      <a:lnTo>
                        <a:pt x="146" y="59"/>
                      </a:lnTo>
                      <a:lnTo>
                        <a:pt x="142" y="60"/>
                      </a:lnTo>
                      <a:lnTo>
                        <a:pt x="134" y="59"/>
                      </a:lnTo>
                      <a:lnTo>
                        <a:pt x="133" y="50"/>
                      </a:lnTo>
                      <a:lnTo>
                        <a:pt x="128" y="35"/>
                      </a:lnTo>
                      <a:lnTo>
                        <a:pt x="119" y="27"/>
                      </a:lnTo>
                      <a:lnTo>
                        <a:pt x="108" y="17"/>
                      </a:lnTo>
                      <a:lnTo>
                        <a:pt x="103" y="12"/>
                      </a:lnTo>
                      <a:lnTo>
                        <a:pt x="91" y="2"/>
                      </a:lnTo>
                      <a:lnTo>
                        <a:pt x="85" y="0"/>
                      </a:lnTo>
                      <a:lnTo>
                        <a:pt x="80" y="0"/>
                      </a:lnTo>
                      <a:lnTo>
                        <a:pt x="75" y="2"/>
                      </a:lnTo>
                      <a:lnTo>
                        <a:pt x="71" y="8"/>
                      </a:lnTo>
                      <a:lnTo>
                        <a:pt x="64" y="12"/>
                      </a:lnTo>
                      <a:lnTo>
                        <a:pt x="45" y="10"/>
                      </a:lnTo>
                      <a:lnTo>
                        <a:pt x="44" y="16"/>
                      </a:lnTo>
                      <a:lnTo>
                        <a:pt x="34" y="24"/>
                      </a:lnTo>
                      <a:lnTo>
                        <a:pt x="33" y="27"/>
                      </a:lnTo>
                      <a:lnTo>
                        <a:pt x="34" y="50"/>
                      </a:lnTo>
                      <a:lnTo>
                        <a:pt x="31" y="72"/>
                      </a:lnTo>
                      <a:lnTo>
                        <a:pt x="31" y="87"/>
                      </a:lnTo>
                      <a:lnTo>
                        <a:pt x="29" y="97"/>
                      </a:lnTo>
                      <a:lnTo>
                        <a:pt x="20" y="121"/>
                      </a:lnTo>
                      <a:lnTo>
                        <a:pt x="20" y="172"/>
                      </a:lnTo>
                      <a:lnTo>
                        <a:pt x="18" y="182"/>
                      </a:lnTo>
                      <a:lnTo>
                        <a:pt x="16" y="188"/>
                      </a:lnTo>
                      <a:lnTo>
                        <a:pt x="9" y="201"/>
                      </a:lnTo>
                      <a:lnTo>
                        <a:pt x="5" y="210"/>
                      </a:lnTo>
                      <a:lnTo>
                        <a:pt x="1" y="236"/>
                      </a:lnTo>
                      <a:lnTo>
                        <a:pt x="0" y="2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17" name="任意多边形: 形状 316"/>
                <p:cNvSpPr>
                  <a:spLocks noChangeAspect="1"/>
                </p:cNvSpPr>
                <p:nvPr/>
              </p:nvSpPr>
              <p:spPr bwMode="gray">
                <a:xfrm>
                  <a:off x="1844" y="2396"/>
                  <a:ext cx="53" cy="77"/>
                </a:xfrm>
                <a:custGeom>
                  <a:avLst/>
                  <a:gdLst/>
                  <a:ahLst/>
                  <a:cxnLst>
                    <a:cxn ang="0">
                      <a:pos x="89" y="0"/>
                    </a:cxn>
                    <a:cxn ang="0">
                      <a:pos x="141" y="41"/>
                    </a:cxn>
                    <a:cxn ang="0">
                      <a:pos x="152" y="83"/>
                    </a:cxn>
                    <a:cxn ang="0">
                      <a:pos x="172" y="84"/>
                    </a:cxn>
                    <a:cxn ang="0">
                      <a:pos x="195" y="94"/>
                    </a:cxn>
                    <a:cxn ang="0">
                      <a:pos x="211" y="112"/>
                    </a:cxn>
                    <a:cxn ang="0">
                      <a:pos x="232" y="139"/>
                    </a:cxn>
                    <a:cxn ang="0">
                      <a:pos x="217" y="159"/>
                    </a:cxn>
                    <a:cxn ang="0">
                      <a:pos x="220" y="165"/>
                    </a:cxn>
                    <a:cxn ang="0">
                      <a:pos x="212" y="182"/>
                    </a:cxn>
                    <a:cxn ang="0">
                      <a:pos x="189" y="186"/>
                    </a:cxn>
                    <a:cxn ang="0">
                      <a:pos x="183" y="193"/>
                    </a:cxn>
                    <a:cxn ang="0">
                      <a:pos x="174" y="228"/>
                    </a:cxn>
                    <a:cxn ang="0">
                      <a:pos x="189" y="255"/>
                    </a:cxn>
                    <a:cxn ang="0">
                      <a:pos x="200" y="268"/>
                    </a:cxn>
                    <a:cxn ang="0">
                      <a:pos x="217" y="273"/>
                    </a:cxn>
                    <a:cxn ang="0">
                      <a:pos x="226" y="289"/>
                    </a:cxn>
                    <a:cxn ang="0">
                      <a:pos x="233" y="311"/>
                    </a:cxn>
                    <a:cxn ang="0">
                      <a:pos x="263" y="347"/>
                    </a:cxn>
                    <a:cxn ang="0">
                      <a:pos x="254" y="350"/>
                    </a:cxn>
                    <a:cxn ang="0">
                      <a:pos x="233" y="348"/>
                    </a:cxn>
                    <a:cxn ang="0">
                      <a:pos x="213" y="353"/>
                    </a:cxn>
                    <a:cxn ang="0">
                      <a:pos x="183" y="366"/>
                    </a:cxn>
                    <a:cxn ang="0">
                      <a:pos x="158" y="374"/>
                    </a:cxn>
                    <a:cxn ang="0">
                      <a:pos x="134" y="386"/>
                    </a:cxn>
                    <a:cxn ang="0">
                      <a:pos x="102" y="369"/>
                    </a:cxn>
                    <a:cxn ang="0">
                      <a:pos x="91" y="357"/>
                    </a:cxn>
                    <a:cxn ang="0">
                      <a:pos x="89" y="332"/>
                    </a:cxn>
                    <a:cxn ang="0">
                      <a:pos x="77" y="288"/>
                    </a:cxn>
                    <a:cxn ang="0">
                      <a:pos x="86" y="257"/>
                    </a:cxn>
                    <a:cxn ang="0">
                      <a:pos x="95" y="234"/>
                    </a:cxn>
                    <a:cxn ang="0">
                      <a:pos x="79" y="209"/>
                    </a:cxn>
                    <a:cxn ang="0">
                      <a:pos x="72" y="193"/>
                    </a:cxn>
                    <a:cxn ang="0">
                      <a:pos x="67" y="171"/>
                    </a:cxn>
                    <a:cxn ang="0">
                      <a:pos x="37" y="174"/>
                    </a:cxn>
                    <a:cxn ang="0">
                      <a:pos x="27" y="163"/>
                    </a:cxn>
                    <a:cxn ang="0">
                      <a:pos x="0" y="128"/>
                    </a:cxn>
                    <a:cxn ang="0">
                      <a:pos x="1" y="121"/>
                    </a:cxn>
                    <a:cxn ang="0">
                      <a:pos x="11" y="91"/>
                    </a:cxn>
                    <a:cxn ang="0">
                      <a:pos x="40" y="75"/>
                    </a:cxn>
                    <a:cxn ang="0">
                      <a:pos x="38" y="64"/>
                    </a:cxn>
                    <a:cxn ang="0">
                      <a:pos x="24" y="52"/>
                    </a:cxn>
                    <a:cxn ang="0">
                      <a:pos x="29" y="35"/>
                    </a:cxn>
                    <a:cxn ang="0">
                      <a:pos x="46" y="26"/>
                    </a:cxn>
                    <a:cxn ang="0">
                      <a:pos x="72" y="13"/>
                    </a:cxn>
                    <a:cxn ang="0">
                      <a:pos x="81" y="2"/>
                    </a:cxn>
                  </a:cxnLst>
                  <a:rect l="0" t="0" r="r" b="b"/>
                  <a:pathLst>
                    <a:path w="265" h="386">
                      <a:moveTo>
                        <a:pt x="81" y="2"/>
                      </a:moveTo>
                      <a:lnTo>
                        <a:pt x="87" y="3"/>
                      </a:lnTo>
                      <a:lnTo>
                        <a:pt x="89" y="0"/>
                      </a:lnTo>
                      <a:lnTo>
                        <a:pt x="94" y="0"/>
                      </a:lnTo>
                      <a:lnTo>
                        <a:pt x="108" y="10"/>
                      </a:lnTo>
                      <a:lnTo>
                        <a:pt x="141" y="41"/>
                      </a:lnTo>
                      <a:lnTo>
                        <a:pt x="150" y="53"/>
                      </a:lnTo>
                      <a:lnTo>
                        <a:pt x="151" y="59"/>
                      </a:lnTo>
                      <a:lnTo>
                        <a:pt x="152" y="83"/>
                      </a:lnTo>
                      <a:lnTo>
                        <a:pt x="156" y="84"/>
                      </a:lnTo>
                      <a:lnTo>
                        <a:pt x="162" y="84"/>
                      </a:lnTo>
                      <a:lnTo>
                        <a:pt x="172" y="84"/>
                      </a:lnTo>
                      <a:lnTo>
                        <a:pt x="179" y="85"/>
                      </a:lnTo>
                      <a:lnTo>
                        <a:pt x="183" y="88"/>
                      </a:lnTo>
                      <a:lnTo>
                        <a:pt x="195" y="94"/>
                      </a:lnTo>
                      <a:lnTo>
                        <a:pt x="197" y="96"/>
                      </a:lnTo>
                      <a:lnTo>
                        <a:pt x="202" y="104"/>
                      </a:lnTo>
                      <a:lnTo>
                        <a:pt x="211" y="112"/>
                      </a:lnTo>
                      <a:lnTo>
                        <a:pt x="222" y="120"/>
                      </a:lnTo>
                      <a:lnTo>
                        <a:pt x="228" y="136"/>
                      </a:lnTo>
                      <a:lnTo>
                        <a:pt x="232" y="139"/>
                      </a:lnTo>
                      <a:lnTo>
                        <a:pt x="231" y="142"/>
                      </a:lnTo>
                      <a:lnTo>
                        <a:pt x="224" y="148"/>
                      </a:lnTo>
                      <a:lnTo>
                        <a:pt x="217" y="159"/>
                      </a:lnTo>
                      <a:lnTo>
                        <a:pt x="216" y="163"/>
                      </a:lnTo>
                      <a:lnTo>
                        <a:pt x="218" y="165"/>
                      </a:lnTo>
                      <a:lnTo>
                        <a:pt x="220" y="165"/>
                      </a:lnTo>
                      <a:lnTo>
                        <a:pt x="220" y="172"/>
                      </a:lnTo>
                      <a:lnTo>
                        <a:pt x="213" y="179"/>
                      </a:lnTo>
                      <a:lnTo>
                        <a:pt x="212" y="182"/>
                      </a:lnTo>
                      <a:lnTo>
                        <a:pt x="205" y="183"/>
                      </a:lnTo>
                      <a:lnTo>
                        <a:pt x="196" y="183"/>
                      </a:lnTo>
                      <a:lnTo>
                        <a:pt x="189" y="186"/>
                      </a:lnTo>
                      <a:lnTo>
                        <a:pt x="185" y="188"/>
                      </a:lnTo>
                      <a:lnTo>
                        <a:pt x="184" y="191"/>
                      </a:lnTo>
                      <a:lnTo>
                        <a:pt x="183" y="193"/>
                      </a:lnTo>
                      <a:lnTo>
                        <a:pt x="181" y="208"/>
                      </a:lnTo>
                      <a:lnTo>
                        <a:pt x="178" y="217"/>
                      </a:lnTo>
                      <a:lnTo>
                        <a:pt x="174" y="228"/>
                      </a:lnTo>
                      <a:lnTo>
                        <a:pt x="174" y="234"/>
                      </a:lnTo>
                      <a:lnTo>
                        <a:pt x="180" y="240"/>
                      </a:lnTo>
                      <a:lnTo>
                        <a:pt x="189" y="255"/>
                      </a:lnTo>
                      <a:lnTo>
                        <a:pt x="191" y="256"/>
                      </a:lnTo>
                      <a:lnTo>
                        <a:pt x="200" y="263"/>
                      </a:lnTo>
                      <a:lnTo>
                        <a:pt x="200" y="268"/>
                      </a:lnTo>
                      <a:lnTo>
                        <a:pt x="204" y="272"/>
                      </a:lnTo>
                      <a:lnTo>
                        <a:pt x="205" y="273"/>
                      </a:lnTo>
                      <a:lnTo>
                        <a:pt x="217" y="273"/>
                      </a:lnTo>
                      <a:lnTo>
                        <a:pt x="220" y="276"/>
                      </a:lnTo>
                      <a:lnTo>
                        <a:pt x="221" y="284"/>
                      </a:lnTo>
                      <a:lnTo>
                        <a:pt x="226" y="289"/>
                      </a:lnTo>
                      <a:lnTo>
                        <a:pt x="226" y="299"/>
                      </a:lnTo>
                      <a:lnTo>
                        <a:pt x="232" y="305"/>
                      </a:lnTo>
                      <a:lnTo>
                        <a:pt x="233" y="311"/>
                      </a:lnTo>
                      <a:lnTo>
                        <a:pt x="239" y="321"/>
                      </a:lnTo>
                      <a:lnTo>
                        <a:pt x="253" y="338"/>
                      </a:lnTo>
                      <a:lnTo>
                        <a:pt x="263" y="347"/>
                      </a:lnTo>
                      <a:lnTo>
                        <a:pt x="265" y="347"/>
                      </a:lnTo>
                      <a:lnTo>
                        <a:pt x="265" y="349"/>
                      </a:lnTo>
                      <a:lnTo>
                        <a:pt x="254" y="350"/>
                      </a:lnTo>
                      <a:lnTo>
                        <a:pt x="240" y="352"/>
                      </a:lnTo>
                      <a:lnTo>
                        <a:pt x="234" y="349"/>
                      </a:lnTo>
                      <a:lnTo>
                        <a:pt x="233" y="348"/>
                      </a:lnTo>
                      <a:lnTo>
                        <a:pt x="229" y="347"/>
                      </a:lnTo>
                      <a:lnTo>
                        <a:pt x="224" y="347"/>
                      </a:lnTo>
                      <a:lnTo>
                        <a:pt x="213" y="353"/>
                      </a:lnTo>
                      <a:lnTo>
                        <a:pt x="205" y="363"/>
                      </a:lnTo>
                      <a:lnTo>
                        <a:pt x="191" y="363"/>
                      </a:lnTo>
                      <a:lnTo>
                        <a:pt x="183" y="366"/>
                      </a:lnTo>
                      <a:lnTo>
                        <a:pt x="178" y="371"/>
                      </a:lnTo>
                      <a:lnTo>
                        <a:pt x="167" y="371"/>
                      </a:lnTo>
                      <a:lnTo>
                        <a:pt x="158" y="374"/>
                      </a:lnTo>
                      <a:lnTo>
                        <a:pt x="152" y="384"/>
                      </a:lnTo>
                      <a:lnTo>
                        <a:pt x="147" y="386"/>
                      </a:lnTo>
                      <a:lnTo>
                        <a:pt x="134" y="386"/>
                      </a:lnTo>
                      <a:lnTo>
                        <a:pt x="124" y="384"/>
                      </a:lnTo>
                      <a:lnTo>
                        <a:pt x="108" y="374"/>
                      </a:lnTo>
                      <a:lnTo>
                        <a:pt x="102" y="369"/>
                      </a:lnTo>
                      <a:lnTo>
                        <a:pt x="98" y="363"/>
                      </a:lnTo>
                      <a:lnTo>
                        <a:pt x="95" y="362"/>
                      </a:lnTo>
                      <a:lnTo>
                        <a:pt x="91" y="357"/>
                      </a:lnTo>
                      <a:lnTo>
                        <a:pt x="89" y="354"/>
                      </a:lnTo>
                      <a:lnTo>
                        <a:pt x="91" y="341"/>
                      </a:lnTo>
                      <a:lnTo>
                        <a:pt x="89" y="332"/>
                      </a:lnTo>
                      <a:lnTo>
                        <a:pt x="78" y="322"/>
                      </a:lnTo>
                      <a:lnTo>
                        <a:pt x="77" y="319"/>
                      </a:lnTo>
                      <a:lnTo>
                        <a:pt x="77" y="288"/>
                      </a:lnTo>
                      <a:lnTo>
                        <a:pt x="83" y="274"/>
                      </a:lnTo>
                      <a:lnTo>
                        <a:pt x="86" y="267"/>
                      </a:lnTo>
                      <a:lnTo>
                        <a:pt x="86" y="257"/>
                      </a:lnTo>
                      <a:lnTo>
                        <a:pt x="95" y="244"/>
                      </a:lnTo>
                      <a:lnTo>
                        <a:pt x="97" y="241"/>
                      </a:lnTo>
                      <a:lnTo>
                        <a:pt x="95" y="234"/>
                      </a:lnTo>
                      <a:lnTo>
                        <a:pt x="91" y="228"/>
                      </a:lnTo>
                      <a:lnTo>
                        <a:pt x="91" y="213"/>
                      </a:lnTo>
                      <a:lnTo>
                        <a:pt x="79" y="209"/>
                      </a:lnTo>
                      <a:lnTo>
                        <a:pt x="77" y="208"/>
                      </a:lnTo>
                      <a:lnTo>
                        <a:pt x="68" y="207"/>
                      </a:lnTo>
                      <a:lnTo>
                        <a:pt x="72" y="193"/>
                      </a:lnTo>
                      <a:lnTo>
                        <a:pt x="72" y="186"/>
                      </a:lnTo>
                      <a:lnTo>
                        <a:pt x="72" y="180"/>
                      </a:lnTo>
                      <a:lnTo>
                        <a:pt x="67" y="171"/>
                      </a:lnTo>
                      <a:lnTo>
                        <a:pt x="59" y="171"/>
                      </a:lnTo>
                      <a:lnTo>
                        <a:pt x="46" y="175"/>
                      </a:lnTo>
                      <a:lnTo>
                        <a:pt x="37" y="174"/>
                      </a:lnTo>
                      <a:lnTo>
                        <a:pt x="37" y="171"/>
                      </a:lnTo>
                      <a:lnTo>
                        <a:pt x="33" y="169"/>
                      </a:lnTo>
                      <a:lnTo>
                        <a:pt x="27" y="163"/>
                      </a:lnTo>
                      <a:lnTo>
                        <a:pt x="23" y="155"/>
                      </a:lnTo>
                      <a:lnTo>
                        <a:pt x="12" y="144"/>
                      </a:lnTo>
                      <a:lnTo>
                        <a:pt x="0" y="128"/>
                      </a:lnTo>
                      <a:lnTo>
                        <a:pt x="0" y="126"/>
                      </a:lnTo>
                      <a:lnTo>
                        <a:pt x="0" y="122"/>
                      </a:lnTo>
                      <a:lnTo>
                        <a:pt x="1" y="121"/>
                      </a:lnTo>
                      <a:lnTo>
                        <a:pt x="7" y="112"/>
                      </a:lnTo>
                      <a:lnTo>
                        <a:pt x="11" y="106"/>
                      </a:lnTo>
                      <a:lnTo>
                        <a:pt x="11" y="91"/>
                      </a:lnTo>
                      <a:lnTo>
                        <a:pt x="12" y="89"/>
                      </a:lnTo>
                      <a:lnTo>
                        <a:pt x="29" y="83"/>
                      </a:lnTo>
                      <a:lnTo>
                        <a:pt x="40" y="75"/>
                      </a:lnTo>
                      <a:lnTo>
                        <a:pt x="45" y="69"/>
                      </a:lnTo>
                      <a:lnTo>
                        <a:pt x="40" y="64"/>
                      </a:lnTo>
                      <a:lnTo>
                        <a:pt x="38" y="64"/>
                      </a:lnTo>
                      <a:lnTo>
                        <a:pt x="32" y="66"/>
                      </a:lnTo>
                      <a:lnTo>
                        <a:pt x="27" y="64"/>
                      </a:lnTo>
                      <a:lnTo>
                        <a:pt x="24" y="52"/>
                      </a:lnTo>
                      <a:lnTo>
                        <a:pt x="24" y="43"/>
                      </a:lnTo>
                      <a:lnTo>
                        <a:pt x="27" y="37"/>
                      </a:lnTo>
                      <a:lnTo>
                        <a:pt x="29" y="35"/>
                      </a:lnTo>
                      <a:lnTo>
                        <a:pt x="40" y="32"/>
                      </a:lnTo>
                      <a:lnTo>
                        <a:pt x="43" y="30"/>
                      </a:lnTo>
                      <a:lnTo>
                        <a:pt x="46" y="26"/>
                      </a:lnTo>
                      <a:lnTo>
                        <a:pt x="62" y="19"/>
                      </a:lnTo>
                      <a:lnTo>
                        <a:pt x="66" y="16"/>
                      </a:lnTo>
                      <a:lnTo>
                        <a:pt x="72" y="13"/>
                      </a:lnTo>
                      <a:lnTo>
                        <a:pt x="77" y="13"/>
                      </a:lnTo>
                      <a:lnTo>
                        <a:pt x="81" y="10"/>
                      </a:lnTo>
                      <a:lnTo>
                        <a:pt x="81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18" name="任意多边形: 形状 317"/>
                <p:cNvSpPr>
                  <a:spLocks noChangeAspect="1"/>
                </p:cNvSpPr>
                <p:nvPr/>
              </p:nvSpPr>
              <p:spPr bwMode="gray">
                <a:xfrm>
                  <a:off x="1919" y="2425"/>
                  <a:ext cx="32" cy="40"/>
                </a:xfrm>
                <a:custGeom>
                  <a:avLst/>
                  <a:gdLst/>
                  <a:ahLst/>
                  <a:cxnLst>
                    <a:cxn ang="0">
                      <a:pos x="0" y="182"/>
                    </a:cxn>
                    <a:cxn ang="0">
                      <a:pos x="13" y="169"/>
                    </a:cxn>
                    <a:cxn ang="0">
                      <a:pos x="15" y="166"/>
                    </a:cxn>
                    <a:cxn ang="0">
                      <a:pos x="17" y="147"/>
                    </a:cxn>
                    <a:cxn ang="0">
                      <a:pos x="22" y="125"/>
                    </a:cxn>
                    <a:cxn ang="0">
                      <a:pos x="23" y="110"/>
                    </a:cxn>
                    <a:cxn ang="0">
                      <a:pos x="18" y="102"/>
                    </a:cxn>
                    <a:cxn ang="0">
                      <a:pos x="17" y="101"/>
                    </a:cxn>
                    <a:cxn ang="0">
                      <a:pos x="17" y="99"/>
                    </a:cxn>
                    <a:cxn ang="0">
                      <a:pos x="8" y="86"/>
                    </a:cxn>
                    <a:cxn ang="0">
                      <a:pos x="5" y="75"/>
                    </a:cxn>
                    <a:cxn ang="0">
                      <a:pos x="3" y="56"/>
                    </a:cxn>
                    <a:cxn ang="0">
                      <a:pos x="3" y="34"/>
                    </a:cxn>
                    <a:cxn ang="0">
                      <a:pos x="7" y="24"/>
                    </a:cxn>
                    <a:cxn ang="0">
                      <a:pos x="15" y="18"/>
                    </a:cxn>
                    <a:cxn ang="0">
                      <a:pos x="19" y="12"/>
                    </a:cxn>
                    <a:cxn ang="0">
                      <a:pos x="19" y="10"/>
                    </a:cxn>
                    <a:cxn ang="0">
                      <a:pos x="22" y="7"/>
                    </a:cxn>
                    <a:cxn ang="0">
                      <a:pos x="28" y="5"/>
                    </a:cxn>
                    <a:cxn ang="0">
                      <a:pos x="32" y="1"/>
                    </a:cxn>
                    <a:cxn ang="0">
                      <a:pos x="35" y="0"/>
                    </a:cxn>
                    <a:cxn ang="0">
                      <a:pos x="49" y="8"/>
                    </a:cxn>
                    <a:cxn ang="0">
                      <a:pos x="61" y="13"/>
                    </a:cxn>
                    <a:cxn ang="0">
                      <a:pos x="73" y="19"/>
                    </a:cxn>
                    <a:cxn ang="0">
                      <a:pos x="85" y="21"/>
                    </a:cxn>
                    <a:cxn ang="0">
                      <a:pos x="98" y="28"/>
                    </a:cxn>
                    <a:cxn ang="0">
                      <a:pos x="113" y="39"/>
                    </a:cxn>
                    <a:cxn ang="0">
                      <a:pos x="116" y="40"/>
                    </a:cxn>
                    <a:cxn ang="0">
                      <a:pos x="130" y="53"/>
                    </a:cxn>
                    <a:cxn ang="0">
                      <a:pos x="135" y="59"/>
                    </a:cxn>
                    <a:cxn ang="0">
                      <a:pos x="146" y="65"/>
                    </a:cxn>
                    <a:cxn ang="0">
                      <a:pos x="156" y="75"/>
                    </a:cxn>
                    <a:cxn ang="0">
                      <a:pos x="156" y="86"/>
                    </a:cxn>
                    <a:cxn ang="0">
                      <a:pos x="157" y="86"/>
                    </a:cxn>
                    <a:cxn ang="0">
                      <a:pos x="144" y="99"/>
                    </a:cxn>
                    <a:cxn ang="0">
                      <a:pos x="141" y="107"/>
                    </a:cxn>
                    <a:cxn ang="0">
                      <a:pos x="128" y="125"/>
                    </a:cxn>
                    <a:cxn ang="0">
                      <a:pos x="118" y="137"/>
                    </a:cxn>
                    <a:cxn ang="0">
                      <a:pos x="114" y="144"/>
                    </a:cxn>
                    <a:cxn ang="0">
                      <a:pos x="105" y="166"/>
                    </a:cxn>
                    <a:cxn ang="0">
                      <a:pos x="78" y="190"/>
                    </a:cxn>
                    <a:cxn ang="0">
                      <a:pos x="76" y="193"/>
                    </a:cxn>
                    <a:cxn ang="0">
                      <a:pos x="71" y="195"/>
                    </a:cxn>
                    <a:cxn ang="0">
                      <a:pos x="61" y="195"/>
                    </a:cxn>
                    <a:cxn ang="0">
                      <a:pos x="54" y="191"/>
                    </a:cxn>
                    <a:cxn ang="0">
                      <a:pos x="48" y="191"/>
                    </a:cxn>
                    <a:cxn ang="0">
                      <a:pos x="44" y="193"/>
                    </a:cxn>
                    <a:cxn ang="0">
                      <a:pos x="28" y="200"/>
                    </a:cxn>
                    <a:cxn ang="0">
                      <a:pos x="22" y="200"/>
                    </a:cxn>
                    <a:cxn ang="0">
                      <a:pos x="19" y="199"/>
                    </a:cxn>
                    <a:cxn ang="0">
                      <a:pos x="10" y="193"/>
                    </a:cxn>
                    <a:cxn ang="0">
                      <a:pos x="0" y="182"/>
                    </a:cxn>
                  </a:cxnLst>
                  <a:rect l="0" t="0" r="r" b="b"/>
                  <a:pathLst>
                    <a:path w="157" h="200">
                      <a:moveTo>
                        <a:pt x="0" y="182"/>
                      </a:moveTo>
                      <a:lnTo>
                        <a:pt x="13" y="169"/>
                      </a:lnTo>
                      <a:lnTo>
                        <a:pt x="15" y="166"/>
                      </a:lnTo>
                      <a:lnTo>
                        <a:pt x="17" y="147"/>
                      </a:lnTo>
                      <a:lnTo>
                        <a:pt x="22" y="125"/>
                      </a:lnTo>
                      <a:lnTo>
                        <a:pt x="23" y="110"/>
                      </a:lnTo>
                      <a:lnTo>
                        <a:pt x="18" y="102"/>
                      </a:lnTo>
                      <a:lnTo>
                        <a:pt x="17" y="101"/>
                      </a:lnTo>
                      <a:lnTo>
                        <a:pt x="17" y="99"/>
                      </a:lnTo>
                      <a:lnTo>
                        <a:pt x="8" y="86"/>
                      </a:lnTo>
                      <a:lnTo>
                        <a:pt x="5" y="75"/>
                      </a:lnTo>
                      <a:lnTo>
                        <a:pt x="3" y="56"/>
                      </a:lnTo>
                      <a:lnTo>
                        <a:pt x="3" y="34"/>
                      </a:lnTo>
                      <a:lnTo>
                        <a:pt x="7" y="24"/>
                      </a:lnTo>
                      <a:lnTo>
                        <a:pt x="15" y="18"/>
                      </a:lnTo>
                      <a:lnTo>
                        <a:pt x="19" y="12"/>
                      </a:lnTo>
                      <a:lnTo>
                        <a:pt x="19" y="10"/>
                      </a:lnTo>
                      <a:lnTo>
                        <a:pt x="22" y="7"/>
                      </a:lnTo>
                      <a:lnTo>
                        <a:pt x="28" y="5"/>
                      </a:lnTo>
                      <a:lnTo>
                        <a:pt x="32" y="1"/>
                      </a:lnTo>
                      <a:lnTo>
                        <a:pt x="35" y="0"/>
                      </a:lnTo>
                      <a:lnTo>
                        <a:pt x="49" y="8"/>
                      </a:lnTo>
                      <a:lnTo>
                        <a:pt x="61" y="13"/>
                      </a:lnTo>
                      <a:lnTo>
                        <a:pt x="73" y="19"/>
                      </a:lnTo>
                      <a:lnTo>
                        <a:pt x="85" y="21"/>
                      </a:lnTo>
                      <a:lnTo>
                        <a:pt x="98" y="28"/>
                      </a:lnTo>
                      <a:lnTo>
                        <a:pt x="113" y="39"/>
                      </a:lnTo>
                      <a:lnTo>
                        <a:pt x="116" y="40"/>
                      </a:lnTo>
                      <a:lnTo>
                        <a:pt x="130" y="53"/>
                      </a:lnTo>
                      <a:lnTo>
                        <a:pt x="135" y="59"/>
                      </a:lnTo>
                      <a:lnTo>
                        <a:pt x="146" y="65"/>
                      </a:lnTo>
                      <a:lnTo>
                        <a:pt x="156" y="75"/>
                      </a:lnTo>
                      <a:lnTo>
                        <a:pt x="156" y="86"/>
                      </a:lnTo>
                      <a:lnTo>
                        <a:pt x="157" y="86"/>
                      </a:lnTo>
                      <a:lnTo>
                        <a:pt x="144" y="99"/>
                      </a:lnTo>
                      <a:lnTo>
                        <a:pt x="141" y="107"/>
                      </a:lnTo>
                      <a:lnTo>
                        <a:pt x="128" y="125"/>
                      </a:lnTo>
                      <a:lnTo>
                        <a:pt x="118" y="137"/>
                      </a:lnTo>
                      <a:lnTo>
                        <a:pt x="114" y="144"/>
                      </a:lnTo>
                      <a:lnTo>
                        <a:pt x="105" y="166"/>
                      </a:lnTo>
                      <a:lnTo>
                        <a:pt x="78" y="190"/>
                      </a:lnTo>
                      <a:lnTo>
                        <a:pt x="76" y="193"/>
                      </a:lnTo>
                      <a:lnTo>
                        <a:pt x="71" y="195"/>
                      </a:lnTo>
                      <a:lnTo>
                        <a:pt x="61" y="195"/>
                      </a:lnTo>
                      <a:lnTo>
                        <a:pt x="54" y="191"/>
                      </a:lnTo>
                      <a:lnTo>
                        <a:pt x="48" y="191"/>
                      </a:lnTo>
                      <a:lnTo>
                        <a:pt x="44" y="193"/>
                      </a:lnTo>
                      <a:lnTo>
                        <a:pt x="28" y="200"/>
                      </a:lnTo>
                      <a:lnTo>
                        <a:pt x="22" y="200"/>
                      </a:lnTo>
                      <a:lnTo>
                        <a:pt x="19" y="199"/>
                      </a:lnTo>
                      <a:lnTo>
                        <a:pt x="10" y="193"/>
                      </a:lnTo>
                      <a:lnTo>
                        <a:pt x="0" y="18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19" name="任意多边形: 形状 318"/>
                <p:cNvSpPr>
                  <a:spLocks noChangeAspect="1"/>
                </p:cNvSpPr>
                <p:nvPr/>
              </p:nvSpPr>
              <p:spPr bwMode="gray">
                <a:xfrm>
                  <a:off x="1624" y="2488"/>
                  <a:ext cx="137" cy="201"/>
                </a:xfrm>
                <a:custGeom>
                  <a:avLst/>
                  <a:gdLst/>
                  <a:ahLst/>
                  <a:cxnLst>
                    <a:cxn ang="0">
                      <a:pos x="319" y="13"/>
                    </a:cxn>
                    <a:cxn ang="0">
                      <a:pos x="335" y="50"/>
                    </a:cxn>
                    <a:cxn ang="0">
                      <a:pos x="284" y="110"/>
                    </a:cxn>
                    <a:cxn ang="0">
                      <a:pos x="204" y="156"/>
                    </a:cxn>
                    <a:cxn ang="0">
                      <a:pos x="170" y="190"/>
                    </a:cxn>
                    <a:cxn ang="0">
                      <a:pos x="159" y="190"/>
                    </a:cxn>
                    <a:cxn ang="0">
                      <a:pos x="138" y="253"/>
                    </a:cxn>
                    <a:cxn ang="0">
                      <a:pos x="97" y="260"/>
                    </a:cxn>
                    <a:cxn ang="0">
                      <a:pos x="72" y="242"/>
                    </a:cxn>
                    <a:cxn ang="0">
                      <a:pos x="43" y="242"/>
                    </a:cxn>
                    <a:cxn ang="0">
                      <a:pos x="52" y="214"/>
                    </a:cxn>
                    <a:cxn ang="0">
                      <a:pos x="51" y="188"/>
                    </a:cxn>
                    <a:cxn ang="0">
                      <a:pos x="3" y="231"/>
                    </a:cxn>
                    <a:cxn ang="0">
                      <a:pos x="9" y="271"/>
                    </a:cxn>
                    <a:cxn ang="0">
                      <a:pos x="21" y="308"/>
                    </a:cxn>
                    <a:cxn ang="0">
                      <a:pos x="51" y="350"/>
                    </a:cxn>
                    <a:cxn ang="0">
                      <a:pos x="89" y="387"/>
                    </a:cxn>
                    <a:cxn ang="0">
                      <a:pos x="140" y="478"/>
                    </a:cxn>
                    <a:cxn ang="0">
                      <a:pos x="188" y="578"/>
                    </a:cxn>
                    <a:cxn ang="0">
                      <a:pos x="212" y="632"/>
                    </a:cxn>
                    <a:cxn ang="0">
                      <a:pos x="256" y="711"/>
                    </a:cxn>
                    <a:cxn ang="0">
                      <a:pos x="267" y="764"/>
                    </a:cxn>
                    <a:cxn ang="0">
                      <a:pos x="298" y="807"/>
                    </a:cxn>
                    <a:cxn ang="0">
                      <a:pos x="391" y="874"/>
                    </a:cxn>
                    <a:cxn ang="0">
                      <a:pos x="481" y="922"/>
                    </a:cxn>
                    <a:cxn ang="0">
                      <a:pos x="532" y="957"/>
                    </a:cxn>
                    <a:cxn ang="0">
                      <a:pos x="584" y="1001"/>
                    </a:cxn>
                    <a:cxn ang="0">
                      <a:pos x="620" y="995"/>
                    </a:cxn>
                    <a:cxn ang="0">
                      <a:pos x="638" y="968"/>
                    </a:cxn>
                    <a:cxn ang="0">
                      <a:pos x="649" y="935"/>
                    </a:cxn>
                    <a:cxn ang="0">
                      <a:pos x="665" y="888"/>
                    </a:cxn>
                    <a:cxn ang="0">
                      <a:pos x="651" y="865"/>
                    </a:cxn>
                    <a:cxn ang="0">
                      <a:pos x="665" y="826"/>
                    </a:cxn>
                    <a:cxn ang="0">
                      <a:pos x="671" y="793"/>
                    </a:cxn>
                    <a:cxn ang="0">
                      <a:pos x="671" y="724"/>
                    </a:cxn>
                    <a:cxn ang="0">
                      <a:pos x="686" y="675"/>
                    </a:cxn>
                    <a:cxn ang="0">
                      <a:pos x="612" y="598"/>
                    </a:cxn>
                    <a:cxn ang="0">
                      <a:pos x="591" y="564"/>
                    </a:cxn>
                    <a:cxn ang="0">
                      <a:pos x="578" y="514"/>
                    </a:cxn>
                    <a:cxn ang="0">
                      <a:pos x="502" y="537"/>
                    </a:cxn>
                    <a:cxn ang="0">
                      <a:pos x="468" y="512"/>
                    </a:cxn>
                    <a:cxn ang="0">
                      <a:pos x="450" y="480"/>
                    </a:cxn>
                    <a:cxn ang="0">
                      <a:pos x="422" y="432"/>
                    </a:cxn>
                    <a:cxn ang="0">
                      <a:pos x="428" y="362"/>
                    </a:cxn>
                    <a:cxn ang="0">
                      <a:pos x="452" y="318"/>
                    </a:cxn>
                    <a:cxn ang="0">
                      <a:pos x="510" y="254"/>
                    </a:cxn>
                    <a:cxn ang="0">
                      <a:pos x="620" y="225"/>
                    </a:cxn>
                    <a:cxn ang="0">
                      <a:pos x="596" y="205"/>
                    </a:cxn>
                    <a:cxn ang="0">
                      <a:pos x="593" y="182"/>
                    </a:cxn>
                    <a:cxn ang="0">
                      <a:pos x="605" y="137"/>
                    </a:cxn>
                    <a:cxn ang="0">
                      <a:pos x="553" y="126"/>
                    </a:cxn>
                    <a:cxn ang="0">
                      <a:pos x="516" y="120"/>
                    </a:cxn>
                    <a:cxn ang="0">
                      <a:pos x="499" y="132"/>
                    </a:cxn>
                    <a:cxn ang="0">
                      <a:pos x="461" y="130"/>
                    </a:cxn>
                    <a:cxn ang="0">
                      <a:pos x="438" y="96"/>
                    </a:cxn>
                    <a:cxn ang="0">
                      <a:pos x="419" y="69"/>
                    </a:cxn>
                    <a:cxn ang="0">
                      <a:pos x="394" y="55"/>
                    </a:cxn>
                    <a:cxn ang="0">
                      <a:pos x="366" y="21"/>
                    </a:cxn>
                    <a:cxn ang="0">
                      <a:pos x="332" y="0"/>
                    </a:cxn>
                  </a:cxnLst>
                  <a:rect l="0" t="0" r="r" b="b"/>
                  <a:pathLst>
                    <a:path w="686" h="1005">
                      <a:moveTo>
                        <a:pt x="328" y="0"/>
                      </a:moveTo>
                      <a:lnTo>
                        <a:pt x="326" y="2"/>
                      </a:lnTo>
                      <a:lnTo>
                        <a:pt x="315" y="2"/>
                      </a:lnTo>
                      <a:lnTo>
                        <a:pt x="314" y="11"/>
                      </a:lnTo>
                      <a:lnTo>
                        <a:pt x="319" y="13"/>
                      </a:lnTo>
                      <a:lnTo>
                        <a:pt x="321" y="16"/>
                      </a:lnTo>
                      <a:lnTo>
                        <a:pt x="326" y="27"/>
                      </a:lnTo>
                      <a:lnTo>
                        <a:pt x="327" y="32"/>
                      </a:lnTo>
                      <a:lnTo>
                        <a:pt x="335" y="49"/>
                      </a:lnTo>
                      <a:lnTo>
                        <a:pt x="335" y="50"/>
                      </a:lnTo>
                      <a:lnTo>
                        <a:pt x="326" y="50"/>
                      </a:lnTo>
                      <a:lnTo>
                        <a:pt x="319" y="65"/>
                      </a:lnTo>
                      <a:lnTo>
                        <a:pt x="305" y="89"/>
                      </a:lnTo>
                      <a:lnTo>
                        <a:pt x="292" y="104"/>
                      </a:lnTo>
                      <a:lnTo>
                        <a:pt x="284" y="110"/>
                      </a:lnTo>
                      <a:lnTo>
                        <a:pt x="274" y="119"/>
                      </a:lnTo>
                      <a:lnTo>
                        <a:pt x="265" y="131"/>
                      </a:lnTo>
                      <a:lnTo>
                        <a:pt x="256" y="137"/>
                      </a:lnTo>
                      <a:lnTo>
                        <a:pt x="240" y="145"/>
                      </a:lnTo>
                      <a:lnTo>
                        <a:pt x="204" y="156"/>
                      </a:lnTo>
                      <a:lnTo>
                        <a:pt x="186" y="163"/>
                      </a:lnTo>
                      <a:lnTo>
                        <a:pt x="179" y="168"/>
                      </a:lnTo>
                      <a:lnTo>
                        <a:pt x="176" y="171"/>
                      </a:lnTo>
                      <a:lnTo>
                        <a:pt x="171" y="180"/>
                      </a:lnTo>
                      <a:lnTo>
                        <a:pt x="170" y="190"/>
                      </a:lnTo>
                      <a:lnTo>
                        <a:pt x="166" y="193"/>
                      </a:lnTo>
                      <a:lnTo>
                        <a:pt x="164" y="193"/>
                      </a:lnTo>
                      <a:lnTo>
                        <a:pt x="160" y="189"/>
                      </a:lnTo>
                      <a:lnTo>
                        <a:pt x="159" y="189"/>
                      </a:lnTo>
                      <a:lnTo>
                        <a:pt x="159" y="190"/>
                      </a:lnTo>
                      <a:lnTo>
                        <a:pt x="144" y="210"/>
                      </a:lnTo>
                      <a:lnTo>
                        <a:pt x="142" y="223"/>
                      </a:lnTo>
                      <a:lnTo>
                        <a:pt x="142" y="244"/>
                      </a:lnTo>
                      <a:lnTo>
                        <a:pt x="139" y="252"/>
                      </a:lnTo>
                      <a:lnTo>
                        <a:pt x="138" y="253"/>
                      </a:lnTo>
                      <a:lnTo>
                        <a:pt x="128" y="257"/>
                      </a:lnTo>
                      <a:lnTo>
                        <a:pt x="121" y="264"/>
                      </a:lnTo>
                      <a:lnTo>
                        <a:pt x="110" y="269"/>
                      </a:lnTo>
                      <a:lnTo>
                        <a:pt x="102" y="268"/>
                      </a:lnTo>
                      <a:lnTo>
                        <a:pt x="97" y="260"/>
                      </a:lnTo>
                      <a:lnTo>
                        <a:pt x="95" y="254"/>
                      </a:lnTo>
                      <a:lnTo>
                        <a:pt x="90" y="245"/>
                      </a:lnTo>
                      <a:lnTo>
                        <a:pt x="84" y="245"/>
                      </a:lnTo>
                      <a:lnTo>
                        <a:pt x="74" y="245"/>
                      </a:lnTo>
                      <a:lnTo>
                        <a:pt x="72" y="242"/>
                      </a:lnTo>
                      <a:lnTo>
                        <a:pt x="67" y="238"/>
                      </a:lnTo>
                      <a:lnTo>
                        <a:pt x="58" y="238"/>
                      </a:lnTo>
                      <a:lnTo>
                        <a:pt x="50" y="243"/>
                      </a:lnTo>
                      <a:lnTo>
                        <a:pt x="45" y="244"/>
                      </a:lnTo>
                      <a:lnTo>
                        <a:pt x="43" y="242"/>
                      </a:lnTo>
                      <a:lnTo>
                        <a:pt x="41" y="228"/>
                      </a:lnTo>
                      <a:lnTo>
                        <a:pt x="39" y="223"/>
                      </a:lnTo>
                      <a:lnTo>
                        <a:pt x="39" y="221"/>
                      </a:lnTo>
                      <a:lnTo>
                        <a:pt x="42" y="216"/>
                      </a:lnTo>
                      <a:lnTo>
                        <a:pt x="52" y="214"/>
                      </a:lnTo>
                      <a:lnTo>
                        <a:pt x="57" y="209"/>
                      </a:lnTo>
                      <a:lnTo>
                        <a:pt x="56" y="200"/>
                      </a:lnTo>
                      <a:lnTo>
                        <a:pt x="54" y="198"/>
                      </a:lnTo>
                      <a:lnTo>
                        <a:pt x="52" y="188"/>
                      </a:lnTo>
                      <a:lnTo>
                        <a:pt x="51" y="188"/>
                      </a:lnTo>
                      <a:lnTo>
                        <a:pt x="51" y="185"/>
                      </a:lnTo>
                      <a:lnTo>
                        <a:pt x="43" y="193"/>
                      </a:lnTo>
                      <a:lnTo>
                        <a:pt x="32" y="200"/>
                      </a:lnTo>
                      <a:lnTo>
                        <a:pt x="18" y="216"/>
                      </a:lnTo>
                      <a:lnTo>
                        <a:pt x="3" y="231"/>
                      </a:lnTo>
                      <a:lnTo>
                        <a:pt x="2" y="236"/>
                      </a:lnTo>
                      <a:lnTo>
                        <a:pt x="0" y="245"/>
                      </a:lnTo>
                      <a:lnTo>
                        <a:pt x="3" y="260"/>
                      </a:lnTo>
                      <a:lnTo>
                        <a:pt x="4" y="263"/>
                      </a:lnTo>
                      <a:lnTo>
                        <a:pt x="9" y="271"/>
                      </a:lnTo>
                      <a:lnTo>
                        <a:pt x="10" y="284"/>
                      </a:lnTo>
                      <a:lnTo>
                        <a:pt x="19" y="292"/>
                      </a:lnTo>
                      <a:lnTo>
                        <a:pt x="24" y="298"/>
                      </a:lnTo>
                      <a:lnTo>
                        <a:pt x="24" y="302"/>
                      </a:lnTo>
                      <a:lnTo>
                        <a:pt x="21" y="308"/>
                      </a:lnTo>
                      <a:lnTo>
                        <a:pt x="11" y="318"/>
                      </a:lnTo>
                      <a:lnTo>
                        <a:pt x="14" y="323"/>
                      </a:lnTo>
                      <a:lnTo>
                        <a:pt x="29" y="333"/>
                      </a:lnTo>
                      <a:lnTo>
                        <a:pt x="37" y="340"/>
                      </a:lnTo>
                      <a:lnTo>
                        <a:pt x="51" y="350"/>
                      </a:lnTo>
                      <a:lnTo>
                        <a:pt x="58" y="355"/>
                      </a:lnTo>
                      <a:lnTo>
                        <a:pt x="73" y="367"/>
                      </a:lnTo>
                      <a:lnTo>
                        <a:pt x="80" y="379"/>
                      </a:lnTo>
                      <a:lnTo>
                        <a:pt x="83" y="379"/>
                      </a:lnTo>
                      <a:lnTo>
                        <a:pt x="89" y="387"/>
                      </a:lnTo>
                      <a:lnTo>
                        <a:pt x="97" y="413"/>
                      </a:lnTo>
                      <a:lnTo>
                        <a:pt x="102" y="422"/>
                      </a:lnTo>
                      <a:lnTo>
                        <a:pt x="133" y="452"/>
                      </a:lnTo>
                      <a:lnTo>
                        <a:pt x="139" y="467"/>
                      </a:lnTo>
                      <a:lnTo>
                        <a:pt x="140" y="478"/>
                      </a:lnTo>
                      <a:lnTo>
                        <a:pt x="143" y="484"/>
                      </a:lnTo>
                      <a:lnTo>
                        <a:pt x="155" y="507"/>
                      </a:lnTo>
                      <a:lnTo>
                        <a:pt x="161" y="522"/>
                      </a:lnTo>
                      <a:lnTo>
                        <a:pt x="170" y="549"/>
                      </a:lnTo>
                      <a:lnTo>
                        <a:pt x="188" y="578"/>
                      </a:lnTo>
                      <a:lnTo>
                        <a:pt x="191" y="584"/>
                      </a:lnTo>
                      <a:lnTo>
                        <a:pt x="193" y="608"/>
                      </a:lnTo>
                      <a:lnTo>
                        <a:pt x="199" y="624"/>
                      </a:lnTo>
                      <a:lnTo>
                        <a:pt x="204" y="629"/>
                      </a:lnTo>
                      <a:lnTo>
                        <a:pt x="212" y="632"/>
                      </a:lnTo>
                      <a:lnTo>
                        <a:pt x="217" y="639"/>
                      </a:lnTo>
                      <a:lnTo>
                        <a:pt x="225" y="659"/>
                      </a:lnTo>
                      <a:lnTo>
                        <a:pt x="239" y="678"/>
                      </a:lnTo>
                      <a:lnTo>
                        <a:pt x="249" y="693"/>
                      </a:lnTo>
                      <a:lnTo>
                        <a:pt x="256" y="711"/>
                      </a:lnTo>
                      <a:lnTo>
                        <a:pt x="269" y="726"/>
                      </a:lnTo>
                      <a:lnTo>
                        <a:pt x="274" y="742"/>
                      </a:lnTo>
                      <a:lnTo>
                        <a:pt x="277" y="754"/>
                      </a:lnTo>
                      <a:lnTo>
                        <a:pt x="271" y="758"/>
                      </a:lnTo>
                      <a:lnTo>
                        <a:pt x="267" y="764"/>
                      </a:lnTo>
                      <a:lnTo>
                        <a:pt x="269" y="776"/>
                      </a:lnTo>
                      <a:lnTo>
                        <a:pt x="272" y="780"/>
                      </a:lnTo>
                      <a:lnTo>
                        <a:pt x="283" y="791"/>
                      </a:lnTo>
                      <a:lnTo>
                        <a:pt x="290" y="802"/>
                      </a:lnTo>
                      <a:lnTo>
                        <a:pt x="298" y="807"/>
                      </a:lnTo>
                      <a:lnTo>
                        <a:pt x="317" y="828"/>
                      </a:lnTo>
                      <a:lnTo>
                        <a:pt x="327" y="834"/>
                      </a:lnTo>
                      <a:lnTo>
                        <a:pt x="335" y="842"/>
                      </a:lnTo>
                      <a:lnTo>
                        <a:pt x="359" y="858"/>
                      </a:lnTo>
                      <a:lnTo>
                        <a:pt x="391" y="874"/>
                      </a:lnTo>
                      <a:lnTo>
                        <a:pt x="411" y="890"/>
                      </a:lnTo>
                      <a:lnTo>
                        <a:pt x="414" y="892"/>
                      </a:lnTo>
                      <a:lnTo>
                        <a:pt x="455" y="908"/>
                      </a:lnTo>
                      <a:lnTo>
                        <a:pt x="478" y="921"/>
                      </a:lnTo>
                      <a:lnTo>
                        <a:pt x="481" y="922"/>
                      </a:lnTo>
                      <a:lnTo>
                        <a:pt x="486" y="922"/>
                      </a:lnTo>
                      <a:lnTo>
                        <a:pt x="491" y="923"/>
                      </a:lnTo>
                      <a:lnTo>
                        <a:pt x="513" y="941"/>
                      </a:lnTo>
                      <a:lnTo>
                        <a:pt x="525" y="948"/>
                      </a:lnTo>
                      <a:lnTo>
                        <a:pt x="532" y="957"/>
                      </a:lnTo>
                      <a:lnTo>
                        <a:pt x="541" y="964"/>
                      </a:lnTo>
                      <a:lnTo>
                        <a:pt x="551" y="974"/>
                      </a:lnTo>
                      <a:lnTo>
                        <a:pt x="562" y="989"/>
                      </a:lnTo>
                      <a:lnTo>
                        <a:pt x="574" y="995"/>
                      </a:lnTo>
                      <a:lnTo>
                        <a:pt x="584" y="1001"/>
                      </a:lnTo>
                      <a:lnTo>
                        <a:pt x="585" y="1001"/>
                      </a:lnTo>
                      <a:lnTo>
                        <a:pt x="589" y="1005"/>
                      </a:lnTo>
                      <a:lnTo>
                        <a:pt x="599" y="996"/>
                      </a:lnTo>
                      <a:lnTo>
                        <a:pt x="601" y="996"/>
                      </a:lnTo>
                      <a:lnTo>
                        <a:pt x="620" y="995"/>
                      </a:lnTo>
                      <a:lnTo>
                        <a:pt x="626" y="992"/>
                      </a:lnTo>
                      <a:lnTo>
                        <a:pt x="627" y="991"/>
                      </a:lnTo>
                      <a:lnTo>
                        <a:pt x="628" y="982"/>
                      </a:lnTo>
                      <a:lnTo>
                        <a:pt x="634" y="973"/>
                      </a:lnTo>
                      <a:lnTo>
                        <a:pt x="638" y="968"/>
                      </a:lnTo>
                      <a:lnTo>
                        <a:pt x="642" y="966"/>
                      </a:lnTo>
                      <a:lnTo>
                        <a:pt x="638" y="960"/>
                      </a:lnTo>
                      <a:lnTo>
                        <a:pt x="636" y="960"/>
                      </a:lnTo>
                      <a:lnTo>
                        <a:pt x="637" y="954"/>
                      </a:lnTo>
                      <a:lnTo>
                        <a:pt x="649" y="935"/>
                      </a:lnTo>
                      <a:lnTo>
                        <a:pt x="659" y="923"/>
                      </a:lnTo>
                      <a:lnTo>
                        <a:pt x="671" y="906"/>
                      </a:lnTo>
                      <a:lnTo>
                        <a:pt x="672" y="896"/>
                      </a:lnTo>
                      <a:lnTo>
                        <a:pt x="671" y="893"/>
                      </a:lnTo>
                      <a:lnTo>
                        <a:pt x="665" y="888"/>
                      </a:lnTo>
                      <a:lnTo>
                        <a:pt x="660" y="885"/>
                      </a:lnTo>
                      <a:lnTo>
                        <a:pt x="656" y="880"/>
                      </a:lnTo>
                      <a:lnTo>
                        <a:pt x="654" y="879"/>
                      </a:lnTo>
                      <a:lnTo>
                        <a:pt x="653" y="873"/>
                      </a:lnTo>
                      <a:lnTo>
                        <a:pt x="651" y="865"/>
                      </a:lnTo>
                      <a:lnTo>
                        <a:pt x="653" y="851"/>
                      </a:lnTo>
                      <a:lnTo>
                        <a:pt x="658" y="842"/>
                      </a:lnTo>
                      <a:lnTo>
                        <a:pt x="663" y="839"/>
                      </a:lnTo>
                      <a:lnTo>
                        <a:pt x="665" y="831"/>
                      </a:lnTo>
                      <a:lnTo>
                        <a:pt x="665" y="826"/>
                      </a:lnTo>
                      <a:lnTo>
                        <a:pt x="664" y="820"/>
                      </a:lnTo>
                      <a:lnTo>
                        <a:pt x="654" y="809"/>
                      </a:lnTo>
                      <a:lnTo>
                        <a:pt x="654" y="806"/>
                      </a:lnTo>
                      <a:lnTo>
                        <a:pt x="658" y="799"/>
                      </a:lnTo>
                      <a:lnTo>
                        <a:pt x="671" y="793"/>
                      </a:lnTo>
                      <a:lnTo>
                        <a:pt x="672" y="791"/>
                      </a:lnTo>
                      <a:lnTo>
                        <a:pt x="672" y="772"/>
                      </a:lnTo>
                      <a:lnTo>
                        <a:pt x="669" y="754"/>
                      </a:lnTo>
                      <a:lnTo>
                        <a:pt x="669" y="743"/>
                      </a:lnTo>
                      <a:lnTo>
                        <a:pt x="671" y="724"/>
                      </a:lnTo>
                      <a:lnTo>
                        <a:pt x="671" y="700"/>
                      </a:lnTo>
                      <a:lnTo>
                        <a:pt x="676" y="689"/>
                      </a:lnTo>
                      <a:lnTo>
                        <a:pt x="683" y="680"/>
                      </a:lnTo>
                      <a:lnTo>
                        <a:pt x="686" y="678"/>
                      </a:lnTo>
                      <a:lnTo>
                        <a:pt x="686" y="675"/>
                      </a:lnTo>
                      <a:lnTo>
                        <a:pt x="671" y="652"/>
                      </a:lnTo>
                      <a:lnTo>
                        <a:pt x="637" y="593"/>
                      </a:lnTo>
                      <a:lnTo>
                        <a:pt x="620" y="594"/>
                      </a:lnTo>
                      <a:lnTo>
                        <a:pt x="612" y="598"/>
                      </a:lnTo>
                      <a:lnTo>
                        <a:pt x="612" y="598"/>
                      </a:lnTo>
                      <a:lnTo>
                        <a:pt x="605" y="600"/>
                      </a:lnTo>
                      <a:lnTo>
                        <a:pt x="600" y="600"/>
                      </a:lnTo>
                      <a:lnTo>
                        <a:pt x="594" y="597"/>
                      </a:lnTo>
                      <a:lnTo>
                        <a:pt x="591" y="593"/>
                      </a:lnTo>
                      <a:lnTo>
                        <a:pt x="591" y="564"/>
                      </a:lnTo>
                      <a:lnTo>
                        <a:pt x="591" y="560"/>
                      </a:lnTo>
                      <a:lnTo>
                        <a:pt x="591" y="506"/>
                      </a:lnTo>
                      <a:lnTo>
                        <a:pt x="591" y="503"/>
                      </a:lnTo>
                      <a:lnTo>
                        <a:pt x="588" y="505"/>
                      </a:lnTo>
                      <a:lnTo>
                        <a:pt x="578" y="514"/>
                      </a:lnTo>
                      <a:lnTo>
                        <a:pt x="556" y="530"/>
                      </a:lnTo>
                      <a:lnTo>
                        <a:pt x="538" y="540"/>
                      </a:lnTo>
                      <a:lnTo>
                        <a:pt x="530" y="541"/>
                      </a:lnTo>
                      <a:lnTo>
                        <a:pt x="515" y="540"/>
                      </a:lnTo>
                      <a:lnTo>
                        <a:pt x="502" y="537"/>
                      </a:lnTo>
                      <a:lnTo>
                        <a:pt x="499" y="533"/>
                      </a:lnTo>
                      <a:lnTo>
                        <a:pt x="497" y="522"/>
                      </a:lnTo>
                      <a:lnTo>
                        <a:pt x="493" y="517"/>
                      </a:lnTo>
                      <a:lnTo>
                        <a:pt x="488" y="513"/>
                      </a:lnTo>
                      <a:lnTo>
                        <a:pt x="468" y="512"/>
                      </a:lnTo>
                      <a:lnTo>
                        <a:pt x="456" y="508"/>
                      </a:lnTo>
                      <a:lnTo>
                        <a:pt x="455" y="505"/>
                      </a:lnTo>
                      <a:lnTo>
                        <a:pt x="461" y="495"/>
                      </a:lnTo>
                      <a:lnTo>
                        <a:pt x="460" y="486"/>
                      </a:lnTo>
                      <a:lnTo>
                        <a:pt x="450" y="480"/>
                      </a:lnTo>
                      <a:lnTo>
                        <a:pt x="438" y="467"/>
                      </a:lnTo>
                      <a:lnTo>
                        <a:pt x="434" y="459"/>
                      </a:lnTo>
                      <a:lnTo>
                        <a:pt x="425" y="448"/>
                      </a:lnTo>
                      <a:lnTo>
                        <a:pt x="424" y="444"/>
                      </a:lnTo>
                      <a:lnTo>
                        <a:pt x="422" y="432"/>
                      </a:lnTo>
                      <a:lnTo>
                        <a:pt x="411" y="409"/>
                      </a:lnTo>
                      <a:lnTo>
                        <a:pt x="411" y="405"/>
                      </a:lnTo>
                      <a:lnTo>
                        <a:pt x="412" y="401"/>
                      </a:lnTo>
                      <a:lnTo>
                        <a:pt x="424" y="379"/>
                      </a:lnTo>
                      <a:lnTo>
                        <a:pt x="428" y="362"/>
                      </a:lnTo>
                      <a:lnTo>
                        <a:pt x="432" y="357"/>
                      </a:lnTo>
                      <a:lnTo>
                        <a:pt x="441" y="355"/>
                      </a:lnTo>
                      <a:lnTo>
                        <a:pt x="450" y="354"/>
                      </a:lnTo>
                      <a:lnTo>
                        <a:pt x="450" y="324"/>
                      </a:lnTo>
                      <a:lnTo>
                        <a:pt x="452" y="318"/>
                      </a:lnTo>
                      <a:lnTo>
                        <a:pt x="461" y="302"/>
                      </a:lnTo>
                      <a:lnTo>
                        <a:pt x="470" y="290"/>
                      </a:lnTo>
                      <a:lnTo>
                        <a:pt x="483" y="274"/>
                      </a:lnTo>
                      <a:lnTo>
                        <a:pt x="494" y="265"/>
                      </a:lnTo>
                      <a:lnTo>
                        <a:pt x="510" y="254"/>
                      </a:lnTo>
                      <a:lnTo>
                        <a:pt x="529" y="247"/>
                      </a:lnTo>
                      <a:lnTo>
                        <a:pt x="580" y="232"/>
                      </a:lnTo>
                      <a:lnTo>
                        <a:pt x="593" y="227"/>
                      </a:lnTo>
                      <a:lnTo>
                        <a:pt x="613" y="228"/>
                      </a:lnTo>
                      <a:lnTo>
                        <a:pt x="620" y="225"/>
                      </a:lnTo>
                      <a:lnTo>
                        <a:pt x="621" y="222"/>
                      </a:lnTo>
                      <a:lnTo>
                        <a:pt x="613" y="221"/>
                      </a:lnTo>
                      <a:lnTo>
                        <a:pt x="605" y="210"/>
                      </a:lnTo>
                      <a:lnTo>
                        <a:pt x="600" y="206"/>
                      </a:lnTo>
                      <a:lnTo>
                        <a:pt x="596" y="205"/>
                      </a:lnTo>
                      <a:lnTo>
                        <a:pt x="591" y="206"/>
                      </a:lnTo>
                      <a:lnTo>
                        <a:pt x="586" y="205"/>
                      </a:lnTo>
                      <a:lnTo>
                        <a:pt x="585" y="202"/>
                      </a:lnTo>
                      <a:lnTo>
                        <a:pt x="585" y="193"/>
                      </a:lnTo>
                      <a:lnTo>
                        <a:pt x="593" y="182"/>
                      </a:lnTo>
                      <a:lnTo>
                        <a:pt x="605" y="169"/>
                      </a:lnTo>
                      <a:lnTo>
                        <a:pt x="611" y="162"/>
                      </a:lnTo>
                      <a:lnTo>
                        <a:pt x="615" y="155"/>
                      </a:lnTo>
                      <a:lnTo>
                        <a:pt x="615" y="150"/>
                      </a:lnTo>
                      <a:lnTo>
                        <a:pt x="605" y="137"/>
                      </a:lnTo>
                      <a:lnTo>
                        <a:pt x="588" y="128"/>
                      </a:lnTo>
                      <a:lnTo>
                        <a:pt x="572" y="121"/>
                      </a:lnTo>
                      <a:lnTo>
                        <a:pt x="564" y="120"/>
                      </a:lnTo>
                      <a:lnTo>
                        <a:pt x="562" y="120"/>
                      </a:lnTo>
                      <a:lnTo>
                        <a:pt x="553" y="126"/>
                      </a:lnTo>
                      <a:lnTo>
                        <a:pt x="545" y="128"/>
                      </a:lnTo>
                      <a:lnTo>
                        <a:pt x="537" y="126"/>
                      </a:lnTo>
                      <a:lnTo>
                        <a:pt x="532" y="121"/>
                      </a:lnTo>
                      <a:lnTo>
                        <a:pt x="525" y="120"/>
                      </a:lnTo>
                      <a:lnTo>
                        <a:pt x="516" y="120"/>
                      </a:lnTo>
                      <a:lnTo>
                        <a:pt x="513" y="121"/>
                      </a:lnTo>
                      <a:lnTo>
                        <a:pt x="509" y="125"/>
                      </a:lnTo>
                      <a:lnTo>
                        <a:pt x="505" y="126"/>
                      </a:lnTo>
                      <a:lnTo>
                        <a:pt x="503" y="130"/>
                      </a:lnTo>
                      <a:lnTo>
                        <a:pt x="499" y="132"/>
                      </a:lnTo>
                      <a:lnTo>
                        <a:pt x="492" y="134"/>
                      </a:lnTo>
                      <a:lnTo>
                        <a:pt x="488" y="134"/>
                      </a:lnTo>
                      <a:lnTo>
                        <a:pt x="480" y="130"/>
                      </a:lnTo>
                      <a:lnTo>
                        <a:pt x="466" y="129"/>
                      </a:lnTo>
                      <a:lnTo>
                        <a:pt x="461" y="130"/>
                      </a:lnTo>
                      <a:lnTo>
                        <a:pt x="451" y="129"/>
                      </a:lnTo>
                      <a:lnTo>
                        <a:pt x="446" y="124"/>
                      </a:lnTo>
                      <a:lnTo>
                        <a:pt x="443" y="119"/>
                      </a:lnTo>
                      <a:lnTo>
                        <a:pt x="443" y="97"/>
                      </a:lnTo>
                      <a:lnTo>
                        <a:pt x="438" y="96"/>
                      </a:lnTo>
                      <a:lnTo>
                        <a:pt x="429" y="96"/>
                      </a:lnTo>
                      <a:lnTo>
                        <a:pt x="425" y="93"/>
                      </a:lnTo>
                      <a:lnTo>
                        <a:pt x="424" y="89"/>
                      </a:lnTo>
                      <a:lnTo>
                        <a:pt x="421" y="81"/>
                      </a:lnTo>
                      <a:lnTo>
                        <a:pt x="419" y="69"/>
                      </a:lnTo>
                      <a:lnTo>
                        <a:pt x="416" y="62"/>
                      </a:lnTo>
                      <a:lnTo>
                        <a:pt x="411" y="59"/>
                      </a:lnTo>
                      <a:lnTo>
                        <a:pt x="405" y="56"/>
                      </a:lnTo>
                      <a:lnTo>
                        <a:pt x="400" y="56"/>
                      </a:lnTo>
                      <a:lnTo>
                        <a:pt x="394" y="55"/>
                      </a:lnTo>
                      <a:lnTo>
                        <a:pt x="391" y="50"/>
                      </a:lnTo>
                      <a:lnTo>
                        <a:pt x="385" y="46"/>
                      </a:lnTo>
                      <a:lnTo>
                        <a:pt x="380" y="38"/>
                      </a:lnTo>
                      <a:lnTo>
                        <a:pt x="375" y="24"/>
                      </a:lnTo>
                      <a:lnTo>
                        <a:pt x="366" y="21"/>
                      </a:lnTo>
                      <a:lnTo>
                        <a:pt x="362" y="17"/>
                      </a:lnTo>
                      <a:lnTo>
                        <a:pt x="357" y="8"/>
                      </a:lnTo>
                      <a:lnTo>
                        <a:pt x="352" y="6"/>
                      </a:lnTo>
                      <a:lnTo>
                        <a:pt x="342" y="3"/>
                      </a:lnTo>
                      <a:lnTo>
                        <a:pt x="332" y="0"/>
                      </a:lnTo>
                      <a:lnTo>
                        <a:pt x="32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20" name="任意多边形: 形状 319"/>
                <p:cNvSpPr>
                  <a:spLocks noChangeAspect="1"/>
                </p:cNvSpPr>
                <p:nvPr/>
              </p:nvSpPr>
              <p:spPr bwMode="gray">
                <a:xfrm>
                  <a:off x="1711" y="2730"/>
                  <a:ext cx="216" cy="429"/>
                </a:xfrm>
                <a:custGeom>
                  <a:avLst/>
                  <a:gdLst/>
                  <a:ahLst/>
                  <a:cxnLst>
                    <a:cxn ang="0">
                      <a:pos x="150" y="2125"/>
                    </a:cxn>
                    <a:cxn ang="0">
                      <a:pos x="60" y="2037"/>
                    </a:cxn>
                    <a:cxn ang="0">
                      <a:pos x="17" y="2007"/>
                    </a:cxn>
                    <a:cxn ang="0">
                      <a:pos x="1" y="1952"/>
                    </a:cxn>
                    <a:cxn ang="0">
                      <a:pos x="49" y="1834"/>
                    </a:cxn>
                    <a:cxn ang="0">
                      <a:pos x="52" y="1773"/>
                    </a:cxn>
                    <a:cxn ang="0">
                      <a:pos x="93" y="1669"/>
                    </a:cxn>
                    <a:cxn ang="0">
                      <a:pos x="104" y="1561"/>
                    </a:cxn>
                    <a:cxn ang="0">
                      <a:pos x="113" y="1513"/>
                    </a:cxn>
                    <a:cxn ang="0">
                      <a:pos x="79" y="1432"/>
                    </a:cxn>
                    <a:cxn ang="0">
                      <a:pos x="86" y="1317"/>
                    </a:cxn>
                    <a:cxn ang="0">
                      <a:pos x="89" y="1194"/>
                    </a:cxn>
                    <a:cxn ang="0">
                      <a:pos x="128" y="1068"/>
                    </a:cxn>
                    <a:cxn ang="0">
                      <a:pos x="138" y="915"/>
                    </a:cxn>
                    <a:cxn ang="0">
                      <a:pos x="156" y="871"/>
                    </a:cxn>
                    <a:cxn ang="0">
                      <a:pos x="192" y="751"/>
                    </a:cxn>
                    <a:cxn ang="0">
                      <a:pos x="165" y="617"/>
                    </a:cxn>
                    <a:cxn ang="0">
                      <a:pos x="179" y="530"/>
                    </a:cxn>
                    <a:cxn ang="0">
                      <a:pos x="192" y="450"/>
                    </a:cxn>
                    <a:cxn ang="0">
                      <a:pos x="260" y="312"/>
                    </a:cxn>
                    <a:cxn ang="0">
                      <a:pos x="263" y="221"/>
                    </a:cxn>
                    <a:cxn ang="0">
                      <a:pos x="317" y="139"/>
                    </a:cxn>
                    <a:cxn ang="0">
                      <a:pos x="340" y="62"/>
                    </a:cxn>
                    <a:cxn ang="0">
                      <a:pos x="396" y="0"/>
                    </a:cxn>
                    <a:cxn ang="0">
                      <a:pos x="477" y="30"/>
                    </a:cxn>
                    <a:cxn ang="0">
                      <a:pos x="507" y="16"/>
                    </a:cxn>
                    <a:cxn ang="0">
                      <a:pos x="577" y="27"/>
                    </a:cxn>
                    <a:cxn ang="0">
                      <a:pos x="671" y="105"/>
                    </a:cxn>
                    <a:cxn ang="0">
                      <a:pos x="752" y="143"/>
                    </a:cxn>
                    <a:cxn ang="0">
                      <a:pos x="850" y="209"/>
                    </a:cxn>
                    <a:cxn ang="0">
                      <a:pos x="821" y="302"/>
                    </a:cxn>
                    <a:cxn ang="0">
                      <a:pos x="908" y="342"/>
                    </a:cxn>
                    <a:cxn ang="0">
                      <a:pos x="972" y="332"/>
                    </a:cxn>
                    <a:cxn ang="0">
                      <a:pos x="1025" y="280"/>
                    </a:cxn>
                    <a:cxn ang="0">
                      <a:pos x="1080" y="270"/>
                    </a:cxn>
                    <a:cxn ang="0">
                      <a:pos x="1023" y="344"/>
                    </a:cxn>
                    <a:cxn ang="0">
                      <a:pos x="914" y="467"/>
                    </a:cxn>
                    <a:cxn ang="0">
                      <a:pos x="851" y="528"/>
                    </a:cxn>
                    <a:cxn ang="0">
                      <a:pos x="835" y="686"/>
                    </a:cxn>
                    <a:cxn ang="0">
                      <a:pos x="813" y="776"/>
                    </a:cxn>
                    <a:cxn ang="0">
                      <a:pos x="878" y="892"/>
                    </a:cxn>
                    <a:cxn ang="0">
                      <a:pos x="877" y="1004"/>
                    </a:cxn>
                    <a:cxn ang="0">
                      <a:pos x="765" y="1080"/>
                    </a:cxn>
                    <a:cxn ang="0">
                      <a:pos x="604" y="1088"/>
                    </a:cxn>
                    <a:cxn ang="0">
                      <a:pos x="604" y="1169"/>
                    </a:cxn>
                    <a:cxn ang="0">
                      <a:pos x="526" y="1251"/>
                    </a:cxn>
                    <a:cxn ang="0">
                      <a:pos x="457" y="1270"/>
                    </a:cxn>
                    <a:cxn ang="0">
                      <a:pos x="505" y="1332"/>
                    </a:cxn>
                    <a:cxn ang="0">
                      <a:pos x="518" y="1376"/>
                    </a:cxn>
                    <a:cxn ang="0">
                      <a:pos x="463" y="1361"/>
                    </a:cxn>
                    <a:cxn ang="0">
                      <a:pos x="466" y="1407"/>
                    </a:cxn>
                    <a:cxn ang="0">
                      <a:pos x="445" y="1501"/>
                    </a:cxn>
                    <a:cxn ang="0">
                      <a:pos x="386" y="1547"/>
                    </a:cxn>
                    <a:cxn ang="0">
                      <a:pos x="318" y="1633"/>
                    </a:cxn>
                    <a:cxn ang="0">
                      <a:pos x="414" y="1705"/>
                    </a:cxn>
                    <a:cxn ang="0">
                      <a:pos x="410" y="1780"/>
                    </a:cxn>
                    <a:cxn ang="0">
                      <a:pos x="321" y="1862"/>
                    </a:cxn>
                    <a:cxn ang="0">
                      <a:pos x="276" y="1953"/>
                    </a:cxn>
                    <a:cxn ang="0">
                      <a:pos x="238" y="1983"/>
                    </a:cxn>
                    <a:cxn ang="0">
                      <a:pos x="225" y="2080"/>
                    </a:cxn>
                  </a:cxnLst>
                  <a:rect l="0" t="0" r="r" b="b"/>
                  <a:pathLst>
                    <a:path w="1080" h="2146">
                      <a:moveTo>
                        <a:pt x="275" y="2146"/>
                      </a:moveTo>
                      <a:lnTo>
                        <a:pt x="270" y="2145"/>
                      </a:lnTo>
                      <a:lnTo>
                        <a:pt x="256" y="2136"/>
                      </a:lnTo>
                      <a:lnTo>
                        <a:pt x="224" y="2131"/>
                      </a:lnTo>
                      <a:lnTo>
                        <a:pt x="198" y="2123"/>
                      </a:lnTo>
                      <a:lnTo>
                        <a:pt x="187" y="2121"/>
                      </a:lnTo>
                      <a:lnTo>
                        <a:pt x="170" y="2125"/>
                      </a:lnTo>
                      <a:lnTo>
                        <a:pt x="150" y="2125"/>
                      </a:lnTo>
                      <a:lnTo>
                        <a:pt x="145" y="2125"/>
                      </a:lnTo>
                      <a:lnTo>
                        <a:pt x="140" y="2124"/>
                      </a:lnTo>
                      <a:lnTo>
                        <a:pt x="85" y="2124"/>
                      </a:lnTo>
                      <a:lnTo>
                        <a:pt x="71" y="2118"/>
                      </a:lnTo>
                      <a:lnTo>
                        <a:pt x="66" y="2113"/>
                      </a:lnTo>
                      <a:lnTo>
                        <a:pt x="60" y="2099"/>
                      </a:lnTo>
                      <a:lnTo>
                        <a:pt x="59" y="2094"/>
                      </a:lnTo>
                      <a:lnTo>
                        <a:pt x="60" y="2037"/>
                      </a:lnTo>
                      <a:lnTo>
                        <a:pt x="59" y="2022"/>
                      </a:lnTo>
                      <a:lnTo>
                        <a:pt x="57" y="2003"/>
                      </a:lnTo>
                      <a:lnTo>
                        <a:pt x="55" y="2001"/>
                      </a:lnTo>
                      <a:lnTo>
                        <a:pt x="50" y="2000"/>
                      </a:lnTo>
                      <a:lnTo>
                        <a:pt x="49" y="2000"/>
                      </a:lnTo>
                      <a:lnTo>
                        <a:pt x="44" y="2006"/>
                      </a:lnTo>
                      <a:lnTo>
                        <a:pt x="26" y="2002"/>
                      </a:lnTo>
                      <a:lnTo>
                        <a:pt x="17" y="2007"/>
                      </a:lnTo>
                      <a:lnTo>
                        <a:pt x="14" y="2015"/>
                      </a:lnTo>
                      <a:lnTo>
                        <a:pt x="10" y="2018"/>
                      </a:lnTo>
                      <a:lnTo>
                        <a:pt x="6" y="2016"/>
                      </a:lnTo>
                      <a:lnTo>
                        <a:pt x="4" y="2010"/>
                      </a:lnTo>
                      <a:lnTo>
                        <a:pt x="1" y="1995"/>
                      </a:lnTo>
                      <a:lnTo>
                        <a:pt x="0" y="1992"/>
                      </a:lnTo>
                      <a:lnTo>
                        <a:pt x="0" y="1962"/>
                      </a:lnTo>
                      <a:lnTo>
                        <a:pt x="1" y="1952"/>
                      </a:lnTo>
                      <a:lnTo>
                        <a:pt x="1" y="1940"/>
                      </a:lnTo>
                      <a:lnTo>
                        <a:pt x="9" y="1908"/>
                      </a:lnTo>
                      <a:lnTo>
                        <a:pt x="14" y="1897"/>
                      </a:lnTo>
                      <a:lnTo>
                        <a:pt x="18" y="1893"/>
                      </a:lnTo>
                      <a:lnTo>
                        <a:pt x="32" y="1866"/>
                      </a:lnTo>
                      <a:lnTo>
                        <a:pt x="43" y="1852"/>
                      </a:lnTo>
                      <a:lnTo>
                        <a:pt x="46" y="1847"/>
                      </a:lnTo>
                      <a:lnTo>
                        <a:pt x="49" y="1834"/>
                      </a:lnTo>
                      <a:lnTo>
                        <a:pt x="52" y="1813"/>
                      </a:lnTo>
                      <a:lnTo>
                        <a:pt x="53" y="1809"/>
                      </a:lnTo>
                      <a:lnTo>
                        <a:pt x="57" y="1807"/>
                      </a:lnTo>
                      <a:lnTo>
                        <a:pt x="57" y="1798"/>
                      </a:lnTo>
                      <a:lnTo>
                        <a:pt x="55" y="1787"/>
                      </a:lnTo>
                      <a:lnTo>
                        <a:pt x="52" y="1781"/>
                      </a:lnTo>
                      <a:lnTo>
                        <a:pt x="52" y="1773"/>
                      </a:lnTo>
                      <a:lnTo>
                        <a:pt x="52" y="1773"/>
                      </a:lnTo>
                      <a:lnTo>
                        <a:pt x="52" y="1758"/>
                      </a:lnTo>
                      <a:lnTo>
                        <a:pt x="53" y="1752"/>
                      </a:lnTo>
                      <a:lnTo>
                        <a:pt x="57" y="1746"/>
                      </a:lnTo>
                      <a:lnTo>
                        <a:pt x="70" y="1727"/>
                      </a:lnTo>
                      <a:lnTo>
                        <a:pt x="80" y="1709"/>
                      </a:lnTo>
                      <a:lnTo>
                        <a:pt x="81" y="1699"/>
                      </a:lnTo>
                      <a:lnTo>
                        <a:pt x="89" y="1684"/>
                      </a:lnTo>
                      <a:lnTo>
                        <a:pt x="93" y="1669"/>
                      </a:lnTo>
                      <a:lnTo>
                        <a:pt x="95" y="1631"/>
                      </a:lnTo>
                      <a:lnTo>
                        <a:pt x="93" y="1624"/>
                      </a:lnTo>
                      <a:lnTo>
                        <a:pt x="93" y="1612"/>
                      </a:lnTo>
                      <a:lnTo>
                        <a:pt x="95" y="1607"/>
                      </a:lnTo>
                      <a:lnTo>
                        <a:pt x="95" y="1580"/>
                      </a:lnTo>
                      <a:lnTo>
                        <a:pt x="96" y="1571"/>
                      </a:lnTo>
                      <a:lnTo>
                        <a:pt x="100" y="1566"/>
                      </a:lnTo>
                      <a:lnTo>
                        <a:pt x="104" y="1561"/>
                      </a:lnTo>
                      <a:lnTo>
                        <a:pt x="104" y="1550"/>
                      </a:lnTo>
                      <a:lnTo>
                        <a:pt x="95" y="1539"/>
                      </a:lnTo>
                      <a:lnTo>
                        <a:pt x="81" y="1533"/>
                      </a:lnTo>
                      <a:lnTo>
                        <a:pt x="77" y="1523"/>
                      </a:lnTo>
                      <a:lnTo>
                        <a:pt x="81" y="1521"/>
                      </a:lnTo>
                      <a:lnTo>
                        <a:pt x="97" y="1523"/>
                      </a:lnTo>
                      <a:lnTo>
                        <a:pt x="111" y="1522"/>
                      </a:lnTo>
                      <a:lnTo>
                        <a:pt x="113" y="1513"/>
                      </a:lnTo>
                      <a:lnTo>
                        <a:pt x="112" y="1505"/>
                      </a:lnTo>
                      <a:lnTo>
                        <a:pt x="104" y="1496"/>
                      </a:lnTo>
                      <a:lnTo>
                        <a:pt x="90" y="1491"/>
                      </a:lnTo>
                      <a:lnTo>
                        <a:pt x="82" y="1491"/>
                      </a:lnTo>
                      <a:lnTo>
                        <a:pt x="82" y="1486"/>
                      </a:lnTo>
                      <a:lnTo>
                        <a:pt x="86" y="1457"/>
                      </a:lnTo>
                      <a:lnTo>
                        <a:pt x="85" y="1442"/>
                      </a:lnTo>
                      <a:lnTo>
                        <a:pt x="79" y="1432"/>
                      </a:lnTo>
                      <a:lnTo>
                        <a:pt x="77" y="1427"/>
                      </a:lnTo>
                      <a:lnTo>
                        <a:pt x="79" y="1400"/>
                      </a:lnTo>
                      <a:lnTo>
                        <a:pt x="77" y="1395"/>
                      </a:lnTo>
                      <a:lnTo>
                        <a:pt x="74" y="1392"/>
                      </a:lnTo>
                      <a:lnTo>
                        <a:pt x="71" y="1387"/>
                      </a:lnTo>
                      <a:lnTo>
                        <a:pt x="71" y="1351"/>
                      </a:lnTo>
                      <a:lnTo>
                        <a:pt x="77" y="1329"/>
                      </a:lnTo>
                      <a:lnTo>
                        <a:pt x="86" y="1317"/>
                      </a:lnTo>
                      <a:lnTo>
                        <a:pt x="90" y="1308"/>
                      </a:lnTo>
                      <a:lnTo>
                        <a:pt x="91" y="1303"/>
                      </a:lnTo>
                      <a:lnTo>
                        <a:pt x="91" y="1291"/>
                      </a:lnTo>
                      <a:lnTo>
                        <a:pt x="90" y="1287"/>
                      </a:lnTo>
                      <a:lnTo>
                        <a:pt x="81" y="1279"/>
                      </a:lnTo>
                      <a:lnTo>
                        <a:pt x="77" y="1264"/>
                      </a:lnTo>
                      <a:lnTo>
                        <a:pt x="80" y="1235"/>
                      </a:lnTo>
                      <a:lnTo>
                        <a:pt x="89" y="1194"/>
                      </a:lnTo>
                      <a:lnTo>
                        <a:pt x="89" y="1178"/>
                      </a:lnTo>
                      <a:lnTo>
                        <a:pt x="89" y="1173"/>
                      </a:lnTo>
                      <a:lnTo>
                        <a:pt x="106" y="1112"/>
                      </a:lnTo>
                      <a:lnTo>
                        <a:pt x="108" y="1097"/>
                      </a:lnTo>
                      <a:lnTo>
                        <a:pt x="111" y="1091"/>
                      </a:lnTo>
                      <a:lnTo>
                        <a:pt x="116" y="1086"/>
                      </a:lnTo>
                      <a:lnTo>
                        <a:pt x="124" y="1077"/>
                      </a:lnTo>
                      <a:lnTo>
                        <a:pt x="128" y="1068"/>
                      </a:lnTo>
                      <a:lnTo>
                        <a:pt x="128" y="1055"/>
                      </a:lnTo>
                      <a:lnTo>
                        <a:pt x="123" y="1043"/>
                      </a:lnTo>
                      <a:lnTo>
                        <a:pt x="119" y="1016"/>
                      </a:lnTo>
                      <a:lnTo>
                        <a:pt x="119" y="979"/>
                      </a:lnTo>
                      <a:lnTo>
                        <a:pt x="123" y="940"/>
                      </a:lnTo>
                      <a:lnTo>
                        <a:pt x="128" y="926"/>
                      </a:lnTo>
                      <a:lnTo>
                        <a:pt x="134" y="918"/>
                      </a:lnTo>
                      <a:lnTo>
                        <a:pt x="138" y="915"/>
                      </a:lnTo>
                      <a:lnTo>
                        <a:pt x="144" y="915"/>
                      </a:lnTo>
                      <a:lnTo>
                        <a:pt x="146" y="913"/>
                      </a:lnTo>
                      <a:lnTo>
                        <a:pt x="147" y="905"/>
                      </a:lnTo>
                      <a:lnTo>
                        <a:pt x="150" y="902"/>
                      </a:lnTo>
                      <a:lnTo>
                        <a:pt x="156" y="898"/>
                      </a:lnTo>
                      <a:lnTo>
                        <a:pt x="159" y="896"/>
                      </a:lnTo>
                      <a:lnTo>
                        <a:pt x="159" y="888"/>
                      </a:lnTo>
                      <a:lnTo>
                        <a:pt x="156" y="871"/>
                      </a:lnTo>
                      <a:lnTo>
                        <a:pt x="155" y="842"/>
                      </a:lnTo>
                      <a:lnTo>
                        <a:pt x="166" y="832"/>
                      </a:lnTo>
                      <a:lnTo>
                        <a:pt x="167" y="829"/>
                      </a:lnTo>
                      <a:lnTo>
                        <a:pt x="171" y="806"/>
                      </a:lnTo>
                      <a:lnTo>
                        <a:pt x="173" y="799"/>
                      </a:lnTo>
                      <a:lnTo>
                        <a:pt x="179" y="786"/>
                      </a:lnTo>
                      <a:lnTo>
                        <a:pt x="192" y="767"/>
                      </a:lnTo>
                      <a:lnTo>
                        <a:pt x="192" y="751"/>
                      </a:lnTo>
                      <a:lnTo>
                        <a:pt x="190" y="733"/>
                      </a:lnTo>
                      <a:lnTo>
                        <a:pt x="187" y="714"/>
                      </a:lnTo>
                      <a:lnTo>
                        <a:pt x="186" y="709"/>
                      </a:lnTo>
                      <a:lnTo>
                        <a:pt x="178" y="701"/>
                      </a:lnTo>
                      <a:lnTo>
                        <a:pt x="178" y="689"/>
                      </a:lnTo>
                      <a:lnTo>
                        <a:pt x="178" y="679"/>
                      </a:lnTo>
                      <a:lnTo>
                        <a:pt x="165" y="646"/>
                      </a:lnTo>
                      <a:lnTo>
                        <a:pt x="165" y="617"/>
                      </a:lnTo>
                      <a:lnTo>
                        <a:pt x="155" y="607"/>
                      </a:lnTo>
                      <a:lnTo>
                        <a:pt x="155" y="595"/>
                      </a:lnTo>
                      <a:lnTo>
                        <a:pt x="157" y="579"/>
                      </a:lnTo>
                      <a:lnTo>
                        <a:pt x="161" y="568"/>
                      </a:lnTo>
                      <a:lnTo>
                        <a:pt x="162" y="565"/>
                      </a:lnTo>
                      <a:lnTo>
                        <a:pt x="171" y="550"/>
                      </a:lnTo>
                      <a:lnTo>
                        <a:pt x="173" y="536"/>
                      </a:lnTo>
                      <a:lnTo>
                        <a:pt x="179" y="530"/>
                      </a:lnTo>
                      <a:lnTo>
                        <a:pt x="182" y="523"/>
                      </a:lnTo>
                      <a:lnTo>
                        <a:pt x="182" y="520"/>
                      </a:lnTo>
                      <a:lnTo>
                        <a:pt x="186" y="516"/>
                      </a:lnTo>
                      <a:lnTo>
                        <a:pt x="189" y="503"/>
                      </a:lnTo>
                      <a:lnTo>
                        <a:pt x="189" y="493"/>
                      </a:lnTo>
                      <a:lnTo>
                        <a:pt x="188" y="482"/>
                      </a:lnTo>
                      <a:lnTo>
                        <a:pt x="189" y="458"/>
                      </a:lnTo>
                      <a:lnTo>
                        <a:pt x="192" y="450"/>
                      </a:lnTo>
                      <a:lnTo>
                        <a:pt x="198" y="436"/>
                      </a:lnTo>
                      <a:lnTo>
                        <a:pt x="200" y="429"/>
                      </a:lnTo>
                      <a:lnTo>
                        <a:pt x="204" y="408"/>
                      </a:lnTo>
                      <a:lnTo>
                        <a:pt x="210" y="382"/>
                      </a:lnTo>
                      <a:lnTo>
                        <a:pt x="235" y="354"/>
                      </a:lnTo>
                      <a:lnTo>
                        <a:pt x="242" y="329"/>
                      </a:lnTo>
                      <a:lnTo>
                        <a:pt x="245" y="327"/>
                      </a:lnTo>
                      <a:lnTo>
                        <a:pt x="260" y="312"/>
                      </a:lnTo>
                      <a:lnTo>
                        <a:pt x="270" y="308"/>
                      </a:lnTo>
                      <a:lnTo>
                        <a:pt x="275" y="305"/>
                      </a:lnTo>
                      <a:lnTo>
                        <a:pt x="276" y="302"/>
                      </a:lnTo>
                      <a:lnTo>
                        <a:pt x="274" y="288"/>
                      </a:lnTo>
                      <a:lnTo>
                        <a:pt x="270" y="273"/>
                      </a:lnTo>
                      <a:lnTo>
                        <a:pt x="268" y="262"/>
                      </a:lnTo>
                      <a:lnTo>
                        <a:pt x="268" y="236"/>
                      </a:lnTo>
                      <a:lnTo>
                        <a:pt x="263" y="221"/>
                      </a:lnTo>
                      <a:lnTo>
                        <a:pt x="263" y="205"/>
                      </a:lnTo>
                      <a:lnTo>
                        <a:pt x="264" y="203"/>
                      </a:lnTo>
                      <a:lnTo>
                        <a:pt x="270" y="195"/>
                      </a:lnTo>
                      <a:lnTo>
                        <a:pt x="270" y="186"/>
                      </a:lnTo>
                      <a:lnTo>
                        <a:pt x="268" y="176"/>
                      </a:lnTo>
                      <a:lnTo>
                        <a:pt x="268" y="168"/>
                      </a:lnTo>
                      <a:lnTo>
                        <a:pt x="269" y="161"/>
                      </a:lnTo>
                      <a:lnTo>
                        <a:pt x="317" y="139"/>
                      </a:lnTo>
                      <a:lnTo>
                        <a:pt x="335" y="132"/>
                      </a:lnTo>
                      <a:lnTo>
                        <a:pt x="344" y="85"/>
                      </a:lnTo>
                      <a:lnTo>
                        <a:pt x="344" y="73"/>
                      </a:lnTo>
                      <a:lnTo>
                        <a:pt x="339" y="68"/>
                      </a:lnTo>
                      <a:lnTo>
                        <a:pt x="339" y="65"/>
                      </a:lnTo>
                      <a:lnTo>
                        <a:pt x="338" y="65"/>
                      </a:lnTo>
                      <a:lnTo>
                        <a:pt x="338" y="63"/>
                      </a:lnTo>
                      <a:lnTo>
                        <a:pt x="340" y="62"/>
                      </a:lnTo>
                      <a:lnTo>
                        <a:pt x="345" y="58"/>
                      </a:lnTo>
                      <a:lnTo>
                        <a:pt x="351" y="48"/>
                      </a:lnTo>
                      <a:lnTo>
                        <a:pt x="353" y="44"/>
                      </a:lnTo>
                      <a:lnTo>
                        <a:pt x="359" y="36"/>
                      </a:lnTo>
                      <a:lnTo>
                        <a:pt x="367" y="27"/>
                      </a:lnTo>
                      <a:lnTo>
                        <a:pt x="378" y="19"/>
                      </a:lnTo>
                      <a:lnTo>
                        <a:pt x="392" y="1"/>
                      </a:lnTo>
                      <a:lnTo>
                        <a:pt x="396" y="0"/>
                      </a:lnTo>
                      <a:lnTo>
                        <a:pt x="399" y="0"/>
                      </a:lnTo>
                      <a:lnTo>
                        <a:pt x="404" y="6"/>
                      </a:lnTo>
                      <a:lnTo>
                        <a:pt x="413" y="19"/>
                      </a:lnTo>
                      <a:lnTo>
                        <a:pt x="439" y="19"/>
                      </a:lnTo>
                      <a:lnTo>
                        <a:pt x="447" y="21"/>
                      </a:lnTo>
                      <a:lnTo>
                        <a:pt x="452" y="21"/>
                      </a:lnTo>
                      <a:lnTo>
                        <a:pt x="473" y="26"/>
                      </a:lnTo>
                      <a:lnTo>
                        <a:pt x="477" y="30"/>
                      </a:lnTo>
                      <a:lnTo>
                        <a:pt x="480" y="36"/>
                      </a:lnTo>
                      <a:lnTo>
                        <a:pt x="483" y="37"/>
                      </a:lnTo>
                      <a:lnTo>
                        <a:pt x="484" y="41"/>
                      </a:lnTo>
                      <a:lnTo>
                        <a:pt x="495" y="52"/>
                      </a:lnTo>
                      <a:lnTo>
                        <a:pt x="498" y="52"/>
                      </a:lnTo>
                      <a:lnTo>
                        <a:pt x="499" y="46"/>
                      </a:lnTo>
                      <a:lnTo>
                        <a:pt x="504" y="35"/>
                      </a:lnTo>
                      <a:lnTo>
                        <a:pt x="507" y="16"/>
                      </a:lnTo>
                      <a:lnTo>
                        <a:pt x="509" y="12"/>
                      </a:lnTo>
                      <a:lnTo>
                        <a:pt x="517" y="12"/>
                      </a:lnTo>
                      <a:lnTo>
                        <a:pt x="536" y="15"/>
                      </a:lnTo>
                      <a:lnTo>
                        <a:pt x="553" y="15"/>
                      </a:lnTo>
                      <a:lnTo>
                        <a:pt x="561" y="16"/>
                      </a:lnTo>
                      <a:lnTo>
                        <a:pt x="564" y="17"/>
                      </a:lnTo>
                      <a:lnTo>
                        <a:pt x="571" y="22"/>
                      </a:lnTo>
                      <a:lnTo>
                        <a:pt x="577" y="27"/>
                      </a:lnTo>
                      <a:lnTo>
                        <a:pt x="585" y="31"/>
                      </a:lnTo>
                      <a:lnTo>
                        <a:pt x="601" y="36"/>
                      </a:lnTo>
                      <a:lnTo>
                        <a:pt x="607" y="41"/>
                      </a:lnTo>
                      <a:lnTo>
                        <a:pt x="618" y="62"/>
                      </a:lnTo>
                      <a:lnTo>
                        <a:pt x="631" y="75"/>
                      </a:lnTo>
                      <a:lnTo>
                        <a:pt x="634" y="80"/>
                      </a:lnTo>
                      <a:lnTo>
                        <a:pt x="659" y="98"/>
                      </a:lnTo>
                      <a:lnTo>
                        <a:pt x="671" y="105"/>
                      </a:lnTo>
                      <a:lnTo>
                        <a:pt x="674" y="108"/>
                      </a:lnTo>
                      <a:lnTo>
                        <a:pt x="686" y="127"/>
                      </a:lnTo>
                      <a:lnTo>
                        <a:pt x="687" y="128"/>
                      </a:lnTo>
                      <a:lnTo>
                        <a:pt x="692" y="132"/>
                      </a:lnTo>
                      <a:lnTo>
                        <a:pt x="703" y="135"/>
                      </a:lnTo>
                      <a:lnTo>
                        <a:pt x="711" y="136"/>
                      </a:lnTo>
                      <a:lnTo>
                        <a:pt x="740" y="139"/>
                      </a:lnTo>
                      <a:lnTo>
                        <a:pt x="752" y="143"/>
                      </a:lnTo>
                      <a:lnTo>
                        <a:pt x="758" y="145"/>
                      </a:lnTo>
                      <a:lnTo>
                        <a:pt x="784" y="163"/>
                      </a:lnTo>
                      <a:lnTo>
                        <a:pt x="799" y="171"/>
                      </a:lnTo>
                      <a:lnTo>
                        <a:pt x="815" y="179"/>
                      </a:lnTo>
                      <a:lnTo>
                        <a:pt x="823" y="191"/>
                      </a:lnTo>
                      <a:lnTo>
                        <a:pt x="838" y="194"/>
                      </a:lnTo>
                      <a:lnTo>
                        <a:pt x="845" y="200"/>
                      </a:lnTo>
                      <a:lnTo>
                        <a:pt x="850" y="209"/>
                      </a:lnTo>
                      <a:lnTo>
                        <a:pt x="854" y="210"/>
                      </a:lnTo>
                      <a:lnTo>
                        <a:pt x="856" y="214"/>
                      </a:lnTo>
                      <a:lnTo>
                        <a:pt x="858" y="224"/>
                      </a:lnTo>
                      <a:lnTo>
                        <a:pt x="858" y="234"/>
                      </a:lnTo>
                      <a:lnTo>
                        <a:pt x="849" y="247"/>
                      </a:lnTo>
                      <a:lnTo>
                        <a:pt x="834" y="269"/>
                      </a:lnTo>
                      <a:lnTo>
                        <a:pt x="823" y="294"/>
                      </a:lnTo>
                      <a:lnTo>
                        <a:pt x="821" y="302"/>
                      </a:lnTo>
                      <a:lnTo>
                        <a:pt x="819" y="311"/>
                      </a:lnTo>
                      <a:lnTo>
                        <a:pt x="819" y="317"/>
                      </a:lnTo>
                      <a:lnTo>
                        <a:pt x="821" y="321"/>
                      </a:lnTo>
                      <a:lnTo>
                        <a:pt x="843" y="321"/>
                      </a:lnTo>
                      <a:lnTo>
                        <a:pt x="875" y="326"/>
                      </a:lnTo>
                      <a:lnTo>
                        <a:pt x="881" y="328"/>
                      </a:lnTo>
                      <a:lnTo>
                        <a:pt x="898" y="339"/>
                      </a:lnTo>
                      <a:lnTo>
                        <a:pt x="908" y="342"/>
                      </a:lnTo>
                      <a:lnTo>
                        <a:pt x="918" y="340"/>
                      </a:lnTo>
                      <a:lnTo>
                        <a:pt x="923" y="343"/>
                      </a:lnTo>
                      <a:lnTo>
                        <a:pt x="930" y="343"/>
                      </a:lnTo>
                      <a:lnTo>
                        <a:pt x="937" y="340"/>
                      </a:lnTo>
                      <a:lnTo>
                        <a:pt x="941" y="335"/>
                      </a:lnTo>
                      <a:lnTo>
                        <a:pt x="948" y="332"/>
                      </a:lnTo>
                      <a:lnTo>
                        <a:pt x="963" y="333"/>
                      </a:lnTo>
                      <a:lnTo>
                        <a:pt x="972" y="332"/>
                      </a:lnTo>
                      <a:lnTo>
                        <a:pt x="973" y="331"/>
                      </a:lnTo>
                      <a:lnTo>
                        <a:pt x="975" y="327"/>
                      </a:lnTo>
                      <a:lnTo>
                        <a:pt x="990" y="315"/>
                      </a:lnTo>
                      <a:lnTo>
                        <a:pt x="994" y="313"/>
                      </a:lnTo>
                      <a:lnTo>
                        <a:pt x="996" y="310"/>
                      </a:lnTo>
                      <a:lnTo>
                        <a:pt x="1010" y="299"/>
                      </a:lnTo>
                      <a:lnTo>
                        <a:pt x="1018" y="290"/>
                      </a:lnTo>
                      <a:lnTo>
                        <a:pt x="1025" y="280"/>
                      </a:lnTo>
                      <a:lnTo>
                        <a:pt x="1028" y="272"/>
                      </a:lnTo>
                      <a:lnTo>
                        <a:pt x="1031" y="256"/>
                      </a:lnTo>
                      <a:lnTo>
                        <a:pt x="1034" y="225"/>
                      </a:lnTo>
                      <a:lnTo>
                        <a:pt x="1043" y="225"/>
                      </a:lnTo>
                      <a:lnTo>
                        <a:pt x="1047" y="224"/>
                      </a:lnTo>
                      <a:lnTo>
                        <a:pt x="1061" y="224"/>
                      </a:lnTo>
                      <a:lnTo>
                        <a:pt x="1068" y="231"/>
                      </a:lnTo>
                      <a:lnTo>
                        <a:pt x="1080" y="270"/>
                      </a:lnTo>
                      <a:lnTo>
                        <a:pt x="1080" y="302"/>
                      </a:lnTo>
                      <a:lnTo>
                        <a:pt x="1079" y="313"/>
                      </a:lnTo>
                      <a:lnTo>
                        <a:pt x="1076" y="317"/>
                      </a:lnTo>
                      <a:lnTo>
                        <a:pt x="1074" y="321"/>
                      </a:lnTo>
                      <a:lnTo>
                        <a:pt x="1050" y="337"/>
                      </a:lnTo>
                      <a:lnTo>
                        <a:pt x="1043" y="339"/>
                      </a:lnTo>
                      <a:lnTo>
                        <a:pt x="1031" y="340"/>
                      </a:lnTo>
                      <a:lnTo>
                        <a:pt x="1023" y="344"/>
                      </a:lnTo>
                      <a:lnTo>
                        <a:pt x="1014" y="356"/>
                      </a:lnTo>
                      <a:lnTo>
                        <a:pt x="1005" y="366"/>
                      </a:lnTo>
                      <a:lnTo>
                        <a:pt x="961" y="404"/>
                      </a:lnTo>
                      <a:lnTo>
                        <a:pt x="959" y="408"/>
                      </a:lnTo>
                      <a:lnTo>
                        <a:pt x="955" y="415"/>
                      </a:lnTo>
                      <a:lnTo>
                        <a:pt x="935" y="440"/>
                      </a:lnTo>
                      <a:lnTo>
                        <a:pt x="932" y="446"/>
                      </a:lnTo>
                      <a:lnTo>
                        <a:pt x="914" y="467"/>
                      </a:lnTo>
                      <a:lnTo>
                        <a:pt x="899" y="479"/>
                      </a:lnTo>
                      <a:lnTo>
                        <a:pt x="892" y="488"/>
                      </a:lnTo>
                      <a:lnTo>
                        <a:pt x="883" y="494"/>
                      </a:lnTo>
                      <a:lnTo>
                        <a:pt x="881" y="499"/>
                      </a:lnTo>
                      <a:lnTo>
                        <a:pt x="872" y="509"/>
                      </a:lnTo>
                      <a:lnTo>
                        <a:pt x="862" y="514"/>
                      </a:lnTo>
                      <a:lnTo>
                        <a:pt x="861" y="520"/>
                      </a:lnTo>
                      <a:lnTo>
                        <a:pt x="851" y="528"/>
                      </a:lnTo>
                      <a:lnTo>
                        <a:pt x="850" y="531"/>
                      </a:lnTo>
                      <a:lnTo>
                        <a:pt x="853" y="554"/>
                      </a:lnTo>
                      <a:lnTo>
                        <a:pt x="848" y="576"/>
                      </a:lnTo>
                      <a:lnTo>
                        <a:pt x="848" y="591"/>
                      </a:lnTo>
                      <a:lnTo>
                        <a:pt x="846" y="601"/>
                      </a:lnTo>
                      <a:lnTo>
                        <a:pt x="838" y="625"/>
                      </a:lnTo>
                      <a:lnTo>
                        <a:pt x="838" y="676"/>
                      </a:lnTo>
                      <a:lnTo>
                        <a:pt x="835" y="686"/>
                      </a:lnTo>
                      <a:lnTo>
                        <a:pt x="834" y="692"/>
                      </a:lnTo>
                      <a:lnTo>
                        <a:pt x="826" y="705"/>
                      </a:lnTo>
                      <a:lnTo>
                        <a:pt x="823" y="714"/>
                      </a:lnTo>
                      <a:lnTo>
                        <a:pt x="818" y="740"/>
                      </a:lnTo>
                      <a:lnTo>
                        <a:pt x="817" y="756"/>
                      </a:lnTo>
                      <a:lnTo>
                        <a:pt x="818" y="765"/>
                      </a:lnTo>
                      <a:lnTo>
                        <a:pt x="817" y="774"/>
                      </a:lnTo>
                      <a:lnTo>
                        <a:pt x="813" y="776"/>
                      </a:lnTo>
                      <a:lnTo>
                        <a:pt x="822" y="796"/>
                      </a:lnTo>
                      <a:lnTo>
                        <a:pt x="846" y="810"/>
                      </a:lnTo>
                      <a:lnTo>
                        <a:pt x="856" y="817"/>
                      </a:lnTo>
                      <a:lnTo>
                        <a:pt x="869" y="828"/>
                      </a:lnTo>
                      <a:lnTo>
                        <a:pt x="885" y="845"/>
                      </a:lnTo>
                      <a:lnTo>
                        <a:pt x="886" y="855"/>
                      </a:lnTo>
                      <a:lnTo>
                        <a:pt x="875" y="880"/>
                      </a:lnTo>
                      <a:lnTo>
                        <a:pt x="878" y="892"/>
                      </a:lnTo>
                      <a:lnTo>
                        <a:pt x="889" y="907"/>
                      </a:lnTo>
                      <a:lnTo>
                        <a:pt x="903" y="913"/>
                      </a:lnTo>
                      <a:lnTo>
                        <a:pt x="913" y="912"/>
                      </a:lnTo>
                      <a:lnTo>
                        <a:pt x="914" y="921"/>
                      </a:lnTo>
                      <a:lnTo>
                        <a:pt x="914" y="950"/>
                      </a:lnTo>
                      <a:lnTo>
                        <a:pt x="908" y="963"/>
                      </a:lnTo>
                      <a:lnTo>
                        <a:pt x="889" y="991"/>
                      </a:lnTo>
                      <a:lnTo>
                        <a:pt x="877" y="1004"/>
                      </a:lnTo>
                      <a:lnTo>
                        <a:pt x="870" y="1015"/>
                      </a:lnTo>
                      <a:lnTo>
                        <a:pt x="865" y="1039"/>
                      </a:lnTo>
                      <a:lnTo>
                        <a:pt x="854" y="1049"/>
                      </a:lnTo>
                      <a:lnTo>
                        <a:pt x="840" y="1056"/>
                      </a:lnTo>
                      <a:lnTo>
                        <a:pt x="815" y="1065"/>
                      </a:lnTo>
                      <a:lnTo>
                        <a:pt x="805" y="1065"/>
                      </a:lnTo>
                      <a:lnTo>
                        <a:pt x="790" y="1072"/>
                      </a:lnTo>
                      <a:lnTo>
                        <a:pt x="765" y="1080"/>
                      </a:lnTo>
                      <a:lnTo>
                        <a:pt x="753" y="1082"/>
                      </a:lnTo>
                      <a:lnTo>
                        <a:pt x="733" y="1083"/>
                      </a:lnTo>
                      <a:lnTo>
                        <a:pt x="711" y="1091"/>
                      </a:lnTo>
                      <a:lnTo>
                        <a:pt x="677" y="1096"/>
                      </a:lnTo>
                      <a:lnTo>
                        <a:pt x="650" y="1096"/>
                      </a:lnTo>
                      <a:lnTo>
                        <a:pt x="620" y="1091"/>
                      </a:lnTo>
                      <a:lnTo>
                        <a:pt x="607" y="1079"/>
                      </a:lnTo>
                      <a:lnTo>
                        <a:pt x="604" y="1088"/>
                      </a:lnTo>
                      <a:lnTo>
                        <a:pt x="607" y="1113"/>
                      </a:lnTo>
                      <a:lnTo>
                        <a:pt x="616" y="1122"/>
                      </a:lnTo>
                      <a:lnTo>
                        <a:pt x="619" y="1130"/>
                      </a:lnTo>
                      <a:lnTo>
                        <a:pt x="617" y="1147"/>
                      </a:lnTo>
                      <a:lnTo>
                        <a:pt x="614" y="1155"/>
                      </a:lnTo>
                      <a:lnTo>
                        <a:pt x="611" y="1157"/>
                      </a:lnTo>
                      <a:lnTo>
                        <a:pt x="609" y="1156"/>
                      </a:lnTo>
                      <a:lnTo>
                        <a:pt x="604" y="1169"/>
                      </a:lnTo>
                      <a:lnTo>
                        <a:pt x="602" y="1184"/>
                      </a:lnTo>
                      <a:lnTo>
                        <a:pt x="607" y="1214"/>
                      </a:lnTo>
                      <a:lnTo>
                        <a:pt x="607" y="1221"/>
                      </a:lnTo>
                      <a:lnTo>
                        <a:pt x="603" y="1230"/>
                      </a:lnTo>
                      <a:lnTo>
                        <a:pt x="597" y="1237"/>
                      </a:lnTo>
                      <a:lnTo>
                        <a:pt x="580" y="1241"/>
                      </a:lnTo>
                      <a:lnTo>
                        <a:pt x="564" y="1252"/>
                      </a:lnTo>
                      <a:lnTo>
                        <a:pt x="526" y="1251"/>
                      </a:lnTo>
                      <a:lnTo>
                        <a:pt x="517" y="1247"/>
                      </a:lnTo>
                      <a:lnTo>
                        <a:pt x="507" y="1241"/>
                      </a:lnTo>
                      <a:lnTo>
                        <a:pt x="487" y="1232"/>
                      </a:lnTo>
                      <a:lnTo>
                        <a:pt x="472" y="1227"/>
                      </a:lnTo>
                      <a:lnTo>
                        <a:pt x="462" y="1216"/>
                      </a:lnTo>
                      <a:lnTo>
                        <a:pt x="451" y="1230"/>
                      </a:lnTo>
                      <a:lnTo>
                        <a:pt x="451" y="1251"/>
                      </a:lnTo>
                      <a:lnTo>
                        <a:pt x="457" y="1270"/>
                      </a:lnTo>
                      <a:lnTo>
                        <a:pt x="458" y="1302"/>
                      </a:lnTo>
                      <a:lnTo>
                        <a:pt x="459" y="1317"/>
                      </a:lnTo>
                      <a:lnTo>
                        <a:pt x="473" y="1329"/>
                      </a:lnTo>
                      <a:lnTo>
                        <a:pt x="487" y="1333"/>
                      </a:lnTo>
                      <a:lnTo>
                        <a:pt x="482" y="1340"/>
                      </a:lnTo>
                      <a:lnTo>
                        <a:pt x="489" y="1345"/>
                      </a:lnTo>
                      <a:lnTo>
                        <a:pt x="509" y="1340"/>
                      </a:lnTo>
                      <a:lnTo>
                        <a:pt x="505" y="1332"/>
                      </a:lnTo>
                      <a:lnTo>
                        <a:pt x="499" y="1328"/>
                      </a:lnTo>
                      <a:lnTo>
                        <a:pt x="515" y="1325"/>
                      </a:lnTo>
                      <a:lnTo>
                        <a:pt x="527" y="1317"/>
                      </a:lnTo>
                      <a:lnTo>
                        <a:pt x="534" y="1329"/>
                      </a:lnTo>
                      <a:lnTo>
                        <a:pt x="538" y="1355"/>
                      </a:lnTo>
                      <a:lnTo>
                        <a:pt x="536" y="1367"/>
                      </a:lnTo>
                      <a:lnTo>
                        <a:pt x="528" y="1372"/>
                      </a:lnTo>
                      <a:lnTo>
                        <a:pt x="518" y="1376"/>
                      </a:lnTo>
                      <a:lnTo>
                        <a:pt x="509" y="1376"/>
                      </a:lnTo>
                      <a:lnTo>
                        <a:pt x="501" y="1372"/>
                      </a:lnTo>
                      <a:lnTo>
                        <a:pt x="500" y="1360"/>
                      </a:lnTo>
                      <a:lnTo>
                        <a:pt x="495" y="1354"/>
                      </a:lnTo>
                      <a:lnTo>
                        <a:pt x="484" y="1351"/>
                      </a:lnTo>
                      <a:lnTo>
                        <a:pt x="475" y="1354"/>
                      </a:lnTo>
                      <a:lnTo>
                        <a:pt x="469" y="1360"/>
                      </a:lnTo>
                      <a:lnTo>
                        <a:pt x="463" y="1361"/>
                      </a:lnTo>
                      <a:lnTo>
                        <a:pt x="458" y="1366"/>
                      </a:lnTo>
                      <a:lnTo>
                        <a:pt x="458" y="1372"/>
                      </a:lnTo>
                      <a:lnTo>
                        <a:pt x="475" y="1381"/>
                      </a:lnTo>
                      <a:lnTo>
                        <a:pt x="487" y="1382"/>
                      </a:lnTo>
                      <a:lnTo>
                        <a:pt x="494" y="1384"/>
                      </a:lnTo>
                      <a:lnTo>
                        <a:pt x="500" y="1387"/>
                      </a:lnTo>
                      <a:lnTo>
                        <a:pt x="499" y="1389"/>
                      </a:lnTo>
                      <a:lnTo>
                        <a:pt x="466" y="1407"/>
                      </a:lnTo>
                      <a:lnTo>
                        <a:pt x="461" y="1414"/>
                      </a:lnTo>
                      <a:lnTo>
                        <a:pt x="457" y="1423"/>
                      </a:lnTo>
                      <a:lnTo>
                        <a:pt x="448" y="1432"/>
                      </a:lnTo>
                      <a:lnTo>
                        <a:pt x="446" y="1445"/>
                      </a:lnTo>
                      <a:lnTo>
                        <a:pt x="450" y="1461"/>
                      </a:lnTo>
                      <a:lnTo>
                        <a:pt x="448" y="1474"/>
                      </a:lnTo>
                      <a:lnTo>
                        <a:pt x="448" y="1490"/>
                      </a:lnTo>
                      <a:lnTo>
                        <a:pt x="445" y="1501"/>
                      </a:lnTo>
                      <a:lnTo>
                        <a:pt x="440" y="1506"/>
                      </a:lnTo>
                      <a:lnTo>
                        <a:pt x="432" y="1508"/>
                      </a:lnTo>
                      <a:lnTo>
                        <a:pt x="426" y="1520"/>
                      </a:lnTo>
                      <a:lnTo>
                        <a:pt x="431" y="1533"/>
                      </a:lnTo>
                      <a:lnTo>
                        <a:pt x="432" y="1538"/>
                      </a:lnTo>
                      <a:lnTo>
                        <a:pt x="429" y="1544"/>
                      </a:lnTo>
                      <a:lnTo>
                        <a:pt x="396" y="1542"/>
                      </a:lnTo>
                      <a:lnTo>
                        <a:pt x="386" y="1547"/>
                      </a:lnTo>
                      <a:lnTo>
                        <a:pt x="378" y="1556"/>
                      </a:lnTo>
                      <a:lnTo>
                        <a:pt x="369" y="1556"/>
                      </a:lnTo>
                      <a:lnTo>
                        <a:pt x="359" y="1561"/>
                      </a:lnTo>
                      <a:lnTo>
                        <a:pt x="342" y="1580"/>
                      </a:lnTo>
                      <a:lnTo>
                        <a:pt x="335" y="1588"/>
                      </a:lnTo>
                      <a:lnTo>
                        <a:pt x="333" y="1597"/>
                      </a:lnTo>
                      <a:lnTo>
                        <a:pt x="322" y="1615"/>
                      </a:lnTo>
                      <a:lnTo>
                        <a:pt x="318" y="1633"/>
                      </a:lnTo>
                      <a:lnTo>
                        <a:pt x="321" y="1640"/>
                      </a:lnTo>
                      <a:lnTo>
                        <a:pt x="327" y="1653"/>
                      </a:lnTo>
                      <a:lnTo>
                        <a:pt x="333" y="1664"/>
                      </a:lnTo>
                      <a:lnTo>
                        <a:pt x="343" y="1672"/>
                      </a:lnTo>
                      <a:lnTo>
                        <a:pt x="365" y="1696"/>
                      </a:lnTo>
                      <a:lnTo>
                        <a:pt x="389" y="1706"/>
                      </a:lnTo>
                      <a:lnTo>
                        <a:pt x="402" y="1707"/>
                      </a:lnTo>
                      <a:lnTo>
                        <a:pt x="414" y="1705"/>
                      </a:lnTo>
                      <a:lnTo>
                        <a:pt x="421" y="1712"/>
                      </a:lnTo>
                      <a:lnTo>
                        <a:pt x="424" y="1723"/>
                      </a:lnTo>
                      <a:lnTo>
                        <a:pt x="424" y="1739"/>
                      </a:lnTo>
                      <a:lnTo>
                        <a:pt x="417" y="1752"/>
                      </a:lnTo>
                      <a:lnTo>
                        <a:pt x="413" y="1754"/>
                      </a:lnTo>
                      <a:lnTo>
                        <a:pt x="417" y="1766"/>
                      </a:lnTo>
                      <a:lnTo>
                        <a:pt x="418" y="1776"/>
                      </a:lnTo>
                      <a:lnTo>
                        <a:pt x="410" y="1780"/>
                      </a:lnTo>
                      <a:lnTo>
                        <a:pt x="409" y="1791"/>
                      </a:lnTo>
                      <a:lnTo>
                        <a:pt x="402" y="1791"/>
                      </a:lnTo>
                      <a:lnTo>
                        <a:pt x="393" y="1796"/>
                      </a:lnTo>
                      <a:lnTo>
                        <a:pt x="376" y="1813"/>
                      </a:lnTo>
                      <a:lnTo>
                        <a:pt x="358" y="1829"/>
                      </a:lnTo>
                      <a:lnTo>
                        <a:pt x="350" y="1833"/>
                      </a:lnTo>
                      <a:lnTo>
                        <a:pt x="335" y="1849"/>
                      </a:lnTo>
                      <a:lnTo>
                        <a:pt x="321" y="1862"/>
                      </a:lnTo>
                      <a:lnTo>
                        <a:pt x="312" y="1882"/>
                      </a:lnTo>
                      <a:lnTo>
                        <a:pt x="310" y="1894"/>
                      </a:lnTo>
                      <a:lnTo>
                        <a:pt x="318" y="1887"/>
                      </a:lnTo>
                      <a:lnTo>
                        <a:pt x="310" y="1924"/>
                      </a:lnTo>
                      <a:lnTo>
                        <a:pt x="305" y="1940"/>
                      </a:lnTo>
                      <a:lnTo>
                        <a:pt x="296" y="1948"/>
                      </a:lnTo>
                      <a:lnTo>
                        <a:pt x="286" y="1953"/>
                      </a:lnTo>
                      <a:lnTo>
                        <a:pt x="276" y="1953"/>
                      </a:lnTo>
                      <a:lnTo>
                        <a:pt x="269" y="1946"/>
                      </a:lnTo>
                      <a:lnTo>
                        <a:pt x="258" y="1925"/>
                      </a:lnTo>
                      <a:lnTo>
                        <a:pt x="260" y="1945"/>
                      </a:lnTo>
                      <a:lnTo>
                        <a:pt x="268" y="1948"/>
                      </a:lnTo>
                      <a:lnTo>
                        <a:pt x="270" y="1954"/>
                      </a:lnTo>
                      <a:lnTo>
                        <a:pt x="270" y="1959"/>
                      </a:lnTo>
                      <a:lnTo>
                        <a:pt x="248" y="1974"/>
                      </a:lnTo>
                      <a:lnTo>
                        <a:pt x="238" y="1983"/>
                      </a:lnTo>
                      <a:lnTo>
                        <a:pt x="226" y="2026"/>
                      </a:lnTo>
                      <a:lnTo>
                        <a:pt x="219" y="2037"/>
                      </a:lnTo>
                      <a:lnTo>
                        <a:pt x="225" y="2037"/>
                      </a:lnTo>
                      <a:lnTo>
                        <a:pt x="230" y="2033"/>
                      </a:lnTo>
                      <a:lnTo>
                        <a:pt x="237" y="2058"/>
                      </a:lnTo>
                      <a:lnTo>
                        <a:pt x="241" y="2074"/>
                      </a:lnTo>
                      <a:lnTo>
                        <a:pt x="237" y="2081"/>
                      </a:lnTo>
                      <a:lnTo>
                        <a:pt x="225" y="2080"/>
                      </a:lnTo>
                      <a:lnTo>
                        <a:pt x="220" y="2082"/>
                      </a:lnTo>
                      <a:lnTo>
                        <a:pt x="229" y="2089"/>
                      </a:lnTo>
                      <a:lnTo>
                        <a:pt x="233" y="2088"/>
                      </a:lnTo>
                      <a:lnTo>
                        <a:pt x="240" y="2089"/>
                      </a:lnTo>
                      <a:lnTo>
                        <a:pt x="256" y="2120"/>
                      </a:lnTo>
                      <a:lnTo>
                        <a:pt x="275" y="2145"/>
                      </a:lnTo>
                      <a:lnTo>
                        <a:pt x="275" y="214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21" name="任意多边形: 形状 320"/>
                <p:cNvSpPr>
                  <a:spLocks noChangeAspect="1"/>
                </p:cNvSpPr>
                <p:nvPr/>
              </p:nvSpPr>
              <p:spPr bwMode="gray">
                <a:xfrm>
                  <a:off x="1763" y="3165"/>
                  <a:ext cx="38" cy="45"/>
                </a:xfrm>
                <a:custGeom>
                  <a:avLst/>
                  <a:gdLst/>
                  <a:ahLst/>
                  <a:cxnLst>
                    <a:cxn ang="0">
                      <a:pos x="4" y="208"/>
                    </a:cxn>
                    <a:cxn ang="0">
                      <a:pos x="4" y="196"/>
                    </a:cxn>
                    <a:cxn ang="0">
                      <a:pos x="3" y="191"/>
                    </a:cxn>
                    <a:cxn ang="0">
                      <a:pos x="0" y="0"/>
                    </a:cxn>
                    <a:cxn ang="0">
                      <a:pos x="6" y="5"/>
                    </a:cxn>
                    <a:cxn ang="0">
                      <a:pos x="11" y="14"/>
                    </a:cxn>
                    <a:cxn ang="0">
                      <a:pos x="29" y="43"/>
                    </a:cxn>
                    <a:cxn ang="0">
                      <a:pos x="29" y="48"/>
                    </a:cxn>
                    <a:cxn ang="0">
                      <a:pos x="25" y="42"/>
                    </a:cxn>
                    <a:cxn ang="0">
                      <a:pos x="17" y="40"/>
                    </a:cxn>
                    <a:cxn ang="0">
                      <a:pos x="11" y="42"/>
                    </a:cxn>
                    <a:cxn ang="0">
                      <a:pos x="10" y="50"/>
                    </a:cxn>
                    <a:cxn ang="0">
                      <a:pos x="14" y="58"/>
                    </a:cxn>
                    <a:cxn ang="0">
                      <a:pos x="20" y="61"/>
                    </a:cxn>
                    <a:cxn ang="0">
                      <a:pos x="26" y="67"/>
                    </a:cxn>
                    <a:cxn ang="0">
                      <a:pos x="31" y="74"/>
                    </a:cxn>
                    <a:cxn ang="0">
                      <a:pos x="37" y="94"/>
                    </a:cxn>
                    <a:cxn ang="0">
                      <a:pos x="42" y="99"/>
                    </a:cxn>
                    <a:cxn ang="0">
                      <a:pos x="59" y="111"/>
                    </a:cxn>
                    <a:cxn ang="0">
                      <a:pos x="74" y="129"/>
                    </a:cxn>
                    <a:cxn ang="0">
                      <a:pos x="81" y="132"/>
                    </a:cxn>
                    <a:cxn ang="0">
                      <a:pos x="86" y="136"/>
                    </a:cxn>
                    <a:cxn ang="0">
                      <a:pos x="94" y="138"/>
                    </a:cxn>
                    <a:cxn ang="0">
                      <a:pos x="97" y="144"/>
                    </a:cxn>
                    <a:cxn ang="0">
                      <a:pos x="108" y="148"/>
                    </a:cxn>
                    <a:cxn ang="0">
                      <a:pos x="119" y="161"/>
                    </a:cxn>
                    <a:cxn ang="0">
                      <a:pos x="142" y="179"/>
                    </a:cxn>
                    <a:cxn ang="0">
                      <a:pos x="156" y="187"/>
                    </a:cxn>
                    <a:cxn ang="0">
                      <a:pos x="182" y="190"/>
                    </a:cxn>
                    <a:cxn ang="0">
                      <a:pos x="192" y="187"/>
                    </a:cxn>
                    <a:cxn ang="0">
                      <a:pos x="193" y="193"/>
                    </a:cxn>
                    <a:cxn ang="0">
                      <a:pos x="191" y="206"/>
                    </a:cxn>
                    <a:cxn ang="0">
                      <a:pos x="187" y="210"/>
                    </a:cxn>
                    <a:cxn ang="0">
                      <a:pos x="175" y="215"/>
                    </a:cxn>
                    <a:cxn ang="0">
                      <a:pos x="155" y="212"/>
                    </a:cxn>
                    <a:cxn ang="0">
                      <a:pos x="129" y="220"/>
                    </a:cxn>
                    <a:cxn ang="0">
                      <a:pos x="127" y="224"/>
                    </a:cxn>
                    <a:cxn ang="0">
                      <a:pos x="118" y="222"/>
                    </a:cxn>
                    <a:cxn ang="0">
                      <a:pos x="102" y="212"/>
                    </a:cxn>
                    <a:cxn ang="0">
                      <a:pos x="74" y="206"/>
                    </a:cxn>
                    <a:cxn ang="0">
                      <a:pos x="48" y="206"/>
                    </a:cxn>
                    <a:cxn ang="0">
                      <a:pos x="40" y="202"/>
                    </a:cxn>
                    <a:cxn ang="0">
                      <a:pos x="33" y="201"/>
                    </a:cxn>
                    <a:cxn ang="0">
                      <a:pos x="25" y="199"/>
                    </a:cxn>
                    <a:cxn ang="0">
                      <a:pos x="9" y="208"/>
                    </a:cxn>
                    <a:cxn ang="0">
                      <a:pos x="4" y="208"/>
                    </a:cxn>
                  </a:cxnLst>
                  <a:rect l="0" t="0" r="r" b="b"/>
                  <a:pathLst>
                    <a:path w="193" h="224">
                      <a:moveTo>
                        <a:pt x="4" y="208"/>
                      </a:moveTo>
                      <a:lnTo>
                        <a:pt x="4" y="196"/>
                      </a:lnTo>
                      <a:lnTo>
                        <a:pt x="3" y="191"/>
                      </a:lnTo>
                      <a:lnTo>
                        <a:pt x="0" y="0"/>
                      </a:lnTo>
                      <a:lnTo>
                        <a:pt x="6" y="5"/>
                      </a:lnTo>
                      <a:lnTo>
                        <a:pt x="11" y="14"/>
                      </a:lnTo>
                      <a:lnTo>
                        <a:pt x="29" y="43"/>
                      </a:lnTo>
                      <a:lnTo>
                        <a:pt x="29" y="48"/>
                      </a:lnTo>
                      <a:lnTo>
                        <a:pt x="25" y="42"/>
                      </a:lnTo>
                      <a:lnTo>
                        <a:pt x="17" y="40"/>
                      </a:lnTo>
                      <a:lnTo>
                        <a:pt x="11" y="42"/>
                      </a:lnTo>
                      <a:lnTo>
                        <a:pt x="10" y="50"/>
                      </a:lnTo>
                      <a:lnTo>
                        <a:pt x="14" y="58"/>
                      </a:lnTo>
                      <a:lnTo>
                        <a:pt x="20" y="61"/>
                      </a:lnTo>
                      <a:lnTo>
                        <a:pt x="26" y="67"/>
                      </a:lnTo>
                      <a:lnTo>
                        <a:pt x="31" y="74"/>
                      </a:lnTo>
                      <a:lnTo>
                        <a:pt x="37" y="94"/>
                      </a:lnTo>
                      <a:lnTo>
                        <a:pt x="42" y="99"/>
                      </a:lnTo>
                      <a:lnTo>
                        <a:pt x="59" y="111"/>
                      </a:lnTo>
                      <a:lnTo>
                        <a:pt x="74" y="129"/>
                      </a:lnTo>
                      <a:lnTo>
                        <a:pt x="81" y="132"/>
                      </a:lnTo>
                      <a:lnTo>
                        <a:pt x="86" y="136"/>
                      </a:lnTo>
                      <a:lnTo>
                        <a:pt x="94" y="138"/>
                      </a:lnTo>
                      <a:lnTo>
                        <a:pt x="97" y="144"/>
                      </a:lnTo>
                      <a:lnTo>
                        <a:pt x="108" y="148"/>
                      </a:lnTo>
                      <a:lnTo>
                        <a:pt x="119" y="161"/>
                      </a:lnTo>
                      <a:lnTo>
                        <a:pt x="142" y="179"/>
                      </a:lnTo>
                      <a:lnTo>
                        <a:pt x="156" y="187"/>
                      </a:lnTo>
                      <a:lnTo>
                        <a:pt x="182" y="190"/>
                      </a:lnTo>
                      <a:lnTo>
                        <a:pt x="192" y="187"/>
                      </a:lnTo>
                      <a:lnTo>
                        <a:pt x="193" y="193"/>
                      </a:lnTo>
                      <a:lnTo>
                        <a:pt x="191" y="206"/>
                      </a:lnTo>
                      <a:lnTo>
                        <a:pt x="187" y="210"/>
                      </a:lnTo>
                      <a:lnTo>
                        <a:pt x="175" y="215"/>
                      </a:lnTo>
                      <a:lnTo>
                        <a:pt x="155" y="212"/>
                      </a:lnTo>
                      <a:lnTo>
                        <a:pt x="129" y="220"/>
                      </a:lnTo>
                      <a:lnTo>
                        <a:pt x="127" y="224"/>
                      </a:lnTo>
                      <a:lnTo>
                        <a:pt x="118" y="222"/>
                      </a:lnTo>
                      <a:lnTo>
                        <a:pt x="102" y="212"/>
                      </a:lnTo>
                      <a:lnTo>
                        <a:pt x="74" y="206"/>
                      </a:lnTo>
                      <a:lnTo>
                        <a:pt x="48" y="206"/>
                      </a:lnTo>
                      <a:lnTo>
                        <a:pt x="40" y="202"/>
                      </a:lnTo>
                      <a:lnTo>
                        <a:pt x="33" y="201"/>
                      </a:lnTo>
                      <a:lnTo>
                        <a:pt x="25" y="199"/>
                      </a:lnTo>
                      <a:lnTo>
                        <a:pt x="9" y="208"/>
                      </a:lnTo>
                      <a:lnTo>
                        <a:pt x="4" y="20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22" name="任意多边形: 形状 321"/>
                <p:cNvSpPr>
                  <a:spLocks noChangeAspect="1"/>
                </p:cNvSpPr>
                <p:nvPr/>
              </p:nvSpPr>
              <p:spPr bwMode="gray">
                <a:xfrm>
                  <a:off x="1879" y="2422"/>
                  <a:ext cx="45" cy="45"/>
                </a:xfrm>
                <a:custGeom>
                  <a:avLst/>
                  <a:gdLst/>
                  <a:ahLst/>
                  <a:cxnLst>
                    <a:cxn ang="0">
                      <a:pos x="197" y="195"/>
                    </a:cxn>
                    <a:cxn ang="0">
                      <a:pos x="172" y="187"/>
                    </a:cxn>
                    <a:cxn ang="0">
                      <a:pos x="146" y="193"/>
                    </a:cxn>
                    <a:cxn ang="0">
                      <a:pos x="129" y="190"/>
                    </a:cxn>
                    <a:cxn ang="0">
                      <a:pos x="124" y="217"/>
                    </a:cxn>
                    <a:cxn ang="0">
                      <a:pos x="103" y="221"/>
                    </a:cxn>
                    <a:cxn ang="0">
                      <a:pos x="91" y="214"/>
                    </a:cxn>
                    <a:cxn ang="0">
                      <a:pos x="79" y="205"/>
                    </a:cxn>
                    <a:cxn ang="0">
                      <a:pos x="59" y="178"/>
                    </a:cxn>
                    <a:cxn ang="0">
                      <a:pos x="52" y="166"/>
                    </a:cxn>
                    <a:cxn ang="0">
                      <a:pos x="47" y="151"/>
                    </a:cxn>
                    <a:cxn ang="0">
                      <a:pos x="43" y="140"/>
                    </a:cxn>
                    <a:cxn ang="0">
                      <a:pos x="30" y="139"/>
                    </a:cxn>
                    <a:cxn ang="0">
                      <a:pos x="26" y="130"/>
                    </a:cxn>
                    <a:cxn ang="0">
                      <a:pos x="15" y="122"/>
                    </a:cxn>
                    <a:cxn ang="0">
                      <a:pos x="0" y="101"/>
                    </a:cxn>
                    <a:cxn ang="0">
                      <a:pos x="4" y="84"/>
                    </a:cxn>
                    <a:cxn ang="0">
                      <a:pos x="9" y="60"/>
                    </a:cxn>
                    <a:cxn ang="0">
                      <a:pos x="11" y="55"/>
                    </a:cxn>
                    <a:cxn ang="0">
                      <a:pos x="22" y="50"/>
                    </a:cxn>
                    <a:cxn ang="0">
                      <a:pos x="38" y="49"/>
                    </a:cxn>
                    <a:cxn ang="0">
                      <a:pos x="46" y="39"/>
                    </a:cxn>
                    <a:cxn ang="0">
                      <a:pos x="44" y="32"/>
                    </a:cxn>
                    <a:cxn ang="0">
                      <a:pos x="43" y="26"/>
                    </a:cxn>
                    <a:cxn ang="0">
                      <a:pos x="57" y="9"/>
                    </a:cxn>
                    <a:cxn ang="0">
                      <a:pos x="62" y="5"/>
                    </a:cxn>
                    <a:cxn ang="0">
                      <a:pos x="71" y="0"/>
                    </a:cxn>
                    <a:cxn ang="0">
                      <a:pos x="114" y="6"/>
                    </a:cxn>
                    <a:cxn ang="0">
                      <a:pos x="154" y="3"/>
                    </a:cxn>
                    <a:cxn ang="0">
                      <a:pos x="168" y="0"/>
                    </a:cxn>
                    <a:cxn ang="0">
                      <a:pos x="200" y="3"/>
                    </a:cxn>
                    <a:cxn ang="0">
                      <a:pos x="225" y="11"/>
                    </a:cxn>
                    <a:cxn ang="0">
                      <a:pos x="222" y="25"/>
                    </a:cxn>
                    <a:cxn ang="0">
                      <a:pos x="218" y="33"/>
                    </a:cxn>
                    <a:cxn ang="0">
                      <a:pos x="206" y="49"/>
                    </a:cxn>
                    <a:cxn ang="0">
                      <a:pos x="208" y="90"/>
                    </a:cxn>
                    <a:cxn ang="0">
                      <a:pos x="220" y="114"/>
                    </a:cxn>
                    <a:cxn ang="0">
                      <a:pos x="221" y="117"/>
                    </a:cxn>
                    <a:cxn ang="0">
                      <a:pos x="225" y="140"/>
                    </a:cxn>
                    <a:cxn ang="0">
                      <a:pos x="218" y="181"/>
                    </a:cxn>
                    <a:cxn ang="0">
                      <a:pos x="203" y="197"/>
                    </a:cxn>
                  </a:cxnLst>
                  <a:rect l="0" t="0" r="r" b="b"/>
                  <a:pathLst>
                    <a:path w="226" h="221">
                      <a:moveTo>
                        <a:pt x="203" y="197"/>
                      </a:moveTo>
                      <a:lnTo>
                        <a:pt x="197" y="195"/>
                      </a:lnTo>
                      <a:lnTo>
                        <a:pt x="193" y="193"/>
                      </a:lnTo>
                      <a:lnTo>
                        <a:pt x="172" y="187"/>
                      </a:lnTo>
                      <a:lnTo>
                        <a:pt x="150" y="193"/>
                      </a:lnTo>
                      <a:lnTo>
                        <a:pt x="146" y="193"/>
                      </a:lnTo>
                      <a:lnTo>
                        <a:pt x="136" y="190"/>
                      </a:lnTo>
                      <a:lnTo>
                        <a:pt x="129" y="190"/>
                      </a:lnTo>
                      <a:lnTo>
                        <a:pt x="123" y="193"/>
                      </a:lnTo>
                      <a:lnTo>
                        <a:pt x="124" y="217"/>
                      </a:lnTo>
                      <a:lnTo>
                        <a:pt x="120" y="221"/>
                      </a:lnTo>
                      <a:lnTo>
                        <a:pt x="103" y="221"/>
                      </a:lnTo>
                      <a:lnTo>
                        <a:pt x="91" y="216"/>
                      </a:lnTo>
                      <a:lnTo>
                        <a:pt x="91" y="214"/>
                      </a:lnTo>
                      <a:lnTo>
                        <a:pt x="89" y="214"/>
                      </a:lnTo>
                      <a:lnTo>
                        <a:pt x="79" y="205"/>
                      </a:lnTo>
                      <a:lnTo>
                        <a:pt x="65" y="188"/>
                      </a:lnTo>
                      <a:lnTo>
                        <a:pt x="59" y="178"/>
                      </a:lnTo>
                      <a:lnTo>
                        <a:pt x="58" y="172"/>
                      </a:lnTo>
                      <a:lnTo>
                        <a:pt x="52" y="166"/>
                      </a:lnTo>
                      <a:lnTo>
                        <a:pt x="52" y="156"/>
                      </a:lnTo>
                      <a:lnTo>
                        <a:pt x="47" y="151"/>
                      </a:lnTo>
                      <a:lnTo>
                        <a:pt x="46" y="143"/>
                      </a:lnTo>
                      <a:lnTo>
                        <a:pt x="43" y="140"/>
                      </a:lnTo>
                      <a:lnTo>
                        <a:pt x="32" y="140"/>
                      </a:lnTo>
                      <a:lnTo>
                        <a:pt x="30" y="139"/>
                      </a:lnTo>
                      <a:lnTo>
                        <a:pt x="26" y="135"/>
                      </a:lnTo>
                      <a:lnTo>
                        <a:pt x="26" y="130"/>
                      </a:lnTo>
                      <a:lnTo>
                        <a:pt x="17" y="123"/>
                      </a:lnTo>
                      <a:lnTo>
                        <a:pt x="15" y="122"/>
                      </a:lnTo>
                      <a:lnTo>
                        <a:pt x="6" y="107"/>
                      </a:lnTo>
                      <a:lnTo>
                        <a:pt x="0" y="101"/>
                      </a:lnTo>
                      <a:lnTo>
                        <a:pt x="0" y="95"/>
                      </a:lnTo>
                      <a:lnTo>
                        <a:pt x="4" y="84"/>
                      </a:lnTo>
                      <a:lnTo>
                        <a:pt x="9" y="75"/>
                      </a:lnTo>
                      <a:lnTo>
                        <a:pt x="9" y="60"/>
                      </a:lnTo>
                      <a:lnTo>
                        <a:pt x="10" y="58"/>
                      </a:lnTo>
                      <a:lnTo>
                        <a:pt x="11" y="55"/>
                      </a:lnTo>
                      <a:lnTo>
                        <a:pt x="15" y="53"/>
                      </a:lnTo>
                      <a:lnTo>
                        <a:pt x="22" y="50"/>
                      </a:lnTo>
                      <a:lnTo>
                        <a:pt x="32" y="50"/>
                      </a:lnTo>
                      <a:lnTo>
                        <a:pt x="38" y="49"/>
                      </a:lnTo>
                      <a:lnTo>
                        <a:pt x="39" y="46"/>
                      </a:lnTo>
                      <a:lnTo>
                        <a:pt x="46" y="39"/>
                      </a:lnTo>
                      <a:lnTo>
                        <a:pt x="46" y="32"/>
                      </a:lnTo>
                      <a:lnTo>
                        <a:pt x="44" y="32"/>
                      </a:lnTo>
                      <a:lnTo>
                        <a:pt x="42" y="30"/>
                      </a:lnTo>
                      <a:lnTo>
                        <a:pt x="43" y="26"/>
                      </a:lnTo>
                      <a:lnTo>
                        <a:pt x="50" y="15"/>
                      </a:lnTo>
                      <a:lnTo>
                        <a:pt x="57" y="9"/>
                      </a:lnTo>
                      <a:lnTo>
                        <a:pt x="58" y="6"/>
                      </a:lnTo>
                      <a:lnTo>
                        <a:pt x="62" y="5"/>
                      </a:lnTo>
                      <a:lnTo>
                        <a:pt x="66" y="0"/>
                      </a:lnTo>
                      <a:lnTo>
                        <a:pt x="71" y="0"/>
                      </a:lnTo>
                      <a:lnTo>
                        <a:pt x="95" y="6"/>
                      </a:lnTo>
                      <a:lnTo>
                        <a:pt x="114" y="6"/>
                      </a:lnTo>
                      <a:lnTo>
                        <a:pt x="139" y="1"/>
                      </a:lnTo>
                      <a:lnTo>
                        <a:pt x="154" y="3"/>
                      </a:lnTo>
                      <a:lnTo>
                        <a:pt x="166" y="1"/>
                      </a:lnTo>
                      <a:lnTo>
                        <a:pt x="168" y="0"/>
                      </a:lnTo>
                      <a:lnTo>
                        <a:pt x="175" y="0"/>
                      </a:lnTo>
                      <a:lnTo>
                        <a:pt x="200" y="3"/>
                      </a:lnTo>
                      <a:lnTo>
                        <a:pt x="225" y="10"/>
                      </a:lnTo>
                      <a:lnTo>
                        <a:pt x="225" y="11"/>
                      </a:lnTo>
                      <a:lnTo>
                        <a:pt x="225" y="22"/>
                      </a:lnTo>
                      <a:lnTo>
                        <a:pt x="222" y="25"/>
                      </a:lnTo>
                      <a:lnTo>
                        <a:pt x="222" y="27"/>
                      </a:lnTo>
                      <a:lnTo>
                        <a:pt x="218" y="33"/>
                      </a:lnTo>
                      <a:lnTo>
                        <a:pt x="210" y="39"/>
                      </a:lnTo>
                      <a:lnTo>
                        <a:pt x="206" y="49"/>
                      </a:lnTo>
                      <a:lnTo>
                        <a:pt x="206" y="71"/>
                      </a:lnTo>
                      <a:lnTo>
                        <a:pt x="208" y="90"/>
                      </a:lnTo>
                      <a:lnTo>
                        <a:pt x="211" y="101"/>
                      </a:lnTo>
                      <a:lnTo>
                        <a:pt x="220" y="114"/>
                      </a:lnTo>
                      <a:lnTo>
                        <a:pt x="220" y="116"/>
                      </a:lnTo>
                      <a:lnTo>
                        <a:pt x="221" y="117"/>
                      </a:lnTo>
                      <a:lnTo>
                        <a:pt x="226" y="125"/>
                      </a:lnTo>
                      <a:lnTo>
                        <a:pt x="225" y="140"/>
                      </a:lnTo>
                      <a:lnTo>
                        <a:pt x="220" y="162"/>
                      </a:lnTo>
                      <a:lnTo>
                        <a:pt x="218" y="181"/>
                      </a:lnTo>
                      <a:lnTo>
                        <a:pt x="216" y="184"/>
                      </a:lnTo>
                      <a:lnTo>
                        <a:pt x="203" y="19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23" name="任意多边形: 形状 322"/>
                <p:cNvSpPr>
                  <a:spLocks noChangeAspect="1"/>
                </p:cNvSpPr>
                <p:nvPr/>
              </p:nvSpPr>
              <p:spPr bwMode="gray">
                <a:xfrm rot="-1047951">
                  <a:off x="1790" y="2357"/>
                  <a:ext cx="4" cy="4"/>
                </a:xfrm>
                <a:custGeom>
                  <a:avLst/>
                  <a:gdLst/>
                  <a:ahLst/>
                  <a:cxnLst>
                    <a:cxn ang="0">
                      <a:pos x="148" y="0"/>
                    </a:cxn>
                    <a:cxn ang="0">
                      <a:pos x="169" y="17"/>
                    </a:cxn>
                    <a:cxn ang="0">
                      <a:pos x="183" y="54"/>
                    </a:cxn>
                    <a:cxn ang="0">
                      <a:pos x="114" y="93"/>
                    </a:cxn>
                    <a:cxn ang="0">
                      <a:pos x="86" y="86"/>
                    </a:cxn>
                    <a:cxn ang="0">
                      <a:pos x="66" y="72"/>
                    </a:cxn>
                    <a:cxn ang="0">
                      <a:pos x="14" y="72"/>
                    </a:cxn>
                    <a:cxn ang="0">
                      <a:pos x="0" y="41"/>
                    </a:cxn>
                    <a:cxn ang="0">
                      <a:pos x="24" y="24"/>
                    </a:cxn>
                    <a:cxn ang="0">
                      <a:pos x="54" y="24"/>
                    </a:cxn>
                    <a:cxn ang="0">
                      <a:pos x="83" y="44"/>
                    </a:cxn>
                    <a:cxn ang="0">
                      <a:pos x="148" y="0"/>
                    </a:cxn>
                  </a:cxnLst>
                  <a:rect l="0" t="0" r="r" b="b"/>
                  <a:pathLst>
                    <a:path w="183" h="93">
                      <a:moveTo>
                        <a:pt x="148" y="0"/>
                      </a:moveTo>
                      <a:lnTo>
                        <a:pt x="169" y="17"/>
                      </a:lnTo>
                      <a:lnTo>
                        <a:pt x="183" y="54"/>
                      </a:lnTo>
                      <a:lnTo>
                        <a:pt x="114" y="93"/>
                      </a:lnTo>
                      <a:lnTo>
                        <a:pt x="86" y="86"/>
                      </a:lnTo>
                      <a:lnTo>
                        <a:pt x="66" y="72"/>
                      </a:lnTo>
                      <a:lnTo>
                        <a:pt x="14" y="72"/>
                      </a:lnTo>
                      <a:lnTo>
                        <a:pt x="0" y="41"/>
                      </a:lnTo>
                      <a:lnTo>
                        <a:pt x="24" y="24"/>
                      </a:lnTo>
                      <a:lnTo>
                        <a:pt x="54" y="24"/>
                      </a:lnTo>
                      <a:lnTo>
                        <a:pt x="83" y="44"/>
                      </a:lnTo>
                      <a:lnTo>
                        <a:pt x="14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24" name="任意多边形: 形状 323"/>
                <p:cNvSpPr>
                  <a:spLocks noChangeAspect="1"/>
                </p:cNvSpPr>
                <p:nvPr/>
              </p:nvSpPr>
              <p:spPr bwMode="gray">
                <a:xfrm rot="-1047951">
                  <a:off x="1753" y="2352"/>
                  <a:ext cx="3" cy="4"/>
                </a:xfrm>
                <a:custGeom>
                  <a:avLst/>
                  <a:gdLst/>
                  <a:ahLst/>
                  <a:cxnLst>
                    <a:cxn ang="0">
                      <a:pos x="24" y="37"/>
                    </a:cxn>
                    <a:cxn ang="0">
                      <a:pos x="0" y="0"/>
                    </a:cxn>
                    <a:cxn ang="0">
                      <a:pos x="0" y="10"/>
                    </a:cxn>
                    <a:cxn ang="0">
                      <a:pos x="5" y="41"/>
                    </a:cxn>
                    <a:cxn ang="0">
                      <a:pos x="24" y="72"/>
                    </a:cxn>
                    <a:cxn ang="0">
                      <a:pos x="101" y="102"/>
                    </a:cxn>
                    <a:cxn ang="0">
                      <a:pos x="101" y="85"/>
                    </a:cxn>
                    <a:cxn ang="0">
                      <a:pos x="59" y="68"/>
                    </a:cxn>
                    <a:cxn ang="0">
                      <a:pos x="24" y="37"/>
                    </a:cxn>
                  </a:cxnLst>
                  <a:rect l="0" t="0" r="r" b="b"/>
                  <a:pathLst>
                    <a:path w="101" h="102">
                      <a:moveTo>
                        <a:pt x="24" y="37"/>
                      </a:move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5" y="41"/>
                      </a:lnTo>
                      <a:lnTo>
                        <a:pt x="24" y="72"/>
                      </a:lnTo>
                      <a:lnTo>
                        <a:pt x="101" y="102"/>
                      </a:lnTo>
                      <a:lnTo>
                        <a:pt x="101" y="85"/>
                      </a:lnTo>
                      <a:lnTo>
                        <a:pt x="59" y="68"/>
                      </a:lnTo>
                      <a:lnTo>
                        <a:pt x="24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325" name="任意多边形: 形状 324"/>
                <p:cNvSpPr>
                  <a:spLocks noChangeAspect="1"/>
                </p:cNvSpPr>
                <p:nvPr/>
              </p:nvSpPr>
              <p:spPr bwMode="gray">
                <a:xfrm rot="-1047951">
                  <a:off x="1758" y="2351"/>
                  <a:ext cx="2" cy="4"/>
                </a:xfrm>
                <a:custGeom>
                  <a:avLst/>
                  <a:gdLst/>
                  <a:ahLst/>
                  <a:cxnLst>
                    <a:cxn ang="0">
                      <a:pos x="20" y="17"/>
                    </a:cxn>
                    <a:cxn ang="0">
                      <a:pos x="0" y="0"/>
                    </a:cxn>
                    <a:cxn ang="0">
                      <a:pos x="13" y="26"/>
                    </a:cxn>
                    <a:cxn ang="0">
                      <a:pos x="38" y="51"/>
                    </a:cxn>
                    <a:cxn ang="0">
                      <a:pos x="52" y="82"/>
                    </a:cxn>
                    <a:cxn ang="0">
                      <a:pos x="62" y="85"/>
                    </a:cxn>
                    <a:cxn ang="0">
                      <a:pos x="69" y="38"/>
                    </a:cxn>
                    <a:cxn ang="0">
                      <a:pos x="52" y="23"/>
                    </a:cxn>
                    <a:cxn ang="0">
                      <a:pos x="20" y="17"/>
                    </a:cxn>
                  </a:cxnLst>
                  <a:rect l="0" t="0" r="r" b="b"/>
                  <a:pathLst>
                    <a:path w="69" h="85">
                      <a:moveTo>
                        <a:pt x="20" y="17"/>
                      </a:moveTo>
                      <a:lnTo>
                        <a:pt x="0" y="0"/>
                      </a:lnTo>
                      <a:lnTo>
                        <a:pt x="13" y="26"/>
                      </a:lnTo>
                      <a:lnTo>
                        <a:pt x="38" y="51"/>
                      </a:lnTo>
                      <a:lnTo>
                        <a:pt x="52" y="82"/>
                      </a:lnTo>
                      <a:lnTo>
                        <a:pt x="62" y="85"/>
                      </a:lnTo>
                      <a:lnTo>
                        <a:pt x="69" y="38"/>
                      </a:lnTo>
                      <a:lnTo>
                        <a:pt x="52" y="23"/>
                      </a:lnTo>
                      <a:lnTo>
                        <a:pt x="20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6" name="任意多边形: 形状 105"/>
              <p:cNvSpPr>
                <a:spLocks noChangeAspect="1"/>
              </p:cNvSpPr>
              <p:nvPr/>
            </p:nvSpPr>
            <p:spPr bwMode="gray">
              <a:xfrm>
                <a:off x="2071150" y="4057403"/>
                <a:ext cx="62063" cy="68152"/>
              </a:xfrm>
              <a:custGeom>
                <a:avLst/>
                <a:gdLst/>
                <a:ahLst/>
                <a:cxnLst>
                  <a:cxn ang="0">
                    <a:pos x="223" y="0"/>
                  </a:cxn>
                  <a:cxn ang="0">
                    <a:pos x="206" y="11"/>
                  </a:cxn>
                  <a:cxn ang="0">
                    <a:pos x="187" y="16"/>
                  </a:cxn>
                  <a:cxn ang="0">
                    <a:pos x="163" y="21"/>
                  </a:cxn>
                  <a:cxn ang="0">
                    <a:pos x="156" y="14"/>
                  </a:cxn>
                  <a:cxn ang="0">
                    <a:pos x="149" y="16"/>
                  </a:cxn>
                  <a:cxn ang="0">
                    <a:pos x="143" y="18"/>
                  </a:cxn>
                  <a:cxn ang="0">
                    <a:pos x="136" y="38"/>
                  </a:cxn>
                  <a:cxn ang="0">
                    <a:pos x="123" y="43"/>
                  </a:cxn>
                  <a:cxn ang="0">
                    <a:pos x="117" y="50"/>
                  </a:cxn>
                  <a:cxn ang="0">
                    <a:pos x="110" y="58"/>
                  </a:cxn>
                  <a:cxn ang="0">
                    <a:pos x="101" y="61"/>
                  </a:cxn>
                  <a:cxn ang="0">
                    <a:pos x="93" y="63"/>
                  </a:cxn>
                  <a:cxn ang="0">
                    <a:pos x="78" y="54"/>
                  </a:cxn>
                  <a:cxn ang="0">
                    <a:pos x="68" y="72"/>
                  </a:cxn>
                  <a:cxn ang="0">
                    <a:pos x="46" y="72"/>
                  </a:cxn>
                  <a:cxn ang="0">
                    <a:pos x="43" y="95"/>
                  </a:cxn>
                  <a:cxn ang="0">
                    <a:pos x="35" y="101"/>
                  </a:cxn>
                  <a:cxn ang="0">
                    <a:pos x="29" y="111"/>
                  </a:cxn>
                  <a:cxn ang="0">
                    <a:pos x="2" y="112"/>
                  </a:cxn>
                  <a:cxn ang="0">
                    <a:pos x="2" y="120"/>
                  </a:cxn>
                  <a:cxn ang="0">
                    <a:pos x="20" y="141"/>
                  </a:cxn>
                  <a:cxn ang="0">
                    <a:pos x="57" y="181"/>
                  </a:cxn>
                  <a:cxn ang="0">
                    <a:pos x="70" y="194"/>
                  </a:cxn>
                  <a:cxn ang="0">
                    <a:pos x="95" y="211"/>
                  </a:cxn>
                  <a:cxn ang="0">
                    <a:pos x="98" y="221"/>
                  </a:cxn>
                  <a:cxn ang="0">
                    <a:pos x="105" y="215"/>
                  </a:cxn>
                  <a:cxn ang="0">
                    <a:pos x="120" y="220"/>
                  </a:cxn>
                  <a:cxn ang="0">
                    <a:pos x="152" y="226"/>
                  </a:cxn>
                  <a:cxn ang="0">
                    <a:pos x="165" y="224"/>
                  </a:cxn>
                  <a:cxn ang="0">
                    <a:pos x="182" y="235"/>
                  </a:cxn>
                  <a:cxn ang="0">
                    <a:pos x="197" y="236"/>
                  </a:cxn>
                  <a:cxn ang="0">
                    <a:pos x="214" y="231"/>
                  </a:cxn>
                  <a:cxn ang="0">
                    <a:pos x="212" y="224"/>
                  </a:cxn>
                  <a:cxn ang="0">
                    <a:pos x="204" y="200"/>
                  </a:cxn>
                  <a:cxn ang="0">
                    <a:pos x="212" y="181"/>
                  </a:cxn>
                  <a:cxn ang="0">
                    <a:pos x="219" y="117"/>
                  </a:cxn>
                  <a:cxn ang="0">
                    <a:pos x="231" y="43"/>
                  </a:cxn>
                  <a:cxn ang="0">
                    <a:pos x="234" y="0"/>
                  </a:cxn>
                </a:cxnLst>
                <a:rect l="0" t="0" r="r" b="b"/>
                <a:pathLst>
                  <a:path w="234" h="236">
                    <a:moveTo>
                      <a:pt x="234" y="0"/>
                    </a:moveTo>
                    <a:lnTo>
                      <a:pt x="223" y="0"/>
                    </a:lnTo>
                    <a:lnTo>
                      <a:pt x="209" y="6"/>
                    </a:lnTo>
                    <a:lnTo>
                      <a:pt x="206" y="11"/>
                    </a:lnTo>
                    <a:lnTo>
                      <a:pt x="197" y="16"/>
                    </a:lnTo>
                    <a:lnTo>
                      <a:pt x="187" y="16"/>
                    </a:lnTo>
                    <a:lnTo>
                      <a:pt x="180" y="21"/>
                    </a:lnTo>
                    <a:lnTo>
                      <a:pt x="163" y="21"/>
                    </a:lnTo>
                    <a:lnTo>
                      <a:pt x="160" y="18"/>
                    </a:lnTo>
                    <a:lnTo>
                      <a:pt x="156" y="14"/>
                    </a:lnTo>
                    <a:lnTo>
                      <a:pt x="150" y="12"/>
                    </a:lnTo>
                    <a:lnTo>
                      <a:pt x="149" y="16"/>
                    </a:lnTo>
                    <a:lnTo>
                      <a:pt x="147" y="17"/>
                    </a:lnTo>
                    <a:lnTo>
                      <a:pt x="143" y="18"/>
                    </a:lnTo>
                    <a:lnTo>
                      <a:pt x="139" y="25"/>
                    </a:lnTo>
                    <a:lnTo>
                      <a:pt x="136" y="38"/>
                    </a:lnTo>
                    <a:lnTo>
                      <a:pt x="133" y="41"/>
                    </a:lnTo>
                    <a:lnTo>
                      <a:pt x="123" y="43"/>
                    </a:lnTo>
                    <a:lnTo>
                      <a:pt x="118" y="48"/>
                    </a:lnTo>
                    <a:lnTo>
                      <a:pt x="117" y="50"/>
                    </a:lnTo>
                    <a:lnTo>
                      <a:pt x="113" y="52"/>
                    </a:lnTo>
                    <a:lnTo>
                      <a:pt x="110" y="58"/>
                    </a:lnTo>
                    <a:lnTo>
                      <a:pt x="101" y="59"/>
                    </a:lnTo>
                    <a:lnTo>
                      <a:pt x="101" y="61"/>
                    </a:lnTo>
                    <a:lnTo>
                      <a:pt x="99" y="63"/>
                    </a:lnTo>
                    <a:lnTo>
                      <a:pt x="93" y="63"/>
                    </a:lnTo>
                    <a:lnTo>
                      <a:pt x="85" y="57"/>
                    </a:lnTo>
                    <a:lnTo>
                      <a:pt x="78" y="54"/>
                    </a:lnTo>
                    <a:lnTo>
                      <a:pt x="72" y="64"/>
                    </a:lnTo>
                    <a:lnTo>
                      <a:pt x="68" y="72"/>
                    </a:lnTo>
                    <a:lnTo>
                      <a:pt x="51" y="74"/>
                    </a:lnTo>
                    <a:lnTo>
                      <a:pt x="46" y="72"/>
                    </a:lnTo>
                    <a:lnTo>
                      <a:pt x="43" y="80"/>
                    </a:lnTo>
                    <a:lnTo>
                      <a:pt x="43" y="95"/>
                    </a:lnTo>
                    <a:lnTo>
                      <a:pt x="41" y="96"/>
                    </a:lnTo>
                    <a:lnTo>
                      <a:pt x="35" y="101"/>
                    </a:lnTo>
                    <a:lnTo>
                      <a:pt x="32" y="108"/>
                    </a:lnTo>
                    <a:lnTo>
                      <a:pt x="29" y="111"/>
                    </a:lnTo>
                    <a:lnTo>
                      <a:pt x="12" y="112"/>
                    </a:lnTo>
                    <a:lnTo>
                      <a:pt x="2" y="112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16" y="136"/>
                    </a:lnTo>
                    <a:lnTo>
                      <a:pt x="20" y="141"/>
                    </a:lnTo>
                    <a:lnTo>
                      <a:pt x="42" y="162"/>
                    </a:lnTo>
                    <a:lnTo>
                      <a:pt x="57" y="181"/>
                    </a:lnTo>
                    <a:lnTo>
                      <a:pt x="66" y="189"/>
                    </a:lnTo>
                    <a:lnTo>
                      <a:pt x="70" y="194"/>
                    </a:lnTo>
                    <a:lnTo>
                      <a:pt x="77" y="197"/>
                    </a:lnTo>
                    <a:lnTo>
                      <a:pt x="95" y="211"/>
                    </a:lnTo>
                    <a:lnTo>
                      <a:pt x="98" y="217"/>
                    </a:lnTo>
                    <a:lnTo>
                      <a:pt x="98" y="221"/>
                    </a:lnTo>
                    <a:lnTo>
                      <a:pt x="99" y="221"/>
                    </a:lnTo>
                    <a:lnTo>
                      <a:pt x="105" y="215"/>
                    </a:lnTo>
                    <a:lnTo>
                      <a:pt x="110" y="215"/>
                    </a:lnTo>
                    <a:lnTo>
                      <a:pt x="120" y="220"/>
                    </a:lnTo>
                    <a:lnTo>
                      <a:pt x="143" y="226"/>
                    </a:lnTo>
                    <a:lnTo>
                      <a:pt x="152" y="226"/>
                    </a:lnTo>
                    <a:lnTo>
                      <a:pt x="160" y="224"/>
                    </a:lnTo>
                    <a:lnTo>
                      <a:pt x="165" y="224"/>
                    </a:lnTo>
                    <a:lnTo>
                      <a:pt x="174" y="227"/>
                    </a:lnTo>
                    <a:lnTo>
                      <a:pt x="182" y="235"/>
                    </a:lnTo>
                    <a:lnTo>
                      <a:pt x="187" y="236"/>
                    </a:lnTo>
                    <a:lnTo>
                      <a:pt x="197" y="236"/>
                    </a:lnTo>
                    <a:lnTo>
                      <a:pt x="209" y="233"/>
                    </a:lnTo>
                    <a:lnTo>
                      <a:pt x="214" y="231"/>
                    </a:lnTo>
                    <a:lnTo>
                      <a:pt x="214" y="230"/>
                    </a:lnTo>
                    <a:lnTo>
                      <a:pt x="212" y="224"/>
                    </a:lnTo>
                    <a:lnTo>
                      <a:pt x="204" y="211"/>
                    </a:lnTo>
                    <a:lnTo>
                      <a:pt x="204" y="200"/>
                    </a:lnTo>
                    <a:lnTo>
                      <a:pt x="209" y="190"/>
                    </a:lnTo>
                    <a:lnTo>
                      <a:pt x="212" y="181"/>
                    </a:lnTo>
                    <a:lnTo>
                      <a:pt x="213" y="156"/>
                    </a:lnTo>
                    <a:lnTo>
                      <a:pt x="219" y="117"/>
                    </a:lnTo>
                    <a:lnTo>
                      <a:pt x="219" y="82"/>
                    </a:lnTo>
                    <a:lnTo>
                      <a:pt x="231" y="43"/>
                    </a:lnTo>
                    <a:lnTo>
                      <a:pt x="234" y="23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7" name="任意多边形: 形状 106"/>
              <p:cNvSpPr>
                <a:spLocks noChangeAspect="1"/>
              </p:cNvSpPr>
              <p:nvPr/>
            </p:nvSpPr>
            <p:spPr bwMode="gray">
              <a:xfrm>
                <a:off x="2137174" y="4144405"/>
                <a:ext cx="84511" cy="39151"/>
              </a:xfrm>
              <a:custGeom>
                <a:avLst/>
                <a:gdLst/>
                <a:ahLst/>
                <a:cxnLst>
                  <a:cxn ang="0">
                    <a:pos x="19" y="1"/>
                  </a:cxn>
                  <a:cxn ang="0">
                    <a:pos x="6" y="9"/>
                  </a:cxn>
                  <a:cxn ang="0">
                    <a:pos x="16" y="32"/>
                  </a:cxn>
                  <a:cxn ang="0">
                    <a:pos x="10" y="44"/>
                  </a:cxn>
                  <a:cxn ang="0">
                    <a:pos x="1" y="71"/>
                  </a:cxn>
                  <a:cxn ang="0">
                    <a:pos x="7" y="82"/>
                  </a:cxn>
                  <a:cxn ang="0">
                    <a:pos x="22" y="72"/>
                  </a:cxn>
                  <a:cxn ang="0">
                    <a:pos x="58" y="80"/>
                  </a:cxn>
                  <a:cxn ang="0">
                    <a:pos x="75" y="87"/>
                  </a:cxn>
                  <a:cxn ang="0">
                    <a:pos x="92" y="112"/>
                  </a:cxn>
                  <a:cxn ang="0">
                    <a:pos x="109" y="103"/>
                  </a:cxn>
                  <a:cxn ang="0">
                    <a:pos x="117" y="131"/>
                  </a:cxn>
                  <a:cxn ang="0">
                    <a:pos x="135" y="134"/>
                  </a:cxn>
                  <a:cxn ang="0">
                    <a:pos x="157" y="110"/>
                  </a:cxn>
                  <a:cxn ang="0">
                    <a:pos x="139" y="95"/>
                  </a:cxn>
                  <a:cxn ang="0">
                    <a:pos x="140" y="81"/>
                  </a:cxn>
                  <a:cxn ang="0">
                    <a:pos x="160" y="72"/>
                  </a:cxn>
                  <a:cxn ang="0">
                    <a:pos x="187" y="43"/>
                  </a:cxn>
                  <a:cxn ang="0">
                    <a:pos x="201" y="34"/>
                  </a:cxn>
                  <a:cxn ang="0">
                    <a:pos x="222" y="45"/>
                  </a:cxn>
                  <a:cxn ang="0">
                    <a:pos x="260" y="63"/>
                  </a:cxn>
                  <a:cxn ang="0">
                    <a:pos x="273" y="71"/>
                  </a:cxn>
                  <a:cxn ang="0">
                    <a:pos x="258" y="85"/>
                  </a:cxn>
                  <a:cxn ang="0">
                    <a:pos x="261" y="110"/>
                  </a:cxn>
                  <a:cxn ang="0">
                    <a:pos x="281" y="128"/>
                  </a:cxn>
                  <a:cxn ang="0">
                    <a:pos x="290" y="109"/>
                  </a:cxn>
                  <a:cxn ang="0">
                    <a:pos x="302" y="109"/>
                  </a:cxn>
                  <a:cxn ang="0">
                    <a:pos x="318" y="87"/>
                  </a:cxn>
                  <a:cxn ang="0">
                    <a:pos x="313" y="77"/>
                  </a:cxn>
                  <a:cxn ang="0">
                    <a:pos x="304" y="66"/>
                  </a:cxn>
                  <a:cxn ang="0">
                    <a:pos x="297" y="48"/>
                  </a:cxn>
                  <a:cxn ang="0">
                    <a:pos x="266" y="18"/>
                  </a:cxn>
                  <a:cxn ang="0">
                    <a:pos x="231" y="11"/>
                  </a:cxn>
                  <a:cxn ang="0">
                    <a:pos x="189" y="1"/>
                  </a:cxn>
                  <a:cxn ang="0">
                    <a:pos x="176" y="11"/>
                  </a:cxn>
                  <a:cxn ang="0">
                    <a:pos x="164" y="31"/>
                  </a:cxn>
                  <a:cxn ang="0">
                    <a:pos x="156" y="20"/>
                  </a:cxn>
                  <a:cxn ang="0">
                    <a:pos x="118" y="36"/>
                  </a:cxn>
                  <a:cxn ang="0">
                    <a:pos x="101" y="44"/>
                  </a:cxn>
                  <a:cxn ang="0">
                    <a:pos x="71" y="34"/>
                  </a:cxn>
                  <a:cxn ang="0">
                    <a:pos x="45" y="23"/>
                  </a:cxn>
                  <a:cxn ang="0">
                    <a:pos x="35" y="7"/>
                  </a:cxn>
                </a:cxnLst>
                <a:rect l="0" t="0" r="r" b="b"/>
                <a:pathLst>
                  <a:path w="318" h="135">
                    <a:moveTo>
                      <a:pt x="23" y="0"/>
                    </a:moveTo>
                    <a:lnTo>
                      <a:pt x="22" y="1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6" y="9"/>
                    </a:lnTo>
                    <a:lnTo>
                      <a:pt x="5" y="23"/>
                    </a:lnTo>
                    <a:lnTo>
                      <a:pt x="12" y="28"/>
                    </a:lnTo>
                    <a:lnTo>
                      <a:pt x="16" y="32"/>
                    </a:lnTo>
                    <a:lnTo>
                      <a:pt x="15" y="37"/>
                    </a:lnTo>
                    <a:lnTo>
                      <a:pt x="11" y="40"/>
                    </a:lnTo>
                    <a:lnTo>
                      <a:pt x="10" y="44"/>
                    </a:lnTo>
                    <a:lnTo>
                      <a:pt x="10" y="56"/>
                    </a:lnTo>
                    <a:lnTo>
                      <a:pt x="8" y="61"/>
                    </a:lnTo>
                    <a:lnTo>
                      <a:pt x="1" y="71"/>
                    </a:lnTo>
                    <a:lnTo>
                      <a:pt x="0" y="71"/>
                    </a:lnTo>
                    <a:lnTo>
                      <a:pt x="6" y="82"/>
                    </a:lnTo>
                    <a:lnTo>
                      <a:pt x="7" y="82"/>
                    </a:lnTo>
                    <a:lnTo>
                      <a:pt x="10" y="75"/>
                    </a:lnTo>
                    <a:lnTo>
                      <a:pt x="12" y="72"/>
                    </a:lnTo>
                    <a:lnTo>
                      <a:pt x="22" y="72"/>
                    </a:lnTo>
                    <a:lnTo>
                      <a:pt x="40" y="75"/>
                    </a:lnTo>
                    <a:lnTo>
                      <a:pt x="48" y="76"/>
                    </a:lnTo>
                    <a:lnTo>
                      <a:pt x="58" y="80"/>
                    </a:lnTo>
                    <a:lnTo>
                      <a:pt x="67" y="81"/>
                    </a:lnTo>
                    <a:lnTo>
                      <a:pt x="70" y="82"/>
                    </a:lnTo>
                    <a:lnTo>
                      <a:pt x="75" y="87"/>
                    </a:lnTo>
                    <a:lnTo>
                      <a:pt x="78" y="96"/>
                    </a:lnTo>
                    <a:lnTo>
                      <a:pt x="85" y="103"/>
                    </a:lnTo>
                    <a:lnTo>
                      <a:pt x="92" y="112"/>
                    </a:lnTo>
                    <a:lnTo>
                      <a:pt x="98" y="112"/>
                    </a:lnTo>
                    <a:lnTo>
                      <a:pt x="103" y="106"/>
                    </a:lnTo>
                    <a:lnTo>
                      <a:pt x="109" y="103"/>
                    </a:lnTo>
                    <a:lnTo>
                      <a:pt x="113" y="112"/>
                    </a:lnTo>
                    <a:lnTo>
                      <a:pt x="113" y="122"/>
                    </a:lnTo>
                    <a:lnTo>
                      <a:pt x="117" y="131"/>
                    </a:lnTo>
                    <a:lnTo>
                      <a:pt x="118" y="134"/>
                    </a:lnTo>
                    <a:lnTo>
                      <a:pt x="130" y="135"/>
                    </a:lnTo>
                    <a:lnTo>
                      <a:pt x="135" y="134"/>
                    </a:lnTo>
                    <a:lnTo>
                      <a:pt x="152" y="124"/>
                    </a:lnTo>
                    <a:lnTo>
                      <a:pt x="160" y="117"/>
                    </a:lnTo>
                    <a:lnTo>
                      <a:pt x="157" y="110"/>
                    </a:lnTo>
                    <a:lnTo>
                      <a:pt x="152" y="107"/>
                    </a:lnTo>
                    <a:lnTo>
                      <a:pt x="148" y="102"/>
                    </a:lnTo>
                    <a:lnTo>
                      <a:pt x="139" y="95"/>
                    </a:lnTo>
                    <a:lnTo>
                      <a:pt x="137" y="91"/>
                    </a:lnTo>
                    <a:lnTo>
                      <a:pt x="137" y="87"/>
                    </a:lnTo>
                    <a:lnTo>
                      <a:pt x="140" y="81"/>
                    </a:lnTo>
                    <a:lnTo>
                      <a:pt x="148" y="75"/>
                    </a:lnTo>
                    <a:lnTo>
                      <a:pt x="156" y="72"/>
                    </a:lnTo>
                    <a:lnTo>
                      <a:pt x="160" y="72"/>
                    </a:lnTo>
                    <a:lnTo>
                      <a:pt x="168" y="68"/>
                    </a:lnTo>
                    <a:lnTo>
                      <a:pt x="177" y="58"/>
                    </a:lnTo>
                    <a:lnTo>
                      <a:pt x="187" y="43"/>
                    </a:lnTo>
                    <a:lnTo>
                      <a:pt x="189" y="39"/>
                    </a:lnTo>
                    <a:lnTo>
                      <a:pt x="190" y="38"/>
                    </a:lnTo>
                    <a:lnTo>
                      <a:pt x="201" y="34"/>
                    </a:lnTo>
                    <a:lnTo>
                      <a:pt x="205" y="34"/>
                    </a:lnTo>
                    <a:lnTo>
                      <a:pt x="209" y="36"/>
                    </a:lnTo>
                    <a:lnTo>
                      <a:pt x="222" y="45"/>
                    </a:lnTo>
                    <a:lnTo>
                      <a:pt x="241" y="54"/>
                    </a:lnTo>
                    <a:lnTo>
                      <a:pt x="252" y="66"/>
                    </a:lnTo>
                    <a:lnTo>
                      <a:pt x="260" y="63"/>
                    </a:lnTo>
                    <a:lnTo>
                      <a:pt x="266" y="63"/>
                    </a:lnTo>
                    <a:lnTo>
                      <a:pt x="273" y="68"/>
                    </a:lnTo>
                    <a:lnTo>
                      <a:pt x="273" y="71"/>
                    </a:lnTo>
                    <a:lnTo>
                      <a:pt x="269" y="71"/>
                    </a:lnTo>
                    <a:lnTo>
                      <a:pt x="259" y="80"/>
                    </a:lnTo>
                    <a:lnTo>
                      <a:pt x="258" y="85"/>
                    </a:lnTo>
                    <a:lnTo>
                      <a:pt x="257" y="93"/>
                    </a:lnTo>
                    <a:lnTo>
                      <a:pt x="258" y="104"/>
                    </a:lnTo>
                    <a:lnTo>
                      <a:pt x="261" y="110"/>
                    </a:lnTo>
                    <a:lnTo>
                      <a:pt x="273" y="123"/>
                    </a:lnTo>
                    <a:lnTo>
                      <a:pt x="280" y="128"/>
                    </a:lnTo>
                    <a:lnTo>
                      <a:pt x="281" y="128"/>
                    </a:lnTo>
                    <a:lnTo>
                      <a:pt x="281" y="123"/>
                    </a:lnTo>
                    <a:lnTo>
                      <a:pt x="290" y="117"/>
                    </a:lnTo>
                    <a:lnTo>
                      <a:pt x="290" y="109"/>
                    </a:lnTo>
                    <a:lnTo>
                      <a:pt x="293" y="108"/>
                    </a:lnTo>
                    <a:lnTo>
                      <a:pt x="298" y="112"/>
                    </a:lnTo>
                    <a:lnTo>
                      <a:pt x="302" y="109"/>
                    </a:lnTo>
                    <a:lnTo>
                      <a:pt x="312" y="96"/>
                    </a:lnTo>
                    <a:lnTo>
                      <a:pt x="318" y="91"/>
                    </a:lnTo>
                    <a:lnTo>
                      <a:pt x="318" y="87"/>
                    </a:lnTo>
                    <a:lnTo>
                      <a:pt x="314" y="85"/>
                    </a:lnTo>
                    <a:lnTo>
                      <a:pt x="313" y="83"/>
                    </a:lnTo>
                    <a:lnTo>
                      <a:pt x="313" y="77"/>
                    </a:lnTo>
                    <a:lnTo>
                      <a:pt x="309" y="71"/>
                    </a:lnTo>
                    <a:lnTo>
                      <a:pt x="304" y="68"/>
                    </a:lnTo>
                    <a:lnTo>
                      <a:pt x="304" y="66"/>
                    </a:lnTo>
                    <a:lnTo>
                      <a:pt x="306" y="58"/>
                    </a:lnTo>
                    <a:lnTo>
                      <a:pt x="307" y="54"/>
                    </a:lnTo>
                    <a:lnTo>
                      <a:pt x="297" y="48"/>
                    </a:lnTo>
                    <a:lnTo>
                      <a:pt x="287" y="37"/>
                    </a:lnTo>
                    <a:lnTo>
                      <a:pt x="284" y="33"/>
                    </a:lnTo>
                    <a:lnTo>
                      <a:pt x="266" y="18"/>
                    </a:lnTo>
                    <a:lnTo>
                      <a:pt x="257" y="15"/>
                    </a:lnTo>
                    <a:lnTo>
                      <a:pt x="244" y="11"/>
                    </a:lnTo>
                    <a:lnTo>
                      <a:pt x="231" y="11"/>
                    </a:lnTo>
                    <a:lnTo>
                      <a:pt x="218" y="7"/>
                    </a:lnTo>
                    <a:lnTo>
                      <a:pt x="209" y="1"/>
                    </a:lnTo>
                    <a:lnTo>
                      <a:pt x="189" y="1"/>
                    </a:lnTo>
                    <a:lnTo>
                      <a:pt x="184" y="2"/>
                    </a:lnTo>
                    <a:lnTo>
                      <a:pt x="182" y="4"/>
                    </a:lnTo>
                    <a:lnTo>
                      <a:pt x="176" y="11"/>
                    </a:lnTo>
                    <a:lnTo>
                      <a:pt x="174" y="27"/>
                    </a:lnTo>
                    <a:lnTo>
                      <a:pt x="167" y="31"/>
                    </a:lnTo>
                    <a:lnTo>
                      <a:pt x="164" y="31"/>
                    </a:lnTo>
                    <a:lnTo>
                      <a:pt x="164" y="21"/>
                    </a:lnTo>
                    <a:lnTo>
                      <a:pt x="160" y="20"/>
                    </a:lnTo>
                    <a:lnTo>
                      <a:pt x="156" y="20"/>
                    </a:lnTo>
                    <a:lnTo>
                      <a:pt x="137" y="31"/>
                    </a:lnTo>
                    <a:lnTo>
                      <a:pt x="121" y="33"/>
                    </a:lnTo>
                    <a:lnTo>
                      <a:pt x="118" y="36"/>
                    </a:lnTo>
                    <a:lnTo>
                      <a:pt x="110" y="43"/>
                    </a:lnTo>
                    <a:lnTo>
                      <a:pt x="105" y="44"/>
                    </a:lnTo>
                    <a:lnTo>
                      <a:pt x="101" y="44"/>
                    </a:lnTo>
                    <a:lnTo>
                      <a:pt x="92" y="43"/>
                    </a:lnTo>
                    <a:lnTo>
                      <a:pt x="75" y="36"/>
                    </a:lnTo>
                    <a:lnTo>
                      <a:pt x="71" y="34"/>
                    </a:lnTo>
                    <a:lnTo>
                      <a:pt x="48" y="34"/>
                    </a:lnTo>
                    <a:lnTo>
                      <a:pt x="45" y="28"/>
                    </a:lnTo>
                    <a:lnTo>
                      <a:pt x="45" y="23"/>
                    </a:lnTo>
                    <a:lnTo>
                      <a:pt x="39" y="20"/>
                    </a:lnTo>
                    <a:lnTo>
                      <a:pt x="37" y="9"/>
                    </a:lnTo>
                    <a:lnTo>
                      <a:pt x="35" y="7"/>
                    </a:lnTo>
                    <a:lnTo>
                      <a:pt x="27" y="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8" name="任意多边形: 形状 107"/>
              <p:cNvSpPr>
                <a:spLocks noChangeAspect="1"/>
              </p:cNvSpPr>
              <p:nvPr/>
            </p:nvSpPr>
            <p:spPr bwMode="gray">
              <a:xfrm>
                <a:off x="2003805" y="4011001"/>
                <a:ext cx="56782" cy="68152"/>
              </a:xfrm>
              <a:custGeom>
                <a:avLst/>
                <a:gdLst/>
                <a:ahLst/>
                <a:cxnLst>
                  <a:cxn ang="0">
                    <a:pos x="71" y="1"/>
                  </a:cxn>
                  <a:cxn ang="0">
                    <a:pos x="39" y="28"/>
                  </a:cxn>
                  <a:cxn ang="0">
                    <a:pos x="63" y="52"/>
                  </a:cxn>
                  <a:cxn ang="0">
                    <a:pos x="82" y="71"/>
                  </a:cxn>
                  <a:cxn ang="0">
                    <a:pos x="95" y="84"/>
                  </a:cxn>
                  <a:cxn ang="0">
                    <a:pos x="93" y="100"/>
                  </a:cxn>
                  <a:cxn ang="0">
                    <a:pos x="69" y="99"/>
                  </a:cxn>
                  <a:cxn ang="0">
                    <a:pos x="16" y="138"/>
                  </a:cxn>
                  <a:cxn ang="0">
                    <a:pos x="9" y="152"/>
                  </a:cxn>
                  <a:cxn ang="0">
                    <a:pos x="5" y="158"/>
                  </a:cxn>
                  <a:cxn ang="0">
                    <a:pos x="6" y="168"/>
                  </a:cxn>
                  <a:cxn ang="0">
                    <a:pos x="2" y="186"/>
                  </a:cxn>
                  <a:cxn ang="0">
                    <a:pos x="2" y="191"/>
                  </a:cxn>
                  <a:cxn ang="0">
                    <a:pos x="9" y="196"/>
                  </a:cxn>
                  <a:cxn ang="0">
                    <a:pos x="17" y="204"/>
                  </a:cxn>
                  <a:cxn ang="0">
                    <a:pos x="37" y="217"/>
                  </a:cxn>
                  <a:cxn ang="0">
                    <a:pos x="55" y="226"/>
                  </a:cxn>
                  <a:cxn ang="0">
                    <a:pos x="86" y="227"/>
                  </a:cxn>
                  <a:cxn ang="0">
                    <a:pos x="112" y="232"/>
                  </a:cxn>
                  <a:cxn ang="0">
                    <a:pos x="119" y="232"/>
                  </a:cxn>
                  <a:cxn ang="0">
                    <a:pos x="134" y="220"/>
                  </a:cxn>
                  <a:cxn ang="0">
                    <a:pos x="145" y="211"/>
                  </a:cxn>
                  <a:cxn ang="0">
                    <a:pos x="149" y="199"/>
                  </a:cxn>
                  <a:cxn ang="0">
                    <a:pos x="155" y="194"/>
                  </a:cxn>
                  <a:cxn ang="0">
                    <a:pos x="165" y="184"/>
                  </a:cxn>
                  <a:cxn ang="0">
                    <a:pos x="163" y="175"/>
                  </a:cxn>
                  <a:cxn ang="0">
                    <a:pos x="162" y="169"/>
                  </a:cxn>
                  <a:cxn ang="0">
                    <a:pos x="172" y="159"/>
                  </a:cxn>
                  <a:cxn ang="0">
                    <a:pos x="177" y="157"/>
                  </a:cxn>
                  <a:cxn ang="0">
                    <a:pos x="208" y="134"/>
                  </a:cxn>
                  <a:cxn ang="0">
                    <a:pos x="212" y="124"/>
                  </a:cxn>
                  <a:cxn ang="0">
                    <a:pos x="211" y="121"/>
                  </a:cxn>
                  <a:cxn ang="0">
                    <a:pos x="209" y="118"/>
                  </a:cxn>
                  <a:cxn ang="0">
                    <a:pos x="195" y="121"/>
                  </a:cxn>
                  <a:cxn ang="0">
                    <a:pos x="187" y="116"/>
                  </a:cxn>
                  <a:cxn ang="0">
                    <a:pos x="184" y="111"/>
                  </a:cxn>
                  <a:cxn ang="0">
                    <a:pos x="163" y="108"/>
                  </a:cxn>
                  <a:cxn ang="0">
                    <a:pos x="166" y="72"/>
                  </a:cxn>
                </a:cxnLst>
                <a:rect l="0" t="0" r="r" b="b"/>
                <a:pathLst>
                  <a:path w="212" h="235">
                    <a:moveTo>
                      <a:pt x="166" y="0"/>
                    </a:moveTo>
                    <a:lnTo>
                      <a:pt x="71" y="1"/>
                    </a:lnTo>
                    <a:lnTo>
                      <a:pt x="71" y="28"/>
                    </a:lnTo>
                    <a:lnTo>
                      <a:pt x="39" y="28"/>
                    </a:lnTo>
                    <a:lnTo>
                      <a:pt x="37" y="27"/>
                    </a:lnTo>
                    <a:lnTo>
                      <a:pt x="63" y="52"/>
                    </a:lnTo>
                    <a:lnTo>
                      <a:pt x="79" y="62"/>
                    </a:lnTo>
                    <a:lnTo>
                      <a:pt x="82" y="71"/>
                    </a:lnTo>
                    <a:lnTo>
                      <a:pt x="92" y="79"/>
                    </a:lnTo>
                    <a:lnTo>
                      <a:pt x="95" y="84"/>
                    </a:lnTo>
                    <a:lnTo>
                      <a:pt x="93" y="99"/>
                    </a:lnTo>
                    <a:lnTo>
                      <a:pt x="93" y="100"/>
                    </a:lnTo>
                    <a:lnTo>
                      <a:pt x="92" y="99"/>
                    </a:lnTo>
                    <a:lnTo>
                      <a:pt x="69" y="99"/>
                    </a:lnTo>
                    <a:lnTo>
                      <a:pt x="39" y="102"/>
                    </a:lnTo>
                    <a:lnTo>
                      <a:pt x="16" y="138"/>
                    </a:lnTo>
                    <a:lnTo>
                      <a:pt x="15" y="142"/>
                    </a:lnTo>
                    <a:lnTo>
                      <a:pt x="9" y="152"/>
                    </a:lnTo>
                    <a:lnTo>
                      <a:pt x="6" y="157"/>
                    </a:lnTo>
                    <a:lnTo>
                      <a:pt x="5" y="158"/>
                    </a:lnTo>
                    <a:lnTo>
                      <a:pt x="7" y="165"/>
                    </a:lnTo>
                    <a:lnTo>
                      <a:pt x="6" y="168"/>
                    </a:lnTo>
                    <a:lnTo>
                      <a:pt x="4" y="170"/>
                    </a:lnTo>
                    <a:lnTo>
                      <a:pt x="2" y="186"/>
                    </a:lnTo>
                    <a:lnTo>
                      <a:pt x="0" y="188"/>
                    </a:lnTo>
                    <a:lnTo>
                      <a:pt x="2" y="191"/>
                    </a:lnTo>
                    <a:lnTo>
                      <a:pt x="7" y="195"/>
                    </a:lnTo>
                    <a:lnTo>
                      <a:pt x="9" y="196"/>
                    </a:lnTo>
                    <a:lnTo>
                      <a:pt x="16" y="201"/>
                    </a:lnTo>
                    <a:lnTo>
                      <a:pt x="17" y="204"/>
                    </a:lnTo>
                    <a:lnTo>
                      <a:pt x="31" y="213"/>
                    </a:lnTo>
                    <a:lnTo>
                      <a:pt x="37" y="217"/>
                    </a:lnTo>
                    <a:lnTo>
                      <a:pt x="47" y="222"/>
                    </a:lnTo>
                    <a:lnTo>
                      <a:pt x="55" y="226"/>
                    </a:lnTo>
                    <a:lnTo>
                      <a:pt x="66" y="227"/>
                    </a:lnTo>
                    <a:lnTo>
                      <a:pt x="86" y="227"/>
                    </a:lnTo>
                    <a:lnTo>
                      <a:pt x="96" y="228"/>
                    </a:lnTo>
                    <a:lnTo>
                      <a:pt x="112" y="232"/>
                    </a:lnTo>
                    <a:lnTo>
                      <a:pt x="119" y="235"/>
                    </a:lnTo>
                    <a:lnTo>
                      <a:pt x="119" y="232"/>
                    </a:lnTo>
                    <a:lnTo>
                      <a:pt x="125" y="222"/>
                    </a:lnTo>
                    <a:lnTo>
                      <a:pt x="134" y="220"/>
                    </a:lnTo>
                    <a:lnTo>
                      <a:pt x="138" y="213"/>
                    </a:lnTo>
                    <a:lnTo>
                      <a:pt x="145" y="211"/>
                    </a:lnTo>
                    <a:lnTo>
                      <a:pt x="147" y="206"/>
                    </a:lnTo>
                    <a:lnTo>
                      <a:pt x="149" y="199"/>
                    </a:lnTo>
                    <a:lnTo>
                      <a:pt x="152" y="195"/>
                    </a:lnTo>
                    <a:lnTo>
                      <a:pt x="155" y="194"/>
                    </a:lnTo>
                    <a:lnTo>
                      <a:pt x="156" y="189"/>
                    </a:lnTo>
                    <a:lnTo>
                      <a:pt x="165" y="184"/>
                    </a:lnTo>
                    <a:lnTo>
                      <a:pt x="165" y="180"/>
                    </a:lnTo>
                    <a:lnTo>
                      <a:pt x="163" y="175"/>
                    </a:lnTo>
                    <a:lnTo>
                      <a:pt x="162" y="174"/>
                    </a:lnTo>
                    <a:lnTo>
                      <a:pt x="162" y="169"/>
                    </a:lnTo>
                    <a:lnTo>
                      <a:pt x="163" y="165"/>
                    </a:lnTo>
                    <a:lnTo>
                      <a:pt x="172" y="159"/>
                    </a:lnTo>
                    <a:lnTo>
                      <a:pt x="173" y="158"/>
                    </a:lnTo>
                    <a:lnTo>
                      <a:pt x="177" y="157"/>
                    </a:lnTo>
                    <a:lnTo>
                      <a:pt x="189" y="146"/>
                    </a:lnTo>
                    <a:lnTo>
                      <a:pt x="208" y="134"/>
                    </a:lnTo>
                    <a:lnTo>
                      <a:pt x="211" y="127"/>
                    </a:lnTo>
                    <a:lnTo>
                      <a:pt x="212" y="124"/>
                    </a:lnTo>
                    <a:lnTo>
                      <a:pt x="212" y="121"/>
                    </a:lnTo>
                    <a:lnTo>
                      <a:pt x="211" y="121"/>
                    </a:lnTo>
                    <a:lnTo>
                      <a:pt x="210" y="121"/>
                    </a:lnTo>
                    <a:lnTo>
                      <a:pt x="209" y="118"/>
                    </a:lnTo>
                    <a:lnTo>
                      <a:pt x="203" y="116"/>
                    </a:lnTo>
                    <a:lnTo>
                      <a:pt x="195" y="121"/>
                    </a:lnTo>
                    <a:lnTo>
                      <a:pt x="193" y="121"/>
                    </a:lnTo>
                    <a:lnTo>
                      <a:pt x="187" y="116"/>
                    </a:lnTo>
                    <a:lnTo>
                      <a:pt x="183" y="110"/>
                    </a:lnTo>
                    <a:lnTo>
                      <a:pt x="184" y="111"/>
                    </a:lnTo>
                    <a:lnTo>
                      <a:pt x="172" y="110"/>
                    </a:lnTo>
                    <a:lnTo>
                      <a:pt x="163" y="108"/>
                    </a:lnTo>
                    <a:lnTo>
                      <a:pt x="163" y="107"/>
                    </a:lnTo>
                    <a:lnTo>
                      <a:pt x="166" y="72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9" name="任意多边形: 形状 108"/>
              <p:cNvSpPr>
                <a:spLocks noChangeAspect="1"/>
              </p:cNvSpPr>
              <p:nvPr/>
            </p:nvSpPr>
            <p:spPr bwMode="gray">
              <a:xfrm>
                <a:off x="2047382" y="4000851"/>
                <a:ext cx="15846" cy="42051"/>
              </a:xfrm>
              <a:custGeom>
                <a:avLst/>
                <a:gdLst/>
                <a:ahLst/>
                <a:cxnLst>
                  <a:cxn ang="0">
                    <a:pos x="46" y="2"/>
                  </a:cxn>
                  <a:cxn ang="0">
                    <a:pos x="41" y="0"/>
                  </a:cxn>
                  <a:cxn ang="0">
                    <a:pos x="36" y="3"/>
                  </a:cxn>
                  <a:cxn ang="0">
                    <a:pos x="21" y="31"/>
                  </a:cxn>
                  <a:cxn ang="0">
                    <a:pos x="16" y="31"/>
                  </a:cxn>
                  <a:cxn ang="0">
                    <a:pos x="3" y="34"/>
                  </a:cxn>
                  <a:cxn ang="0">
                    <a:pos x="3" y="106"/>
                  </a:cxn>
                  <a:cxn ang="0">
                    <a:pos x="2" y="141"/>
                  </a:cxn>
                  <a:cxn ang="0">
                    <a:pos x="0" y="142"/>
                  </a:cxn>
                  <a:cxn ang="0">
                    <a:pos x="9" y="144"/>
                  </a:cxn>
                  <a:cxn ang="0">
                    <a:pos x="21" y="145"/>
                  </a:cxn>
                  <a:cxn ang="0">
                    <a:pos x="20" y="144"/>
                  </a:cxn>
                  <a:cxn ang="0">
                    <a:pos x="20" y="136"/>
                  </a:cxn>
                  <a:cxn ang="0">
                    <a:pos x="21" y="132"/>
                  </a:cxn>
                  <a:cxn ang="0">
                    <a:pos x="27" y="126"/>
                  </a:cxn>
                  <a:cxn ang="0">
                    <a:pos x="38" y="118"/>
                  </a:cxn>
                  <a:cxn ang="0">
                    <a:pos x="45" y="110"/>
                  </a:cxn>
                  <a:cxn ang="0">
                    <a:pos x="47" y="102"/>
                  </a:cxn>
                  <a:cxn ang="0">
                    <a:pos x="48" y="102"/>
                  </a:cxn>
                  <a:cxn ang="0">
                    <a:pos x="51" y="89"/>
                  </a:cxn>
                  <a:cxn ang="0">
                    <a:pos x="52" y="77"/>
                  </a:cxn>
                  <a:cxn ang="0">
                    <a:pos x="51" y="56"/>
                  </a:cxn>
                  <a:cxn ang="0">
                    <a:pos x="53" y="41"/>
                  </a:cxn>
                  <a:cxn ang="0">
                    <a:pos x="57" y="28"/>
                  </a:cxn>
                  <a:cxn ang="0">
                    <a:pos x="62" y="18"/>
                  </a:cxn>
                  <a:cxn ang="0">
                    <a:pos x="62" y="13"/>
                  </a:cxn>
                  <a:cxn ang="0">
                    <a:pos x="58" y="8"/>
                  </a:cxn>
                  <a:cxn ang="0">
                    <a:pos x="47" y="3"/>
                  </a:cxn>
                  <a:cxn ang="0">
                    <a:pos x="46" y="2"/>
                  </a:cxn>
                </a:cxnLst>
                <a:rect l="0" t="0" r="r" b="b"/>
                <a:pathLst>
                  <a:path w="62" h="145">
                    <a:moveTo>
                      <a:pt x="46" y="2"/>
                    </a:moveTo>
                    <a:lnTo>
                      <a:pt x="41" y="0"/>
                    </a:lnTo>
                    <a:lnTo>
                      <a:pt x="36" y="3"/>
                    </a:lnTo>
                    <a:lnTo>
                      <a:pt x="21" y="31"/>
                    </a:lnTo>
                    <a:lnTo>
                      <a:pt x="16" y="31"/>
                    </a:lnTo>
                    <a:lnTo>
                      <a:pt x="3" y="34"/>
                    </a:lnTo>
                    <a:lnTo>
                      <a:pt x="3" y="106"/>
                    </a:lnTo>
                    <a:lnTo>
                      <a:pt x="2" y="141"/>
                    </a:lnTo>
                    <a:lnTo>
                      <a:pt x="0" y="142"/>
                    </a:lnTo>
                    <a:lnTo>
                      <a:pt x="9" y="144"/>
                    </a:lnTo>
                    <a:lnTo>
                      <a:pt x="21" y="145"/>
                    </a:lnTo>
                    <a:lnTo>
                      <a:pt x="20" y="144"/>
                    </a:lnTo>
                    <a:lnTo>
                      <a:pt x="20" y="136"/>
                    </a:lnTo>
                    <a:lnTo>
                      <a:pt x="21" y="132"/>
                    </a:lnTo>
                    <a:lnTo>
                      <a:pt x="27" y="126"/>
                    </a:lnTo>
                    <a:lnTo>
                      <a:pt x="38" y="118"/>
                    </a:lnTo>
                    <a:lnTo>
                      <a:pt x="45" y="110"/>
                    </a:lnTo>
                    <a:lnTo>
                      <a:pt x="47" y="102"/>
                    </a:lnTo>
                    <a:lnTo>
                      <a:pt x="48" y="102"/>
                    </a:lnTo>
                    <a:lnTo>
                      <a:pt x="51" y="89"/>
                    </a:lnTo>
                    <a:lnTo>
                      <a:pt x="52" y="77"/>
                    </a:lnTo>
                    <a:lnTo>
                      <a:pt x="51" y="56"/>
                    </a:lnTo>
                    <a:lnTo>
                      <a:pt x="53" y="41"/>
                    </a:lnTo>
                    <a:lnTo>
                      <a:pt x="57" y="28"/>
                    </a:lnTo>
                    <a:lnTo>
                      <a:pt x="62" y="18"/>
                    </a:lnTo>
                    <a:lnTo>
                      <a:pt x="62" y="13"/>
                    </a:lnTo>
                    <a:lnTo>
                      <a:pt x="58" y="8"/>
                    </a:lnTo>
                    <a:lnTo>
                      <a:pt x="47" y="3"/>
                    </a:lnTo>
                    <a:lnTo>
                      <a:pt x="46" y="2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0" name="任意多边形: 形状 109"/>
              <p:cNvSpPr>
                <a:spLocks noChangeAspect="1"/>
              </p:cNvSpPr>
              <p:nvPr/>
            </p:nvSpPr>
            <p:spPr bwMode="gray">
              <a:xfrm>
                <a:off x="2035497" y="4067552"/>
                <a:ext cx="33013" cy="20301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1" y="4"/>
                  </a:cxn>
                  <a:cxn ang="0">
                    <a:pos x="28" y="11"/>
                  </a:cxn>
                  <a:cxn ang="0">
                    <a:pos x="26" y="16"/>
                  </a:cxn>
                  <a:cxn ang="0">
                    <a:pos x="19" y="18"/>
                  </a:cxn>
                  <a:cxn ang="0">
                    <a:pos x="15" y="25"/>
                  </a:cxn>
                  <a:cxn ang="0">
                    <a:pos x="6" y="27"/>
                  </a:cxn>
                  <a:cxn ang="0">
                    <a:pos x="0" y="37"/>
                  </a:cxn>
                  <a:cxn ang="0">
                    <a:pos x="0" y="40"/>
                  </a:cxn>
                  <a:cxn ang="0">
                    <a:pos x="9" y="48"/>
                  </a:cxn>
                  <a:cxn ang="0">
                    <a:pos x="21" y="53"/>
                  </a:cxn>
                  <a:cxn ang="0">
                    <a:pos x="36" y="55"/>
                  </a:cxn>
                  <a:cxn ang="0">
                    <a:pos x="46" y="56"/>
                  </a:cxn>
                  <a:cxn ang="0">
                    <a:pos x="58" y="65"/>
                  </a:cxn>
                  <a:cxn ang="0">
                    <a:pos x="76" y="70"/>
                  </a:cxn>
                  <a:cxn ang="0">
                    <a:pos x="103" y="71"/>
                  </a:cxn>
                  <a:cxn ang="0">
                    <a:pos x="120" y="64"/>
                  </a:cxn>
                  <a:cxn ang="0">
                    <a:pos x="125" y="59"/>
                  </a:cxn>
                  <a:cxn ang="0">
                    <a:pos x="123" y="56"/>
                  </a:cxn>
                  <a:cxn ang="0">
                    <a:pos x="123" y="38"/>
                  </a:cxn>
                  <a:cxn ang="0">
                    <a:pos x="123" y="37"/>
                  </a:cxn>
                  <a:cxn ang="0">
                    <a:pos x="118" y="32"/>
                  </a:cxn>
                  <a:cxn ang="0">
                    <a:pos x="109" y="29"/>
                  </a:cxn>
                  <a:cxn ang="0">
                    <a:pos x="107" y="27"/>
                  </a:cxn>
                  <a:cxn ang="0">
                    <a:pos x="100" y="28"/>
                  </a:cxn>
                  <a:cxn ang="0">
                    <a:pos x="95" y="33"/>
                  </a:cxn>
                  <a:cxn ang="0">
                    <a:pos x="90" y="33"/>
                  </a:cxn>
                  <a:cxn ang="0">
                    <a:pos x="85" y="31"/>
                  </a:cxn>
                  <a:cxn ang="0">
                    <a:pos x="82" y="28"/>
                  </a:cxn>
                  <a:cxn ang="0">
                    <a:pos x="82" y="26"/>
                  </a:cxn>
                  <a:cxn ang="0">
                    <a:pos x="75" y="26"/>
                  </a:cxn>
                  <a:cxn ang="0">
                    <a:pos x="73" y="23"/>
                  </a:cxn>
                  <a:cxn ang="0">
                    <a:pos x="71" y="20"/>
                  </a:cxn>
                  <a:cxn ang="0">
                    <a:pos x="66" y="20"/>
                  </a:cxn>
                  <a:cxn ang="0">
                    <a:pos x="59" y="15"/>
                  </a:cxn>
                  <a:cxn ang="0">
                    <a:pos x="57" y="10"/>
                  </a:cxn>
                  <a:cxn ang="0">
                    <a:pos x="52" y="4"/>
                  </a:cxn>
                  <a:cxn ang="0">
                    <a:pos x="39" y="4"/>
                  </a:cxn>
                  <a:cxn ang="0">
                    <a:pos x="33" y="0"/>
                  </a:cxn>
                </a:cxnLst>
                <a:rect l="0" t="0" r="r" b="b"/>
                <a:pathLst>
                  <a:path w="125" h="71">
                    <a:moveTo>
                      <a:pt x="33" y="0"/>
                    </a:moveTo>
                    <a:lnTo>
                      <a:pt x="31" y="4"/>
                    </a:lnTo>
                    <a:lnTo>
                      <a:pt x="28" y="11"/>
                    </a:lnTo>
                    <a:lnTo>
                      <a:pt x="26" y="16"/>
                    </a:lnTo>
                    <a:lnTo>
                      <a:pt x="19" y="18"/>
                    </a:lnTo>
                    <a:lnTo>
                      <a:pt x="15" y="25"/>
                    </a:lnTo>
                    <a:lnTo>
                      <a:pt x="6" y="27"/>
                    </a:lnTo>
                    <a:lnTo>
                      <a:pt x="0" y="37"/>
                    </a:lnTo>
                    <a:lnTo>
                      <a:pt x="0" y="40"/>
                    </a:lnTo>
                    <a:lnTo>
                      <a:pt x="9" y="48"/>
                    </a:lnTo>
                    <a:lnTo>
                      <a:pt x="21" y="53"/>
                    </a:lnTo>
                    <a:lnTo>
                      <a:pt x="36" y="55"/>
                    </a:lnTo>
                    <a:lnTo>
                      <a:pt x="46" y="56"/>
                    </a:lnTo>
                    <a:lnTo>
                      <a:pt x="58" y="65"/>
                    </a:lnTo>
                    <a:lnTo>
                      <a:pt x="76" y="70"/>
                    </a:lnTo>
                    <a:lnTo>
                      <a:pt x="103" y="71"/>
                    </a:lnTo>
                    <a:lnTo>
                      <a:pt x="120" y="64"/>
                    </a:lnTo>
                    <a:lnTo>
                      <a:pt x="125" y="59"/>
                    </a:lnTo>
                    <a:lnTo>
                      <a:pt x="123" y="56"/>
                    </a:lnTo>
                    <a:lnTo>
                      <a:pt x="123" y="38"/>
                    </a:lnTo>
                    <a:lnTo>
                      <a:pt x="123" y="37"/>
                    </a:lnTo>
                    <a:lnTo>
                      <a:pt x="118" y="32"/>
                    </a:lnTo>
                    <a:lnTo>
                      <a:pt x="109" y="29"/>
                    </a:lnTo>
                    <a:lnTo>
                      <a:pt x="107" y="27"/>
                    </a:lnTo>
                    <a:lnTo>
                      <a:pt x="100" y="28"/>
                    </a:lnTo>
                    <a:lnTo>
                      <a:pt x="95" y="33"/>
                    </a:lnTo>
                    <a:lnTo>
                      <a:pt x="90" y="33"/>
                    </a:lnTo>
                    <a:lnTo>
                      <a:pt x="85" y="31"/>
                    </a:lnTo>
                    <a:lnTo>
                      <a:pt x="82" y="28"/>
                    </a:lnTo>
                    <a:lnTo>
                      <a:pt x="82" y="26"/>
                    </a:lnTo>
                    <a:lnTo>
                      <a:pt x="75" y="26"/>
                    </a:lnTo>
                    <a:lnTo>
                      <a:pt x="73" y="23"/>
                    </a:lnTo>
                    <a:lnTo>
                      <a:pt x="71" y="20"/>
                    </a:lnTo>
                    <a:lnTo>
                      <a:pt x="66" y="20"/>
                    </a:lnTo>
                    <a:lnTo>
                      <a:pt x="59" y="15"/>
                    </a:lnTo>
                    <a:lnTo>
                      <a:pt x="57" y="10"/>
                    </a:lnTo>
                    <a:lnTo>
                      <a:pt x="52" y="4"/>
                    </a:lnTo>
                    <a:lnTo>
                      <a:pt x="39" y="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1" name="任意多边形: 形状 110"/>
              <p:cNvSpPr>
                <a:spLocks noChangeAspect="1"/>
              </p:cNvSpPr>
              <p:nvPr/>
            </p:nvSpPr>
            <p:spPr bwMode="gray">
              <a:xfrm>
                <a:off x="2096239" y="4119754"/>
                <a:ext cx="47538" cy="46401"/>
              </a:xfrm>
              <a:custGeom>
                <a:avLst/>
                <a:gdLst/>
                <a:ahLst/>
                <a:cxnLst>
                  <a:cxn ang="0">
                    <a:pos x="118" y="18"/>
                  </a:cxn>
                  <a:cxn ang="0">
                    <a:pos x="94" y="21"/>
                  </a:cxn>
                  <a:cxn ang="0">
                    <a:pos x="81" y="12"/>
                  </a:cxn>
                  <a:cxn ang="0">
                    <a:pos x="67" y="9"/>
                  </a:cxn>
                  <a:cxn ang="0">
                    <a:pos x="50" y="11"/>
                  </a:cxn>
                  <a:cxn ang="0">
                    <a:pos x="17" y="0"/>
                  </a:cxn>
                  <a:cxn ang="0">
                    <a:pos x="6" y="6"/>
                  </a:cxn>
                  <a:cxn ang="0">
                    <a:pos x="2" y="12"/>
                  </a:cxn>
                  <a:cxn ang="0">
                    <a:pos x="6" y="21"/>
                  </a:cxn>
                  <a:cxn ang="0">
                    <a:pos x="2" y="36"/>
                  </a:cxn>
                  <a:cxn ang="0">
                    <a:pos x="3" y="53"/>
                  </a:cxn>
                  <a:cxn ang="0">
                    <a:pos x="11" y="66"/>
                  </a:cxn>
                  <a:cxn ang="0">
                    <a:pos x="23" y="71"/>
                  </a:cxn>
                  <a:cxn ang="0">
                    <a:pos x="39" y="82"/>
                  </a:cxn>
                  <a:cxn ang="0">
                    <a:pos x="45" y="85"/>
                  </a:cxn>
                  <a:cxn ang="0">
                    <a:pos x="49" y="69"/>
                  </a:cxn>
                  <a:cxn ang="0">
                    <a:pos x="39" y="61"/>
                  </a:cxn>
                  <a:cxn ang="0">
                    <a:pos x="51" y="60"/>
                  </a:cxn>
                  <a:cxn ang="0">
                    <a:pos x="65" y="77"/>
                  </a:cxn>
                  <a:cxn ang="0">
                    <a:pos x="76" y="92"/>
                  </a:cxn>
                  <a:cxn ang="0">
                    <a:pos x="106" y="104"/>
                  </a:cxn>
                  <a:cxn ang="0">
                    <a:pos x="121" y="142"/>
                  </a:cxn>
                  <a:cxn ang="0">
                    <a:pos x="130" y="149"/>
                  </a:cxn>
                  <a:cxn ang="0">
                    <a:pos x="141" y="150"/>
                  </a:cxn>
                  <a:cxn ang="0">
                    <a:pos x="140" y="136"/>
                  </a:cxn>
                  <a:cxn ang="0">
                    <a:pos x="145" y="139"/>
                  </a:cxn>
                  <a:cxn ang="0">
                    <a:pos x="154" y="156"/>
                  </a:cxn>
                  <a:cxn ang="0">
                    <a:pos x="158" y="157"/>
                  </a:cxn>
                  <a:cxn ang="0">
                    <a:pos x="168" y="142"/>
                  </a:cxn>
                  <a:cxn ang="0">
                    <a:pos x="168" y="126"/>
                  </a:cxn>
                  <a:cxn ang="0">
                    <a:pos x="173" y="118"/>
                  </a:cxn>
                  <a:cxn ang="0">
                    <a:pos x="162" y="109"/>
                  </a:cxn>
                  <a:cxn ang="0">
                    <a:pos x="170" y="86"/>
                  </a:cxn>
                  <a:cxn ang="0">
                    <a:pos x="176" y="87"/>
                  </a:cxn>
                  <a:cxn ang="0">
                    <a:pos x="180" y="86"/>
                  </a:cxn>
                  <a:cxn ang="0">
                    <a:pos x="161" y="72"/>
                  </a:cxn>
                  <a:cxn ang="0">
                    <a:pos x="133" y="43"/>
                  </a:cxn>
                  <a:cxn ang="0">
                    <a:pos x="125" y="25"/>
                  </a:cxn>
                  <a:cxn ang="0">
                    <a:pos x="121" y="16"/>
                  </a:cxn>
                </a:cxnLst>
                <a:rect l="0" t="0" r="r" b="b"/>
                <a:pathLst>
                  <a:path w="180" h="157">
                    <a:moveTo>
                      <a:pt x="121" y="16"/>
                    </a:moveTo>
                    <a:lnTo>
                      <a:pt x="118" y="18"/>
                    </a:lnTo>
                    <a:lnTo>
                      <a:pt x="104" y="21"/>
                    </a:lnTo>
                    <a:lnTo>
                      <a:pt x="94" y="21"/>
                    </a:lnTo>
                    <a:lnTo>
                      <a:pt x="89" y="20"/>
                    </a:lnTo>
                    <a:lnTo>
                      <a:pt x="81" y="12"/>
                    </a:lnTo>
                    <a:lnTo>
                      <a:pt x="72" y="9"/>
                    </a:lnTo>
                    <a:lnTo>
                      <a:pt x="67" y="9"/>
                    </a:lnTo>
                    <a:lnTo>
                      <a:pt x="59" y="11"/>
                    </a:lnTo>
                    <a:lnTo>
                      <a:pt x="50" y="11"/>
                    </a:lnTo>
                    <a:lnTo>
                      <a:pt x="27" y="5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6" y="6"/>
                    </a:lnTo>
                    <a:lnTo>
                      <a:pt x="5" y="7"/>
                    </a:lnTo>
                    <a:lnTo>
                      <a:pt x="2" y="12"/>
                    </a:lnTo>
                    <a:lnTo>
                      <a:pt x="2" y="15"/>
                    </a:lnTo>
                    <a:lnTo>
                      <a:pt x="6" y="21"/>
                    </a:lnTo>
                    <a:lnTo>
                      <a:pt x="6" y="33"/>
                    </a:lnTo>
                    <a:lnTo>
                      <a:pt x="2" y="36"/>
                    </a:lnTo>
                    <a:lnTo>
                      <a:pt x="0" y="42"/>
                    </a:lnTo>
                    <a:lnTo>
                      <a:pt x="3" y="53"/>
                    </a:lnTo>
                    <a:lnTo>
                      <a:pt x="7" y="60"/>
                    </a:lnTo>
                    <a:lnTo>
                      <a:pt x="11" y="66"/>
                    </a:lnTo>
                    <a:lnTo>
                      <a:pt x="18" y="71"/>
                    </a:lnTo>
                    <a:lnTo>
                      <a:pt x="23" y="71"/>
                    </a:lnTo>
                    <a:lnTo>
                      <a:pt x="33" y="76"/>
                    </a:lnTo>
                    <a:lnTo>
                      <a:pt x="39" y="82"/>
                    </a:lnTo>
                    <a:lnTo>
                      <a:pt x="44" y="85"/>
                    </a:lnTo>
                    <a:lnTo>
                      <a:pt x="45" y="85"/>
                    </a:lnTo>
                    <a:lnTo>
                      <a:pt x="50" y="74"/>
                    </a:lnTo>
                    <a:lnTo>
                      <a:pt x="49" y="69"/>
                    </a:lnTo>
                    <a:lnTo>
                      <a:pt x="40" y="65"/>
                    </a:lnTo>
                    <a:lnTo>
                      <a:pt x="39" y="61"/>
                    </a:lnTo>
                    <a:lnTo>
                      <a:pt x="45" y="59"/>
                    </a:lnTo>
                    <a:lnTo>
                      <a:pt x="51" y="60"/>
                    </a:lnTo>
                    <a:lnTo>
                      <a:pt x="59" y="68"/>
                    </a:lnTo>
                    <a:lnTo>
                      <a:pt x="65" y="77"/>
                    </a:lnTo>
                    <a:lnTo>
                      <a:pt x="68" y="83"/>
                    </a:lnTo>
                    <a:lnTo>
                      <a:pt x="76" y="92"/>
                    </a:lnTo>
                    <a:lnTo>
                      <a:pt x="78" y="92"/>
                    </a:lnTo>
                    <a:lnTo>
                      <a:pt x="106" y="104"/>
                    </a:lnTo>
                    <a:lnTo>
                      <a:pt x="119" y="115"/>
                    </a:lnTo>
                    <a:lnTo>
                      <a:pt x="121" y="142"/>
                    </a:lnTo>
                    <a:lnTo>
                      <a:pt x="122" y="144"/>
                    </a:lnTo>
                    <a:lnTo>
                      <a:pt x="130" y="149"/>
                    </a:lnTo>
                    <a:lnTo>
                      <a:pt x="138" y="151"/>
                    </a:lnTo>
                    <a:lnTo>
                      <a:pt x="141" y="150"/>
                    </a:lnTo>
                    <a:lnTo>
                      <a:pt x="136" y="139"/>
                    </a:lnTo>
                    <a:lnTo>
                      <a:pt x="140" y="136"/>
                    </a:lnTo>
                    <a:lnTo>
                      <a:pt x="141" y="136"/>
                    </a:lnTo>
                    <a:lnTo>
                      <a:pt x="145" y="139"/>
                    </a:lnTo>
                    <a:lnTo>
                      <a:pt x="151" y="145"/>
                    </a:lnTo>
                    <a:lnTo>
                      <a:pt x="154" y="156"/>
                    </a:lnTo>
                    <a:lnTo>
                      <a:pt x="157" y="157"/>
                    </a:lnTo>
                    <a:lnTo>
                      <a:pt x="158" y="157"/>
                    </a:lnTo>
                    <a:lnTo>
                      <a:pt x="165" y="147"/>
                    </a:lnTo>
                    <a:lnTo>
                      <a:pt x="168" y="142"/>
                    </a:lnTo>
                    <a:lnTo>
                      <a:pt x="167" y="130"/>
                    </a:lnTo>
                    <a:lnTo>
                      <a:pt x="168" y="126"/>
                    </a:lnTo>
                    <a:lnTo>
                      <a:pt x="172" y="123"/>
                    </a:lnTo>
                    <a:lnTo>
                      <a:pt x="173" y="118"/>
                    </a:lnTo>
                    <a:lnTo>
                      <a:pt x="169" y="114"/>
                    </a:lnTo>
                    <a:lnTo>
                      <a:pt x="162" y="109"/>
                    </a:lnTo>
                    <a:lnTo>
                      <a:pt x="164" y="95"/>
                    </a:lnTo>
                    <a:lnTo>
                      <a:pt x="170" y="86"/>
                    </a:lnTo>
                    <a:lnTo>
                      <a:pt x="174" y="86"/>
                    </a:lnTo>
                    <a:lnTo>
                      <a:pt x="176" y="87"/>
                    </a:lnTo>
                    <a:lnTo>
                      <a:pt x="179" y="87"/>
                    </a:lnTo>
                    <a:lnTo>
                      <a:pt x="180" y="86"/>
                    </a:lnTo>
                    <a:lnTo>
                      <a:pt x="174" y="81"/>
                    </a:lnTo>
                    <a:lnTo>
                      <a:pt x="161" y="72"/>
                    </a:lnTo>
                    <a:lnTo>
                      <a:pt x="141" y="54"/>
                    </a:lnTo>
                    <a:lnTo>
                      <a:pt x="133" y="43"/>
                    </a:lnTo>
                    <a:lnTo>
                      <a:pt x="127" y="27"/>
                    </a:lnTo>
                    <a:lnTo>
                      <a:pt x="125" y="25"/>
                    </a:lnTo>
                    <a:lnTo>
                      <a:pt x="122" y="16"/>
                    </a:lnTo>
                    <a:lnTo>
                      <a:pt x="121" y="16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2" name="任意多边形: 形状 111"/>
              <p:cNvSpPr>
                <a:spLocks noChangeAspect="1"/>
              </p:cNvSpPr>
              <p:nvPr/>
            </p:nvSpPr>
            <p:spPr bwMode="gray">
              <a:xfrm>
                <a:off x="2044740" y="4041452"/>
                <a:ext cx="88473" cy="49301"/>
              </a:xfrm>
              <a:custGeom>
                <a:avLst/>
                <a:gdLst/>
                <a:ahLst/>
                <a:cxnLst>
                  <a:cxn ang="0">
                    <a:pos x="326" y="54"/>
                  </a:cxn>
                  <a:cxn ang="0">
                    <a:pos x="309" y="65"/>
                  </a:cxn>
                  <a:cxn ang="0">
                    <a:pos x="290" y="70"/>
                  </a:cxn>
                  <a:cxn ang="0">
                    <a:pos x="266" y="75"/>
                  </a:cxn>
                  <a:cxn ang="0">
                    <a:pos x="259" y="68"/>
                  </a:cxn>
                  <a:cxn ang="0">
                    <a:pos x="252" y="70"/>
                  </a:cxn>
                  <a:cxn ang="0">
                    <a:pos x="246" y="72"/>
                  </a:cxn>
                  <a:cxn ang="0">
                    <a:pos x="239" y="92"/>
                  </a:cxn>
                  <a:cxn ang="0">
                    <a:pos x="226" y="97"/>
                  </a:cxn>
                  <a:cxn ang="0">
                    <a:pos x="220" y="104"/>
                  </a:cxn>
                  <a:cxn ang="0">
                    <a:pos x="213" y="112"/>
                  </a:cxn>
                  <a:cxn ang="0">
                    <a:pos x="205" y="115"/>
                  </a:cxn>
                  <a:cxn ang="0">
                    <a:pos x="196" y="117"/>
                  </a:cxn>
                  <a:cxn ang="0">
                    <a:pos x="181" y="108"/>
                  </a:cxn>
                  <a:cxn ang="0">
                    <a:pos x="171" y="126"/>
                  </a:cxn>
                  <a:cxn ang="0">
                    <a:pos x="149" y="126"/>
                  </a:cxn>
                  <a:cxn ang="0">
                    <a:pos x="148" y="149"/>
                  </a:cxn>
                  <a:cxn ang="0">
                    <a:pos x="139" y="155"/>
                  </a:cxn>
                  <a:cxn ang="0">
                    <a:pos x="132" y="165"/>
                  </a:cxn>
                  <a:cxn ang="0">
                    <a:pos x="115" y="163"/>
                  </a:cxn>
                  <a:cxn ang="0">
                    <a:pos x="107" y="152"/>
                  </a:cxn>
                  <a:cxn ang="0">
                    <a:pos x="99" y="144"/>
                  </a:cxn>
                  <a:cxn ang="0">
                    <a:pos x="90" y="142"/>
                  </a:cxn>
                  <a:cxn ang="0">
                    <a:pos x="90" y="123"/>
                  </a:cxn>
                  <a:cxn ang="0">
                    <a:pos x="76" y="115"/>
                  </a:cxn>
                  <a:cxn ang="0">
                    <a:pos x="67" y="114"/>
                  </a:cxn>
                  <a:cxn ang="0">
                    <a:pos x="57" y="119"/>
                  </a:cxn>
                  <a:cxn ang="0">
                    <a:pos x="49" y="114"/>
                  </a:cxn>
                  <a:cxn ang="0">
                    <a:pos x="42" y="112"/>
                  </a:cxn>
                  <a:cxn ang="0">
                    <a:pos x="38" y="106"/>
                  </a:cxn>
                  <a:cxn ang="0">
                    <a:pos x="26" y="101"/>
                  </a:cxn>
                  <a:cxn ang="0">
                    <a:pos x="19" y="90"/>
                  </a:cxn>
                  <a:cxn ang="0">
                    <a:pos x="0" y="86"/>
                  </a:cxn>
                  <a:cxn ang="0">
                    <a:pos x="5" y="80"/>
                  </a:cxn>
                  <a:cxn ang="0">
                    <a:pos x="13" y="71"/>
                  </a:cxn>
                  <a:cxn ang="0">
                    <a:pos x="10" y="65"/>
                  </a:cxn>
                  <a:cxn ang="0">
                    <a:pos x="11" y="56"/>
                  </a:cxn>
                  <a:cxn ang="0">
                    <a:pos x="21" y="49"/>
                  </a:cxn>
                  <a:cxn ang="0">
                    <a:pos x="38" y="37"/>
                  </a:cxn>
                  <a:cxn ang="0">
                    <a:pos x="59" y="18"/>
                  </a:cxn>
                  <a:cxn ang="0">
                    <a:pos x="74" y="13"/>
                  </a:cxn>
                  <a:cxn ang="0">
                    <a:pos x="92" y="7"/>
                  </a:cxn>
                  <a:cxn ang="0">
                    <a:pos x="124" y="11"/>
                  </a:cxn>
                  <a:cxn ang="0">
                    <a:pos x="166" y="7"/>
                  </a:cxn>
                  <a:cxn ang="0">
                    <a:pos x="183" y="5"/>
                  </a:cxn>
                  <a:cxn ang="0">
                    <a:pos x="199" y="0"/>
                  </a:cxn>
                  <a:cxn ang="0">
                    <a:pos x="209" y="5"/>
                  </a:cxn>
                  <a:cxn ang="0">
                    <a:pos x="231" y="1"/>
                  </a:cxn>
                  <a:cxn ang="0">
                    <a:pos x="245" y="2"/>
                  </a:cxn>
                  <a:cxn ang="0">
                    <a:pos x="271" y="9"/>
                  </a:cxn>
                  <a:cxn ang="0">
                    <a:pos x="293" y="16"/>
                  </a:cxn>
                  <a:cxn ang="0">
                    <a:pos x="327" y="38"/>
                  </a:cxn>
                  <a:cxn ang="0">
                    <a:pos x="337" y="52"/>
                  </a:cxn>
                </a:cxnLst>
                <a:rect l="0" t="0" r="r" b="b"/>
                <a:pathLst>
                  <a:path w="337" h="166">
                    <a:moveTo>
                      <a:pt x="337" y="54"/>
                    </a:moveTo>
                    <a:lnTo>
                      <a:pt x="326" y="54"/>
                    </a:lnTo>
                    <a:lnTo>
                      <a:pt x="312" y="60"/>
                    </a:lnTo>
                    <a:lnTo>
                      <a:pt x="309" y="65"/>
                    </a:lnTo>
                    <a:lnTo>
                      <a:pt x="300" y="70"/>
                    </a:lnTo>
                    <a:lnTo>
                      <a:pt x="290" y="70"/>
                    </a:lnTo>
                    <a:lnTo>
                      <a:pt x="283" y="75"/>
                    </a:lnTo>
                    <a:lnTo>
                      <a:pt x="266" y="75"/>
                    </a:lnTo>
                    <a:lnTo>
                      <a:pt x="263" y="72"/>
                    </a:lnTo>
                    <a:lnTo>
                      <a:pt x="259" y="68"/>
                    </a:lnTo>
                    <a:lnTo>
                      <a:pt x="253" y="66"/>
                    </a:lnTo>
                    <a:lnTo>
                      <a:pt x="252" y="70"/>
                    </a:lnTo>
                    <a:lnTo>
                      <a:pt x="250" y="71"/>
                    </a:lnTo>
                    <a:lnTo>
                      <a:pt x="246" y="72"/>
                    </a:lnTo>
                    <a:lnTo>
                      <a:pt x="242" y="79"/>
                    </a:lnTo>
                    <a:lnTo>
                      <a:pt x="239" y="92"/>
                    </a:lnTo>
                    <a:lnTo>
                      <a:pt x="236" y="95"/>
                    </a:lnTo>
                    <a:lnTo>
                      <a:pt x="226" y="97"/>
                    </a:lnTo>
                    <a:lnTo>
                      <a:pt x="221" y="102"/>
                    </a:lnTo>
                    <a:lnTo>
                      <a:pt x="220" y="104"/>
                    </a:lnTo>
                    <a:lnTo>
                      <a:pt x="216" y="106"/>
                    </a:lnTo>
                    <a:lnTo>
                      <a:pt x="213" y="112"/>
                    </a:lnTo>
                    <a:lnTo>
                      <a:pt x="205" y="113"/>
                    </a:lnTo>
                    <a:lnTo>
                      <a:pt x="205" y="115"/>
                    </a:lnTo>
                    <a:lnTo>
                      <a:pt x="202" y="117"/>
                    </a:lnTo>
                    <a:lnTo>
                      <a:pt x="196" y="117"/>
                    </a:lnTo>
                    <a:lnTo>
                      <a:pt x="188" y="111"/>
                    </a:lnTo>
                    <a:lnTo>
                      <a:pt x="181" y="108"/>
                    </a:lnTo>
                    <a:lnTo>
                      <a:pt x="175" y="118"/>
                    </a:lnTo>
                    <a:lnTo>
                      <a:pt x="171" y="126"/>
                    </a:lnTo>
                    <a:lnTo>
                      <a:pt x="154" y="128"/>
                    </a:lnTo>
                    <a:lnTo>
                      <a:pt x="149" y="126"/>
                    </a:lnTo>
                    <a:lnTo>
                      <a:pt x="146" y="134"/>
                    </a:lnTo>
                    <a:lnTo>
                      <a:pt x="148" y="149"/>
                    </a:lnTo>
                    <a:lnTo>
                      <a:pt x="144" y="150"/>
                    </a:lnTo>
                    <a:lnTo>
                      <a:pt x="139" y="155"/>
                    </a:lnTo>
                    <a:lnTo>
                      <a:pt x="135" y="162"/>
                    </a:lnTo>
                    <a:lnTo>
                      <a:pt x="132" y="165"/>
                    </a:lnTo>
                    <a:lnTo>
                      <a:pt x="115" y="166"/>
                    </a:lnTo>
                    <a:lnTo>
                      <a:pt x="115" y="163"/>
                    </a:lnTo>
                    <a:lnTo>
                      <a:pt x="107" y="156"/>
                    </a:lnTo>
                    <a:lnTo>
                      <a:pt x="107" y="152"/>
                    </a:lnTo>
                    <a:lnTo>
                      <a:pt x="106" y="147"/>
                    </a:lnTo>
                    <a:lnTo>
                      <a:pt x="99" y="144"/>
                    </a:lnTo>
                    <a:lnTo>
                      <a:pt x="92" y="145"/>
                    </a:lnTo>
                    <a:lnTo>
                      <a:pt x="90" y="142"/>
                    </a:lnTo>
                    <a:lnTo>
                      <a:pt x="90" y="124"/>
                    </a:lnTo>
                    <a:lnTo>
                      <a:pt x="90" y="123"/>
                    </a:lnTo>
                    <a:lnTo>
                      <a:pt x="85" y="118"/>
                    </a:lnTo>
                    <a:lnTo>
                      <a:pt x="76" y="115"/>
                    </a:lnTo>
                    <a:lnTo>
                      <a:pt x="74" y="113"/>
                    </a:lnTo>
                    <a:lnTo>
                      <a:pt x="67" y="114"/>
                    </a:lnTo>
                    <a:lnTo>
                      <a:pt x="62" y="119"/>
                    </a:lnTo>
                    <a:lnTo>
                      <a:pt x="57" y="119"/>
                    </a:lnTo>
                    <a:lnTo>
                      <a:pt x="52" y="117"/>
                    </a:lnTo>
                    <a:lnTo>
                      <a:pt x="49" y="114"/>
                    </a:lnTo>
                    <a:lnTo>
                      <a:pt x="49" y="112"/>
                    </a:lnTo>
                    <a:lnTo>
                      <a:pt x="42" y="112"/>
                    </a:lnTo>
                    <a:lnTo>
                      <a:pt x="40" y="109"/>
                    </a:lnTo>
                    <a:lnTo>
                      <a:pt x="38" y="106"/>
                    </a:lnTo>
                    <a:lnTo>
                      <a:pt x="33" y="106"/>
                    </a:lnTo>
                    <a:lnTo>
                      <a:pt x="26" y="101"/>
                    </a:lnTo>
                    <a:lnTo>
                      <a:pt x="24" y="96"/>
                    </a:lnTo>
                    <a:lnTo>
                      <a:pt x="19" y="90"/>
                    </a:lnTo>
                    <a:lnTo>
                      <a:pt x="6" y="90"/>
                    </a:lnTo>
                    <a:lnTo>
                      <a:pt x="0" y="86"/>
                    </a:lnTo>
                    <a:lnTo>
                      <a:pt x="3" y="85"/>
                    </a:lnTo>
                    <a:lnTo>
                      <a:pt x="5" y="80"/>
                    </a:lnTo>
                    <a:lnTo>
                      <a:pt x="13" y="75"/>
                    </a:lnTo>
                    <a:lnTo>
                      <a:pt x="13" y="71"/>
                    </a:lnTo>
                    <a:lnTo>
                      <a:pt x="11" y="66"/>
                    </a:lnTo>
                    <a:lnTo>
                      <a:pt x="10" y="65"/>
                    </a:lnTo>
                    <a:lnTo>
                      <a:pt x="10" y="60"/>
                    </a:lnTo>
                    <a:lnTo>
                      <a:pt x="11" y="56"/>
                    </a:lnTo>
                    <a:lnTo>
                      <a:pt x="20" y="50"/>
                    </a:lnTo>
                    <a:lnTo>
                      <a:pt x="21" y="49"/>
                    </a:lnTo>
                    <a:lnTo>
                      <a:pt x="25" y="48"/>
                    </a:lnTo>
                    <a:lnTo>
                      <a:pt x="38" y="37"/>
                    </a:lnTo>
                    <a:lnTo>
                      <a:pt x="56" y="25"/>
                    </a:lnTo>
                    <a:lnTo>
                      <a:pt x="59" y="18"/>
                    </a:lnTo>
                    <a:lnTo>
                      <a:pt x="60" y="15"/>
                    </a:lnTo>
                    <a:lnTo>
                      <a:pt x="74" y="13"/>
                    </a:lnTo>
                    <a:lnTo>
                      <a:pt x="85" y="9"/>
                    </a:lnTo>
                    <a:lnTo>
                      <a:pt x="92" y="7"/>
                    </a:lnTo>
                    <a:lnTo>
                      <a:pt x="110" y="9"/>
                    </a:lnTo>
                    <a:lnTo>
                      <a:pt x="124" y="11"/>
                    </a:lnTo>
                    <a:lnTo>
                      <a:pt x="148" y="11"/>
                    </a:lnTo>
                    <a:lnTo>
                      <a:pt x="166" y="7"/>
                    </a:lnTo>
                    <a:lnTo>
                      <a:pt x="178" y="6"/>
                    </a:lnTo>
                    <a:lnTo>
                      <a:pt x="183" y="5"/>
                    </a:lnTo>
                    <a:lnTo>
                      <a:pt x="188" y="1"/>
                    </a:lnTo>
                    <a:lnTo>
                      <a:pt x="199" y="0"/>
                    </a:lnTo>
                    <a:lnTo>
                      <a:pt x="207" y="2"/>
                    </a:lnTo>
                    <a:lnTo>
                      <a:pt x="209" y="5"/>
                    </a:lnTo>
                    <a:lnTo>
                      <a:pt x="223" y="5"/>
                    </a:lnTo>
                    <a:lnTo>
                      <a:pt x="231" y="1"/>
                    </a:lnTo>
                    <a:lnTo>
                      <a:pt x="240" y="1"/>
                    </a:lnTo>
                    <a:lnTo>
                      <a:pt x="245" y="2"/>
                    </a:lnTo>
                    <a:lnTo>
                      <a:pt x="257" y="9"/>
                    </a:lnTo>
                    <a:lnTo>
                      <a:pt x="271" y="9"/>
                    </a:lnTo>
                    <a:lnTo>
                      <a:pt x="283" y="11"/>
                    </a:lnTo>
                    <a:lnTo>
                      <a:pt x="293" y="16"/>
                    </a:lnTo>
                    <a:lnTo>
                      <a:pt x="304" y="27"/>
                    </a:lnTo>
                    <a:lnTo>
                      <a:pt x="327" y="38"/>
                    </a:lnTo>
                    <a:lnTo>
                      <a:pt x="332" y="43"/>
                    </a:lnTo>
                    <a:lnTo>
                      <a:pt x="337" y="52"/>
                    </a:lnTo>
                    <a:lnTo>
                      <a:pt x="337" y="54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3" name="任意多边形: 形状 112"/>
              <p:cNvSpPr>
                <a:spLocks noChangeAspect="1"/>
              </p:cNvSpPr>
              <p:nvPr/>
            </p:nvSpPr>
            <p:spPr bwMode="gray">
              <a:xfrm>
                <a:off x="1644631" y="3751446"/>
                <a:ext cx="437083" cy="313207"/>
              </a:xfrm>
              <a:custGeom>
                <a:avLst/>
                <a:gdLst/>
                <a:ahLst/>
                <a:cxnLst>
                  <a:cxn ang="0">
                    <a:pos x="183" y="77"/>
                  </a:cxn>
                  <a:cxn ang="0">
                    <a:pos x="233" y="144"/>
                  </a:cxn>
                  <a:cxn ang="0">
                    <a:pos x="260" y="212"/>
                  </a:cxn>
                  <a:cxn ang="0">
                    <a:pos x="324" y="292"/>
                  </a:cxn>
                  <a:cxn ang="0">
                    <a:pos x="367" y="342"/>
                  </a:cxn>
                  <a:cxn ang="0">
                    <a:pos x="433" y="395"/>
                  </a:cxn>
                  <a:cxn ang="0">
                    <a:pos x="432" y="445"/>
                  </a:cxn>
                  <a:cxn ang="0">
                    <a:pos x="501" y="481"/>
                  </a:cxn>
                  <a:cxn ang="0">
                    <a:pos x="567" y="558"/>
                  </a:cxn>
                  <a:cxn ang="0">
                    <a:pos x="630" y="627"/>
                  </a:cxn>
                  <a:cxn ang="0">
                    <a:pos x="658" y="703"/>
                  </a:cxn>
                  <a:cxn ang="0">
                    <a:pos x="635" y="752"/>
                  </a:cxn>
                  <a:cxn ang="0">
                    <a:pos x="683" y="821"/>
                  </a:cxn>
                  <a:cxn ang="0">
                    <a:pos x="740" y="858"/>
                  </a:cxn>
                  <a:cxn ang="0">
                    <a:pos x="782" y="884"/>
                  </a:cxn>
                  <a:cxn ang="0">
                    <a:pos x="860" y="913"/>
                  </a:cxn>
                  <a:cxn ang="0">
                    <a:pos x="905" y="941"/>
                  </a:cxn>
                  <a:cxn ang="0">
                    <a:pos x="1019" y="983"/>
                  </a:cxn>
                  <a:cxn ang="0">
                    <a:pos x="1120" y="1020"/>
                  </a:cxn>
                  <a:cxn ang="0">
                    <a:pos x="1202" y="995"/>
                  </a:cxn>
                  <a:cxn ang="0">
                    <a:pos x="1336" y="1060"/>
                  </a:cxn>
                  <a:cxn ang="0">
                    <a:pos x="1371" y="1047"/>
                  </a:cxn>
                  <a:cxn ang="0">
                    <a:pos x="1454" y="974"/>
                  </a:cxn>
                  <a:cxn ang="0">
                    <a:pos x="1541" y="892"/>
                  </a:cxn>
                  <a:cxn ang="0">
                    <a:pos x="1593" y="859"/>
                  </a:cxn>
                  <a:cxn ang="0">
                    <a:pos x="1616" y="810"/>
                  </a:cxn>
                  <a:cxn ang="0">
                    <a:pos x="1641" y="736"/>
                  </a:cxn>
                  <a:cxn ang="0">
                    <a:pos x="1588" y="675"/>
                  </a:cxn>
                  <a:cxn ang="0">
                    <a:pos x="1464" y="708"/>
                  </a:cxn>
                  <a:cxn ang="0">
                    <a:pos x="1411" y="830"/>
                  </a:cxn>
                  <a:cxn ang="0">
                    <a:pos x="1345" y="848"/>
                  </a:cxn>
                  <a:cxn ang="0">
                    <a:pos x="1215" y="853"/>
                  </a:cxn>
                  <a:cxn ang="0">
                    <a:pos x="1154" y="822"/>
                  </a:cxn>
                  <a:cxn ang="0">
                    <a:pos x="1103" y="741"/>
                  </a:cxn>
                  <a:cxn ang="0">
                    <a:pos x="1063" y="634"/>
                  </a:cxn>
                  <a:cxn ang="0">
                    <a:pos x="1057" y="498"/>
                  </a:cxn>
                  <a:cxn ang="0">
                    <a:pos x="1098" y="444"/>
                  </a:cxn>
                  <a:cxn ang="0">
                    <a:pos x="1078" y="424"/>
                  </a:cxn>
                  <a:cxn ang="0">
                    <a:pos x="930" y="288"/>
                  </a:cxn>
                  <a:cxn ang="0">
                    <a:pos x="785" y="185"/>
                  </a:cxn>
                  <a:cxn ang="0">
                    <a:pos x="615" y="93"/>
                  </a:cxn>
                  <a:cxn ang="0">
                    <a:pos x="334" y="84"/>
                  </a:cxn>
                  <a:cxn ang="0">
                    <a:pos x="22" y="52"/>
                  </a:cxn>
                  <a:cxn ang="0">
                    <a:pos x="57" y="120"/>
                  </a:cxn>
                  <a:cxn ang="0">
                    <a:pos x="84" y="191"/>
                  </a:cxn>
                  <a:cxn ang="0">
                    <a:pos x="147" y="241"/>
                  </a:cxn>
                  <a:cxn ang="0">
                    <a:pos x="164" y="300"/>
                  </a:cxn>
                  <a:cxn ang="0">
                    <a:pos x="126" y="315"/>
                  </a:cxn>
                  <a:cxn ang="0">
                    <a:pos x="179" y="358"/>
                  </a:cxn>
                  <a:cxn ang="0">
                    <a:pos x="239" y="397"/>
                  </a:cxn>
                  <a:cxn ang="0">
                    <a:pos x="272" y="491"/>
                  </a:cxn>
                  <a:cxn ang="0">
                    <a:pos x="305" y="509"/>
                  </a:cxn>
                  <a:cxn ang="0">
                    <a:pos x="394" y="606"/>
                  </a:cxn>
                  <a:cxn ang="0">
                    <a:pos x="412" y="557"/>
                  </a:cxn>
                  <a:cxn ang="0">
                    <a:pos x="353" y="507"/>
                  </a:cxn>
                  <a:cxn ang="0">
                    <a:pos x="323" y="424"/>
                  </a:cxn>
                  <a:cxn ang="0">
                    <a:pos x="298" y="387"/>
                  </a:cxn>
                  <a:cxn ang="0">
                    <a:pos x="266" y="330"/>
                  </a:cxn>
                  <a:cxn ang="0">
                    <a:pos x="231" y="271"/>
                  </a:cxn>
                  <a:cxn ang="0">
                    <a:pos x="195" y="218"/>
                  </a:cxn>
                  <a:cxn ang="0">
                    <a:pos x="143" y="164"/>
                  </a:cxn>
                  <a:cxn ang="0">
                    <a:pos x="127" y="56"/>
                  </a:cxn>
                </a:cxnLst>
                <a:rect l="0" t="0" r="r" b="b"/>
                <a:pathLst>
                  <a:path w="1657" h="1083">
                    <a:moveTo>
                      <a:pt x="127" y="56"/>
                    </a:moveTo>
                    <a:lnTo>
                      <a:pt x="136" y="59"/>
                    </a:lnTo>
                    <a:lnTo>
                      <a:pt x="140" y="61"/>
                    </a:lnTo>
                    <a:lnTo>
                      <a:pt x="148" y="68"/>
                    </a:lnTo>
                    <a:lnTo>
                      <a:pt x="151" y="67"/>
                    </a:lnTo>
                    <a:lnTo>
                      <a:pt x="152" y="72"/>
                    </a:lnTo>
                    <a:lnTo>
                      <a:pt x="162" y="77"/>
                    </a:lnTo>
                    <a:lnTo>
                      <a:pt x="168" y="79"/>
                    </a:lnTo>
                    <a:lnTo>
                      <a:pt x="183" y="77"/>
                    </a:lnTo>
                    <a:lnTo>
                      <a:pt x="191" y="82"/>
                    </a:lnTo>
                    <a:lnTo>
                      <a:pt x="191" y="88"/>
                    </a:lnTo>
                    <a:lnTo>
                      <a:pt x="196" y="90"/>
                    </a:lnTo>
                    <a:lnTo>
                      <a:pt x="215" y="95"/>
                    </a:lnTo>
                    <a:lnTo>
                      <a:pt x="219" y="99"/>
                    </a:lnTo>
                    <a:lnTo>
                      <a:pt x="223" y="105"/>
                    </a:lnTo>
                    <a:lnTo>
                      <a:pt x="223" y="125"/>
                    </a:lnTo>
                    <a:lnTo>
                      <a:pt x="226" y="131"/>
                    </a:lnTo>
                    <a:lnTo>
                      <a:pt x="233" y="144"/>
                    </a:lnTo>
                    <a:lnTo>
                      <a:pt x="234" y="152"/>
                    </a:lnTo>
                    <a:lnTo>
                      <a:pt x="237" y="154"/>
                    </a:lnTo>
                    <a:lnTo>
                      <a:pt x="240" y="161"/>
                    </a:lnTo>
                    <a:lnTo>
                      <a:pt x="243" y="177"/>
                    </a:lnTo>
                    <a:lnTo>
                      <a:pt x="248" y="183"/>
                    </a:lnTo>
                    <a:lnTo>
                      <a:pt x="251" y="185"/>
                    </a:lnTo>
                    <a:lnTo>
                      <a:pt x="254" y="188"/>
                    </a:lnTo>
                    <a:lnTo>
                      <a:pt x="258" y="207"/>
                    </a:lnTo>
                    <a:lnTo>
                      <a:pt x="260" y="212"/>
                    </a:lnTo>
                    <a:lnTo>
                      <a:pt x="262" y="215"/>
                    </a:lnTo>
                    <a:lnTo>
                      <a:pt x="269" y="219"/>
                    </a:lnTo>
                    <a:lnTo>
                      <a:pt x="272" y="224"/>
                    </a:lnTo>
                    <a:lnTo>
                      <a:pt x="277" y="239"/>
                    </a:lnTo>
                    <a:lnTo>
                      <a:pt x="286" y="245"/>
                    </a:lnTo>
                    <a:lnTo>
                      <a:pt x="290" y="257"/>
                    </a:lnTo>
                    <a:lnTo>
                      <a:pt x="299" y="268"/>
                    </a:lnTo>
                    <a:lnTo>
                      <a:pt x="310" y="272"/>
                    </a:lnTo>
                    <a:lnTo>
                      <a:pt x="324" y="292"/>
                    </a:lnTo>
                    <a:lnTo>
                      <a:pt x="334" y="299"/>
                    </a:lnTo>
                    <a:lnTo>
                      <a:pt x="351" y="303"/>
                    </a:lnTo>
                    <a:lnTo>
                      <a:pt x="357" y="304"/>
                    </a:lnTo>
                    <a:lnTo>
                      <a:pt x="360" y="306"/>
                    </a:lnTo>
                    <a:lnTo>
                      <a:pt x="361" y="320"/>
                    </a:lnTo>
                    <a:lnTo>
                      <a:pt x="358" y="325"/>
                    </a:lnTo>
                    <a:lnTo>
                      <a:pt x="361" y="330"/>
                    </a:lnTo>
                    <a:lnTo>
                      <a:pt x="361" y="335"/>
                    </a:lnTo>
                    <a:lnTo>
                      <a:pt x="367" y="342"/>
                    </a:lnTo>
                    <a:lnTo>
                      <a:pt x="374" y="348"/>
                    </a:lnTo>
                    <a:lnTo>
                      <a:pt x="390" y="355"/>
                    </a:lnTo>
                    <a:lnTo>
                      <a:pt x="398" y="364"/>
                    </a:lnTo>
                    <a:lnTo>
                      <a:pt x="401" y="374"/>
                    </a:lnTo>
                    <a:lnTo>
                      <a:pt x="406" y="376"/>
                    </a:lnTo>
                    <a:lnTo>
                      <a:pt x="407" y="379"/>
                    </a:lnTo>
                    <a:lnTo>
                      <a:pt x="421" y="379"/>
                    </a:lnTo>
                    <a:lnTo>
                      <a:pt x="428" y="384"/>
                    </a:lnTo>
                    <a:lnTo>
                      <a:pt x="433" y="395"/>
                    </a:lnTo>
                    <a:lnTo>
                      <a:pt x="439" y="397"/>
                    </a:lnTo>
                    <a:lnTo>
                      <a:pt x="439" y="402"/>
                    </a:lnTo>
                    <a:lnTo>
                      <a:pt x="433" y="412"/>
                    </a:lnTo>
                    <a:lnTo>
                      <a:pt x="430" y="414"/>
                    </a:lnTo>
                    <a:lnTo>
                      <a:pt x="428" y="421"/>
                    </a:lnTo>
                    <a:lnTo>
                      <a:pt x="427" y="425"/>
                    </a:lnTo>
                    <a:lnTo>
                      <a:pt x="426" y="433"/>
                    </a:lnTo>
                    <a:lnTo>
                      <a:pt x="427" y="438"/>
                    </a:lnTo>
                    <a:lnTo>
                      <a:pt x="432" y="445"/>
                    </a:lnTo>
                    <a:lnTo>
                      <a:pt x="444" y="445"/>
                    </a:lnTo>
                    <a:lnTo>
                      <a:pt x="452" y="439"/>
                    </a:lnTo>
                    <a:lnTo>
                      <a:pt x="454" y="443"/>
                    </a:lnTo>
                    <a:lnTo>
                      <a:pt x="450" y="451"/>
                    </a:lnTo>
                    <a:lnTo>
                      <a:pt x="453" y="456"/>
                    </a:lnTo>
                    <a:lnTo>
                      <a:pt x="476" y="468"/>
                    </a:lnTo>
                    <a:lnTo>
                      <a:pt x="482" y="470"/>
                    </a:lnTo>
                    <a:lnTo>
                      <a:pt x="487" y="466"/>
                    </a:lnTo>
                    <a:lnTo>
                      <a:pt x="501" y="481"/>
                    </a:lnTo>
                    <a:lnTo>
                      <a:pt x="506" y="484"/>
                    </a:lnTo>
                    <a:lnTo>
                      <a:pt x="507" y="492"/>
                    </a:lnTo>
                    <a:lnTo>
                      <a:pt x="507" y="503"/>
                    </a:lnTo>
                    <a:lnTo>
                      <a:pt x="509" y="507"/>
                    </a:lnTo>
                    <a:lnTo>
                      <a:pt x="543" y="535"/>
                    </a:lnTo>
                    <a:lnTo>
                      <a:pt x="554" y="545"/>
                    </a:lnTo>
                    <a:lnTo>
                      <a:pt x="561" y="548"/>
                    </a:lnTo>
                    <a:lnTo>
                      <a:pt x="565" y="553"/>
                    </a:lnTo>
                    <a:lnTo>
                      <a:pt x="567" y="558"/>
                    </a:lnTo>
                    <a:lnTo>
                      <a:pt x="567" y="564"/>
                    </a:lnTo>
                    <a:lnTo>
                      <a:pt x="570" y="568"/>
                    </a:lnTo>
                    <a:lnTo>
                      <a:pt x="576" y="568"/>
                    </a:lnTo>
                    <a:lnTo>
                      <a:pt x="582" y="577"/>
                    </a:lnTo>
                    <a:lnTo>
                      <a:pt x="588" y="589"/>
                    </a:lnTo>
                    <a:lnTo>
                      <a:pt x="592" y="595"/>
                    </a:lnTo>
                    <a:lnTo>
                      <a:pt x="604" y="604"/>
                    </a:lnTo>
                    <a:lnTo>
                      <a:pt x="615" y="617"/>
                    </a:lnTo>
                    <a:lnTo>
                      <a:pt x="630" y="627"/>
                    </a:lnTo>
                    <a:lnTo>
                      <a:pt x="632" y="633"/>
                    </a:lnTo>
                    <a:lnTo>
                      <a:pt x="631" y="635"/>
                    </a:lnTo>
                    <a:lnTo>
                      <a:pt x="631" y="640"/>
                    </a:lnTo>
                    <a:lnTo>
                      <a:pt x="638" y="664"/>
                    </a:lnTo>
                    <a:lnTo>
                      <a:pt x="645" y="672"/>
                    </a:lnTo>
                    <a:lnTo>
                      <a:pt x="646" y="681"/>
                    </a:lnTo>
                    <a:lnTo>
                      <a:pt x="652" y="687"/>
                    </a:lnTo>
                    <a:lnTo>
                      <a:pt x="656" y="694"/>
                    </a:lnTo>
                    <a:lnTo>
                      <a:pt x="658" y="703"/>
                    </a:lnTo>
                    <a:lnTo>
                      <a:pt x="658" y="712"/>
                    </a:lnTo>
                    <a:lnTo>
                      <a:pt x="656" y="717"/>
                    </a:lnTo>
                    <a:lnTo>
                      <a:pt x="646" y="728"/>
                    </a:lnTo>
                    <a:lnTo>
                      <a:pt x="645" y="729"/>
                    </a:lnTo>
                    <a:lnTo>
                      <a:pt x="646" y="733"/>
                    </a:lnTo>
                    <a:lnTo>
                      <a:pt x="653" y="739"/>
                    </a:lnTo>
                    <a:lnTo>
                      <a:pt x="654" y="742"/>
                    </a:lnTo>
                    <a:lnTo>
                      <a:pt x="640" y="748"/>
                    </a:lnTo>
                    <a:lnTo>
                      <a:pt x="635" y="752"/>
                    </a:lnTo>
                    <a:lnTo>
                      <a:pt x="635" y="756"/>
                    </a:lnTo>
                    <a:lnTo>
                      <a:pt x="637" y="758"/>
                    </a:lnTo>
                    <a:lnTo>
                      <a:pt x="642" y="771"/>
                    </a:lnTo>
                    <a:lnTo>
                      <a:pt x="643" y="779"/>
                    </a:lnTo>
                    <a:lnTo>
                      <a:pt x="646" y="788"/>
                    </a:lnTo>
                    <a:lnTo>
                      <a:pt x="656" y="793"/>
                    </a:lnTo>
                    <a:lnTo>
                      <a:pt x="670" y="810"/>
                    </a:lnTo>
                    <a:lnTo>
                      <a:pt x="675" y="815"/>
                    </a:lnTo>
                    <a:lnTo>
                      <a:pt x="683" y="821"/>
                    </a:lnTo>
                    <a:lnTo>
                      <a:pt x="689" y="823"/>
                    </a:lnTo>
                    <a:lnTo>
                      <a:pt x="699" y="827"/>
                    </a:lnTo>
                    <a:lnTo>
                      <a:pt x="706" y="827"/>
                    </a:lnTo>
                    <a:lnTo>
                      <a:pt x="710" y="830"/>
                    </a:lnTo>
                    <a:lnTo>
                      <a:pt x="722" y="841"/>
                    </a:lnTo>
                    <a:lnTo>
                      <a:pt x="731" y="843"/>
                    </a:lnTo>
                    <a:lnTo>
                      <a:pt x="738" y="850"/>
                    </a:lnTo>
                    <a:lnTo>
                      <a:pt x="740" y="855"/>
                    </a:lnTo>
                    <a:lnTo>
                      <a:pt x="740" y="858"/>
                    </a:lnTo>
                    <a:lnTo>
                      <a:pt x="744" y="859"/>
                    </a:lnTo>
                    <a:lnTo>
                      <a:pt x="746" y="861"/>
                    </a:lnTo>
                    <a:lnTo>
                      <a:pt x="748" y="865"/>
                    </a:lnTo>
                    <a:lnTo>
                      <a:pt x="750" y="870"/>
                    </a:lnTo>
                    <a:lnTo>
                      <a:pt x="755" y="874"/>
                    </a:lnTo>
                    <a:lnTo>
                      <a:pt x="769" y="875"/>
                    </a:lnTo>
                    <a:lnTo>
                      <a:pt x="775" y="879"/>
                    </a:lnTo>
                    <a:lnTo>
                      <a:pt x="780" y="880"/>
                    </a:lnTo>
                    <a:lnTo>
                      <a:pt x="782" y="884"/>
                    </a:lnTo>
                    <a:lnTo>
                      <a:pt x="814" y="892"/>
                    </a:lnTo>
                    <a:lnTo>
                      <a:pt x="820" y="895"/>
                    </a:lnTo>
                    <a:lnTo>
                      <a:pt x="828" y="895"/>
                    </a:lnTo>
                    <a:lnTo>
                      <a:pt x="832" y="892"/>
                    </a:lnTo>
                    <a:lnTo>
                      <a:pt x="836" y="895"/>
                    </a:lnTo>
                    <a:lnTo>
                      <a:pt x="850" y="902"/>
                    </a:lnTo>
                    <a:lnTo>
                      <a:pt x="855" y="909"/>
                    </a:lnTo>
                    <a:lnTo>
                      <a:pt x="856" y="912"/>
                    </a:lnTo>
                    <a:lnTo>
                      <a:pt x="860" y="913"/>
                    </a:lnTo>
                    <a:lnTo>
                      <a:pt x="862" y="917"/>
                    </a:lnTo>
                    <a:lnTo>
                      <a:pt x="869" y="919"/>
                    </a:lnTo>
                    <a:lnTo>
                      <a:pt x="875" y="924"/>
                    </a:lnTo>
                    <a:lnTo>
                      <a:pt x="884" y="928"/>
                    </a:lnTo>
                    <a:lnTo>
                      <a:pt x="884" y="931"/>
                    </a:lnTo>
                    <a:lnTo>
                      <a:pt x="890" y="936"/>
                    </a:lnTo>
                    <a:lnTo>
                      <a:pt x="894" y="935"/>
                    </a:lnTo>
                    <a:lnTo>
                      <a:pt x="900" y="939"/>
                    </a:lnTo>
                    <a:lnTo>
                      <a:pt x="905" y="941"/>
                    </a:lnTo>
                    <a:lnTo>
                      <a:pt x="916" y="945"/>
                    </a:lnTo>
                    <a:lnTo>
                      <a:pt x="926" y="946"/>
                    </a:lnTo>
                    <a:lnTo>
                      <a:pt x="943" y="951"/>
                    </a:lnTo>
                    <a:lnTo>
                      <a:pt x="953" y="959"/>
                    </a:lnTo>
                    <a:lnTo>
                      <a:pt x="960" y="961"/>
                    </a:lnTo>
                    <a:lnTo>
                      <a:pt x="985" y="968"/>
                    </a:lnTo>
                    <a:lnTo>
                      <a:pt x="1000" y="974"/>
                    </a:lnTo>
                    <a:lnTo>
                      <a:pt x="1009" y="973"/>
                    </a:lnTo>
                    <a:lnTo>
                      <a:pt x="1019" y="983"/>
                    </a:lnTo>
                    <a:lnTo>
                      <a:pt x="1043" y="998"/>
                    </a:lnTo>
                    <a:lnTo>
                      <a:pt x="1049" y="999"/>
                    </a:lnTo>
                    <a:lnTo>
                      <a:pt x="1052" y="999"/>
                    </a:lnTo>
                    <a:lnTo>
                      <a:pt x="1057" y="1003"/>
                    </a:lnTo>
                    <a:lnTo>
                      <a:pt x="1063" y="1005"/>
                    </a:lnTo>
                    <a:lnTo>
                      <a:pt x="1074" y="1009"/>
                    </a:lnTo>
                    <a:lnTo>
                      <a:pt x="1103" y="1011"/>
                    </a:lnTo>
                    <a:lnTo>
                      <a:pt x="1113" y="1017"/>
                    </a:lnTo>
                    <a:lnTo>
                      <a:pt x="1120" y="1020"/>
                    </a:lnTo>
                    <a:lnTo>
                      <a:pt x="1122" y="1020"/>
                    </a:lnTo>
                    <a:lnTo>
                      <a:pt x="1130" y="1024"/>
                    </a:lnTo>
                    <a:lnTo>
                      <a:pt x="1145" y="1025"/>
                    </a:lnTo>
                    <a:lnTo>
                      <a:pt x="1152" y="1024"/>
                    </a:lnTo>
                    <a:lnTo>
                      <a:pt x="1158" y="1021"/>
                    </a:lnTo>
                    <a:lnTo>
                      <a:pt x="1162" y="1017"/>
                    </a:lnTo>
                    <a:lnTo>
                      <a:pt x="1173" y="1013"/>
                    </a:lnTo>
                    <a:lnTo>
                      <a:pt x="1181" y="1010"/>
                    </a:lnTo>
                    <a:lnTo>
                      <a:pt x="1202" y="995"/>
                    </a:lnTo>
                    <a:lnTo>
                      <a:pt x="1207" y="994"/>
                    </a:lnTo>
                    <a:lnTo>
                      <a:pt x="1215" y="992"/>
                    </a:lnTo>
                    <a:lnTo>
                      <a:pt x="1232" y="992"/>
                    </a:lnTo>
                    <a:lnTo>
                      <a:pt x="1244" y="995"/>
                    </a:lnTo>
                    <a:lnTo>
                      <a:pt x="1266" y="1004"/>
                    </a:lnTo>
                    <a:lnTo>
                      <a:pt x="1291" y="1015"/>
                    </a:lnTo>
                    <a:lnTo>
                      <a:pt x="1309" y="1033"/>
                    </a:lnTo>
                    <a:lnTo>
                      <a:pt x="1316" y="1042"/>
                    </a:lnTo>
                    <a:lnTo>
                      <a:pt x="1336" y="1060"/>
                    </a:lnTo>
                    <a:lnTo>
                      <a:pt x="1345" y="1070"/>
                    </a:lnTo>
                    <a:lnTo>
                      <a:pt x="1362" y="1083"/>
                    </a:lnTo>
                    <a:lnTo>
                      <a:pt x="1364" y="1081"/>
                    </a:lnTo>
                    <a:lnTo>
                      <a:pt x="1366" y="1065"/>
                    </a:lnTo>
                    <a:lnTo>
                      <a:pt x="1368" y="1063"/>
                    </a:lnTo>
                    <a:lnTo>
                      <a:pt x="1369" y="1060"/>
                    </a:lnTo>
                    <a:lnTo>
                      <a:pt x="1367" y="1053"/>
                    </a:lnTo>
                    <a:lnTo>
                      <a:pt x="1368" y="1052"/>
                    </a:lnTo>
                    <a:lnTo>
                      <a:pt x="1371" y="1047"/>
                    </a:lnTo>
                    <a:lnTo>
                      <a:pt x="1377" y="1037"/>
                    </a:lnTo>
                    <a:lnTo>
                      <a:pt x="1378" y="1033"/>
                    </a:lnTo>
                    <a:lnTo>
                      <a:pt x="1401" y="997"/>
                    </a:lnTo>
                    <a:lnTo>
                      <a:pt x="1431" y="994"/>
                    </a:lnTo>
                    <a:lnTo>
                      <a:pt x="1454" y="994"/>
                    </a:lnTo>
                    <a:lnTo>
                      <a:pt x="1455" y="995"/>
                    </a:lnTo>
                    <a:lnTo>
                      <a:pt x="1455" y="994"/>
                    </a:lnTo>
                    <a:lnTo>
                      <a:pt x="1457" y="979"/>
                    </a:lnTo>
                    <a:lnTo>
                      <a:pt x="1454" y="974"/>
                    </a:lnTo>
                    <a:lnTo>
                      <a:pt x="1444" y="966"/>
                    </a:lnTo>
                    <a:lnTo>
                      <a:pt x="1441" y="957"/>
                    </a:lnTo>
                    <a:lnTo>
                      <a:pt x="1425" y="947"/>
                    </a:lnTo>
                    <a:lnTo>
                      <a:pt x="1399" y="922"/>
                    </a:lnTo>
                    <a:lnTo>
                      <a:pt x="1401" y="923"/>
                    </a:lnTo>
                    <a:lnTo>
                      <a:pt x="1433" y="923"/>
                    </a:lnTo>
                    <a:lnTo>
                      <a:pt x="1433" y="896"/>
                    </a:lnTo>
                    <a:lnTo>
                      <a:pt x="1528" y="895"/>
                    </a:lnTo>
                    <a:lnTo>
                      <a:pt x="1541" y="892"/>
                    </a:lnTo>
                    <a:lnTo>
                      <a:pt x="1546" y="892"/>
                    </a:lnTo>
                    <a:lnTo>
                      <a:pt x="1561" y="864"/>
                    </a:lnTo>
                    <a:lnTo>
                      <a:pt x="1565" y="861"/>
                    </a:lnTo>
                    <a:lnTo>
                      <a:pt x="1571" y="863"/>
                    </a:lnTo>
                    <a:lnTo>
                      <a:pt x="1572" y="855"/>
                    </a:lnTo>
                    <a:lnTo>
                      <a:pt x="1583" y="839"/>
                    </a:lnTo>
                    <a:lnTo>
                      <a:pt x="1590" y="842"/>
                    </a:lnTo>
                    <a:lnTo>
                      <a:pt x="1588" y="858"/>
                    </a:lnTo>
                    <a:lnTo>
                      <a:pt x="1593" y="859"/>
                    </a:lnTo>
                    <a:lnTo>
                      <a:pt x="1595" y="861"/>
                    </a:lnTo>
                    <a:lnTo>
                      <a:pt x="1594" y="876"/>
                    </a:lnTo>
                    <a:lnTo>
                      <a:pt x="1597" y="886"/>
                    </a:lnTo>
                    <a:lnTo>
                      <a:pt x="1600" y="881"/>
                    </a:lnTo>
                    <a:lnTo>
                      <a:pt x="1606" y="860"/>
                    </a:lnTo>
                    <a:lnTo>
                      <a:pt x="1608" y="849"/>
                    </a:lnTo>
                    <a:lnTo>
                      <a:pt x="1616" y="825"/>
                    </a:lnTo>
                    <a:lnTo>
                      <a:pt x="1619" y="815"/>
                    </a:lnTo>
                    <a:lnTo>
                      <a:pt x="1616" y="810"/>
                    </a:lnTo>
                    <a:lnTo>
                      <a:pt x="1611" y="806"/>
                    </a:lnTo>
                    <a:lnTo>
                      <a:pt x="1620" y="801"/>
                    </a:lnTo>
                    <a:lnTo>
                      <a:pt x="1619" y="794"/>
                    </a:lnTo>
                    <a:lnTo>
                      <a:pt x="1611" y="790"/>
                    </a:lnTo>
                    <a:lnTo>
                      <a:pt x="1617" y="782"/>
                    </a:lnTo>
                    <a:lnTo>
                      <a:pt x="1622" y="772"/>
                    </a:lnTo>
                    <a:lnTo>
                      <a:pt x="1622" y="763"/>
                    </a:lnTo>
                    <a:lnTo>
                      <a:pt x="1632" y="744"/>
                    </a:lnTo>
                    <a:lnTo>
                      <a:pt x="1641" y="736"/>
                    </a:lnTo>
                    <a:lnTo>
                      <a:pt x="1653" y="723"/>
                    </a:lnTo>
                    <a:lnTo>
                      <a:pt x="1656" y="714"/>
                    </a:lnTo>
                    <a:lnTo>
                      <a:pt x="1657" y="703"/>
                    </a:lnTo>
                    <a:lnTo>
                      <a:pt x="1654" y="692"/>
                    </a:lnTo>
                    <a:lnTo>
                      <a:pt x="1648" y="683"/>
                    </a:lnTo>
                    <a:lnTo>
                      <a:pt x="1617" y="680"/>
                    </a:lnTo>
                    <a:lnTo>
                      <a:pt x="1605" y="691"/>
                    </a:lnTo>
                    <a:lnTo>
                      <a:pt x="1605" y="678"/>
                    </a:lnTo>
                    <a:lnTo>
                      <a:pt x="1588" y="675"/>
                    </a:lnTo>
                    <a:lnTo>
                      <a:pt x="1576" y="676"/>
                    </a:lnTo>
                    <a:lnTo>
                      <a:pt x="1555" y="682"/>
                    </a:lnTo>
                    <a:lnTo>
                      <a:pt x="1544" y="690"/>
                    </a:lnTo>
                    <a:lnTo>
                      <a:pt x="1519" y="691"/>
                    </a:lnTo>
                    <a:lnTo>
                      <a:pt x="1504" y="691"/>
                    </a:lnTo>
                    <a:lnTo>
                      <a:pt x="1495" y="692"/>
                    </a:lnTo>
                    <a:lnTo>
                      <a:pt x="1484" y="697"/>
                    </a:lnTo>
                    <a:lnTo>
                      <a:pt x="1474" y="699"/>
                    </a:lnTo>
                    <a:lnTo>
                      <a:pt x="1464" y="708"/>
                    </a:lnTo>
                    <a:lnTo>
                      <a:pt x="1459" y="720"/>
                    </a:lnTo>
                    <a:lnTo>
                      <a:pt x="1457" y="750"/>
                    </a:lnTo>
                    <a:lnTo>
                      <a:pt x="1453" y="767"/>
                    </a:lnTo>
                    <a:lnTo>
                      <a:pt x="1449" y="779"/>
                    </a:lnTo>
                    <a:lnTo>
                      <a:pt x="1443" y="788"/>
                    </a:lnTo>
                    <a:lnTo>
                      <a:pt x="1441" y="801"/>
                    </a:lnTo>
                    <a:lnTo>
                      <a:pt x="1436" y="812"/>
                    </a:lnTo>
                    <a:lnTo>
                      <a:pt x="1426" y="823"/>
                    </a:lnTo>
                    <a:lnTo>
                      <a:pt x="1411" y="830"/>
                    </a:lnTo>
                    <a:lnTo>
                      <a:pt x="1414" y="849"/>
                    </a:lnTo>
                    <a:lnTo>
                      <a:pt x="1395" y="859"/>
                    </a:lnTo>
                    <a:lnTo>
                      <a:pt x="1387" y="860"/>
                    </a:lnTo>
                    <a:lnTo>
                      <a:pt x="1380" y="859"/>
                    </a:lnTo>
                    <a:lnTo>
                      <a:pt x="1377" y="854"/>
                    </a:lnTo>
                    <a:lnTo>
                      <a:pt x="1377" y="848"/>
                    </a:lnTo>
                    <a:lnTo>
                      <a:pt x="1368" y="846"/>
                    </a:lnTo>
                    <a:lnTo>
                      <a:pt x="1351" y="846"/>
                    </a:lnTo>
                    <a:lnTo>
                      <a:pt x="1345" y="848"/>
                    </a:lnTo>
                    <a:lnTo>
                      <a:pt x="1335" y="850"/>
                    </a:lnTo>
                    <a:lnTo>
                      <a:pt x="1321" y="858"/>
                    </a:lnTo>
                    <a:lnTo>
                      <a:pt x="1312" y="860"/>
                    </a:lnTo>
                    <a:lnTo>
                      <a:pt x="1303" y="859"/>
                    </a:lnTo>
                    <a:lnTo>
                      <a:pt x="1275" y="864"/>
                    </a:lnTo>
                    <a:lnTo>
                      <a:pt x="1251" y="876"/>
                    </a:lnTo>
                    <a:lnTo>
                      <a:pt x="1238" y="876"/>
                    </a:lnTo>
                    <a:lnTo>
                      <a:pt x="1226" y="868"/>
                    </a:lnTo>
                    <a:lnTo>
                      <a:pt x="1215" y="853"/>
                    </a:lnTo>
                    <a:lnTo>
                      <a:pt x="1210" y="849"/>
                    </a:lnTo>
                    <a:lnTo>
                      <a:pt x="1210" y="852"/>
                    </a:lnTo>
                    <a:lnTo>
                      <a:pt x="1195" y="850"/>
                    </a:lnTo>
                    <a:lnTo>
                      <a:pt x="1183" y="846"/>
                    </a:lnTo>
                    <a:lnTo>
                      <a:pt x="1175" y="843"/>
                    </a:lnTo>
                    <a:lnTo>
                      <a:pt x="1169" y="839"/>
                    </a:lnTo>
                    <a:lnTo>
                      <a:pt x="1164" y="832"/>
                    </a:lnTo>
                    <a:lnTo>
                      <a:pt x="1160" y="830"/>
                    </a:lnTo>
                    <a:lnTo>
                      <a:pt x="1154" y="822"/>
                    </a:lnTo>
                    <a:lnTo>
                      <a:pt x="1152" y="820"/>
                    </a:lnTo>
                    <a:lnTo>
                      <a:pt x="1149" y="820"/>
                    </a:lnTo>
                    <a:lnTo>
                      <a:pt x="1148" y="818"/>
                    </a:lnTo>
                    <a:lnTo>
                      <a:pt x="1146" y="809"/>
                    </a:lnTo>
                    <a:lnTo>
                      <a:pt x="1130" y="773"/>
                    </a:lnTo>
                    <a:lnTo>
                      <a:pt x="1126" y="766"/>
                    </a:lnTo>
                    <a:lnTo>
                      <a:pt x="1120" y="761"/>
                    </a:lnTo>
                    <a:lnTo>
                      <a:pt x="1108" y="747"/>
                    </a:lnTo>
                    <a:lnTo>
                      <a:pt x="1103" y="741"/>
                    </a:lnTo>
                    <a:lnTo>
                      <a:pt x="1088" y="717"/>
                    </a:lnTo>
                    <a:lnTo>
                      <a:pt x="1084" y="705"/>
                    </a:lnTo>
                    <a:lnTo>
                      <a:pt x="1086" y="703"/>
                    </a:lnTo>
                    <a:lnTo>
                      <a:pt x="1090" y="696"/>
                    </a:lnTo>
                    <a:lnTo>
                      <a:pt x="1090" y="690"/>
                    </a:lnTo>
                    <a:lnTo>
                      <a:pt x="1089" y="686"/>
                    </a:lnTo>
                    <a:lnTo>
                      <a:pt x="1071" y="664"/>
                    </a:lnTo>
                    <a:lnTo>
                      <a:pt x="1063" y="645"/>
                    </a:lnTo>
                    <a:lnTo>
                      <a:pt x="1063" y="634"/>
                    </a:lnTo>
                    <a:lnTo>
                      <a:pt x="1068" y="611"/>
                    </a:lnTo>
                    <a:lnTo>
                      <a:pt x="1067" y="574"/>
                    </a:lnTo>
                    <a:lnTo>
                      <a:pt x="1067" y="562"/>
                    </a:lnTo>
                    <a:lnTo>
                      <a:pt x="1065" y="552"/>
                    </a:lnTo>
                    <a:lnTo>
                      <a:pt x="1061" y="547"/>
                    </a:lnTo>
                    <a:lnTo>
                      <a:pt x="1060" y="529"/>
                    </a:lnTo>
                    <a:lnTo>
                      <a:pt x="1060" y="505"/>
                    </a:lnTo>
                    <a:lnTo>
                      <a:pt x="1057" y="502"/>
                    </a:lnTo>
                    <a:lnTo>
                      <a:pt x="1057" y="498"/>
                    </a:lnTo>
                    <a:lnTo>
                      <a:pt x="1062" y="484"/>
                    </a:lnTo>
                    <a:lnTo>
                      <a:pt x="1068" y="479"/>
                    </a:lnTo>
                    <a:lnTo>
                      <a:pt x="1071" y="467"/>
                    </a:lnTo>
                    <a:lnTo>
                      <a:pt x="1071" y="459"/>
                    </a:lnTo>
                    <a:lnTo>
                      <a:pt x="1073" y="455"/>
                    </a:lnTo>
                    <a:lnTo>
                      <a:pt x="1086" y="459"/>
                    </a:lnTo>
                    <a:lnTo>
                      <a:pt x="1089" y="457"/>
                    </a:lnTo>
                    <a:lnTo>
                      <a:pt x="1095" y="450"/>
                    </a:lnTo>
                    <a:lnTo>
                      <a:pt x="1098" y="444"/>
                    </a:lnTo>
                    <a:lnTo>
                      <a:pt x="1099" y="434"/>
                    </a:lnTo>
                    <a:lnTo>
                      <a:pt x="1098" y="433"/>
                    </a:lnTo>
                    <a:lnTo>
                      <a:pt x="1095" y="439"/>
                    </a:lnTo>
                    <a:lnTo>
                      <a:pt x="1093" y="443"/>
                    </a:lnTo>
                    <a:lnTo>
                      <a:pt x="1090" y="444"/>
                    </a:lnTo>
                    <a:lnTo>
                      <a:pt x="1089" y="444"/>
                    </a:lnTo>
                    <a:lnTo>
                      <a:pt x="1090" y="438"/>
                    </a:lnTo>
                    <a:lnTo>
                      <a:pt x="1095" y="425"/>
                    </a:lnTo>
                    <a:lnTo>
                      <a:pt x="1078" y="424"/>
                    </a:lnTo>
                    <a:lnTo>
                      <a:pt x="1060" y="416"/>
                    </a:lnTo>
                    <a:lnTo>
                      <a:pt x="1033" y="413"/>
                    </a:lnTo>
                    <a:lnTo>
                      <a:pt x="1018" y="405"/>
                    </a:lnTo>
                    <a:lnTo>
                      <a:pt x="1004" y="403"/>
                    </a:lnTo>
                    <a:lnTo>
                      <a:pt x="987" y="392"/>
                    </a:lnTo>
                    <a:lnTo>
                      <a:pt x="970" y="366"/>
                    </a:lnTo>
                    <a:lnTo>
                      <a:pt x="955" y="319"/>
                    </a:lnTo>
                    <a:lnTo>
                      <a:pt x="938" y="308"/>
                    </a:lnTo>
                    <a:lnTo>
                      <a:pt x="930" y="288"/>
                    </a:lnTo>
                    <a:lnTo>
                      <a:pt x="914" y="271"/>
                    </a:lnTo>
                    <a:lnTo>
                      <a:pt x="894" y="225"/>
                    </a:lnTo>
                    <a:lnTo>
                      <a:pt x="883" y="217"/>
                    </a:lnTo>
                    <a:lnTo>
                      <a:pt x="877" y="207"/>
                    </a:lnTo>
                    <a:lnTo>
                      <a:pt x="860" y="191"/>
                    </a:lnTo>
                    <a:lnTo>
                      <a:pt x="852" y="181"/>
                    </a:lnTo>
                    <a:lnTo>
                      <a:pt x="807" y="183"/>
                    </a:lnTo>
                    <a:lnTo>
                      <a:pt x="796" y="180"/>
                    </a:lnTo>
                    <a:lnTo>
                      <a:pt x="785" y="185"/>
                    </a:lnTo>
                    <a:lnTo>
                      <a:pt x="782" y="188"/>
                    </a:lnTo>
                    <a:lnTo>
                      <a:pt x="759" y="235"/>
                    </a:lnTo>
                    <a:lnTo>
                      <a:pt x="735" y="230"/>
                    </a:lnTo>
                    <a:lnTo>
                      <a:pt x="711" y="214"/>
                    </a:lnTo>
                    <a:lnTo>
                      <a:pt x="692" y="198"/>
                    </a:lnTo>
                    <a:lnTo>
                      <a:pt x="678" y="180"/>
                    </a:lnTo>
                    <a:lnTo>
                      <a:pt x="664" y="129"/>
                    </a:lnTo>
                    <a:lnTo>
                      <a:pt x="635" y="110"/>
                    </a:lnTo>
                    <a:lnTo>
                      <a:pt x="615" y="93"/>
                    </a:lnTo>
                    <a:lnTo>
                      <a:pt x="606" y="80"/>
                    </a:lnTo>
                    <a:lnTo>
                      <a:pt x="594" y="74"/>
                    </a:lnTo>
                    <a:lnTo>
                      <a:pt x="587" y="62"/>
                    </a:lnTo>
                    <a:lnTo>
                      <a:pt x="582" y="59"/>
                    </a:lnTo>
                    <a:lnTo>
                      <a:pt x="572" y="53"/>
                    </a:lnTo>
                    <a:lnTo>
                      <a:pt x="482" y="54"/>
                    </a:lnTo>
                    <a:lnTo>
                      <a:pt x="481" y="84"/>
                    </a:lnTo>
                    <a:lnTo>
                      <a:pt x="437" y="84"/>
                    </a:lnTo>
                    <a:lnTo>
                      <a:pt x="334" y="84"/>
                    </a:lnTo>
                    <a:lnTo>
                      <a:pt x="125" y="7"/>
                    </a:lnTo>
                    <a:lnTo>
                      <a:pt x="124" y="0"/>
                    </a:lnTo>
                    <a:lnTo>
                      <a:pt x="0" y="10"/>
                    </a:lnTo>
                    <a:lnTo>
                      <a:pt x="7" y="18"/>
                    </a:lnTo>
                    <a:lnTo>
                      <a:pt x="8" y="25"/>
                    </a:lnTo>
                    <a:lnTo>
                      <a:pt x="12" y="31"/>
                    </a:lnTo>
                    <a:lnTo>
                      <a:pt x="16" y="41"/>
                    </a:lnTo>
                    <a:lnTo>
                      <a:pt x="22" y="47"/>
                    </a:lnTo>
                    <a:lnTo>
                      <a:pt x="22" y="52"/>
                    </a:lnTo>
                    <a:lnTo>
                      <a:pt x="25" y="52"/>
                    </a:lnTo>
                    <a:lnTo>
                      <a:pt x="29" y="57"/>
                    </a:lnTo>
                    <a:lnTo>
                      <a:pt x="30" y="73"/>
                    </a:lnTo>
                    <a:lnTo>
                      <a:pt x="48" y="99"/>
                    </a:lnTo>
                    <a:lnTo>
                      <a:pt x="50" y="106"/>
                    </a:lnTo>
                    <a:lnTo>
                      <a:pt x="50" y="111"/>
                    </a:lnTo>
                    <a:lnTo>
                      <a:pt x="52" y="112"/>
                    </a:lnTo>
                    <a:lnTo>
                      <a:pt x="54" y="117"/>
                    </a:lnTo>
                    <a:lnTo>
                      <a:pt x="57" y="120"/>
                    </a:lnTo>
                    <a:lnTo>
                      <a:pt x="65" y="137"/>
                    </a:lnTo>
                    <a:lnTo>
                      <a:pt x="65" y="147"/>
                    </a:lnTo>
                    <a:lnTo>
                      <a:pt x="66" y="149"/>
                    </a:lnTo>
                    <a:lnTo>
                      <a:pt x="70" y="145"/>
                    </a:lnTo>
                    <a:lnTo>
                      <a:pt x="72" y="147"/>
                    </a:lnTo>
                    <a:lnTo>
                      <a:pt x="75" y="155"/>
                    </a:lnTo>
                    <a:lnTo>
                      <a:pt x="78" y="176"/>
                    </a:lnTo>
                    <a:lnTo>
                      <a:pt x="82" y="187"/>
                    </a:lnTo>
                    <a:lnTo>
                      <a:pt x="84" y="191"/>
                    </a:lnTo>
                    <a:lnTo>
                      <a:pt x="94" y="195"/>
                    </a:lnTo>
                    <a:lnTo>
                      <a:pt x="98" y="197"/>
                    </a:lnTo>
                    <a:lnTo>
                      <a:pt x="104" y="198"/>
                    </a:lnTo>
                    <a:lnTo>
                      <a:pt x="111" y="208"/>
                    </a:lnTo>
                    <a:lnTo>
                      <a:pt x="121" y="209"/>
                    </a:lnTo>
                    <a:lnTo>
                      <a:pt x="126" y="217"/>
                    </a:lnTo>
                    <a:lnTo>
                      <a:pt x="132" y="228"/>
                    </a:lnTo>
                    <a:lnTo>
                      <a:pt x="136" y="230"/>
                    </a:lnTo>
                    <a:lnTo>
                      <a:pt x="147" y="241"/>
                    </a:lnTo>
                    <a:lnTo>
                      <a:pt x="151" y="244"/>
                    </a:lnTo>
                    <a:lnTo>
                      <a:pt x="170" y="268"/>
                    </a:lnTo>
                    <a:lnTo>
                      <a:pt x="172" y="276"/>
                    </a:lnTo>
                    <a:lnTo>
                      <a:pt x="172" y="284"/>
                    </a:lnTo>
                    <a:lnTo>
                      <a:pt x="173" y="287"/>
                    </a:lnTo>
                    <a:lnTo>
                      <a:pt x="172" y="290"/>
                    </a:lnTo>
                    <a:lnTo>
                      <a:pt x="173" y="295"/>
                    </a:lnTo>
                    <a:lnTo>
                      <a:pt x="168" y="296"/>
                    </a:lnTo>
                    <a:lnTo>
                      <a:pt x="164" y="300"/>
                    </a:lnTo>
                    <a:lnTo>
                      <a:pt x="164" y="305"/>
                    </a:lnTo>
                    <a:lnTo>
                      <a:pt x="167" y="306"/>
                    </a:lnTo>
                    <a:lnTo>
                      <a:pt x="165" y="311"/>
                    </a:lnTo>
                    <a:lnTo>
                      <a:pt x="159" y="306"/>
                    </a:lnTo>
                    <a:lnTo>
                      <a:pt x="142" y="311"/>
                    </a:lnTo>
                    <a:lnTo>
                      <a:pt x="120" y="309"/>
                    </a:lnTo>
                    <a:lnTo>
                      <a:pt x="120" y="317"/>
                    </a:lnTo>
                    <a:lnTo>
                      <a:pt x="122" y="319"/>
                    </a:lnTo>
                    <a:lnTo>
                      <a:pt x="126" y="315"/>
                    </a:lnTo>
                    <a:lnTo>
                      <a:pt x="137" y="326"/>
                    </a:lnTo>
                    <a:lnTo>
                      <a:pt x="147" y="330"/>
                    </a:lnTo>
                    <a:lnTo>
                      <a:pt x="149" y="333"/>
                    </a:lnTo>
                    <a:lnTo>
                      <a:pt x="152" y="344"/>
                    </a:lnTo>
                    <a:lnTo>
                      <a:pt x="156" y="347"/>
                    </a:lnTo>
                    <a:lnTo>
                      <a:pt x="165" y="348"/>
                    </a:lnTo>
                    <a:lnTo>
                      <a:pt x="170" y="351"/>
                    </a:lnTo>
                    <a:lnTo>
                      <a:pt x="173" y="357"/>
                    </a:lnTo>
                    <a:lnTo>
                      <a:pt x="179" y="358"/>
                    </a:lnTo>
                    <a:lnTo>
                      <a:pt x="188" y="363"/>
                    </a:lnTo>
                    <a:lnTo>
                      <a:pt x="192" y="369"/>
                    </a:lnTo>
                    <a:lnTo>
                      <a:pt x="199" y="373"/>
                    </a:lnTo>
                    <a:lnTo>
                      <a:pt x="212" y="375"/>
                    </a:lnTo>
                    <a:lnTo>
                      <a:pt x="222" y="363"/>
                    </a:lnTo>
                    <a:lnTo>
                      <a:pt x="224" y="368"/>
                    </a:lnTo>
                    <a:lnTo>
                      <a:pt x="223" y="375"/>
                    </a:lnTo>
                    <a:lnTo>
                      <a:pt x="227" y="380"/>
                    </a:lnTo>
                    <a:lnTo>
                      <a:pt x="239" y="397"/>
                    </a:lnTo>
                    <a:lnTo>
                      <a:pt x="251" y="405"/>
                    </a:lnTo>
                    <a:lnTo>
                      <a:pt x="258" y="408"/>
                    </a:lnTo>
                    <a:lnTo>
                      <a:pt x="264" y="408"/>
                    </a:lnTo>
                    <a:lnTo>
                      <a:pt x="267" y="414"/>
                    </a:lnTo>
                    <a:lnTo>
                      <a:pt x="277" y="436"/>
                    </a:lnTo>
                    <a:lnTo>
                      <a:pt x="278" y="444"/>
                    </a:lnTo>
                    <a:lnTo>
                      <a:pt x="280" y="466"/>
                    </a:lnTo>
                    <a:lnTo>
                      <a:pt x="276" y="483"/>
                    </a:lnTo>
                    <a:lnTo>
                      <a:pt x="272" y="491"/>
                    </a:lnTo>
                    <a:lnTo>
                      <a:pt x="272" y="497"/>
                    </a:lnTo>
                    <a:lnTo>
                      <a:pt x="275" y="492"/>
                    </a:lnTo>
                    <a:lnTo>
                      <a:pt x="277" y="491"/>
                    </a:lnTo>
                    <a:lnTo>
                      <a:pt x="280" y="495"/>
                    </a:lnTo>
                    <a:lnTo>
                      <a:pt x="286" y="494"/>
                    </a:lnTo>
                    <a:lnTo>
                      <a:pt x="291" y="498"/>
                    </a:lnTo>
                    <a:lnTo>
                      <a:pt x="292" y="504"/>
                    </a:lnTo>
                    <a:lnTo>
                      <a:pt x="294" y="508"/>
                    </a:lnTo>
                    <a:lnTo>
                      <a:pt x="305" y="509"/>
                    </a:lnTo>
                    <a:lnTo>
                      <a:pt x="305" y="514"/>
                    </a:lnTo>
                    <a:lnTo>
                      <a:pt x="315" y="524"/>
                    </a:lnTo>
                    <a:lnTo>
                      <a:pt x="334" y="534"/>
                    </a:lnTo>
                    <a:lnTo>
                      <a:pt x="340" y="541"/>
                    </a:lnTo>
                    <a:lnTo>
                      <a:pt x="361" y="559"/>
                    </a:lnTo>
                    <a:lnTo>
                      <a:pt x="368" y="562"/>
                    </a:lnTo>
                    <a:lnTo>
                      <a:pt x="379" y="575"/>
                    </a:lnTo>
                    <a:lnTo>
                      <a:pt x="388" y="600"/>
                    </a:lnTo>
                    <a:lnTo>
                      <a:pt x="394" y="606"/>
                    </a:lnTo>
                    <a:lnTo>
                      <a:pt x="399" y="607"/>
                    </a:lnTo>
                    <a:lnTo>
                      <a:pt x="404" y="601"/>
                    </a:lnTo>
                    <a:lnTo>
                      <a:pt x="412" y="597"/>
                    </a:lnTo>
                    <a:lnTo>
                      <a:pt x="419" y="590"/>
                    </a:lnTo>
                    <a:lnTo>
                      <a:pt x="422" y="584"/>
                    </a:lnTo>
                    <a:lnTo>
                      <a:pt x="423" y="575"/>
                    </a:lnTo>
                    <a:lnTo>
                      <a:pt x="421" y="569"/>
                    </a:lnTo>
                    <a:lnTo>
                      <a:pt x="415" y="563"/>
                    </a:lnTo>
                    <a:lnTo>
                      <a:pt x="412" y="557"/>
                    </a:lnTo>
                    <a:lnTo>
                      <a:pt x="404" y="546"/>
                    </a:lnTo>
                    <a:lnTo>
                      <a:pt x="404" y="541"/>
                    </a:lnTo>
                    <a:lnTo>
                      <a:pt x="390" y="532"/>
                    </a:lnTo>
                    <a:lnTo>
                      <a:pt x="382" y="524"/>
                    </a:lnTo>
                    <a:lnTo>
                      <a:pt x="373" y="531"/>
                    </a:lnTo>
                    <a:lnTo>
                      <a:pt x="367" y="529"/>
                    </a:lnTo>
                    <a:lnTo>
                      <a:pt x="362" y="524"/>
                    </a:lnTo>
                    <a:lnTo>
                      <a:pt x="355" y="511"/>
                    </a:lnTo>
                    <a:lnTo>
                      <a:pt x="353" y="507"/>
                    </a:lnTo>
                    <a:lnTo>
                      <a:pt x="353" y="488"/>
                    </a:lnTo>
                    <a:lnTo>
                      <a:pt x="346" y="475"/>
                    </a:lnTo>
                    <a:lnTo>
                      <a:pt x="342" y="468"/>
                    </a:lnTo>
                    <a:lnTo>
                      <a:pt x="341" y="470"/>
                    </a:lnTo>
                    <a:lnTo>
                      <a:pt x="341" y="451"/>
                    </a:lnTo>
                    <a:lnTo>
                      <a:pt x="333" y="445"/>
                    </a:lnTo>
                    <a:lnTo>
                      <a:pt x="330" y="441"/>
                    </a:lnTo>
                    <a:lnTo>
                      <a:pt x="324" y="434"/>
                    </a:lnTo>
                    <a:lnTo>
                      <a:pt x="323" y="424"/>
                    </a:lnTo>
                    <a:lnTo>
                      <a:pt x="320" y="405"/>
                    </a:lnTo>
                    <a:lnTo>
                      <a:pt x="317" y="402"/>
                    </a:lnTo>
                    <a:lnTo>
                      <a:pt x="315" y="395"/>
                    </a:lnTo>
                    <a:lnTo>
                      <a:pt x="308" y="379"/>
                    </a:lnTo>
                    <a:lnTo>
                      <a:pt x="299" y="370"/>
                    </a:lnTo>
                    <a:lnTo>
                      <a:pt x="294" y="370"/>
                    </a:lnTo>
                    <a:lnTo>
                      <a:pt x="296" y="382"/>
                    </a:lnTo>
                    <a:lnTo>
                      <a:pt x="299" y="387"/>
                    </a:lnTo>
                    <a:lnTo>
                      <a:pt x="298" y="387"/>
                    </a:lnTo>
                    <a:lnTo>
                      <a:pt x="292" y="380"/>
                    </a:lnTo>
                    <a:lnTo>
                      <a:pt x="292" y="375"/>
                    </a:lnTo>
                    <a:lnTo>
                      <a:pt x="287" y="368"/>
                    </a:lnTo>
                    <a:lnTo>
                      <a:pt x="285" y="360"/>
                    </a:lnTo>
                    <a:lnTo>
                      <a:pt x="285" y="358"/>
                    </a:lnTo>
                    <a:lnTo>
                      <a:pt x="282" y="353"/>
                    </a:lnTo>
                    <a:lnTo>
                      <a:pt x="274" y="349"/>
                    </a:lnTo>
                    <a:lnTo>
                      <a:pt x="272" y="341"/>
                    </a:lnTo>
                    <a:lnTo>
                      <a:pt x="266" y="330"/>
                    </a:lnTo>
                    <a:lnTo>
                      <a:pt x="247" y="309"/>
                    </a:lnTo>
                    <a:lnTo>
                      <a:pt x="244" y="298"/>
                    </a:lnTo>
                    <a:lnTo>
                      <a:pt x="243" y="289"/>
                    </a:lnTo>
                    <a:lnTo>
                      <a:pt x="240" y="282"/>
                    </a:lnTo>
                    <a:lnTo>
                      <a:pt x="239" y="274"/>
                    </a:lnTo>
                    <a:lnTo>
                      <a:pt x="238" y="274"/>
                    </a:lnTo>
                    <a:lnTo>
                      <a:pt x="237" y="271"/>
                    </a:lnTo>
                    <a:lnTo>
                      <a:pt x="234" y="269"/>
                    </a:lnTo>
                    <a:lnTo>
                      <a:pt x="231" y="271"/>
                    </a:lnTo>
                    <a:lnTo>
                      <a:pt x="229" y="269"/>
                    </a:lnTo>
                    <a:lnTo>
                      <a:pt x="224" y="261"/>
                    </a:lnTo>
                    <a:lnTo>
                      <a:pt x="219" y="246"/>
                    </a:lnTo>
                    <a:lnTo>
                      <a:pt x="217" y="247"/>
                    </a:lnTo>
                    <a:lnTo>
                      <a:pt x="215" y="246"/>
                    </a:lnTo>
                    <a:lnTo>
                      <a:pt x="208" y="241"/>
                    </a:lnTo>
                    <a:lnTo>
                      <a:pt x="204" y="242"/>
                    </a:lnTo>
                    <a:lnTo>
                      <a:pt x="197" y="229"/>
                    </a:lnTo>
                    <a:lnTo>
                      <a:pt x="195" y="218"/>
                    </a:lnTo>
                    <a:lnTo>
                      <a:pt x="175" y="202"/>
                    </a:lnTo>
                    <a:lnTo>
                      <a:pt x="170" y="197"/>
                    </a:lnTo>
                    <a:lnTo>
                      <a:pt x="168" y="192"/>
                    </a:lnTo>
                    <a:lnTo>
                      <a:pt x="164" y="190"/>
                    </a:lnTo>
                    <a:lnTo>
                      <a:pt x="157" y="188"/>
                    </a:lnTo>
                    <a:lnTo>
                      <a:pt x="156" y="183"/>
                    </a:lnTo>
                    <a:lnTo>
                      <a:pt x="152" y="176"/>
                    </a:lnTo>
                    <a:lnTo>
                      <a:pt x="148" y="169"/>
                    </a:lnTo>
                    <a:lnTo>
                      <a:pt x="143" y="164"/>
                    </a:lnTo>
                    <a:lnTo>
                      <a:pt x="140" y="143"/>
                    </a:lnTo>
                    <a:lnTo>
                      <a:pt x="138" y="125"/>
                    </a:lnTo>
                    <a:lnTo>
                      <a:pt x="137" y="115"/>
                    </a:lnTo>
                    <a:lnTo>
                      <a:pt x="132" y="107"/>
                    </a:lnTo>
                    <a:lnTo>
                      <a:pt x="130" y="100"/>
                    </a:lnTo>
                    <a:lnTo>
                      <a:pt x="127" y="82"/>
                    </a:lnTo>
                    <a:lnTo>
                      <a:pt x="127" y="72"/>
                    </a:lnTo>
                    <a:lnTo>
                      <a:pt x="129" y="64"/>
                    </a:lnTo>
                    <a:lnTo>
                      <a:pt x="127" y="56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grpSp>
            <p:nvGrpSpPr>
              <p:cNvPr id="114" name="组合 113"/>
              <p:cNvGrpSpPr>
                <a:grpSpLocks noChangeAspect="1"/>
              </p:cNvGrpSpPr>
              <p:nvPr/>
            </p:nvGrpSpPr>
            <p:grpSpPr bwMode="gray">
              <a:xfrm>
                <a:off x="914401" y="2658118"/>
                <a:ext cx="1459140" cy="1229622"/>
                <a:chOff x="679" y="1356"/>
                <a:chExt cx="1105" cy="848"/>
              </a:xfrm>
              <a:solidFill>
                <a:srgbClr val="7F8C8D"/>
              </a:solidFill>
            </p:grpSpPr>
            <p:grpSp>
              <p:nvGrpSpPr>
                <p:cNvPr id="289" name="组合 288"/>
                <p:cNvGrpSpPr>
                  <a:grpSpLocks noChangeAspect="1"/>
                </p:cNvGrpSpPr>
                <p:nvPr/>
              </p:nvGrpSpPr>
              <p:grpSpPr bwMode="gray">
                <a:xfrm>
                  <a:off x="679" y="1356"/>
                  <a:ext cx="411" cy="413"/>
                  <a:chOff x="679" y="1356"/>
                  <a:chExt cx="411" cy="413"/>
                </a:xfrm>
                <a:grpFill/>
              </p:grpSpPr>
              <p:sp>
                <p:nvSpPr>
                  <p:cNvPr id="296" name="任意多边形: 形状 295"/>
                  <p:cNvSpPr>
                    <a:spLocks noChangeAspect="1"/>
                  </p:cNvSpPr>
                  <p:nvPr/>
                </p:nvSpPr>
                <p:spPr bwMode="gray">
                  <a:xfrm>
                    <a:off x="776" y="1738"/>
                    <a:ext cx="3" cy="7"/>
                  </a:xfrm>
                  <a:custGeom>
                    <a:avLst/>
                    <a:gdLst/>
                    <a:ahLst/>
                    <a:cxnLst>
                      <a:cxn ang="0">
                        <a:pos x="3" y="0"/>
                      </a:cxn>
                      <a:cxn ang="0">
                        <a:pos x="0" y="5"/>
                      </a:cxn>
                      <a:cxn ang="0">
                        <a:pos x="1" y="3"/>
                      </a:cxn>
                      <a:cxn ang="0">
                        <a:pos x="7" y="3"/>
                      </a:cxn>
                      <a:cxn ang="0">
                        <a:pos x="12" y="6"/>
                      </a:cxn>
                      <a:cxn ang="0">
                        <a:pos x="9" y="10"/>
                      </a:cxn>
                      <a:cxn ang="0">
                        <a:pos x="11" y="13"/>
                      </a:cxn>
                      <a:cxn ang="0">
                        <a:pos x="5" y="33"/>
                      </a:cxn>
                      <a:cxn ang="0">
                        <a:pos x="4" y="29"/>
                      </a:cxn>
                      <a:cxn ang="0">
                        <a:pos x="4" y="9"/>
                      </a:cxn>
                      <a:cxn ang="0">
                        <a:pos x="3" y="6"/>
                      </a:cxn>
                      <a:cxn ang="0">
                        <a:pos x="3" y="0"/>
                      </a:cxn>
                    </a:cxnLst>
                    <a:rect l="0" t="0" r="r" b="b"/>
                    <a:pathLst>
                      <a:path w="12" h="33">
                        <a:moveTo>
                          <a:pt x="3" y="0"/>
                        </a:moveTo>
                        <a:lnTo>
                          <a:pt x="0" y="5"/>
                        </a:lnTo>
                        <a:lnTo>
                          <a:pt x="1" y="3"/>
                        </a:lnTo>
                        <a:lnTo>
                          <a:pt x="7" y="3"/>
                        </a:lnTo>
                        <a:lnTo>
                          <a:pt x="12" y="6"/>
                        </a:lnTo>
                        <a:lnTo>
                          <a:pt x="9" y="10"/>
                        </a:lnTo>
                        <a:lnTo>
                          <a:pt x="11" y="13"/>
                        </a:lnTo>
                        <a:lnTo>
                          <a:pt x="5" y="33"/>
                        </a:lnTo>
                        <a:lnTo>
                          <a:pt x="4" y="29"/>
                        </a:lnTo>
                        <a:lnTo>
                          <a:pt x="4" y="9"/>
                        </a:lnTo>
                        <a:lnTo>
                          <a:pt x="3" y="6"/>
                        </a:lnTo>
                        <a:lnTo>
                          <a:pt x="3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7" name="任意多边形: 形状 296"/>
                  <p:cNvSpPr>
                    <a:spLocks noChangeAspect="1"/>
                  </p:cNvSpPr>
                  <p:nvPr/>
                </p:nvSpPr>
                <p:spPr bwMode="gray">
                  <a:xfrm>
                    <a:off x="833" y="1721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13" y="9"/>
                      </a:cxn>
                      <a:cxn ang="0">
                        <a:pos x="5" y="18"/>
                      </a:cxn>
                      <a:cxn ang="0">
                        <a:pos x="0" y="9"/>
                      </a:cxn>
                      <a:cxn ang="0">
                        <a:pos x="5" y="2"/>
                      </a:cxn>
                      <a:cxn ang="0">
                        <a:pos x="10" y="0"/>
                      </a:cxn>
                      <a:cxn ang="0">
                        <a:pos x="13" y="1"/>
                      </a:cxn>
                      <a:cxn ang="0">
                        <a:pos x="26" y="1"/>
                      </a:cxn>
                      <a:cxn ang="0">
                        <a:pos x="27" y="3"/>
                      </a:cxn>
                      <a:cxn ang="0">
                        <a:pos x="13" y="9"/>
                      </a:cxn>
                    </a:cxnLst>
                    <a:rect l="0" t="0" r="r" b="b"/>
                    <a:pathLst>
                      <a:path w="27" h="18">
                        <a:moveTo>
                          <a:pt x="13" y="9"/>
                        </a:moveTo>
                        <a:lnTo>
                          <a:pt x="5" y="18"/>
                        </a:lnTo>
                        <a:lnTo>
                          <a:pt x="0" y="9"/>
                        </a:lnTo>
                        <a:lnTo>
                          <a:pt x="5" y="2"/>
                        </a:lnTo>
                        <a:lnTo>
                          <a:pt x="10" y="0"/>
                        </a:lnTo>
                        <a:lnTo>
                          <a:pt x="13" y="1"/>
                        </a:lnTo>
                        <a:lnTo>
                          <a:pt x="26" y="1"/>
                        </a:lnTo>
                        <a:lnTo>
                          <a:pt x="27" y="3"/>
                        </a:lnTo>
                        <a:lnTo>
                          <a:pt x="13" y="9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8" name="任意多边形: 形状 297"/>
                  <p:cNvSpPr>
                    <a:spLocks noChangeAspect="1"/>
                  </p:cNvSpPr>
                  <p:nvPr/>
                </p:nvSpPr>
                <p:spPr bwMode="gray">
                  <a:xfrm>
                    <a:off x="817" y="1706"/>
                    <a:ext cx="29" cy="24"/>
                  </a:xfrm>
                  <a:custGeom>
                    <a:avLst/>
                    <a:gdLst/>
                    <a:ahLst/>
                    <a:cxnLst>
                      <a:cxn ang="0">
                        <a:pos x="0" y="60"/>
                      </a:cxn>
                      <a:cxn ang="0">
                        <a:pos x="9" y="56"/>
                      </a:cxn>
                      <a:cxn ang="0">
                        <a:pos x="21" y="33"/>
                      </a:cxn>
                      <a:cxn ang="0">
                        <a:pos x="28" y="30"/>
                      </a:cxn>
                      <a:cxn ang="0">
                        <a:pos x="45" y="29"/>
                      </a:cxn>
                      <a:cxn ang="0">
                        <a:pos x="44" y="39"/>
                      </a:cxn>
                      <a:cxn ang="0">
                        <a:pos x="48" y="51"/>
                      </a:cxn>
                      <a:cxn ang="0">
                        <a:pos x="58" y="43"/>
                      </a:cxn>
                      <a:cxn ang="0">
                        <a:pos x="58" y="34"/>
                      </a:cxn>
                      <a:cxn ang="0">
                        <a:pos x="50" y="16"/>
                      </a:cxn>
                      <a:cxn ang="0">
                        <a:pos x="53" y="6"/>
                      </a:cxn>
                      <a:cxn ang="0">
                        <a:pos x="66" y="14"/>
                      </a:cxn>
                      <a:cxn ang="0">
                        <a:pos x="70" y="25"/>
                      </a:cxn>
                      <a:cxn ang="0">
                        <a:pos x="80" y="12"/>
                      </a:cxn>
                      <a:cxn ang="0">
                        <a:pos x="93" y="9"/>
                      </a:cxn>
                      <a:cxn ang="0">
                        <a:pos x="90" y="0"/>
                      </a:cxn>
                      <a:cxn ang="0">
                        <a:pos x="100" y="1"/>
                      </a:cxn>
                      <a:cxn ang="0">
                        <a:pos x="104" y="14"/>
                      </a:cxn>
                      <a:cxn ang="0">
                        <a:pos x="117" y="4"/>
                      </a:cxn>
                      <a:cxn ang="0">
                        <a:pos x="128" y="7"/>
                      </a:cxn>
                      <a:cxn ang="0">
                        <a:pos x="125" y="23"/>
                      </a:cxn>
                      <a:cxn ang="0">
                        <a:pos x="127" y="29"/>
                      </a:cxn>
                      <a:cxn ang="0">
                        <a:pos x="145" y="34"/>
                      </a:cxn>
                      <a:cxn ang="0">
                        <a:pos x="129" y="49"/>
                      </a:cxn>
                      <a:cxn ang="0">
                        <a:pos x="104" y="40"/>
                      </a:cxn>
                      <a:cxn ang="0">
                        <a:pos x="118" y="52"/>
                      </a:cxn>
                      <a:cxn ang="0">
                        <a:pos x="122" y="65"/>
                      </a:cxn>
                      <a:cxn ang="0">
                        <a:pos x="112" y="56"/>
                      </a:cxn>
                      <a:cxn ang="0">
                        <a:pos x="103" y="61"/>
                      </a:cxn>
                      <a:cxn ang="0">
                        <a:pos x="96" y="63"/>
                      </a:cxn>
                      <a:cxn ang="0">
                        <a:pos x="95" y="68"/>
                      </a:cxn>
                      <a:cxn ang="0">
                        <a:pos x="74" y="86"/>
                      </a:cxn>
                      <a:cxn ang="0">
                        <a:pos x="65" y="90"/>
                      </a:cxn>
                      <a:cxn ang="0">
                        <a:pos x="66" y="102"/>
                      </a:cxn>
                      <a:cxn ang="0">
                        <a:pos x="43" y="117"/>
                      </a:cxn>
                      <a:cxn ang="0">
                        <a:pos x="53" y="100"/>
                      </a:cxn>
                      <a:cxn ang="0">
                        <a:pos x="44" y="93"/>
                      </a:cxn>
                      <a:cxn ang="0">
                        <a:pos x="44" y="83"/>
                      </a:cxn>
                      <a:cxn ang="0">
                        <a:pos x="31" y="77"/>
                      </a:cxn>
                      <a:cxn ang="0">
                        <a:pos x="29" y="82"/>
                      </a:cxn>
                      <a:cxn ang="0">
                        <a:pos x="37" y="102"/>
                      </a:cxn>
                      <a:cxn ang="0">
                        <a:pos x="20" y="98"/>
                      </a:cxn>
                      <a:cxn ang="0">
                        <a:pos x="16" y="78"/>
                      </a:cxn>
                      <a:cxn ang="0">
                        <a:pos x="7" y="66"/>
                      </a:cxn>
                    </a:cxnLst>
                    <a:rect l="0" t="0" r="r" b="b"/>
                    <a:pathLst>
                      <a:path w="145" h="117">
                        <a:moveTo>
                          <a:pt x="4" y="59"/>
                        </a:moveTo>
                        <a:lnTo>
                          <a:pt x="0" y="60"/>
                        </a:lnTo>
                        <a:lnTo>
                          <a:pt x="0" y="56"/>
                        </a:lnTo>
                        <a:lnTo>
                          <a:pt x="9" y="56"/>
                        </a:lnTo>
                        <a:lnTo>
                          <a:pt x="9" y="47"/>
                        </a:lnTo>
                        <a:lnTo>
                          <a:pt x="21" y="33"/>
                        </a:lnTo>
                        <a:lnTo>
                          <a:pt x="25" y="34"/>
                        </a:lnTo>
                        <a:lnTo>
                          <a:pt x="28" y="30"/>
                        </a:lnTo>
                        <a:lnTo>
                          <a:pt x="39" y="29"/>
                        </a:lnTo>
                        <a:lnTo>
                          <a:pt x="45" y="29"/>
                        </a:lnTo>
                        <a:lnTo>
                          <a:pt x="39" y="38"/>
                        </a:lnTo>
                        <a:lnTo>
                          <a:pt x="44" y="39"/>
                        </a:lnTo>
                        <a:lnTo>
                          <a:pt x="47" y="44"/>
                        </a:lnTo>
                        <a:lnTo>
                          <a:pt x="48" y="51"/>
                        </a:lnTo>
                        <a:lnTo>
                          <a:pt x="57" y="54"/>
                        </a:lnTo>
                        <a:lnTo>
                          <a:pt x="58" y="43"/>
                        </a:lnTo>
                        <a:lnTo>
                          <a:pt x="60" y="39"/>
                        </a:lnTo>
                        <a:lnTo>
                          <a:pt x="58" y="34"/>
                        </a:lnTo>
                        <a:lnTo>
                          <a:pt x="63" y="32"/>
                        </a:lnTo>
                        <a:lnTo>
                          <a:pt x="50" y="16"/>
                        </a:lnTo>
                        <a:lnTo>
                          <a:pt x="49" y="9"/>
                        </a:lnTo>
                        <a:lnTo>
                          <a:pt x="53" y="6"/>
                        </a:lnTo>
                        <a:lnTo>
                          <a:pt x="61" y="4"/>
                        </a:lnTo>
                        <a:lnTo>
                          <a:pt x="66" y="14"/>
                        </a:lnTo>
                        <a:lnTo>
                          <a:pt x="68" y="24"/>
                        </a:lnTo>
                        <a:lnTo>
                          <a:pt x="70" y="25"/>
                        </a:lnTo>
                        <a:lnTo>
                          <a:pt x="75" y="16"/>
                        </a:lnTo>
                        <a:lnTo>
                          <a:pt x="80" y="12"/>
                        </a:lnTo>
                        <a:lnTo>
                          <a:pt x="90" y="14"/>
                        </a:lnTo>
                        <a:lnTo>
                          <a:pt x="93" y="9"/>
                        </a:lnTo>
                        <a:lnTo>
                          <a:pt x="95" y="6"/>
                        </a:lnTo>
                        <a:lnTo>
                          <a:pt x="90" y="0"/>
                        </a:lnTo>
                        <a:lnTo>
                          <a:pt x="96" y="2"/>
                        </a:lnTo>
                        <a:lnTo>
                          <a:pt x="100" y="1"/>
                        </a:lnTo>
                        <a:lnTo>
                          <a:pt x="104" y="2"/>
                        </a:lnTo>
                        <a:lnTo>
                          <a:pt x="104" y="14"/>
                        </a:lnTo>
                        <a:lnTo>
                          <a:pt x="108" y="18"/>
                        </a:lnTo>
                        <a:lnTo>
                          <a:pt x="117" y="4"/>
                        </a:lnTo>
                        <a:lnTo>
                          <a:pt x="125" y="2"/>
                        </a:lnTo>
                        <a:lnTo>
                          <a:pt x="128" y="7"/>
                        </a:lnTo>
                        <a:lnTo>
                          <a:pt x="127" y="20"/>
                        </a:lnTo>
                        <a:lnTo>
                          <a:pt x="125" y="23"/>
                        </a:lnTo>
                        <a:lnTo>
                          <a:pt x="125" y="29"/>
                        </a:lnTo>
                        <a:lnTo>
                          <a:pt x="127" y="29"/>
                        </a:lnTo>
                        <a:lnTo>
                          <a:pt x="128" y="34"/>
                        </a:lnTo>
                        <a:lnTo>
                          <a:pt x="145" y="34"/>
                        </a:lnTo>
                        <a:lnTo>
                          <a:pt x="138" y="49"/>
                        </a:lnTo>
                        <a:lnTo>
                          <a:pt x="129" y="49"/>
                        </a:lnTo>
                        <a:lnTo>
                          <a:pt x="111" y="39"/>
                        </a:lnTo>
                        <a:lnTo>
                          <a:pt x="104" y="40"/>
                        </a:lnTo>
                        <a:lnTo>
                          <a:pt x="102" y="49"/>
                        </a:lnTo>
                        <a:lnTo>
                          <a:pt x="118" y="52"/>
                        </a:lnTo>
                        <a:lnTo>
                          <a:pt x="122" y="56"/>
                        </a:lnTo>
                        <a:lnTo>
                          <a:pt x="122" y="65"/>
                        </a:lnTo>
                        <a:lnTo>
                          <a:pt x="112" y="63"/>
                        </a:lnTo>
                        <a:lnTo>
                          <a:pt x="112" y="56"/>
                        </a:lnTo>
                        <a:lnTo>
                          <a:pt x="108" y="56"/>
                        </a:lnTo>
                        <a:lnTo>
                          <a:pt x="103" y="61"/>
                        </a:lnTo>
                        <a:lnTo>
                          <a:pt x="93" y="63"/>
                        </a:lnTo>
                        <a:lnTo>
                          <a:pt x="96" y="63"/>
                        </a:lnTo>
                        <a:lnTo>
                          <a:pt x="100" y="68"/>
                        </a:lnTo>
                        <a:lnTo>
                          <a:pt x="95" y="68"/>
                        </a:lnTo>
                        <a:lnTo>
                          <a:pt x="84" y="72"/>
                        </a:lnTo>
                        <a:lnTo>
                          <a:pt x="74" y="86"/>
                        </a:lnTo>
                        <a:lnTo>
                          <a:pt x="66" y="87"/>
                        </a:lnTo>
                        <a:lnTo>
                          <a:pt x="65" y="90"/>
                        </a:lnTo>
                        <a:lnTo>
                          <a:pt x="66" y="94"/>
                        </a:lnTo>
                        <a:lnTo>
                          <a:pt x="66" y="102"/>
                        </a:lnTo>
                        <a:lnTo>
                          <a:pt x="63" y="109"/>
                        </a:lnTo>
                        <a:lnTo>
                          <a:pt x="43" y="117"/>
                        </a:lnTo>
                        <a:lnTo>
                          <a:pt x="47" y="108"/>
                        </a:lnTo>
                        <a:lnTo>
                          <a:pt x="53" y="100"/>
                        </a:lnTo>
                        <a:lnTo>
                          <a:pt x="53" y="95"/>
                        </a:lnTo>
                        <a:lnTo>
                          <a:pt x="44" y="93"/>
                        </a:lnTo>
                        <a:lnTo>
                          <a:pt x="43" y="87"/>
                        </a:lnTo>
                        <a:lnTo>
                          <a:pt x="44" y="83"/>
                        </a:lnTo>
                        <a:lnTo>
                          <a:pt x="39" y="79"/>
                        </a:lnTo>
                        <a:lnTo>
                          <a:pt x="31" y="77"/>
                        </a:lnTo>
                        <a:lnTo>
                          <a:pt x="27" y="79"/>
                        </a:lnTo>
                        <a:lnTo>
                          <a:pt x="29" y="82"/>
                        </a:lnTo>
                        <a:lnTo>
                          <a:pt x="36" y="83"/>
                        </a:lnTo>
                        <a:lnTo>
                          <a:pt x="37" y="102"/>
                        </a:lnTo>
                        <a:lnTo>
                          <a:pt x="29" y="106"/>
                        </a:lnTo>
                        <a:lnTo>
                          <a:pt x="20" y="98"/>
                        </a:lnTo>
                        <a:lnTo>
                          <a:pt x="17" y="88"/>
                        </a:lnTo>
                        <a:lnTo>
                          <a:pt x="16" y="78"/>
                        </a:lnTo>
                        <a:lnTo>
                          <a:pt x="14" y="68"/>
                        </a:lnTo>
                        <a:lnTo>
                          <a:pt x="7" y="66"/>
                        </a:lnTo>
                        <a:lnTo>
                          <a:pt x="4" y="59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9" name="任意多边形: 形状 298"/>
                  <p:cNvSpPr>
                    <a:spLocks noChangeAspect="1"/>
                  </p:cNvSpPr>
                  <p:nvPr/>
                </p:nvSpPr>
                <p:spPr bwMode="gray">
                  <a:xfrm>
                    <a:off x="679" y="1356"/>
                    <a:ext cx="328" cy="411"/>
                  </a:xfrm>
                  <a:custGeom>
                    <a:avLst/>
                    <a:gdLst/>
                    <a:ahLst/>
                    <a:cxnLst>
                      <a:cxn ang="0">
                        <a:pos x="1427" y="242"/>
                      </a:cxn>
                      <a:cxn ang="0">
                        <a:pos x="1252" y="223"/>
                      </a:cxn>
                      <a:cxn ang="0">
                        <a:pos x="977" y="152"/>
                      </a:cxn>
                      <a:cxn ang="0">
                        <a:pos x="845" y="94"/>
                      </a:cxn>
                      <a:cxn ang="0">
                        <a:pos x="709" y="40"/>
                      </a:cxn>
                      <a:cxn ang="0">
                        <a:pos x="672" y="64"/>
                      </a:cxn>
                      <a:cxn ang="0">
                        <a:pos x="602" y="33"/>
                      </a:cxn>
                      <a:cxn ang="0">
                        <a:pos x="466" y="88"/>
                      </a:cxn>
                      <a:cxn ang="0">
                        <a:pos x="440" y="158"/>
                      </a:cxn>
                      <a:cxn ang="0">
                        <a:pos x="353" y="233"/>
                      </a:cxn>
                      <a:cxn ang="0">
                        <a:pos x="270" y="323"/>
                      </a:cxn>
                      <a:cxn ang="0">
                        <a:pos x="102" y="459"/>
                      </a:cxn>
                      <a:cxn ang="0">
                        <a:pos x="233" y="608"/>
                      </a:cxn>
                      <a:cxn ang="0">
                        <a:pos x="319" y="670"/>
                      </a:cxn>
                      <a:cxn ang="0">
                        <a:pos x="436" y="717"/>
                      </a:cxn>
                      <a:cxn ang="0">
                        <a:pos x="392" y="748"/>
                      </a:cxn>
                      <a:cxn ang="0">
                        <a:pos x="393" y="780"/>
                      </a:cxn>
                      <a:cxn ang="0">
                        <a:pos x="289" y="796"/>
                      </a:cxn>
                      <a:cxn ang="0">
                        <a:pos x="160" y="749"/>
                      </a:cxn>
                      <a:cxn ang="0">
                        <a:pos x="36" y="829"/>
                      </a:cxn>
                      <a:cxn ang="0">
                        <a:pos x="70" y="906"/>
                      </a:cxn>
                      <a:cxn ang="0">
                        <a:pos x="270" y="1001"/>
                      </a:cxn>
                      <a:cxn ang="0">
                        <a:pos x="405" y="970"/>
                      </a:cxn>
                      <a:cxn ang="0">
                        <a:pos x="394" y="1115"/>
                      </a:cxn>
                      <a:cxn ang="0">
                        <a:pos x="256" y="1179"/>
                      </a:cxn>
                      <a:cxn ang="0">
                        <a:pos x="127" y="1305"/>
                      </a:cxn>
                      <a:cxn ang="0">
                        <a:pos x="155" y="1358"/>
                      </a:cxn>
                      <a:cxn ang="0">
                        <a:pos x="193" y="1420"/>
                      </a:cxn>
                      <a:cxn ang="0">
                        <a:pos x="222" y="1535"/>
                      </a:cxn>
                      <a:cxn ang="0">
                        <a:pos x="313" y="1517"/>
                      </a:cxn>
                      <a:cxn ang="0">
                        <a:pos x="349" y="1583"/>
                      </a:cxn>
                      <a:cxn ang="0">
                        <a:pos x="345" y="1683"/>
                      </a:cxn>
                      <a:cxn ang="0">
                        <a:pos x="461" y="1652"/>
                      </a:cxn>
                      <a:cxn ang="0">
                        <a:pos x="548" y="1679"/>
                      </a:cxn>
                      <a:cxn ang="0">
                        <a:pos x="549" y="1814"/>
                      </a:cxn>
                      <a:cxn ang="0">
                        <a:pos x="414" y="1939"/>
                      </a:cxn>
                      <a:cxn ang="0">
                        <a:pos x="326" y="1968"/>
                      </a:cxn>
                      <a:cxn ang="0">
                        <a:pos x="263" y="2054"/>
                      </a:cxn>
                      <a:cxn ang="0">
                        <a:pos x="334" y="2020"/>
                      </a:cxn>
                      <a:cxn ang="0">
                        <a:pos x="432" y="1975"/>
                      </a:cxn>
                      <a:cxn ang="0">
                        <a:pos x="515" y="1925"/>
                      </a:cxn>
                      <a:cxn ang="0">
                        <a:pos x="576" y="1872"/>
                      </a:cxn>
                      <a:cxn ang="0">
                        <a:pos x="658" y="1788"/>
                      </a:cxn>
                      <a:cxn ang="0">
                        <a:pos x="767" y="1707"/>
                      </a:cxn>
                      <a:cxn ang="0">
                        <a:pos x="785" y="1592"/>
                      </a:cxn>
                      <a:cxn ang="0">
                        <a:pos x="827" y="1501"/>
                      </a:cxn>
                      <a:cxn ang="0">
                        <a:pos x="983" y="1287"/>
                      </a:cxn>
                      <a:cxn ang="0">
                        <a:pos x="1042" y="1436"/>
                      </a:cxn>
                      <a:cxn ang="0">
                        <a:pos x="892" y="1567"/>
                      </a:cxn>
                      <a:cxn ang="0">
                        <a:pos x="892" y="1617"/>
                      </a:cxn>
                      <a:cxn ang="0">
                        <a:pos x="1000" y="1550"/>
                      </a:cxn>
                      <a:cxn ang="0">
                        <a:pos x="1088" y="1509"/>
                      </a:cxn>
                      <a:cxn ang="0">
                        <a:pos x="1066" y="1448"/>
                      </a:cxn>
                      <a:cxn ang="0">
                        <a:pos x="1115" y="1405"/>
                      </a:cxn>
                      <a:cxn ang="0">
                        <a:pos x="1168" y="1454"/>
                      </a:cxn>
                      <a:cxn ang="0">
                        <a:pos x="1263" y="1481"/>
                      </a:cxn>
                      <a:cxn ang="0">
                        <a:pos x="1383" y="1528"/>
                      </a:cxn>
                      <a:cxn ang="0">
                        <a:pos x="1574" y="1540"/>
                      </a:cxn>
                      <a:cxn ang="0">
                        <a:pos x="1564" y="1570"/>
                      </a:cxn>
                      <a:cxn ang="0">
                        <a:pos x="1628" y="1599"/>
                      </a:cxn>
                    </a:cxnLst>
                    <a:rect l="0" t="0" r="r" b="b"/>
                    <a:pathLst>
                      <a:path w="1638" h="2054">
                        <a:moveTo>
                          <a:pt x="1486" y="1466"/>
                        </a:moveTo>
                        <a:lnTo>
                          <a:pt x="1486" y="1356"/>
                        </a:lnTo>
                        <a:lnTo>
                          <a:pt x="1486" y="1249"/>
                        </a:lnTo>
                        <a:lnTo>
                          <a:pt x="1486" y="1148"/>
                        </a:lnTo>
                        <a:lnTo>
                          <a:pt x="1486" y="1039"/>
                        </a:lnTo>
                        <a:lnTo>
                          <a:pt x="1486" y="915"/>
                        </a:lnTo>
                        <a:lnTo>
                          <a:pt x="1486" y="793"/>
                        </a:lnTo>
                        <a:lnTo>
                          <a:pt x="1486" y="678"/>
                        </a:lnTo>
                        <a:lnTo>
                          <a:pt x="1486" y="553"/>
                        </a:lnTo>
                        <a:lnTo>
                          <a:pt x="1486" y="409"/>
                        </a:lnTo>
                        <a:lnTo>
                          <a:pt x="1486" y="266"/>
                        </a:lnTo>
                        <a:lnTo>
                          <a:pt x="1484" y="263"/>
                        </a:lnTo>
                        <a:lnTo>
                          <a:pt x="1477" y="263"/>
                        </a:lnTo>
                        <a:lnTo>
                          <a:pt x="1475" y="270"/>
                        </a:lnTo>
                        <a:lnTo>
                          <a:pt x="1470" y="280"/>
                        </a:lnTo>
                        <a:lnTo>
                          <a:pt x="1467" y="276"/>
                        </a:lnTo>
                        <a:lnTo>
                          <a:pt x="1456" y="259"/>
                        </a:lnTo>
                        <a:lnTo>
                          <a:pt x="1429" y="248"/>
                        </a:lnTo>
                        <a:lnTo>
                          <a:pt x="1427" y="242"/>
                        </a:lnTo>
                        <a:lnTo>
                          <a:pt x="1408" y="232"/>
                        </a:lnTo>
                        <a:lnTo>
                          <a:pt x="1408" y="228"/>
                        </a:lnTo>
                        <a:lnTo>
                          <a:pt x="1403" y="221"/>
                        </a:lnTo>
                        <a:lnTo>
                          <a:pt x="1365" y="201"/>
                        </a:lnTo>
                        <a:lnTo>
                          <a:pt x="1361" y="205"/>
                        </a:lnTo>
                        <a:lnTo>
                          <a:pt x="1355" y="206"/>
                        </a:lnTo>
                        <a:lnTo>
                          <a:pt x="1350" y="202"/>
                        </a:lnTo>
                        <a:lnTo>
                          <a:pt x="1351" y="214"/>
                        </a:lnTo>
                        <a:lnTo>
                          <a:pt x="1349" y="220"/>
                        </a:lnTo>
                        <a:lnTo>
                          <a:pt x="1341" y="209"/>
                        </a:lnTo>
                        <a:lnTo>
                          <a:pt x="1335" y="205"/>
                        </a:lnTo>
                        <a:lnTo>
                          <a:pt x="1330" y="209"/>
                        </a:lnTo>
                        <a:lnTo>
                          <a:pt x="1303" y="214"/>
                        </a:lnTo>
                        <a:lnTo>
                          <a:pt x="1302" y="217"/>
                        </a:lnTo>
                        <a:lnTo>
                          <a:pt x="1290" y="225"/>
                        </a:lnTo>
                        <a:lnTo>
                          <a:pt x="1280" y="225"/>
                        </a:lnTo>
                        <a:lnTo>
                          <a:pt x="1273" y="217"/>
                        </a:lnTo>
                        <a:lnTo>
                          <a:pt x="1271" y="225"/>
                        </a:lnTo>
                        <a:lnTo>
                          <a:pt x="1252" y="223"/>
                        </a:lnTo>
                        <a:lnTo>
                          <a:pt x="1251" y="221"/>
                        </a:lnTo>
                        <a:lnTo>
                          <a:pt x="1253" y="215"/>
                        </a:lnTo>
                        <a:lnTo>
                          <a:pt x="1232" y="211"/>
                        </a:lnTo>
                        <a:lnTo>
                          <a:pt x="1222" y="201"/>
                        </a:lnTo>
                        <a:lnTo>
                          <a:pt x="1211" y="194"/>
                        </a:lnTo>
                        <a:lnTo>
                          <a:pt x="1178" y="194"/>
                        </a:lnTo>
                        <a:lnTo>
                          <a:pt x="1158" y="199"/>
                        </a:lnTo>
                        <a:lnTo>
                          <a:pt x="1128" y="183"/>
                        </a:lnTo>
                        <a:lnTo>
                          <a:pt x="1115" y="180"/>
                        </a:lnTo>
                        <a:lnTo>
                          <a:pt x="1107" y="172"/>
                        </a:lnTo>
                        <a:lnTo>
                          <a:pt x="1091" y="167"/>
                        </a:lnTo>
                        <a:lnTo>
                          <a:pt x="1074" y="166"/>
                        </a:lnTo>
                        <a:lnTo>
                          <a:pt x="1072" y="156"/>
                        </a:lnTo>
                        <a:lnTo>
                          <a:pt x="1054" y="152"/>
                        </a:lnTo>
                        <a:lnTo>
                          <a:pt x="1032" y="142"/>
                        </a:lnTo>
                        <a:lnTo>
                          <a:pt x="1010" y="142"/>
                        </a:lnTo>
                        <a:lnTo>
                          <a:pt x="1001" y="148"/>
                        </a:lnTo>
                        <a:lnTo>
                          <a:pt x="975" y="158"/>
                        </a:lnTo>
                        <a:lnTo>
                          <a:pt x="977" y="152"/>
                        </a:lnTo>
                        <a:lnTo>
                          <a:pt x="985" y="151"/>
                        </a:lnTo>
                        <a:lnTo>
                          <a:pt x="983" y="144"/>
                        </a:lnTo>
                        <a:lnTo>
                          <a:pt x="977" y="141"/>
                        </a:lnTo>
                        <a:lnTo>
                          <a:pt x="967" y="140"/>
                        </a:lnTo>
                        <a:lnTo>
                          <a:pt x="929" y="151"/>
                        </a:lnTo>
                        <a:lnTo>
                          <a:pt x="899" y="148"/>
                        </a:lnTo>
                        <a:lnTo>
                          <a:pt x="908" y="140"/>
                        </a:lnTo>
                        <a:lnTo>
                          <a:pt x="909" y="132"/>
                        </a:lnTo>
                        <a:lnTo>
                          <a:pt x="872" y="132"/>
                        </a:lnTo>
                        <a:lnTo>
                          <a:pt x="866" y="129"/>
                        </a:lnTo>
                        <a:lnTo>
                          <a:pt x="887" y="128"/>
                        </a:lnTo>
                        <a:lnTo>
                          <a:pt x="882" y="120"/>
                        </a:lnTo>
                        <a:lnTo>
                          <a:pt x="872" y="120"/>
                        </a:lnTo>
                        <a:lnTo>
                          <a:pt x="870" y="114"/>
                        </a:lnTo>
                        <a:lnTo>
                          <a:pt x="877" y="99"/>
                        </a:lnTo>
                        <a:lnTo>
                          <a:pt x="877" y="87"/>
                        </a:lnTo>
                        <a:lnTo>
                          <a:pt x="859" y="80"/>
                        </a:lnTo>
                        <a:lnTo>
                          <a:pt x="843" y="80"/>
                        </a:lnTo>
                        <a:lnTo>
                          <a:pt x="845" y="94"/>
                        </a:lnTo>
                        <a:lnTo>
                          <a:pt x="843" y="91"/>
                        </a:lnTo>
                        <a:lnTo>
                          <a:pt x="835" y="94"/>
                        </a:lnTo>
                        <a:lnTo>
                          <a:pt x="832" y="81"/>
                        </a:lnTo>
                        <a:lnTo>
                          <a:pt x="827" y="69"/>
                        </a:lnTo>
                        <a:lnTo>
                          <a:pt x="817" y="69"/>
                        </a:lnTo>
                        <a:lnTo>
                          <a:pt x="807" y="71"/>
                        </a:lnTo>
                        <a:lnTo>
                          <a:pt x="790" y="83"/>
                        </a:lnTo>
                        <a:lnTo>
                          <a:pt x="785" y="75"/>
                        </a:lnTo>
                        <a:lnTo>
                          <a:pt x="778" y="80"/>
                        </a:lnTo>
                        <a:lnTo>
                          <a:pt x="771" y="91"/>
                        </a:lnTo>
                        <a:lnTo>
                          <a:pt x="763" y="91"/>
                        </a:lnTo>
                        <a:lnTo>
                          <a:pt x="757" y="83"/>
                        </a:lnTo>
                        <a:lnTo>
                          <a:pt x="747" y="83"/>
                        </a:lnTo>
                        <a:lnTo>
                          <a:pt x="740" y="78"/>
                        </a:lnTo>
                        <a:lnTo>
                          <a:pt x="744" y="70"/>
                        </a:lnTo>
                        <a:lnTo>
                          <a:pt x="733" y="45"/>
                        </a:lnTo>
                        <a:lnTo>
                          <a:pt x="716" y="39"/>
                        </a:lnTo>
                        <a:lnTo>
                          <a:pt x="716" y="48"/>
                        </a:lnTo>
                        <a:lnTo>
                          <a:pt x="709" y="40"/>
                        </a:lnTo>
                        <a:lnTo>
                          <a:pt x="710" y="51"/>
                        </a:lnTo>
                        <a:lnTo>
                          <a:pt x="704" y="51"/>
                        </a:lnTo>
                        <a:lnTo>
                          <a:pt x="697" y="58"/>
                        </a:lnTo>
                        <a:lnTo>
                          <a:pt x="695" y="72"/>
                        </a:lnTo>
                        <a:lnTo>
                          <a:pt x="704" y="83"/>
                        </a:lnTo>
                        <a:lnTo>
                          <a:pt x="704" y="91"/>
                        </a:lnTo>
                        <a:lnTo>
                          <a:pt x="705" y="103"/>
                        </a:lnTo>
                        <a:lnTo>
                          <a:pt x="695" y="103"/>
                        </a:lnTo>
                        <a:lnTo>
                          <a:pt x="694" y="94"/>
                        </a:lnTo>
                        <a:lnTo>
                          <a:pt x="688" y="87"/>
                        </a:lnTo>
                        <a:lnTo>
                          <a:pt x="683" y="94"/>
                        </a:lnTo>
                        <a:lnTo>
                          <a:pt x="678" y="83"/>
                        </a:lnTo>
                        <a:lnTo>
                          <a:pt x="676" y="96"/>
                        </a:lnTo>
                        <a:lnTo>
                          <a:pt x="657" y="83"/>
                        </a:lnTo>
                        <a:lnTo>
                          <a:pt x="649" y="82"/>
                        </a:lnTo>
                        <a:lnTo>
                          <a:pt x="646" y="85"/>
                        </a:lnTo>
                        <a:lnTo>
                          <a:pt x="654" y="66"/>
                        </a:lnTo>
                        <a:lnTo>
                          <a:pt x="660" y="70"/>
                        </a:lnTo>
                        <a:lnTo>
                          <a:pt x="672" y="64"/>
                        </a:lnTo>
                        <a:lnTo>
                          <a:pt x="689" y="49"/>
                        </a:lnTo>
                        <a:lnTo>
                          <a:pt x="690" y="42"/>
                        </a:lnTo>
                        <a:lnTo>
                          <a:pt x="689" y="33"/>
                        </a:lnTo>
                        <a:lnTo>
                          <a:pt x="681" y="26"/>
                        </a:lnTo>
                        <a:lnTo>
                          <a:pt x="661" y="30"/>
                        </a:lnTo>
                        <a:lnTo>
                          <a:pt x="660" y="27"/>
                        </a:lnTo>
                        <a:lnTo>
                          <a:pt x="658" y="16"/>
                        </a:lnTo>
                        <a:lnTo>
                          <a:pt x="650" y="11"/>
                        </a:lnTo>
                        <a:lnTo>
                          <a:pt x="642" y="15"/>
                        </a:lnTo>
                        <a:lnTo>
                          <a:pt x="635" y="10"/>
                        </a:lnTo>
                        <a:lnTo>
                          <a:pt x="627" y="0"/>
                        </a:lnTo>
                        <a:lnTo>
                          <a:pt x="622" y="3"/>
                        </a:lnTo>
                        <a:lnTo>
                          <a:pt x="619" y="10"/>
                        </a:lnTo>
                        <a:lnTo>
                          <a:pt x="613" y="17"/>
                        </a:lnTo>
                        <a:lnTo>
                          <a:pt x="612" y="24"/>
                        </a:lnTo>
                        <a:lnTo>
                          <a:pt x="609" y="22"/>
                        </a:lnTo>
                        <a:lnTo>
                          <a:pt x="612" y="33"/>
                        </a:lnTo>
                        <a:lnTo>
                          <a:pt x="608" y="37"/>
                        </a:lnTo>
                        <a:lnTo>
                          <a:pt x="602" y="33"/>
                        </a:lnTo>
                        <a:lnTo>
                          <a:pt x="598" y="35"/>
                        </a:lnTo>
                        <a:lnTo>
                          <a:pt x="597" y="40"/>
                        </a:lnTo>
                        <a:lnTo>
                          <a:pt x="591" y="48"/>
                        </a:lnTo>
                        <a:lnTo>
                          <a:pt x="584" y="60"/>
                        </a:lnTo>
                        <a:lnTo>
                          <a:pt x="558" y="86"/>
                        </a:lnTo>
                        <a:lnTo>
                          <a:pt x="536" y="86"/>
                        </a:lnTo>
                        <a:lnTo>
                          <a:pt x="537" y="91"/>
                        </a:lnTo>
                        <a:lnTo>
                          <a:pt x="511" y="96"/>
                        </a:lnTo>
                        <a:lnTo>
                          <a:pt x="491" y="91"/>
                        </a:lnTo>
                        <a:lnTo>
                          <a:pt x="495" y="96"/>
                        </a:lnTo>
                        <a:lnTo>
                          <a:pt x="486" y="101"/>
                        </a:lnTo>
                        <a:lnTo>
                          <a:pt x="489" y="113"/>
                        </a:lnTo>
                        <a:lnTo>
                          <a:pt x="472" y="103"/>
                        </a:lnTo>
                        <a:lnTo>
                          <a:pt x="480" y="92"/>
                        </a:lnTo>
                        <a:lnTo>
                          <a:pt x="483" y="83"/>
                        </a:lnTo>
                        <a:lnTo>
                          <a:pt x="496" y="78"/>
                        </a:lnTo>
                        <a:lnTo>
                          <a:pt x="500" y="73"/>
                        </a:lnTo>
                        <a:lnTo>
                          <a:pt x="478" y="81"/>
                        </a:lnTo>
                        <a:lnTo>
                          <a:pt x="466" y="88"/>
                        </a:lnTo>
                        <a:lnTo>
                          <a:pt x="452" y="101"/>
                        </a:lnTo>
                        <a:lnTo>
                          <a:pt x="448" y="109"/>
                        </a:lnTo>
                        <a:lnTo>
                          <a:pt x="448" y="113"/>
                        </a:lnTo>
                        <a:lnTo>
                          <a:pt x="440" y="116"/>
                        </a:lnTo>
                        <a:lnTo>
                          <a:pt x="445" y="121"/>
                        </a:lnTo>
                        <a:lnTo>
                          <a:pt x="452" y="124"/>
                        </a:lnTo>
                        <a:lnTo>
                          <a:pt x="457" y="136"/>
                        </a:lnTo>
                        <a:lnTo>
                          <a:pt x="464" y="141"/>
                        </a:lnTo>
                        <a:lnTo>
                          <a:pt x="474" y="139"/>
                        </a:lnTo>
                        <a:lnTo>
                          <a:pt x="461" y="145"/>
                        </a:lnTo>
                        <a:lnTo>
                          <a:pt x="453" y="145"/>
                        </a:lnTo>
                        <a:lnTo>
                          <a:pt x="450" y="155"/>
                        </a:lnTo>
                        <a:lnTo>
                          <a:pt x="453" y="162"/>
                        </a:lnTo>
                        <a:lnTo>
                          <a:pt x="452" y="174"/>
                        </a:lnTo>
                        <a:lnTo>
                          <a:pt x="447" y="182"/>
                        </a:lnTo>
                        <a:lnTo>
                          <a:pt x="442" y="175"/>
                        </a:lnTo>
                        <a:lnTo>
                          <a:pt x="442" y="162"/>
                        </a:lnTo>
                        <a:lnTo>
                          <a:pt x="434" y="168"/>
                        </a:lnTo>
                        <a:lnTo>
                          <a:pt x="440" y="158"/>
                        </a:lnTo>
                        <a:lnTo>
                          <a:pt x="439" y="146"/>
                        </a:lnTo>
                        <a:lnTo>
                          <a:pt x="445" y="140"/>
                        </a:lnTo>
                        <a:lnTo>
                          <a:pt x="442" y="131"/>
                        </a:lnTo>
                        <a:lnTo>
                          <a:pt x="432" y="128"/>
                        </a:lnTo>
                        <a:lnTo>
                          <a:pt x="405" y="148"/>
                        </a:lnTo>
                        <a:lnTo>
                          <a:pt x="405" y="152"/>
                        </a:lnTo>
                        <a:lnTo>
                          <a:pt x="418" y="145"/>
                        </a:lnTo>
                        <a:lnTo>
                          <a:pt x="408" y="156"/>
                        </a:lnTo>
                        <a:lnTo>
                          <a:pt x="366" y="184"/>
                        </a:lnTo>
                        <a:lnTo>
                          <a:pt x="348" y="188"/>
                        </a:lnTo>
                        <a:lnTo>
                          <a:pt x="338" y="200"/>
                        </a:lnTo>
                        <a:lnTo>
                          <a:pt x="342" y="191"/>
                        </a:lnTo>
                        <a:lnTo>
                          <a:pt x="342" y="183"/>
                        </a:lnTo>
                        <a:lnTo>
                          <a:pt x="348" y="177"/>
                        </a:lnTo>
                        <a:lnTo>
                          <a:pt x="337" y="175"/>
                        </a:lnTo>
                        <a:lnTo>
                          <a:pt x="326" y="200"/>
                        </a:lnTo>
                        <a:lnTo>
                          <a:pt x="323" y="211"/>
                        </a:lnTo>
                        <a:lnTo>
                          <a:pt x="342" y="228"/>
                        </a:lnTo>
                        <a:lnTo>
                          <a:pt x="353" y="233"/>
                        </a:lnTo>
                        <a:lnTo>
                          <a:pt x="353" y="239"/>
                        </a:lnTo>
                        <a:lnTo>
                          <a:pt x="324" y="225"/>
                        </a:lnTo>
                        <a:lnTo>
                          <a:pt x="321" y="218"/>
                        </a:lnTo>
                        <a:lnTo>
                          <a:pt x="312" y="217"/>
                        </a:lnTo>
                        <a:lnTo>
                          <a:pt x="307" y="227"/>
                        </a:lnTo>
                        <a:lnTo>
                          <a:pt x="285" y="253"/>
                        </a:lnTo>
                        <a:lnTo>
                          <a:pt x="295" y="258"/>
                        </a:lnTo>
                        <a:lnTo>
                          <a:pt x="318" y="259"/>
                        </a:lnTo>
                        <a:lnTo>
                          <a:pt x="314" y="261"/>
                        </a:lnTo>
                        <a:lnTo>
                          <a:pt x="287" y="261"/>
                        </a:lnTo>
                        <a:lnTo>
                          <a:pt x="280" y="264"/>
                        </a:lnTo>
                        <a:lnTo>
                          <a:pt x="279" y="268"/>
                        </a:lnTo>
                        <a:lnTo>
                          <a:pt x="291" y="282"/>
                        </a:lnTo>
                        <a:lnTo>
                          <a:pt x="302" y="288"/>
                        </a:lnTo>
                        <a:lnTo>
                          <a:pt x="299" y="293"/>
                        </a:lnTo>
                        <a:lnTo>
                          <a:pt x="279" y="279"/>
                        </a:lnTo>
                        <a:lnTo>
                          <a:pt x="280" y="287"/>
                        </a:lnTo>
                        <a:lnTo>
                          <a:pt x="273" y="318"/>
                        </a:lnTo>
                        <a:lnTo>
                          <a:pt x="270" y="323"/>
                        </a:lnTo>
                        <a:lnTo>
                          <a:pt x="269" y="306"/>
                        </a:lnTo>
                        <a:lnTo>
                          <a:pt x="263" y="331"/>
                        </a:lnTo>
                        <a:lnTo>
                          <a:pt x="251" y="356"/>
                        </a:lnTo>
                        <a:lnTo>
                          <a:pt x="226" y="379"/>
                        </a:lnTo>
                        <a:lnTo>
                          <a:pt x="189" y="388"/>
                        </a:lnTo>
                        <a:lnTo>
                          <a:pt x="155" y="393"/>
                        </a:lnTo>
                        <a:lnTo>
                          <a:pt x="127" y="401"/>
                        </a:lnTo>
                        <a:lnTo>
                          <a:pt x="117" y="400"/>
                        </a:lnTo>
                        <a:lnTo>
                          <a:pt x="125" y="397"/>
                        </a:lnTo>
                        <a:lnTo>
                          <a:pt x="124" y="393"/>
                        </a:lnTo>
                        <a:lnTo>
                          <a:pt x="102" y="395"/>
                        </a:lnTo>
                        <a:lnTo>
                          <a:pt x="102" y="397"/>
                        </a:lnTo>
                        <a:lnTo>
                          <a:pt x="103" y="401"/>
                        </a:lnTo>
                        <a:lnTo>
                          <a:pt x="101" y="419"/>
                        </a:lnTo>
                        <a:lnTo>
                          <a:pt x="101" y="435"/>
                        </a:lnTo>
                        <a:lnTo>
                          <a:pt x="98" y="453"/>
                        </a:lnTo>
                        <a:lnTo>
                          <a:pt x="103" y="455"/>
                        </a:lnTo>
                        <a:lnTo>
                          <a:pt x="108" y="452"/>
                        </a:lnTo>
                        <a:lnTo>
                          <a:pt x="102" y="459"/>
                        </a:lnTo>
                        <a:lnTo>
                          <a:pt x="88" y="465"/>
                        </a:lnTo>
                        <a:lnTo>
                          <a:pt x="85" y="471"/>
                        </a:lnTo>
                        <a:lnTo>
                          <a:pt x="79" y="471"/>
                        </a:lnTo>
                        <a:lnTo>
                          <a:pt x="86" y="465"/>
                        </a:lnTo>
                        <a:lnTo>
                          <a:pt x="88" y="457"/>
                        </a:lnTo>
                        <a:lnTo>
                          <a:pt x="86" y="458"/>
                        </a:lnTo>
                        <a:lnTo>
                          <a:pt x="71" y="468"/>
                        </a:lnTo>
                        <a:lnTo>
                          <a:pt x="69" y="474"/>
                        </a:lnTo>
                        <a:lnTo>
                          <a:pt x="102" y="489"/>
                        </a:lnTo>
                        <a:lnTo>
                          <a:pt x="112" y="500"/>
                        </a:lnTo>
                        <a:lnTo>
                          <a:pt x="118" y="511"/>
                        </a:lnTo>
                        <a:lnTo>
                          <a:pt x="140" y="524"/>
                        </a:lnTo>
                        <a:lnTo>
                          <a:pt x="152" y="527"/>
                        </a:lnTo>
                        <a:lnTo>
                          <a:pt x="182" y="556"/>
                        </a:lnTo>
                        <a:lnTo>
                          <a:pt x="206" y="572"/>
                        </a:lnTo>
                        <a:lnTo>
                          <a:pt x="221" y="587"/>
                        </a:lnTo>
                        <a:lnTo>
                          <a:pt x="221" y="592"/>
                        </a:lnTo>
                        <a:lnTo>
                          <a:pt x="230" y="599"/>
                        </a:lnTo>
                        <a:lnTo>
                          <a:pt x="233" y="608"/>
                        </a:lnTo>
                        <a:lnTo>
                          <a:pt x="237" y="621"/>
                        </a:lnTo>
                        <a:lnTo>
                          <a:pt x="241" y="626"/>
                        </a:lnTo>
                        <a:lnTo>
                          <a:pt x="238" y="629"/>
                        </a:lnTo>
                        <a:lnTo>
                          <a:pt x="240" y="641"/>
                        </a:lnTo>
                        <a:lnTo>
                          <a:pt x="244" y="657"/>
                        </a:lnTo>
                        <a:lnTo>
                          <a:pt x="259" y="659"/>
                        </a:lnTo>
                        <a:lnTo>
                          <a:pt x="268" y="666"/>
                        </a:lnTo>
                        <a:lnTo>
                          <a:pt x="291" y="675"/>
                        </a:lnTo>
                        <a:lnTo>
                          <a:pt x="287" y="670"/>
                        </a:lnTo>
                        <a:lnTo>
                          <a:pt x="292" y="666"/>
                        </a:lnTo>
                        <a:lnTo>
                          <a:pt x="294" y="658"/>
                        </a:lnTo>
                        <a:lnTo>
                          <a:pt x="308" y="659"/>
                        </a:lnTo>
                        <a:lnTo>
                          <a:pt x="310" y="657"/>
                        </a:lnTo>
                        <a:lnTo>
                          <a:pt x="307" y="651"/>
                        </a:lnTo>
                        <a:lnTo>
                          <a:pt x="313" y="648"/>
                        </a:lnTo>
                        <a:lnTo>
                          <a:pt x="317" y="648"/>
                        </a:lnTo>
                        <a:lnTo>
                          <a:pt x="305" y="673"/>
                        </a:lnTo>
                        <a:lnTo>
                          <a:pt x="310" y="677"/>
                        </a:lnTo>
                        <a:lnTo>
                          <a:pt x="319" y="670"/>
                        </a:lnTo>
                        <a:lnTo>
                          <a:pt x="335" y="666"/>
                        </a:lnTo>
                        <a:lnTo>
                          <a:pt x="348" y="667"/>
                        </a:lnTo>
                        <a:lnTo>
                          <a:pt x="354" y="669"/>
                        </a:lnTo>
                        <a:lnTo>
                          <a:pt x="362" y="678"/>
                        </a:lnTo>
                        <a:lnTo>
                          <a:pt x="359" y="683"/>
                        </a:lnTo>
                        <a:lnTo>
                          <a:pt x="349" y="686"/>
                        </a:lnTo>
                        <a:lnTo>
                          <a:pt x="343" y="705"/>
                        </a:lnTo>
                        <a:lnTo>
                          <a:pt x="355" y="723"/>
                        </a:lnTo>
                        <a:lnTo>
                          <a:pt x="372" y="736"/>
                        </a:lnTo>
                        <a:lnTo>
                          <a:pt x="375" y="729"/>
                        </a:lnTo>
                        <a:lnTo>
                          <a:pt x="375" y="718"/>
                        </a:lnTo>
                        <a:lnTo>
                          <a:pt x="378" y="713"/>
                        </a:lnTo>
                        <a:lnTo>
                          <a:pt x="377" y="724"/>
                        </a:lnTo>
                        <a:lnTo>
                          <a:pt x="381" y="727"/>
                        </a:lnTo>
                        <a:lnTo>
                          <a:pt x="383" y="721"/>
                        </a:lnTo>
                        <a:lnTo>
                          <a:pt x="399" y="720"/>
                        </a:lnTo>
                        <a:lnTo>
                          <a:pt x="415" y="731"/>
                        </a:lnTo>
                        <a:lnTo>
                          <a:pt x="427" y="727"/>
                        </a:lnTo>
                        <a:lnTo>
                          <a:pt x="436" y="717"/>
                        </a:lnTo>
                        <a:lnTo>
                          <a:pt x="446" y="720"/>
                        </a:lnTo>
                        <a:lnTo>
                          <a:pt x="453" y="713"/>
                        </a:lnTo>
                        <a:lnTo>
                          <a:pt x="469" y="716"/>
                        </a:lnTo>
                        <a:lnTo>
                          <a:pt x="464" y="722"/>
                        </a:lnTo>
                        <a:lnTo>
                          <a:pt x="440" y="731"/>
                        </a:lnTo>
                        <a:lnTo>
                          <a:pt x="435" y="739"/>
                        </a:lnTo>
                        <a:lnTo>
                          <a:pt x="441" y="742"/>
                        </a:lnTo>
                        <a:lnTo>
                          <a:pt x="443" y="736"/>
                        </a:lnTo>
                        <a:lnTo>
                          <a:pt x="467" y="728"/>
                        </a:lnTo>
                        <a:lnTo>
                          <a:pt x="472" y="732"/>
                        </a:lnTo>
                        <a:lnTo>
                          <a:pt x="472" y="739"/>
                        </a:lnTo>
                        <a:lnTo>
                          <a:pt x="464" y="745"/>
                        </a:lnTo>
                        <a:lnTo>
                          <a:pt x="442" y="747"/>
                        </a:lnTo>
                        <a:lnTo>
                          <a:pt x="434" y="750"/>
                        </a:lnTo>
                        <a:lnTo>
                          <a:pt x="430" y="756"/>
                        </a:lnTo>
                        <a:lnTo>
                          <a:pt x="410" y="759"/>
                        </a:lnTo>
                        <a:lnTo>
                          <a:pt x="403" y="758"/>
                        </a:lnTo>
                        <a:lnTo>
                          <a:pt x="398" y="750"/>
                        </a:lnTo>
                        <a:lnTo>
                          <a:pt x="392" y="748"/>
                        </a:lnTo>
                        <a:lnTo>
                          <a:pt x="389" y="744"/>
                        </a:lnTo>
                        <a:lnTo>
                          <a:pt x="382" y="743"/>
                        </a:lnTo>
                        <a:lnTo>
                          <a:pt x="381" y="737"/>
                        </a:lnTo>
                        <a:lnTo>
                          <a:pt x="376" y="738"/>
                        </a:lnTo>
                        <a:lnTo>
                          <a:pt x="369" y="744"/>
                        </a:lnTo>
                        <a:lnTo>
                          <a:pt x="351" y="744"/>
                        </a:lnTo>
                        <a:lnTo>
                          <a:pt x="342" y="736"/>
                        </a:lnTo>
                        <a:lnTo>
                          <a:pt x="332" y="717"/>
                        </a:lnTo>
                        <a:lnTo>
                          <a:pt x="338" y="734"/>
                        </a:lnTo>
                        <a:lnTo>
                          <a:pt x="344" y="744"/>
                        </a:lnTo>
                        <a:lnTo>
                          <a:pt x="339" y="755"/>
                        </a:lnTo>
                        <a:lnTo>
                          <a:pt x="339" y="766"/>
                        </a:lnTo>
                        <a:lnTo>
                          <a:pt x="346" y="769"/>
                        </a:lnTo>
                        <a:lnTo>
                          <a:pt x="344" y="764"/>
                        </a:lnTo>
                        <a:lnTo>
                          <a:pt x="349" y="753"/>
                        </a:lnTo>
                        <a:lnTo>
                          <a:pt x="361" y="755"/>
                        </a:lnTo>
                        <a:lnTo>
                          <a:pt x="388" y="764"/>
                        </a:lnTo>
                        <a:lnTo>
                          <a:pt x="394" y="771"/>
                        </a:lnTo>
                        <a:lnTo>
                          <a:pt x="393" y="780"/>
                        </a:lnTo>
                        <a:lnTo>
                          <a:pt x="385" y="791"/>
                        </a:lnTo>
                        <a:lnTo>
                          <a:pt x="386" y="785"/>
                        </a:lnTo>
                        <a:lnTo>
                          <a:pt x="383" y="779"/>
                        </a:lnTo>
                        <a:lnTo>
                          <a:pt x="364" y="771"/>
                        </a:lnTo>
                        <a:lnTo>
                          <a:pt x="354" y="793"/>
                        </a:lnTo>
                        <a:lnTo>
                          <a:pt x="350" y="802"/>
                        </a:lnTo>
                        <a:lnTo>
                          <a:pt x="350" y="809"/>
                        </a:lnTo>
                        <a:lnTo>
                          <a:pt x="346" y="814"/>
                        </a:lnTo>
                        <a:lnTo>
                          <a:pt x="339" y="810"/>
                        </a:lnTo>
                        <a:lnTo>
                          <a:pt x="337" y="804"/>
                        </a:lnTo>
                        <a:lnTo>
                          <a:pt x="332" y="798"/>
                        </a:lnTo>
                        <a:lnTo>
                          <a:pt x="322" y="801"/>
                        </a:lnTo>
                        <a:lnTo>
                          <a:pt x="321" y="803"/>
                        </a:lnTo>
                        <a:lnTo>
                          <a:pt x="314" y="799"/>
                        </a:lnTo>
                        <a:lnTo>
                          <a:pt x="302" y="802"/>
                        </a:lnTo>
                        <a:lnTo>
                          <a:pt x="300" y="797"/>
                        </a:lnTo>
                        <a:lnTo>
                          <a:pt x="296" y="801"/>
                        </a:lnTo>
                        <a:lnTo>
                          <a:pt x="297" y="795"/>
                        </a:lnTo>
                        <a:lnTo>
                          <a:pt x="289" y="796"/>
                        </a:lnTo>
                        <a:lnTo>
                          <a:pt x="285" y="802"/>
                        </a:lnTo>
                        <a:lnTo>
                          <a:pt x="280" y="799"/>
                        </a:lnTo>
                        <a:lnTo>
                          <a:pt x="269" y="797"/>
                        </a:lnTo>
                        <a:lnTo>
                          <a:pt x="246" y="799"/>
                        </a:lnTo>
                        <a:lnTo>
                          <a:pt x="237" y="792"/>
                        </a:lnTo>
                        <a:lnTo>
                          <a:pt x="237" y="782"/>
                        </a:lnTo>
                        <a:lnTo>
                          <a:pt x="221" y="781"/>
                        </a:lnTo>
                        <a:lnTo>
                          <a:pt x="238" y="767"/>
                        </a:lnTo>
                        <a:lnTo>
                          <a:pt x="237" y="756"/>
                        </a:lnTo>
                        <a:lnTo>
                          <a:pt x="238" y="744"/>
                        </a:lnTo>
                        <a:lnTo>
                          <a:pt x="237" y="736"/>
                        </a:lnTo>
                        <a:lnTo>
                          <a:pt x="227" y="729"/>
                        </a:lnTo>
                        <a:lnTo>
                          <a:pt x="230" y="727"/>
                        </a:lnTo>
                        <a:lnTo>
                          <a:pt x="246" y="724"/>
                        </a:lnTo>
                        <a:lnTo>
                          <a:pt x="227" y="723"/>
                        </a:lnTo>
                        <a:lnTo>
                          <a:pt x="215" y="727"/>
                        </a:lnTo>
                        <a:lnTo>
                          <a:pt x="188" y="728"/>
                        </a:lnTo>
                        <a:lnTo>
                          <a:pt x="172" y="747"/>
                        </a:lnTo>
                        <a:lnTo>
                          <a:pt x="160" y="749"/>
                        </a:lnTo>
                        <a:lnTo>
                          <a:pt x="154" y="753"/>
                        </a:lnTo>
                        <a:lnTo>
                          <a:pt x="149" y="752"/>
                        </a:lnTo>
                        <a:lnTo>
                          <a:pt x="136" y="761"/>
                        </a:lnTo>
                        <a:lnTo>
                          <a:pt x="125" y="772"/>
                        </a:lnTo>
                        <a:lnTo>
                          <a:pt x="135" y="780"/>
                        </a:lnTo>
                        <a:lnTo>
                          <a:pt x="141" y="790"/>
                        </a:lnTo>
                        <a:lnTo>
                          <a:pt x="136" y="792"/>
                        </a:lnTo>
                        <a:lnTo>
                          <a:pt x="115" y="793"/>
                        </a:lnTo>
                        <a:lnTo>
                          <a:pt x="111" y="790"/>
                        </a:lnTo>
                        <a:lnTo>
                          <a:pt x="109" y="783"/>
                        </a:lnTo>
                        <a:lnTo>
                          <a:pt x="101" y="787"/>
                        </a:lnTo>
                        <a:lnTo>
                          <a:pt x="77" y="802"/>
                        </a:lnTo>
                        <a:lnTo>
                          <a:pt x="71" y="810"/>
                        </a:lnTo>
                        <a:lnTo>
                          <a:pt x="68" y="808"/>
                        </a:lnTo>
                        <a:lnTo>
                          <a:pt x="66" y="814"/>
                        </a:lnTo>
                        <a:lnTo>
                          <a:pt x="61" y="823"/>
                        </a:lnTo>
                        <a:lnTo>
                          <a:pt x="50" y="828"/>
                        </a:lnTo>
                        <a:lnTo>
                          <a:pt x="45" y="822"/>
                        </a:lnTo>
                        <a:lnTo>
                          <a:pt x="36" y="829"/>
                        </a:lnTo>
                        <a:lnTo>
                          <a:pt x="32" y="835"/>
                        </a:lnTo>
                        <a:lnTo>
                          <a:pt x="32" y="840"/>
                        </a:lnTo>
                        <a:lnTo>
                          <a:pt x="34" y="842"/>
                        </a:lnTo>
                        <a:lnTo>
                          <a:pt x="11" y="855"/>
                        </a:lnTo>
                        <a:lnTo>
                          <a:pt x="6" y="856"/>
                        </a:lnTo>
                        <a:lnTo>
                          <a:pt x="12" y="842"/>
                        </a:lnTo>
                        <a:lnTo>
                          <a:pt x="0" y="850"/>
                        </a:lnTo>
                        <a:lnTo>
                          <a:pt x="0" y="858"/>
                        </a:lnTo>
                        <a:lnTo>
                          <a:pt x="6" y="865"/>
                        </a:lnTo>
                        <a:lnTo>
                          <a:pt x="43" y="889"/>
                        </a:lnTo>
                        <a:lnTo>
                          <a:pt x="71" y="899"/>
                        </a:lnTo>
                        <a:lnTo>
                          <a:pt x="75" y="898"/>
                        </a:lnTo>
                        <a:lnTo>
                          <a:pt x="70" y="890"/>
                        </a:lnTo>
                        <a:lnTo>
                          <a:pt x="107" y="903"/>
                        </a:lnTo>
                        <a:lnTo>
                          <a:pt x="90" y="910"/>
                        </a:lnTo>
                        <a:lnTo>
                          <a:pt x="81" y="922"/>
                        </a:lnTo>
                        <a:lnTo>
                          <a:pt x="72" y="919"/>
                        </a:lnTo>
                        <a:lnTo>
                          <a:pt x="74" y="911"/>
                        </a:lnTo>
                        <a:lnTo>
                          <a:pt x="70" y="906"/>
                        </a:lnTo>
                        <a:lnTo>
                          <a:pt x="68" y="915"/>
                        </a:lnTo>
                        <a:lnTo>
                          <a:pt x="80" y="941"/>
                        </a:lnTo>
                        <a:lnTo>
                          <a:pt x="91" y="952"/>
                        </a:lnTo>
                        <a:lnTo>
                          <a:pt x="91" y="963"/>
                        </a:lnTo>
                        <a:lnTo>
                          <a:pt x="88" y="976"/>
                        </a:lnTo>
                        <a:lnTo>
                          <a:pt x="100" y="990"/>
                        </a:lnTo>
                        <a:lnTo>
                          <a:pt x="104" y="991"/>
                        </a:lnTo>
                        <a:lnTo>
                          <a:pt x="108" y="996"/>
                        </a:lnTo>
                        <a:lnTo>
                          <a:pt x="150" y="1005"/>
                        </a:lnTo>
                        <a:lnTo>
                          <a:pt x="160" y="1003"/>
                        </a:lnTo>
                        <a:lnTo>
                          <a:pt x="179" y="1013"/>
                        </a:lnTo>
                        <a:lnTo>
                          <a:pt x="210" y="997"/>
                        </a:lnTo>
                        <a:lnTo>
                          <a:pt x="231" y="1001"/>
                        </a:lnTo>
                        <a:lnTo>
                          <a:pt x="247" y="996"/>
                        </a:lnTo>
                        <a:lnTo>
                          <a:pt x="263" y="1003"/>
                        </a:lnTo>
                        <a:lnTo>
                          <a:pt x="275" y="1017"/>
                        </a:lnTo>
                        <a:lnTo>
                          <a:pt x="278" y="1013"/>
                        </a:lnTo>
                        <a:lnTo>
                          <a:pt x="279" y="1003"/>
                        </a:lnTo>
                        <a:lnTo>
                          <a:pt x="270" y="1001"/>
                        </a:lnTo>
                        <a:lnTo>
                          <a:pt x="263" y="995"/>
                        </a:lnTo>
                        <a:lnTo>
                          <a:pt x="260" y="990"/>
                        </a:lnTo>
                        <a:lnTo>
                          <a:pt x="275" y="989"/>
                        </a:lnTo>
                        <a:lnTo>
                          <a:pt x="280" y="997"/>
                        </a:lnTo>
                        <a:lnTo>
                          <a:pt x="290" y="1005"/>
                        </a:lnTo>
                        <a:lnTo>
                          <a:pt x="294" y="1033"/>
                        </a:lnTo>
                        <a:lnTo>
                          <a:pt x="297" y="1033"/>
                        </a:lnTo>
                        <a:lnTo>
                          <a:pt x="303" y="1017"/>
                        </a:lnTo>
                        <a:lnTo>
                          <a:pt x="312" y="1002"/>
                        </a:lnTo>
                        <a:lnTo>
                          <a:pt x="324" y="990"/>
                        </a:lnTo>
                        <a:lnTo>
                          <a:pt x="330" y="981"/>
                        </a:lnTo>
                        <a:lnTo>
                          <a:pt x="351" y="971"/>
                        </a:lnTo>
                        <a:lnTo>
                          <a:pt x="350" y="964"/>
                        </a:lnTo>
                        <a:lnTo>
                          <a:pt x="365" y="970"/>
                        </a:lnTo>
                        <a:lnTo>
                          <a:pt x="371" y="969"/>
                        </a:lnTo>
                        <a:lnTo>
                          <a:pt x="377" y="962"/>
                        </a:lnTo>
                        <a:lnTo>
                          <a:pt x="389" y="954"/>
                        </a:lnTo>
                        <a:lnTo>
                          <a:pt x="400" y="968"/>
                        </a:lnTo>
                        <a:lnTo>
                          <a:pt x="405" y="970"/>
                        </a:lnTo>
                        <a:lnTo>
                          <a:pt x="405" y="984"/>
                        </a:lnTo>
                        <a:lnTo>
                          <a:pt x="400" y="995"/>
                        </a:lnTo>
                        <a:lnTo>
                          <a:pt x="394" y="1003"/>
                        </a:lnTo>
                        <a:lnTo>
                          <a:pt x="382" y="1008"/>
                        </a:lnTo>
                        <a:lnTo>
                          <a:pt x="373" y="1003"/>
                        </a:lnTo>
                        <a:lnTo>
                          <a:pt x="365" y="1003"/>
                        </a:lnTo>
                        <a:lnTo>
                          <a:pt x="365" y="1014"/>
                        </a:lnTo>
                        <a:lnTo>
                          <a:pt x="367" y="1021"/>
                        </a:lnTo>
                        <a:lnTo>
                          <a:pt x="372" y="1016"/>
                        </a:lnTo>
                        <a:lnTo>
                          <a:pt x="382" y="1019"/>
                        </a:lnTo>
                        <a:lnTo>
                          <a:pt x="387" y="1033"/>
                        </a:lnTo>
                        <a:lnTo>
                          <a:pt x="397" y="1052"/>
                        </a:lnTo>
                        <a:lnTo>
                          <a:pt x="396" y="1061"/>
                        </a:lnTo>
                        <a:lnTo>
                          <a:pt x="394" y="1065"/>
                        </a:lnTo>
                        <a:lnTo>
                          <a:pt x="400" y="1070"/>
                        </a:lnTo>
                        <a:lnTo>
                          <a:pt x="403" y="1077"/>
                        </a:lnTo>
                        <a:lnTo>
                          <a:pt x="404" y="1084"/>
                        </a:lnTo>
                        <a:lnTo>
                          <a:pt x="403" y="1098"/>
                        </a:lnTo>
                        <a:lnTo>
                          <a:pt x="394" y="1115"/>
                        </a:lnTo>
                        <a:lnTo>
                          <a:pt x="387" y="1125"/>
                        </a:lnTo>
                        <a:lnTo>
                          <a:pt x="380" y="1132"/>
                        </a:lnTo>
                        <a:lnTo>
                          <a:pt x="371" y="1135"/>
                        </a:lnTo>
                        <a:lnTo>
                          <a:pt x="360" y="1135"/>
                        </a:lnTo>
                        <a:lnTo>
                          <a:pt x="353" y="1140"/>
                        </a:lnTo>
                        <a:lnTo>
                          <a:pt x="344" y="1138"/>
                        </a:lnTo>
                        <a:lnTo>
                          <a:pt x="326" y="1143"/>
                        </a:lnTo>
                        <a:lnTo>
                          <a:pt x="322" y="1143"/>
                        </a:lnTo>
                        <a:lnTo>
                          <a:pt x="332" y="1132"/>
                        </a:lnTo>
                        <a:lnTo>
                          <a:pt x="330" y="1130"/>
                        </a:lnTo>
                        <a:lnTo>
                          <a:pt x="321" y="1131"/>
                        </a:lnTo>
                        <a:lnTo>
                          <a:pt x="317" y="1135"/>
                        </a:lnTo>
                        <a:lnTo>
                          <a:pt x="312" y="1147"/>
                        </a:lnTo>
                        <a:lnTo>
                          <a:pt x="303" y="1158"/>
                        </a:lnTo>
                        <a:lnTo>
                          <a:pt x="286" y="1174"/>
                        </a:lnTo>
                        <a:lnTo>
                          <a:pt x="280" y="1183"/>
                        </a:lnTo>
                        <a:lnTo>
                          <a:pt x="271" y="1186"/>
                        </a:lnTo>
                        <a:lnTo>
                          <a:pt x="260" y="1183"/>
                        </a:lnTo>
                        <a:lnTo>
                          <a:pt x="256" y="1179"/>
                        </a:lnTo>
                        <a:lnTo>
                          <a:pt x="240" y="1191"/>
                        </a:lnTo>
                        <a:lnTo>
                          <a:pt x="222" y="1197"/>
                        </a:lnTo>
                        <a:lnTo>
                          <a:pt x="219" y="1202"/>
                        </a:lnTo>
                        <a:lnTo>
                          <a:pt x="217" y="1207"/>
                        </a:lnTo>
                        <a:lnTo>
                          <a:pt x="220" y="1211"/>
                        </a:lnTo>
                        <a:lnTo>
                          <a:pt x="222" y="1219"/>
                        </a:lnTo>
                        <a:lnTo>
                          <a:pt x="219" y="1224"/>
                        </a:lnTo>
                        <a:lnTo>
                          <a:pt x="201" y="1221"/>
                        </a:lnTo>
                        <a:lnTo>
                          <a:pt x="190" y="1223"/>
                        </a:lnTo>
                        <a:lnTo>
                          <a:pt x="178" y="1237"/>
                        </a:lnTo>
                        <a:lnTo>
                          <a:pt x="174" y="1245"/>
                        </a:lnTo>
                        <a:lnTo>
                          <a:pt x="170" y="1243"/>
                        </a:lnTo>
                        <a:lnTo>
                          <a:pt x="162" y="1244"/>
                        </a:lnTo>
                        <a:lnTo>
                          <a:pt x="145" y="1266"/>
                        </a:lnTo>
                        <a:lnTo>
                          <a:pt x="142" y="1267"/>
                        </a:lnTo>
                        <a:lnTo>
                          <a:pt x="139" y="1271"/>
                        </a:lnTo>
                        <a:lnTo>
                          <a:pt x="138" y="1277"/>
                        </a:lnTo>
                        <a:lnTo>
                          <a:pt x="128" y="1299"/>
                        </a:lnTo>
                        <a:lnTo>
                          <a:pt x="127" y="1305"/>
                        </a:lnTo>
                        <a:lnTo>
                          <a:pt x="128" y="1323"/>
                        </a:lnTo>
                        <a:lnTo>
                          <a:pt x="125" y="1328"/>
                        </a:lnTo>
                        <a:lnTo>
                          <a:pt x="117" y="1330"/>
                        </a:lnTo>
                        <a:lnTo>
                          <a:pt x="111" y="1329"/>
                        </a:lnTo>
                        <a:lnTo>
                          <a:pt x="107" y="1330"/>
                        </a:lnTo>
                        <a:lnTo>
                          <a:pt x="107" y="1336"/>
                        </a:lnTo>
                        <a:lnTo>
                          <a:pt x="118" y="1345"/>
                        </a:lnTo>
                        <a:lnTo>
                          <a:pt x="115" y="1348"/>
                        </a:lnTo>
                        <a:lnTo>
                          <a:pt x="104" y="1351"/>
                        </a:lnTo>
                        <a:lnTo>
                          <a:pt x="102" y="1358"/>
                        </a:lnTo>
                        <a:lnTo>
                          <a:pt x="101" y="1366"/>
                        </a:lnTo>
                        <a:lnTo>
                          <a:pt x="104" y="1363"/>
                        </a:lnTo>
                        <a:lnTo>
                          <a:pt x="124" y="1360"/>
                        </a:lnTo>
                        <a:lnTo>
                          <a:pt x="131" y="1357"/>
                        </a:lnTo>
                        <a:lnTo>
                          <a:pt x="138" y="1351"/>
                        </a:lnTo>
                        <a:lnTo>
                          <a:pt x="156" y="1348"/>
                        </a:lnTo>
                        <a:lnTo>
                          <a:pt x="157" y="1352"/>
                        </a:lnTo>
                        <a:lnTo>
                          <a:pt x="151" y="1355"/>
                        </a:lnTo>
                        <a:lnTo>
                          <a:pt x="155" y="1358"/>
                        </a:lnTo>
                        <a:lnTo>
                          <a:pt x="134" y="1362"/>
                        </a:lnTo>
                        <a:lnTo>
                          <a:pt x="125" y="1366"/>
                        </a:lnTo>
                        <a:lnTo>
                          <a:pt x="119" y="1373"/>
                        </a:lnTo>
                        <a:lnTo>
                          <a:pt x="118" y="1378"/>
                        </a:lnTo>
                        <a:lnTo>
                          <a:pt x="133" y="1388"/>
                        </a:lnTo>
                        <a:lnTo>
                          <a:pt x="145" y="1378"/>
                        </a:lnTo>
                        <a:lnTo>
                          <a:pt x="151" y="1379"/>
                        </a:lnTo>
                        <a:lnTo>
                          <a:pt x="146" y="1385"/>
                        </a:lnTo>
                        <a:lnTo>
                          <a:pt x="144" y="1394"/>
                        </a:lnTo>
                        <a:lnTo>
                          <a:pt x="147" y="1405"/>
                        </a:lnTo>
                        <a:lnTo>
                          <a:pt x="151" y="1410"/>
                        </a:lnTo>
                        <a:lnTo>
                          <a:pt x="152" y="1417"/>
                        </a:lnTo>
                        <a:lnTo>
                          <a:pt x="156" y="1423"/>
                        </a:lnTo>
                        <a:lnTo>
                          <a:pt x="161" y="1427"/>
                        </a:lnTo>
                        <a:lnTo>
                          <a:pt x="165" y="1425"/>
                        </a:lnTo>
                        <a:lnTo>
                          <a:pt x="174" y="1411"/>
                        </a:lnTo>
                        <a:lnTo>
                          <a:pt x="176" y="1420"/>
                        </a:lnTo>
                        <a:lnTo>
                          <a:pt x="179" y="1422"/>
                        </a:lnTo>
                        <a:lnTo>
                          <a:pt x="193" y="1420"/>
                        </a:lnTo>
                        <a:lnTo>
                          <a:pt x="184" y="1436"/>
                        </a:lnTo>
                        <a:lnTo>
                          <a:pt x="197" y="1441"/>
                        </a:lnTo>
                        <a:lnTo>
                          <a:pt x="219" y="1446"/>
                        </a:lnTo>
                        <a:lnTo>
                          <a:pt x="230" y="1439"/>
                        </a:lnTo>
                        <a:lnTo>
                          <a:pt x="238" y="1439"/>
                        </a:lnTo>
                        <a:lnTo>
                          <a:pt x="242" y="1449"/>
                        </a:lnTo>
                        <a:lnTo>
                          <a:pt x="237" y="1457"/>
                        </a:lnTo>
                        <a:lnTo>
                          <a:pt x="220" y="1463"/>
                        </a:lnTo>
                        <a:lnTo>
                          <a:pt x="214" y="1474"/>
                        </a:lnTo>
                        <a:lnTo>
                          <a:pt x="203" y="1487"/>
                        </a:lnTo>
                        <a:lnTo>
                          <a:pt x="197" y="1497"/>
                        </a:lnTo>
                        <a:lnTo>
                          <a:pt x="194" y="1506"/>
                        </a:lnTo>
                        <a:lnTo>
                          <a:pt x="194" y="1514"/>
                        </a:lnTo>
                        <a:lnTo>
                          <a:pt x="204" y="1533"/>
                        </a:lnTo>
                        <a:lnTo>
                          <a:pt x="209" y="1534"/>
                        </a:lnTo>
                        <a:lnTo>
                          <a:pt x="216" y="1529"/>
                        </a:lnTo>
                        <a:lnTo>
                          <a:pt x="224" y="1527"/>
                        </a:lnTo>
                        <a:lnTo>
                          <a:pt x="226" y="1531"/>
                        </a:lnTo>
                        <a:lnTo>
                          <a:pt x="222" y="1535"/>
                        </a:lnTo>
                        <a:lnTo>
                          <a:pt x="224" y="1538"/>
                        </a:lnTo>
                        <a:lnTo>
                          <a:pt x="237" y="1538"/>
                        </a:lnTo>
                        <a:lnTo>
                          <a:pt x="235" y="1540"/>
                        </a:lnTo>
                        <a:lnTo>
                          <a:pt x="222" y="1541"/>
                        </a:lnTo>
                        <a:lnTo>
                          <a:pt x="215" y="1546"/>
                        </a:lnTo>
                        <a:lnTo>
                          <a:pt x="220" y="1554"/>
                        </a:lnTo>
                        <a:lnTo>
                          <a:pt x="232" y="1563"/>
                        </a:lnTo>
                        <a:lnTo>
                          <a:pt x="238" y="1563"/>
                        </a:lnTo>
                        <a:lnTo>
                          <a:pt x="243" y="1566"/>
                        </a:lnTo>
                        <a:lnTo>
                          <a:pt x="248" y="1565"/>
                        </a:lnTo>
                        <a:lnTo>
                          <a:pt x="254" y="1568"/>
                        </a:lnTo>
                        <a:lnTo>
                          <a:pt x="262" y="1567"/>
                        </a:lnTo>
                        <a:lnTo>
                          <a:pt x="269" y="1571"/>
                        </a:lnTo>
                        <a:lnTo>
                          <a:pt x="276" y="1571"/>
                        </a:lnTo>
                        <a:lnTo>
                          <a:pt x="278" y="1565"/>
                        </a:lnTo>
                        <a:lnTo>
                          <a:pt x="285" y="1559"/>
                        </a:lnTo>
                        <a:lnTo>
                          <a:pt x="301" y="1536"/>
                        </a:lnTo>
                        <a:lnTo>
                          <a:pt x="307" y="1519"/>
                        </a:lnTo>
                        <a:lnTo>
                          <a:pt x="313" y="1517"/>
                        </a:lnTo>
                        <a:lnTo>
                          <a:pt x="312" y="1512"/>
                        </a:lnTo>
                        <a:lnTo>
                          <a:pt x="305" y="1507"/>
                        </a:lnTo>
                        <a:lnTo>
                          <a:pt x="301" y="1496"/>
                        </a:lnTo>
                        <a:lnTo>
                          <a:pt x="318" y="1468"/>
                        </a:lnTo>
                        <a:lnTo>
                          <a:pt x="334" y="1457"/>
                        </a:lnTo>
                        <a:lnTo>
                          <a:pt x="342" y="1447"/>
                        </a:lnTo>
                        <a:lnTo>
                          <a:pt x="348" y="1442"/>
                        </a:lnTo>
                        <a:lnTo>
                          <a:pt x="361" y="1441"/>
                        </a:lnTo>
                        <a:lnTo>
                          <a:pt x="328" y="1471"/>
                        </a:lnTo>
                        <a:lnTo>
                          <a:pt x="312" y="1495"/>
                        </a:lnTo>
                        <a:lnTo>
                          <a:pt x="311" y="1501"/>
                        </a:lnTo>
                        <a:lnTo>
                          <a:pt x="312" y="1504"/>
                        </a:lnTo>
                        <a:lnTo>
                          <a:pt x="318" y="1509"/>
                        </a:lnTo>
                        <a:lnTo>
                          <a:pt x="321" y="1519"/>
                        </a:lnTo>
                        <a:lnTo>
                          <a:pt x="322" y="1528"/>
                        </a:lnTo>
                        <a:lnTo>
                          <a:pt x="326" y="1538"/>
                        </a:lnTo>
                        <a:lnTo>
                          <a:pt x="333" y="1546"/>
                        </a:lnTo>
                        <a:lnTo>
                          <a:pt x="343" y="1576"/>
                        </a:lnTo>
                        <a:lnTo>
                          <a:pt x="349" y="1583"/>
                        </a:lnTo>
                        <a:lnTo>
                          <a:pt x="349" y="1589"/>
                        </a:lnTo>
                        <a:lnTo>
                          <a:pt x="338" y="1604"/>
                        </a:lnTo>
                        <a:lnTo>
                          <a:pt x="337" y="1608"/>
                        </a:lnTo>
                        <a:lnTo>
                          <a:pt x="333" y="1609"/>
                        </a:lnTo>
                        <a:lnTo>
                          <a:pt x="332" y="1617"/>
                        </a:lnTo>
                        <a:lnTo>
                          <a:pt x="338" y="1631"/>
                        </a:lnTo>
                        <a:lnTo>
                          <a:pt x="343" y="1627"/>
                        </a:lnTo>
                        <a:lnTo>
                          <a:pt x="350" y="1627"/>
                        </a:lnTo>
                        <a:lnTo>
                          <a:pt x="356" y="1631"/>
                        </a:lnTo>
                        <a:lnTo>
                          <a:pt x="351" y="1633"/>
                        </a:lnTo>
                        <a:lnTo>
                          <a:pt x="345" y="1641"/>
                        </a:lnTo>
                        <a:lnTo>
                          <a:pt x="346" y="1657"/>
                        </a:lnTo>
                        <a:lnTo>
                          <a:pt x="351" y="1657"/>
                        </a:lnTo>
                        <a:lnTo>
                          <a:pt x="355" y="1660"/>
                        </a:lnTo>
                        <a:lnTo>
                          <a:pt x="351" y="1662"/>
                        </a:lnTo>
                        <a:lnTo>
                          <a:pt x="342" y="1673"/>
                        </a:lnTo>
                        <a:lnTo>
                          <a:pt x="333" y="1673"/>
                        </a:lnTo>
                        <a:lnTo>
                          <a:pt x="326" y="1680"/>
                        </a:lnTo>
                        <a:lnTo>
                          <a:pt x="345" y="1683"/>
                        </a:lnTo>
                        <a:lnTo>
                          <a:pt x="357" y="1676"/>
                        </a:lnTo>
                        <a:lnTo>
                          <a:pt x="366" y="1664"/>
                        </a:lnTo>
                        <a:lnTo>
                          <a:pt x="373" y="1662"/>
                        </a:lnTo>
                        <a:lnTo>
                          <a:pt x="388" y="1649"/>
                        </a:lnTo>
                        <a:lnTo>
                          <a:pt x="399" y="1649"/>
                        </a:lnTo>
                        <a:lnTo>
                          <a:pt x="413" y="1637"/>
                        </a:lnTo>
                        <a:lnTo>
                          <a:pt x="426" y="1611"/>
                        </a:lnTo>
                        <a:lnTo>
                          <a:pt x="429" y="1620"/>
                        </a:lnTo>
                        <a:lnTo>
                          <a:pt x="429" y="1630"/>
                        </a:lnTo>
                        <a:lnTo>
                          <a:pt x="425" y="1635"/>
                        </a:lnTo>
                        <a:lnTo>
                          <a:pt x="425" y="1642"/>
                        </a:lnTo>
                        <a:lnTo>
                          <a:pt x="426" y="1648"/>
                        </a:lnTo>
                        <a:lnTo>
                          <a:pt x="432" y="1654"/>
                        </a:lnTo>
                        <a:lnTo>
                          <a:pt x="436" y="1653"/>
                        </a:lnTo>
                        <a:lnTo>
                          <a:pt x="440" y="1659"/>
                        </a:lnTo>
                        <a:lnTo>
                          <a:pt x="446" y="1662"/>
                        </a:lnTo>
                        <a:lnTo>
                          <a:pt x="456" y="1653"/>
                        </a:lnTo>
                        <a:lnTo>
                          <a:pt x="458" y="1648"/>
                        </a:lnTo>
                        <a:lnTo>
                          <a:pt x="461" y="1652"/>
                        </a:lnTo>
                        <a:lnTo>
                          <a:pt x="466" y="1652"/>
                        </a:lnTo>
                        <a:lnTo>
                          <a:pt x="464" y="1658"/>
                        </a:lnTo>
                        <a:lnTo>
                          <a:pt x="470" y="1662"/>
                        </a:lnTo>
                        <a:lnTo>
                          <a:pt x="477" y="1670"/>
                        </a:lnTo>
                        <a:lnTo>
                          <a:pt x="491" y="1699"/>
                        </a:lnTo>
                        <a:lnTo>
                          <a:pt x="498" y="1703"/>
                        </a:lnTo>
                        <a:lnTo>
                          <a:pt x="501" y="1702"/>
                        </a:lnTo>
                        <a:lnTo>
                          <a:pt x="509" y="1694"/>
                        </a:lnTo>
                        <a:lnTo>
                          <a:pt x="509" y="1678"/>
                        </a:lnTo>
                        <a:lnTo>
                          <a:pt x="504" y="1668"/>
                        </a:lnTo>
                        <a:lnTo>
                          <a:pt x="506" y="1664"/>
                        </a:lnTo>
                        <a:lnTo>
                          <a:pt x="511" y="1654"/>
                        </a:lnTo>
                        <a:lnTo>
                          <a:pt x="520" y="1647"/>
                        </a:lnTo>
                        <a:lnTo>
                          <a:pt x="522" y="1641"/>
                        </a:lnTo>
                        <a:lnTo>
                          <a:pt x="526" y="1640"/>
                        </a:lnTo>
                        <a:lnTo>
                          <a:pt x="526" y="1647"/>
                        </a:lnTo>
                        <a:lnTo>
                          <a:pt x="522" y="1660"/>
                        </a:lnTo>
                        <a:lnTo>
                          <a:pt x="538" y="1676"/>
                        </a:lnTo>
                        <a:lnTo>
                          <a:pt x="548" y="1679"/>
                        </a:lnTo>
                        <a:lnTo>
                          <a:pt x="572" y="1667"/>
                        </a:lnTo>
                        <a:lnTo>
                          <a:pt x="590" y="1653"/>
                        </a:lnTo>
                        <a:lnTo>
                          <a:pt x="607" y="1636"/>
                        </a:lnTo>
                        <a:lnTo>
                          <a:pt x="619" y="1629"/>
                        </a:lnTo>
                        <a:lnTo>
                          <a:pt x="620" y="1632"/>
                        </a:lnTo>
                        <a:lnTo>
                          <a:pt x="606" y="1658"/>
                        </a:lnTo>
                        <a:lnTo>
                          <a:pt x="599" y="1663"/>
                        </a:lnTo>
                        <a:lnTo>
                          <a:pt x="603" y="1664"/>
                        </a:lnTo>
                        <a:lnTo>
                          <a:pt x="603" y="1667"/>
                        </a:lnTo>
                        <a:lnTo>
                          <a:pt x="595" y="1679"/>
                        </a:lnTo>
                        <a:lnTo>
                          <a:pt x="584" y="1686"/>
                        </a:lnTo>
                        <a:lnTo>
                          <a:pt x="579" y="1713"/>
                        </a:lnTo>
                        <a:lnTo>
                          <a:pt x="588" y="1714"/>
                        </a:lnTo>
                        <a:lnTo>
                          <a:pt x="575" y="1729"/>
                        </a:lnTo>
                        <a:lnTo>
                          <a:pt x="570" y="1760"/>
                        </a:lnTo>
                        <a:lnTo>
                          <a:pt x="569" y="1775"/>
                        </a:lnTo>
                        <a:lnTo>
                          <a:pt x="566" y="1783"/>
                        </a:lnTo>
                        <a:lnTo>
                          <a:pt x="560" y="1792"/>
                        </a:lnTo>
                        <a:lnTo>
                          <a:pt x="549" y="1814"/>
                        </a:lnTo>
                        <a:lnTo>
                          <a:pt x="545" y="1810"/>
                        </a:lnTo>
                        <a:lnTo>
                          <a:pt x="541" y="1812"/>
                        </a:lnTo>
                        <a:lnTo>
                          <a:pt x="538" y="1819"/>
                        </a:lnTo>
                        <a:lnTo>
                          <a:pt x="525" y="1837"/>
                        </a:lnTo>
                        <a:lnTo>
                          <a:pt x="522" y="1837"/>
                        </a:lnTo>
                        <a:lnTo>
                          <a:pt x="518" y="1846"/>
                        </a:lnTo>
                        <a:lnTo>
                          <a:pt x="516" y="1858"/>
                        </a:lnTo>
                        <a:lnTo>
                          <a:pt x="512" y="1866"/>
                        </a:lnTo>
                        <a:lnTo>
                          <a:pt x="506" y="1863"/>
                        </a:lnTo>
                        <a:lnTo>
                          <a:pt x="502" y="1867"/>
                        </a:lnTo>
                        <a:lnTo>
                          <a:pt x="498" y="1863"/>
                        </a:lnTo>
                        <a:lnTo>
                          <a:pt x="484" y="1877"/>
                        </a:lnTo>
                        <a:lnTo>
                          <a:pt x="472" y="1879"/>
                        </a:lnTo>
                        <a:lnTo>
                          <a:pt x="456" y="1891"/>
                        </a:lnTo>
                        <a:lnTo>
                          <a:pt x="451" y="1890"/>
                        </a:lnTo>
                        <a:lnTo>
                          <a:pt x="431" y="1910"/>
                        </a:lnTo>
                        <a:lnTo>
                          <a:pt x="423" y="1925"/>
                        </a:lnTo>
                        <a:lnTo>
                          <a:pt x="416" y="1932"/>
                        </a:lnTo>
                        <a:lnTo>
                          <a:pt x="414" y="1939"/>
                        </a:lnTo>
                        <a:lnTo>
                          <a:pt x="412" y="1952"/>
                        </a:lnTo>
                        <a:lnTo>
                          <a:pt x="410" y="1953"/>
                        </a:lnTo>
                        <a:lnTo>
                          <a:pt x="424" y="1958"/>
                        </a:lnTo>
                        <a:lnTo>
                          <a:pt x="427" y="1964"/>
                        </a:lnTo>
                        <a:lnTo>
                          <a:pt x="418" y="1963"/>
                        </a:lnTo>
                        <a:lnTo>
                          <a:pt x="412" y="1958"/>
                        </a:lnTo>
                        <a:lnTo>
                          <a:pt x="404" y="1955"/>
                        </a:lnTo>
                        <a:lnTo>
                          <a:pt x="403" y="1960"/>
                        </a:lnTo>
                        <a:lnTo>
                          <a:pt x="399" y="1963"/>
                        </a:lnTo>
                        <a:lnTo>
                          <a:pt x="394" y="1960"/>
                        </a:lnTo>
                        <a:lnTo>
                          <a:pt x="389" y="1953"/>
                        </a:lnTo>
                        <a:lnTo>
                          <a:pt x="393" y="1948"/>
                        </a:lnTo>
                        <a:lnTo>
                          <a:pt x="393" y="1943"/>
                        </a:lnTo>
                        <a:lnTo>
                          <a:pt x="383" y="1945"/>
                        </a:lnTo>
                        <a:lnTo>
                          <a:pt x="375" y="1942"/>
                        </a:lnTo>
                        <a:lnTo>
                          <a:pt x="370" y="1943"/>
                        </a:lnTo>
                        <a:lnTo>
                          <a:pt x="365" y="1947"/>
                        </a:lnTo>
                        <a:lnTo>
                          <a:pt x="349" y="1953"/>
                        </a:lnTo>
                        <a:lnTo>
                          <a:pt x="326" y="1968"/>
                        </a:lnTo>
                        <a:lnTo>
                          <a:pt x="310" y="1982"/>
                        </a:lnTo>
                        <a:lnTo>
                          <a:pt x="303" y="1992"/>
                        </a:lnTo>
                        <a:lnTo>
                          <a:pt x="301" y="1995"/>
                        </a:lnTo>
                        <a:lnTo>
                          <a:pt x="300" y="1997"/>
                        </a:lnTo>
                        <a:lnTo>
                          <a:pt x="300" y="2006"/>
                        </a:lnTo>
                        <a:lnTo>
                          <a:pt x="286" y="2013"/>
                        </a:lnTo>
                        <a:lnTo>
                          <a:pt x="286" y="2018"/>
                        </a:lnTo>
                        <a:lnTo>
                          <a:pt x="281" y="2022"/>
                        </a:lnTo>
                        <a:lnTo>
                          <a:pt x="276" y="2018"/>
                        </a:lnTo>
                        <a:lnTo>
                          <a:pt x="274" y="2018"/>
                        </a:lnTo>
                        <a:lnTo>
                          <a:pt x="270" y="2022"/>
                        </a:lnTo>
                        <a:lnTo>
                          <a:pt x="263" y="2026"/>
                        </a:lnTo>
                        <a:lnTo>
                          <a:pt x="258" y="2028"/>
                        </a:lnTo>
                        <a:lnTo>
                          <a:pt x="252" y="2031"/>
                        </a:lnTo>
                        <a:lnTo>
                          <a:pt x="252" y="2033"/>
                        </a:lnTo>
                        <a:lnTo>
                          <a:pt x="257" y="2033"/>
                        </a:lnTo>
                        <a:lnTo>
                          <a:pt x="260" y="2042"/>
                        </a:lnTo>
                        <a:lnTo>
                          <a:pt x="259" y="2054"/>
                        </a:lnTo>
                        <a:lnTo>
                          <a:pt x="263" y="2054"/>
                        </a:lnTo>
                        <a:lnTo>
                          <a:pt x="269" y="2050"/>
                        </a:lnTo>
                        <a:lnTo>
                          <a:pt x="271" y="2044"/>
                        </a:lnTo>
                        <a:lnTo>
                          <a:pt x="269" y="2031"/>
                        </a:lnTo>
                        <a:lnTo>
                          <a:pt x="274" y="2031"/>
                        </a:lnTo>
                        <a:lnTo>
                          <a:pt x="278" y="2040"/>
                        </a:lnTo>
                        <a:lnTo>
                          <a:pt x="284" y="2045"/>
                        </a:lnTo>
                        <a:lnTo>
                          <a:pt x="301" y="2038"/>
                        </a:lnTo>
                        <a:lnTo>
                          <a:pt x="297" y="2019"/>
                        </a:lnTo>
                        <a:lnTo>
                          <a:pt x="299" y="2017"/>
                        </a:lnTo>
                        <a:lnTo>
                          <a:pt x="305" y="2023"/>
                        </a:lnTo>
                        <a:lnTo>
                          <a:pt x="307" y="2028"/>
                        </a:lnTo>
                        <a:lnTo>
                          <a:pt x="306" y="2034"/>
                        </a:lnTo>
                        <a:lnTo>
                          <a:pt x="312" y="2034"/>
                        </a:lnTo>
                        <a:lnTo>
                          <a:pt x="316" y="2036"/>
                        </a:lnTo>
                        <a:lnTo>
                          <a:pt x="322" y="2033"/>
                        </a:lnTo>
                        <a:lnTo>
                          <a:pt x="324" y="2029"/>
                        </a:lnTo>
                        <a:lnTo>
                          <a:pt x="328" y="2031"/>
                        </a:lnTo>
                        <a:lnTo>
                          <a:pt x="332" y="2028"/>
                        </a:lnTo>
                        <a:lnTo>
                          <a:pt x="334" y="2020"/>
                        </a:lnTo>
                        <a:lnTo>
                          <a:pt x="342" y="2013"/>
                        </a:lnTo>
                        <a:lnTo>
                          <a:pt x="344" y="2001"/>
                        </a:lnTo>
                        <a:lnTo>
                          <a:pt x="349" y="1987"/>
                        </a:lnTo>
                        <a:lnTo>
                          <a:pt x="356" y="1982"/>
                        </a:lnTo>
                        <a:lnTo>
                          <a:pt x="364" y="1981"/>
                        </a:lnTo>
                        <a:lnTo>
                          <a:pt x="365" y="1992"/>
                        </a:lnTo>
                        <a:lnTo>
                          <a:pt x="357" y="2001"/>
                        </a:lnTo>
                        <a:lnTo>
                          <a:pt x="360" y="2006"/>
                        </a:lnTo>
                        <a:lnTo>
                          <a:pt x="373" y="2002"/>
                        </a:lnTo>
                        <a:lnTo>
                          <a:pt x="388" y="1993"/>
                        </a:lnTo>
                        <a:lnTo>
                          <a:pt x="402" y="1996"/>
                        </a:lnTo>
                        <a:lnTo>
                          <a:pt x="402" y="1990"/>
                        </a:lnTo>
                        <a:lnTo>
                          <a:pt x="404" y="1988"/>
                        </a:lnTo>
                        <a:lnTo>
                          <a:pt x="405" y="1983"/>
                        </a:lnTo>
                        <a:lnTo>
                          <a:pt x="413" y="1991"/>
                        </a:lnTo>
                        <a:lnTo>
                          <a:pt x="418" y="1982"/>
                        </a:lnTo>
                        <a:lnTo>
                          <a:pt x="419" y="1980"/>
                        </a:lnTo>
                        <a:lnTo>
                          <a:pt x="423" y="1976"/>
                        </a:lnTo>
                        <a:lnTo>
                          <a:pt x="432" y="1975"/>
                        </a:lnTo>
                        <a:lnTo>
                          <a:pt x="436" y="1969"/>
                        </a:lnTo>
                        <a:lnTo>
                          <a:pt x="441" y="1966"/>
                        </a:lnTo>
                        <a:lnTo>
                          <a:pt x="446" y="1966"/>
                        </a:lnTo>
                        <a:lnTo>
                          <a:pt x="450" y="1961"/>
                        </a:lnTo>
                        <a:lnTo>
                          <a:pt x="457" y="1961"/>
                        </a:lnTo>
                        <a:lnTo>
                          <a:pt x="459" y="1968"/>
                        </a:lnTo>
                        <a:lnTo>
                          <a:pt x="459" y="1979"/>
                        </a:lnTo>
                        <a:lnTo>
                          <a:pt x="458" y="1986"/>
                        </a:lnTo>
                        <a:lnTo>
                          <a:pt x="459" y="1987"/>
                        </a:lnTo>
                        <a:lnTo>
                          <a:pt x="468" y="1969"/>
                        </a:lnTo>
                        <a:lnTo>
                          <a:pt x="470" y="1955"/>
                        </a:lnTo>
                        <a:lnTo>
                          <a:pt x="473" y="1958"/>
                        </a:lnTo>
                        <a:lnTo>
                          <a:pt x="478" y="1958"/>
                        </a:lnTo>
                        <a:lnTo>
                          <a:pt x="495" y="1954"/>
                        </a:lnTo>
                        <a:lnTo>
                          <a:pt x="506" y="1945"/>
                        </a:lnTo>
                        <a:lnTo>
                          <a:pt x="512" y="1945"/>
                        </a:lnTo>
                        <a:lnTo>
                          <a:pt x="516" y="1941"/>
                        </a:lnTo>
                        <a:lnTo>
                          <a:pt x="515" y="1931"/>
                        </a:lnTo>
                        <a:lnTo>
                          <a:pt x="515" y="1925"/>
                        </a:lnTo>
                        <a:lnTo>
                          <a:pt x="506" y="1922"/>
                        </a:lnTo>
                        <a:lnTo>
                          <a:pt x="498" y="1915"/>
                        </a:lnTo>
                        <a:lnTo>
                          <a:pt x="493" y="1907"/>
                        </a:lnTo>
                        <a:lnTo>
                          <a:pt x="490" y="1898"/>
                        </a:lnTo>
                        <a:lnTo>
                          <a:pt x="495" y="1898"/>
                        </a:lnTo>
                        <a:lnTo>
                          <a:pt x="499" y="1909"/>
                        </a:lnTo>
                        <a:lnTo>
                          <a:pt x="504" y="1915"/>
                        </a:lnTo>
                        <a:lnTo>
                          <a:pt x="513" y="1916"/>
                        </a:lnTo>
                        <a:lnTo>
                          <a:pt x="528" y="1902"/>
                        </a:lnTo>
                        <a:lnTo>
                          <a:pt x="538" y="1899"/>
                        </a:lnTo>
                        <a:lnTo>
                          <a:pt x="556" y="1899"/>
                        </a:lnTo>
                        <a:lnTo>
                          <a:pt x="560" y="1890"/>
                        </a:lnTo>
                        <a:lnTo>
                          <a:pt x="558" y="1889"/>
                        </a:lnTo>
                        <a:lnTo>
                          <a:pt x="548" y="1891"/>
                        </a:lnTo>
                        <a:lnTo>
                          <a:pt x="552" y="1886"/>
                        </a:lnTo>
                        <a:lnTo>
                          <a:pt x="564" y="1879"/>
                        </a:lnTo>
                        <a:lnTo>
                          <a:pt x="569" y="1884"/>
                        </a:lnTo>
                        <a:lnTo>
                          <a:pt x="577" y="1884"/>
                        </a:lnTo>
                        <a:lnTo>
                          <a:pt x="576" y="1872"/>
                        </a:lnTo>
                        <a:lnTo>
                          <a:pt x="577" y="1864"/>
                        </a:lnTo>
                        <a:lnTo>
                          <a:pt x="584" y="1862"/>
                        </a:lnTo>
                        <a:lnTo>
                          <a:pt x="596" y="1867"/>
                        </a:lnTo>
                        <a:lnTo>
                          <a:pt x="609" y="1855"/>
                        </a:lnTo>
                        <a:lnTo>
                          <a:pt x="611" y="1850"/>
                        </a:lnTo>
                        <a:lnTo>
                          <a:pt x="615" y="1851"/>
                        </a:lnTo>
                        <a:lnTo>
                          <a:pt x="618" y="1848"/>
                        </a:lnTo>
                        <a:lnTo>
                          <a:pt x="619" y="1843"/>
                        </a:lnTo>
                        <a:lnTo>
                          <a:pt x="625" y="1847"/>
                        </a:lnTo>
                        <a:lnTo>
                          <a:pt x="627" y="1843"/>
                        </a:lnTo>
                        <a:lnTo>
                          <a:pt x="634" y="1839"/>
                        </a:lnTo>
                        <a:lnTo>
                          <a:pt x="639" y="1831"/>
                        </a:lnTo>
                        <a:lnTo>
                          <a:pt x="639" y="1818"/>
                        </a:lnTo>
                        <a:lnTo>
                          <a:pt x="633" y="1818"/>
                        </a:lnTo>
                        <a:lnTo>
                          <a:pt x="630" y="1815"/>
                        </a:lnTo>
                        <a:lnTo>
                          <a:pt x="635" y="1809"/>
                        </a:lnTo>
                        <a:lnTo>
                          <a:pt x="652" y="1797"/>
                        </a:lnTo>
                        <a:lnTo>
                          <a:pt x="655" y="1800"/>
                        </a:lnTo>
                        <a:lnTo>
                          <a:pt x="658" y="1788"/>
                        </a:lnTo>
                        <a:lnTo>
                          <a:pt x="672" y="1788"/>
                        </a:lnTo>
                        <a:lnTo>
                          <a:pt x="673" y="1783"/>
                        </a:lnTo>
                        <a:lnTo>
                          <a:pt x="676" y="1778"/>
                        </a:lnTo>
                        <a:lnTo>
                          <a:pt x="677" y="1770"/>
                        </a:lnTo>
                        <a:lnTo>
                          <a:pt x="684" y="1770"/>
                        </a:lnTo>
                        <a:lnTo>
                          <a:pt x="693" y="1775"/>
                        </a:lnTo>
                        <a:lnTo>
                          <a:pt x="698" y="1764"/>
                        </a:lnTo>
                        <a:lnTo>
                          <a:pt x="701" y="1762"/>
                        </a:lnTo>
                        <a:lnTo>
                          <a:pt x="708" y="1757"/>
                        </a:lnTo>
                        <a:lnTo>
                          <a:pt x="712" y="1751"/>
                        </a:lnTo>
                        <a:lnTo>
                          <a:pt x="714" y="1746"/>
                        </a:lnTo>
                        <a:lnTo>
                          <a:pt x="726" y="1742"/>
                        </a:lnTo>
                        <a:lnTo>
                          <a:pt x="740" y="1739"/>
                        </a:lnTo>
                        <a:lnTo>
                          <a:pt x="746" y="1729"/>
                        </a:lnTo>
                        <a:lnTo>
                          <a:pt x="752" y="1732"/>
                        </a:lnTo>
                        <a:lnTo>
                          <a:pt x="763" y="1726"/>
                        </a:lnTo>
                        <a:lnTo>
                          <a:pt x="764" y="1717"/>
                        </a:lnTo>
                        <a:lnTo>
                          <a:pt x="757" y="1712"/>
                        </a:lnTo>
                        <a:lnTo>
                          <a:pt x="767" y="1707"/>
                        </a:lnTo>
                        <a:lnTo>
                          <a:pt x="767" y="1703"/>
                        </a:lnTo>
                        <a:lnTo>
                          <a:pt x="765" y="1699"/>
                        </a:lnTo>
                        <a:lnTo>
                          <a:pt x="767" y="1692"/>
                        </a:lnTo>
                        <a:lnTo>
                          <a:pt x="773" y="1691"/>
                        </a:lnTo>
                        <a:lnTo>
                          <a:pt x="779" y="1681"/>
                        </a:lnTo>
                        <a:lnTo>
                          <a:pt x="796" y="1675"/>
                        </a:lnTo>
                        <a:lnTo>
                          <a:pt x="803" y="1668"/>
                        </a:lnTo>
                        <a:lnTo>
                          <a:pt x="805" y="1660"/>
                        </a:lnTo>
                        <a:lnTo>
                          <a:pt x="805" y="1653"/>
                        </a:lnTo>
                        <a:lnTo>
                          <a:pt x="801" y="1649"/>
                        </a:lnTo>
                        <a:lnTo>
                          <a:pt x="787" y="1642"/>
                        </a:lnTo>
                        <a:lnTo>
                          <a:pt x="785" y="1637"/>
                        </a:lnTo>
                        <a:lnTo>
                          <a:pt x="776" y="1633"/>
                        </a:lnTo>
                        <a:lnTo>
                          <a:pt x="762" y="1638"/>
                        </a:lnTo>
                        <a:lnTo>
                          <a:pt x="757" y="1636"/>
                        </a:lnTo>
                        <a:lnTo>
                          <a:pt x="765" y="1605"/>
                        </a:lnTo>
                        <a:lnTo>
                          <a:pt x="765" y="1600"/>
                        </a:lnTo>
                        <a:lnTo>
                          <a:pt x="779" y="1598"/>
                        </a:lnTo>
                        <a:lnTo>
                          <a:pt x="785" y="1592"/>
                        </a:lnTo>
                        <a:lnTo>
                          <a:pt x="785" y="1586"/>
                        </a:lnTo>
                        <a:lnTo>
                          <a:pt x="791" y="1582"/>
                        </a:lnTo>
                        <a:lnTo>
                          <a:pt x="791" y="1574"/>
                        </a:lnTo>
                        <a:lnTo>
                          <a:pt x="790" y="1566"/>
                        </a:lnTo>
                        <a:lnTo>
                          <a:pt x="795" y="1570"/>
                        </a:lnTo>
                        <a:lnTo>
                          <a:pt x="797" y="1561"/>
                        </a:lnTo>
                        <a:lnTo>
                          <a:pt x="805" y="1559"/>
                        </a:lnTo>
                        <a:lnTo>
                          <a:pt x="805" y="1568"/>
                        </a:lnTo>
                        <a:lnTo>
                          <a:pt x="816" y="1566"/>
                        </a:lnTo>
                        <a:lnTo>
                          <a:pt x="822" y="1561"/>
                        </a:lnTo>
                        <a:lnTo>
                          <a:pt x="822" y="1554"/>
                        </a:lnTo>
                        <a:lnTo>
                          <a:pt x="812" y="1550"/>
                        </a:lnTo>
                        <a:lnTo>
                          <a:pt x="818" y="1546"/>
                        </a:lnTo>
                        <a:lnTo>
                          <a:pt x="834" y="1545"/>
                        </a:lnTo>
                        <a:lnTo>
                          <a:pt x="843" y="1533"/>
                        </a:lnTo>
                        <a:lnTo>
                          <a:pt x="843" y="1525"/>
                        </a:lnTo>
                        <a:lnTo>
                          <a:pt x="840" y="1519"/>
                        </a:lnTo>
                        <a:lnTo>
                          <a:pt x="821" y="1502"/>
                        </a:lnTo>
                        <a:lnTo>
                          <a:pt x="827" y="1501"/>
                        </a:lnTo>
                        <a:lnTo>
                          <a:pt x="833" y="1508"/>
                        </a:lnTo>
                        <a:lnTo>
                          <a:pt x="846" y="1508"/>
                        </a:lnTo>
                        <a:lnTo>
                          <a:pt x="864" y="1490"/>
                        </a:lnTo>
                        <a:lnTo>
                          <a:pt x="870" y="1470"/>
                        </a:lnTo>
                        <a:lnTo>
                          <a:pt x="889" y="1447"/>
                        </a:lnTo>
                        <a:lnTo>
                          <a:pt x="892" y="1433"/>
                        </a:lnTo>
                        <a:lnTo>
                          <a:pt x="925" y="1415"/>
                        </a:lnTo>
                        <a:lnTo>
                          <a:pt x="950" y="1390"/>
                        </a:lnTo>
                        <a:lnTo>
                          <a:pt x="950" y="1383"/>
                        </a:lnTo>
                        <a:lnTo>
                          <a:pt x="948" y="1374"/>
                        </a:lnTo>
                        <a:lnTo>
                          <a:pt x="950" y="1362"/>
                        </a:lnTo>
                        <a:lnTo>
                          <a:pt x="953" y="1353"/>
                        </a:lnTo>
                        <a:lnTo>
                          <a:pt x="959" y="1342"/>
                        </a:lnTo>
                        <a:lnTo>
                          <a:pt x="973" y="1305"/>
                        </a:lnTo>
                        <a:lnTo>
                          <a:pt x="974" y="1296"/>
                        </a:lnTo>
                        <a:lnTo>
                          <a:pt x="974" y="1287"/>
                        </a:lnTo>
                        <a:lnTo>
                          <a:pt x="977" y="1276"/>
                        </a:lnTo>
                        <a:lnTo>
                          <a:pt x="982" y="1278"/>
                        </a:lnTo>
                        <a:lnTo>
                          <a:pt x="983" y="1287"/>
                        </a:lnTo>
                        <a:lnTo>
                          <a:pt x="978" y="1329"/>
                        </a:lnTo>
                        <a:lnTo>
                          <a:pt x="973" y="1342"/>
                        </a:lnTo>
                        <a:lnTo>
                          <a:pt x="961" y="1364"/>
                        </a:lnTo>
                        <a:lnTo>
                          <a:pt x="957" y="1378"/>
                        </a:lnTo>
                        <a:lnTo>
                          <a:pt x="957" y="1390"/>
                        </a:lnTo>
                        <a:lnTo>
                          <a:pt x="962" y="1395"/>
                        </a:lnTo>
                        <a:lnTo>
                          <a:pt x="983" y="1394"/>
                        </a:lnTo>
                        <a:lnTo>
                          <a:pt x="1002" y="1373"/>
                        </a:lnTo>
                        <a:lnTo>
                          <a:pt x="1017" y="1366"/>
                        </a:lnTo>
                        <a:lnTo>
                          <a:pt x="1027" y="1364"/>
                        </a:lnTo>
                        <a:lnTo>
                          <a:pt x="1018" y="1374"/>
                        </a:lnTo>
                        <a:lnTo>
                          <a:pt x="1011" y="1378"/>
                        </a:lnTo>
                        <a:lnTo>
                          <a:pt x="1001" y="1385"/>
                        </a:lnTo>
                        <a:lnTo>
                          <a:pt x="996" y="1395"/>
                        </a:lnTo>
                        <a:lnTo>
                          <a:pt x="988" y="1401"/>
                        </a:lnTo>
                        <a:lnTo>
                          <a:pt x="988" y="1411"/>
                        </a:lnTo>
                        <a:lnTo>
                          <a:pt x="995" y="1418"/>
                        </a:lnTo>
                        <a:lnTo>
                          <a:pt x="1021" y="1425"/>
                        </a:lnTo>
                        <a:lnTo>
                          <a:pt x="1042" y="1436"/>
                        </a:lnTo>
                        <a:lnTo>
                          <a:pt x="999" y="1428"/>
                        </a:lnTo>
                        <a:lnTo>
                          <a:pt x="983" y="1436"/>
                        </a:lnTo>
                        <a:lnTo>
                          <a:pt x="975" y="1434"/>
                        </a:lnTo>
                        <a:lnTo>
                          <a:pt x="968" y="1422"/>
                        </a:lnTo>
                        <a:lnTo>
                          <a:pt x="962" y="1423"/>
                        </a:lnTo>
                        <a:lnTo>
                          <a:pt x="954" y="1428"/>
                        </a:lnTo>
                        <a:lnTo>
                          <a:pt x="946" y="1437"/>
                        </a:lnTo>
                        <a:lnTo>
                          <a:pt x="918" y="1450"/>
                        </a:lnTo>
                        <a:lnTo>
                          <a:pt x="913" y="1459"/>
                        </a:lnTo>
                        <a:lnTo>
                          <a:pt x="916" y="1471"/>
                        </a:lnTo>
                        <a:lnTo>
                          <a:pt x="916" y="1487"/>
                        </a:lnTo>
                        <a:lnTo>
                          <a:pt x="914" y="1504"/>
                        </a:lnTo>
                        <a:lnTo>
                          <a:pt x="910" y="1513"/>
                        </a:lnTo>
                        <a:lnTo>
                          <a:pt x="902" y="1522"/>
                        </a:lnTo>
                        <a:lnTo>
                          <a:pt x="897" y="1534"/>
                        </a:lnTo>
                        <a:lnTo>
                          <a:pt x="896" y="1541"/>
                        </a:lnTo>
                        <a:lnTo>
                          <a:pt x="891" y="1551"/>
                        </a:lnTo>
                        <a:lnTo>
                          <a:pt x="888" y="1561"/>
                        </a:lnTo>
                        <a:lnTo>
                          <a:pt x="892" y="1567"/>
                        </a:lnTo>
                        <a:lnTo>
                          <a:pt x="904" y="1574"/>
                        </a:lnTo>
                        <a:lnTo>
                          <a:pt x="931" y="1557"/>
                        </a:lnTo>
                        <a:lnTo>
                          <a:pt x="936" y="1559"/>
                        </a:lnTo>
                        <a:lnTo>
                          <a:pt x="931" y="1571"/>
                        </a:lnTo>
                        <a:lnTo>
                          <a:pt x="926" y="1579"/>
                        </a:lnTo>
                        <a:lnTo>
                          <a:pt x="919" y="1586"/>
                        </a:lnTo>
                        <a:lnTo>
                          <a:pt x="913" y="1586"/>
                        </a:lnTo>
                        <a:lnTo>
                          <a:pt x="912" y="1589"/>
                        </a:lnTo>
                        <a:lnTo>
                          <a:pt x="916" y="1593"/>
                        </a:lnTo>
                        <a:lnTo>
                          <a:pt x="904" y="1589"/>
                        </a:lnTo>
                        <a:lnTo>
                          <a:pt x="902" y="1589"/>
                        </a:lnTo>
                        <a:lnTo>
                          <a:pt x="899" y="1592"/>
                        </a:lnTo>
                        <a:lnTo>
                          <a:pt x="898" y="1598"/>
                        </a:lnTo>
                        <a:lnTo>
                          <a:pt x="892" y="1592"/>
                        </a:lnTo>
                        <a:lnTo>
                          <a:pt x="888" y="1598"/>
                        </a:lnTo>
                        <a:lnTo>
                          <a:pt x="889" y="1604"/>
                        </a:lnTo>
                        <a:lnTo>
                          <a:pt x="883" y="1606"/>
                        </a:lnTo>
                        <a:lnTo>
                          <a:pt x="883" y="1615"/>
                        </a:lnTo>
                        <a:lnTo>
                          <a:pt x="892" y="1617"/>
                        </a:lnTo>
                        <a:lnTo>
                          <a:pt x="896" y="1622"/>
                        </a:lnTo>
                        <a:lnTo>
                          <a:pt x="907" y="1619"/>
                        </a:lnTo>
                        <a:lnTo>
                          <a:pt x="923" y="1617"/>
                        </a:lnTo>
                        <a:lnTo>
                          <a:pt x="923" y="1608"/>
                        </a:lnTo>
                        <a:lnTo>
                          <a:pt x="924" y="1605"/>
                        </a:lnTo>
                        <a:lnTo>
                          <a:pt x="932" y="1609"/>
                        </a:lnTo>
                        <a:lnTo>
                          <a:pt x="939" y="1614"/>
                        </a:lnTo>
                        <a:lnTo>
                          <a:pt x="948" y="1595"/>
                        </a:lnTo>
                        <a:lnTo>
                          <a:pt x="957" y="1584"/>
                        </a:lnTo>
                        <a:lnTo>
                          <a:pt x="963" y="1586"/>
                        </a:lnTo>
                        <a:lnTo>
                          <a:pt x="970" y="1581"/>
                        </a:lnTo>
                        <a:lnTo>
                          <a:pt x="970" y="1592"/>
                        </a:lnTo>
                        <a:lnTo>
                          <a:pt x="968" y="1603"/>
                        </a:lnTo>
                        <a:lnTo>
                          <a:pt x="980" y="1583"/>
                        </a:lnTo>
                        <a:lnTo>
                          <a:pt x="980" y="1572"/>
                        </a:lnTo>
                        <a:lnTo>
                          <a:pt x="993" y="1565"/>
                        </a:lnTo>
                        <a:lnTo>
                          <a:pt x="997" y="1568"/>
                        </a:lnTo>
                        <a:lnTo>
                          <a:pt x="1002" y="1560"/>
                        </a:lnTo>
                        <a:lnTo>
                          <a:pt x="1000" y="1550"/>
                        </a:lnTo>
                        <a:lnTo>
                          <a:pt x="1001" y="1546"/>
                        </a:lnTo>
                        <a:lnTo>
                          <a:pt x="1005" y="1540"/>
                        </a:lnTo>
                        <a:lnTo>
                          <a:pt x="1007" y="1554"/>
                        </a:lnTo>
                        <a:lnTo>
                          <a:pt x="1011" y="1566"/>
                        </a:lnTo>
                        <a:lnTo>
                          <a:pt x="1013" y="1551"/>
                        </a:lnTo>
                        <a:lnTo>
                          <a:pt x="1015" y="1540"/>
                        </a:lnTo>
                        <a:lnTo>
                          <a:pt x="1020" y="1534"/>
                        </a:lnTo>
                        <a:lnTo>
                          <a:pt x="1020" y="1524"/>
                        </a:lnTo>
                        <a:lnTo>
                          <a:pt x="1023" y="1536"/>
                        </a:lnTo>
                        <a:lnTo>
                          <a:pt x="1028" y="1534"/>
                        </a:lnTo>
                        <a:lnTo>
                          <a:pt x="1033" y="1534"/>
                        </a:lnTo>
                        <a:lnTo>
                          <a:pt x="1038" y="1538"/>
                        </a:lnTo>
                        <a:lnTo>
                          <a:pt x="1055" y="1540"/>
                        </a:lnTo>
                        <a:lnTo>
                          <a:pt x="1064" y="1534"/>
                        </a:lnTo>
                        <a:lnTo>
                          <a:pt x="1069" y="1533"/>
                        </a:lnTo>
                        <a:lnTo>
                          <a:pt x="1074" y="1518"/>
                        </a:lnTo>
                        <a:lnTo>
                          <a:pt x="1077" y="1519"/>
                        </a:lnTo>
                        <a:lnTo>
                          <a:pt x="1083" y="1517"/>
                        </a:lnTo>
                        <a:lnTo>
                          <a:pt x="1088" y="1509"/>
                        </a:lnTo>
                        <a:lnTo>
                          <a:pt x="1085" y="1508"/>
                        </a:lnTo>
                        <a:lnTo>
                          <a:pt x="1082" y="1504"/>
                        </a:lnTo>
                        <a:lnTo>
                          <a:pt x="1076" y="1506"/>
                        </a:lnTo>
                        <a:lnTo>
                          <a:pt x="1081" y="1496"/>
                        </a:lnTo>
                        <a:lnTo>
                          <a:pt x="1088" y="1486"/>
                        </a:lnTo>
                        <a:lnTo>
                          <a:pt x="1093" y="1486"/>
                        </a:lnTo>
                        <a:lnTo>
                          <a:pt x="1096" y="1476"/>
                        </a:lnTo>
                        <a:lnTo>
                          <a:pt x="1091" y="1469"/>
                        </a:lnTo>
                        <a:lnTo>
                          <a:pt x="1082" y="1477"/>
                        </a:lnTo>
                        <a:lnTo>
                          <a:pt x="1076" y="1477"/>
                        </a:lnTo>
                        <a:lnTo>
                          <a:pt x="1065" y="1482"/>
                        </a:lnTo>
                        <a:lnTo>
                          <a:pt x="1064" y="1474"/>
                        </a:lnTo>
                        <a:lnTo>
                          <a:pt x="1074" y="1470"/>
                        </a:lnTo>
                        <a:lnTo>
                          <a:pt x="1082" y="1463"/>
                        </a:lnTo>
                        <a:lnTo>
                          <a:pt x="1083" y="1453"/>
                        </a:lnTo>
                        <a:lnTo>
                          <a:pt x="1076" y="1458"/>
                        </a:lnTo>
                        <a:lnTo>
                          <a:pt x="1076" y="1453"/>
                        </a:lnTo>
                        <a:lnTo>
                          <a:pt x="1066" y="1454"/>
                        </a:lnTo>
                        <a:lnTo>
                          <a:pt x="1066" y="1448"/>
                        </a:lnTo>
                        <a:lnTo>
                          <a:pt x="1063" y="1447"/>
                        </a:lnTo>
                        <a:lnTo>
                          <a:pt x="1066" y="1439"/>
                        </a:lnTo>
                        <a:lnTo>
                          <a:pt x="1077" y="1436"/>
                        </a:lnTo>
                        <a:lnTo>
                          <a:pt x="1083" y="1425"/>
                        </a:lnTo>
                        <a:lnTo>
                          <a:pt x="1074" y="1423"/>
                        </a:lnTo>
                        <a:lnTo>
                          <a:pt x="1082" y="1411"/>
                        </a:lnTo>
                        <a:lnTo>
                          <a:pt x="1086" y="1409"/>
                        </a:lnTo>
                        <a:lnTo>
                          <a:pt x="1090" y="1417"/>
                        </a:lnTo>
                        <a:lnTo>
                          <a:pt x="1093" y="1416"/>
                        </a:lnTo>
                        <a:lnTo>
                          <a:pt x="1098" y="1405"/>
                        </a:lnTo>
                        <a:lnTo>
                          <a:pt x="1109" y="1394"/>
                        </a:lnTo>
                        <a:lnTo>
                          <a:pt x="1109" y="1404"/>
                        </a:lnTo>
                        <a:lnTo>
                          <a:pt x="1099" y="1421"/>
                        </a:lnTo>
                        <a:lnTo>
                          <a:pt x="1096" y="1431"/>
                        </a:lnTo>
                        <a:lnTo>
                          <a:pt x="1102" y="1437"/>
                        </a:lnTo>
                        <a:lnTo>
                          <a:pt x="1111" y="1436"/>
                        </a:lnTo>
                        <a:lnTo>
                          <a:pt x="1114" y="1431"/>
                        </a:lnTo>
                        <a:lnTo>
                          <a:pt x="1114" y="1415"/>
                        </a:lnTo>
                        <a:lnTo>
                          <a:pt x="1115" y="1405"/>
                        </a:lnTo>
                        <a:lnTo>
                          <a:pt x="1120" y="1418"/>
                        </a:lnTo>
                        <a:lnTo>
                          <a:pt x="1120" y="1426"/>
                        </a:lnTo>
                        <a:lnTo>
                          <a:pt x="1128" y="1427"/>
                        </a:lnTo>
                        <a:lnTo>
                          <a:pt x="1144" y="1425"/>
                        </a:lnTo>
                        <a:lnTo>
                          <a:pt x="1150" y="1426"/>
                        </a:lnTo>
                        <a:lnTo>
                          <a:pt x="1160" y="1423"/>
                        </a:lnTo>
                        <a:lnTo>
                          <a:pt x="1166" y="1414"/>
                        </a:lnTo>
                        <a:lnTo>
                          <a:pt x="1178" y="1409"/>
                        </a:lnTo>
                        <a:lnTo>
                          <a:pt x="1190" y="1409"/>
                        </a:lnTo>
                        <a:lnTo>
                          <a:pt x="1189" y="1412"/>
                        </a:lnTo>
                        <a:lnTo>
                          <a:pt x="1173" y="1415"/>
                        </a:lnTo>
                        <a:lnTo>
                          <a:pt x="1173" y="1422"/>
                        </a:lnTo>
                        <a:lnTo>
                          <a:pt x="1171" y="1432"/>
                        </a:lnTo>
                        <a:lnTo>
                          <a:pt x="1171" y="1439"/>
                        </a:lnTo>
                        <a:lnTo>
                          <a:pt x="1177" y="1442"/>
                        </a:lnTo>
                        <a:lnTo>
                          <a:pt x="1194" y="1436"/>
                        </a:lnTo>
                        <a:lnTo>
                          <a:pt x="1195" y="1441"/>
                        </a:lnTo>
                        <a:lnTo>
                          <a:pt x="1179" y="1450"/>
                        </a:lnTo>
                        <a:lnTo>
                          <a:pt x="1168" y="1454"/>
                        </a:lnTo>
                        <a:lnTo>
                          <a:pt x="1183" y="1457"/>
                        </a:lnTo>
                        <a:lnTo>
                          <a:pt x="1190" y="1448"/>
                        </a:lnTo>
                        <a:lnTo>
                          <a:pt x="1200" y="1443"/>
                        </a:lnTo>
                        <a:lnTo>
                          <a:pt x="1204" y="1446"/>
                        </a:lnTo>
                        <a:lnTo>
                          <a:pt x="1190" y="1463"/>
                        </a:lnTo>
                        <a:lnTo>
                          <a:pt x="1208" y="1458"/>
                        </a:lnTo>
                        <a:lnTo>
                          <a:pt x="1212" y="1461"/>
                        </a:lnTo>
                        <a:lnTo>
                          <a:pt x="1222" y="1460"/>
                        </a:lnTo>
                        <a:lnTo>
                          <a:pt x="1224" y="1463"/>
                        </a:lnTo>
                        <a:lnTo>
                          <a:pt x="1216" y="1475"/>
                        </a:lnTo>
                        <a:lnTo>
                          <a:pt x="1224" y="1477"/>
                        </a:lnTo>
                        <a:lnTo>
                          <a:pt x="1238" y="1495"/>
                        </a:lnTo>
                        <a:lnTo>
                          <a:pt x="1246" y="1498"/>
                        </a:lnTo>
                        <a:lnTo>
                          <a:pt x="1253" y="1497"/>
                        </a:lnTo>
                        <a:lnTo>
                          <a:pt x="1253" y="1493"/>
                        </a:lnTo>
                        <a:lnTo>
                          <a:pt x="1254" y="1490"/>
                        </a:lnTo>
                        <a:lnTo>
                          <a:pt x="1254" y="1485"/>
                        </a:lnTo>
                        <a:lnTo>
                          <a:pt x="1258" y="1482"/>
                        </a:lnTo>
                        <a:lnTo>
                          <a:pt x="1263" y="1481"/>
                        </a:lnTo>
                        <a:lnTo>
                          <a:pt x="1268" y="1485"/>
                        </a:lnTo>
                        <a:lnTo>
                          <a:pt x="1270" y="1491"/>
                        </a:lnTo>
                        <a:lnTo>
                          <a:pt x="1270" y="1500"/>
                        </a:lnTo>
                        <a:lnTo>
                          <a:pt x="1279" y="1506"/>
                        </a:lnTo>
                        <a:lnTo>
                          <a:pt x="1284" y="1512"/>
                        </a:lnTo>
                        <a:lnTo>
                          <a:pt x="1287" y="1514"/>
                        </a:lnTo>
                        <a:lnTo>
                          <a:pt x="1289" y="1509"/>
                        </a:lnTo>
                        <a:lnTo>
                          <a:pt x="1296" y="1514"/>
                        </a:lnTo>
                        <a:lnTo>
                          <a:pt x="1301" y="1513"/>
                        </a:lnTo>
                        <a:lnTo>
                          <a:pt x="1307" y="1517"/>
                        </a:lnTo>
                        <a:lnTo>
                          <a:pt x="1313" y="1524"/>
                        </a:lnTo>
                        <a:lnTo>
                          <a:pt x="1313" y="1528"/>
                        </a:lnTo>
                        <a:lnTo>
                          <a:pt x="1312" y="1531"/>
                        </a:lnTo>
                        <a:lnTo>
                          <a:pt x="1316" y="1534"/>
                        </a:lnTo>
                        <a:lnTo>
                          <a:pt x="1324" y="1535"/>
                        </a:lnTo>
                        <a:lnTo>
                          <a:pt x="1337" y="1530"/>
                        </a:lnTo>
                        <a:lnTo>
                          <a:pt x="1370" y="1529"/>
                        </a:lnTo>
                        <a:lnTo>
                          <a:pt x="1373" y="1523"/>
                        </a:lnTo>
                        <a:lnTo>
                          <a:pt x="1383" y="1528"/>
                        </a:lnTo>
                        <a:lnTo>
                          <a:pt x="1387" y="1523"/>
                        </a:lnTo>
                        <a:lnTo>
                          <a:pt x="1399" y="1525"/>
                        </a:lnTo>
                        <a:lnTo>
                          <a:pt x="1405" y="1531"/>
                        </a:lnTo>
                        <a:lnTo>
                          <a:pt x="1437" y="1538"/>
                        </a:lnTo>
                        <a:lnTo>
                          <a:pt x="1445" y="1539"/>
                        </a:lnTo>
                        <a:lnTo>
                          <a:pt x="1459" y="1531"/>
                        </a:lnTo>
                        <a:lnTo>
                          <a:pt x="1466" y="1536"/>
                        </a:lnTo>
                        <a:lnTo>
                          <a:pt x="1467" y="1539"/>
                        </a:lnTo>
                        <a:lnTo>
                          <a:pt x="1459" y="1541"/>
                        </a:lnTo>
                        <a:lnTo>
                          <a:pt x="1458" y="1545"/>
                        </a:lnTo>
                        <a:lnTo>
                          <a:pt x="1463" y="1549"/>
                        </a:lnTo>
                        <a:lnTo>
                          <a:pt x="1483" y="1557"/>
                        </a:lnTo>
                        <a:lnTo>
                          <a:pt x="1504" y="1562"/>
                        </a:lnTo>
                        <a:lnTo>
                          <a:pt x="1522" y="1565"/>
                        </a:lnTo>
                        <a:lnTo>
                          <a:pt x="1540" y="1556"/>
                        </a:lnTo>
                        <a:lnTo>
                          <a:pt x="1555" y="1538"/>
                        </a:lnTo>
                        <a:lnTo>
                          <a:pt x="1559" y="1529"/>
                        </a:lnTo>
                        <a:lnTo>
                          <a:pt x="1563" y="1525"/>
                        </a:lnTo>
                        <a:lnTo>
                          <a:pt x="1574" y="1540"/>
                        </a:lnTo>
                        <a:lnTo>
                          <a:pt x="1580" y="1546"/>
                        </a:lnTo>
                        <a:lnTo>
                          <a:pt x="1590" y="1550"/>
                        </a:lnTo>
                        <a:lnTo>
                          <a:pt x="1586" y="1551"/>
                        </a:lnTo>
                        <a:lnTo>
                          <a:pt x="1579" y="1557"/>
                        </a:lnTo>
                        <a:lnTo>
                          <a:pt x="1579" y="1565"/>
                        </a:lnTo>
                        <a:lnTo>
                          <a:pt x="1580" y="1571"/>
                        </a:lnTo>
                        <a:lnTo>
                          <a:pt x="1581" y="1578"/>
                        </a:lnTo>
                        <a:lnTo>
                          <a:pt x="1579" y="1582"/>
                        </a:lnTo>
                        <a:lnTo>
                          <a:pt x="1574" y="1577"/>
                        </a:lnTo>
                        <a:lnTo>
                          <a:pt x="1572" y="1557"/>
                        </a:lnTo>
                        <a:lnTo>
                          <a:pt x="1574" y="1552"/>
                        </a:lnTo>
                        <a:lnTo>
                          <a:pt x="1574" y="1545"/>
                        </a:lnTo>
                        <a:lnTo>
                          <a:pt x="1570" y="1539"/>
                        </a:lnTo>
                        <a:lnTo>
                          <a:pt x="1567" y="1536"/>
                        </a:lnTo>
                        <a:lnTo>
                          <a:pt x="1563" y="1541"/>
                        </a:lnTo>
                        <a:lnTo>
                          <a:pt x="1561" y="1546"/>
                        </a:lnTo>
                        <a:lnTo>
                          <a:pt x="1561" y="1560"/>
                        </a:lnTo>
                        <a:lnTo>
                          <a:pt x="1564" y="1563"/>
                        </a:lnTo>
                        <a:lnTo>
                          <a:pt x="1564" y="1570"/>
                        </a:lnTo>
                        <a:lnTo>
                          <a:pt x="1563" y="1574"/>
                        </a:lnTo>
                        <a:lnTo>
                          <a:pt x="1560" y="1578"/>
                        </a:lnTo>
                        <a:lnTo>
                          <a:pt x="1555" y="1579"/>
                        </a:lnTo>
                        <a:lnTo>
                          <a:pt x="1548" y="1587"/>
                        </a:lnTo>
                        <a:lnTo>
                          <a:pt x="1552" y="1592"/>
                        </a:lnTo>
                        <a:lnTo>
                          <a:pt x="1567" y="1595"/>
                        </a:lnTo>
                        <a:lnTo>
                          <a:pt x="1567" y="1599"/>
                        </a:lnTo>
                        <a:lnTo>
                          <a:pt x="1572" y="1601"/>
                        </a:lnTo>
                        <a:lnTo>
                          <a:pt x="1579" y="1601"/>
                        </a:lnTo>
                        <a:lnTo>
                          <a:pt x="1581" y="1603"/>
                        </a:lnTo>
                        <a:lnTo>
                          <a:pt x="1580" y="1606"/>
                        </a:lnTo>
                        <a:lnTo>
                          <a:pt x="1598" y="1614"/>
                        </a:lnTo>
                        <a:lnTo>
                          <a:pt x="1612" y="1627"/>
                        </a:lnTo>
                        <a:lnTo>
                          <a:pt x="1612" y="1624"/>
                        </a:lnTo>
                        <a:lnTo>
                          <a:pt x="1615" y="1620"/>
                        </a:lnTo>
                        <a:lnTo>
                          <a:pt x="1629" y="1620"/>
                        </a:lnTo>
                        <a:lnTo>
                          <a:pt x="1630" y="1619"/>
                        </a:lnTo>
                        <a:lnTo>
                          <a:pt x="1631" y="1608"/>
                        </a:lnTo>
                        <a:lnTo>
                          <a:pt x="1628" y="1599"/>
                        </a:lnTo>
                        <a:lnTo>
                          <a:pt x="1630" y="1598"/>
                        </a:lnTo>
                        <a:lnTo>
                          <a:pt x="1635" y="1600"/>
                        </a:lnTo>
                        <a:lnTo>
                          <a:pt x="1638" y="1595"/>
                        </a:lnTo>
                        <a:lnTo>
                          <a:pt x="1635" y="1592"/>
                        </a:lnTo>
                        <a:lnTo>
                          <a:pt x="1608" y="1557"/>
                        </a:lnTo>
                        <a:lnTo>
                          <a:pt x="1603" y="1546"/>
                        </a:lnTo>
                        <a:lnTo>
                          <a:pt x="1590" y="1535"/>
                        </a:lnTo>
                        <a:lnTo>
                          <a:pt x="1583" y="1529"/>
                        </a:lnTo>
                        <a:lnTo>
                          <a:pt x="1587" y="1529"/>
                        </a:lnTo>
                        <a:lnTo>
                          <a:pt x="1587" y="1523"/>
                        </a:lnTo>
                        <a:lnTo>
                          <a:pt x="1587" y="1501"/>
                        </a:lnTo>
                        <a:lnTo>
                          <a:pt x="1554" y="1502"/>
                        </a:lnTo>
                        <a:lnTo>
                          <a:pt x="1542" y="1517"/>
                        </a:lnTo>
                        <a:lnTo>
                          <a:pt x="1536" y="1514"/>
                        </a:lnTo>
                        <a:lnTo>
                          <a:pt x="1521" y="1503"/>
                        </a:lnTo>
                        <a:lnTo>
                          <a:pt x="1506" y="1514"/>
                        </a:lnTo>
                        <a:lnTo>
                          <a:pt x="1486" y="1502"/>
                        </a:lnTo>
                        <a:lnTo>
                          <a:pt x="1486" y="1466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100000"/>
                    </a:schemeClr>
                  </a:soli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0" name="任意多边形: 形状 299"/>
                  <p:cNvSpPr>
                    <a:spLocks noChangeAspect="1"/>
                  </p:cNvSpPr>
                  <p:nvPr/>
                </p:nvSpPr>
                <p:spPr bwMode="gray">
                  <a:xfrm>
                    <a:off x="999" y="1668"/>
                    <a:ext cx="91" cy="101"/>
                  </a:xfrm>
                  <a:custGeom>
                    <a:avLst/>
                    <a:gdLst/>
                    <a:ahLst/>
                    <a:cxnLst>
                      <a:cxn ang="0">
                        <a:pos x="39" y="90"/>
                      </a:cxn>
                      <a:cxn ang="0">
                        <a:pos x="91" y="60"/>
                      </a:cxn>
                      <a:cxn ang="0">
                        <a:pos x="103" y="29"/>
                      </a:cxn>
                      <a:cxn ang="0">
                        <a:pos x="162" y="7"/>
                      </a:cxn>
                      <a:cxn ang="0">
                        <a:pos x="192" y="55"/>
                      </a:cxn>
                      <a:cxn ang="0">
                        <a:pos x="214" y="100"/>
                      </a:cxn>
                      <a:cxn ang="0">
                        <a:pos x="292" y="206"/>
                      </a:cxn>
                      <a:cxn ang="0">
                        <a:pos x="322" y="262"/>
                      </a:cxn>
                      <a:cxn ang="0">
                        <a:pos x="334" y="292"/>
                      </a:cxn>
                      <a:cxn ang="0">
                        <a:pos x="353" y="335"/>
                      </a:cxn>
                      <a:cxn ang="0">
                        <a:pos x="450" y="384"/>
                      </a:cxn>
                      <a:cxn ang="0">
                        <a:pos x="451" y="416"/>
                      </a:cxn>
                      <a:cxn ang="0">
                        <a:pos x="451" y="474"/>
                      </a:cxn>
                      <a:cxn ang="0">
                        <a:pos x="424" y="498"/>
                      </a:cxn>
                      <a:cxn ang="0">
                        <a:pos x="404" y="506"/>
                      </a:cxn>
                      <a:cxn ang="0">
                        <a:pos x="416" y="479"/>
                      </a:cxn>
                      <a:cxn ang="0">
                        <a:pos x="421" y="454"/>
                      </a:cxn>
                      <a:cxn ang="0">
                        <a:pos x="407" y="439"/>
                      </a:cxn>
                      <a:cxn ang="0">
                        <a:pos x="394" y="390"/>
                      </a:cxn>
                      <a:cxn ang="0">
                        <a:pos x="389" y="378"/>
                      </a:cxn>
                      <a:cxn ang="0">
                        <a:pos x="362" y="396"/>
                      </a:cxn>
                      <a:cxn ang="0">
                        <a:pos x="354" y="418"/>
                      </a:cxn>
                      <a:cxn ang="0">
                        <a:pos x="338" y="431"/>
                      </a:cxn>
                      <a:cxn ang="0">
                        <a:pos x="342" y="405"/>
                      </a:cxn>
                      <a:cxn ang="0">
                        <a:pos x="369" y="366"/>
                      </a:cxn>
                      <a:cxn ang="0">
                        <a:pos x="328" y="320"/>
                      </a:cxn>
                      <a:cxn ang="0">
                        <a:pos x="302" y="305"/>
                      </a:cxn>
                      <a:cxn ang="0">
                        <a:pos x="305" y="299"/>
                      </a:cxn>
                      <a:cxn ang="0">
                        <a:pos x="286" y="282"/>
                      </a:cxn>
                      <a:cxn ang="0">
                        <a:pos x="275" y="276"/>
                      </a:cxn>
                      <a:cxn ang="0">
                        <a:pos x="279" y="260"/>
                      </a:cxn>
                      <a:cxn ang="0">
                        <a:pos x="268" y="246"/>
                      </a:cxn>
                      <a:cxn ang="0">
                        <a:pos x="267" y="229"/>
                      </a:cxn>
                      <a:cxn ang="0">
                        <a:pos x="284" y="238"/>
                      </a:cxn>
                      <a:cxn ang="0">
                        <a:pos x="276" y="219"/>
                      </a:cxn>
                      <a:cxn ang="0">
                        <a:pos x="264" y="198"/>
                      </a:cxn>
                      <a:cxn ang="0">
                        <a:pos x="254" y="203"/>
                      </a:cxn>
                      <a:cxn ang="0">
                        <a:pos x="251" y="190"/>
                      </a:cxn>
                      <a:cxn ang="0">
                        <a:pos x="256" y="169"/>
                      </a:cxn>
                      <a:cxn ang="0">
                        <a:pos x="233" y="183"/>
                      </a:cxn>
                      <a:cxn ang="0">
                        <a:pos x="219" y="165"/>
                      </a:cxn>
                      <a:cxn ang="0">
                        <a:pos x="178" y="124"/>
                      </a:cxn>
                      <a:cxn ang="0">
                        <a:pos x="156" y="52"/>
                      </a:cxn>
                      <a:cxn ang="0">
                        <a:pos x="150" y="63"/>
                      </a:cxn>
                      <a:cxn ang="0">
                        <a:pos x="172" y="142"/>
                      </a:cxn>
                      <a:cxn ang="0">
                        <a:pos x="152" y="142"/>
                      </a:cxn>
                      <a:cxn ang="0">
                        <a:pos x="133" y="127"/>
                      </a:cxn>
                      <a:cxn ang="0">
                        <a:pos x="117" y="90"/>
                      </a:cxn>
                      <a:cxn ang="0">
                        <a:pos x="90" y="85"/>
                      </a:cxn>
                      <a:cxn ang="0">
                        <a:pos x="71" y="82"/>
                      </a:cxn>
                      <a:cxn ang="0">
                        <a:pos x="77" y="95"/>
                      </a:cxn>
                      <a:cxn ang="0">
                        <a:pos x="98" y="121"/>
                      </a:cxn>
                      <a:cxn ang="0">
                        <a:pos x="117" y="141"/>
                      </a:cxn>
                      <a:cxn ang="0">
                        <a:pos x="97" y="149"/>
                      </a:cxn>
                      <a:cxn ang="0">
                        <a:pos x="48" y="135"/>
                      </a:cxn>
                      <a:cxn ang="0">
                        <a:pos x="27" y="116"/>
                      </a:cxn>
                      <a:cxn ang="0">
                        <a:pos x="5" y="47"/>
                      </a:cxn>
                    </a:cxnLst>
                    <a:rect l="0" t="0" r="r" b="b"/>
                    <a:pathLst>
                      <a:path w="456" h="507">
                        <a:moveTo>
                          <a:pt x="10" y="44"/>
                        </a:moveTo>
                        <a:lnTo>
                          <a:pt x="26" y="57"/>
                        </a:lnTo>
                        <a:lnTo>
                          <a:pt x="36" y="81"/>
                        </a:lnTo>
                        <a:lnTo>
                          <a:pt x="39" y="87"/>
                        </a:lnTo>
                        <a:lnTo>
                          <a:pt x="39" y="90"/>
                        </a:lnTo>
                        <a:lnTo>
                          <a:pt x="42" y="92"/>
                        </a:lnTo>
                        <a:lnTo>
                          <a:pt x="55" y="87"/>
                        </a:lnTo>
                        <a:lnTo>
                          <a:pt x="71" y="73"/>
                        </a:lnTo>
                        <a:lnTo>
                          <a:pt x="87" y="68"/>
                        </a:lnTo>
                        <a:lnTo>
                          <a:pt x="91" y="60"/>
                        </a:lnTo>
                        <a:lnTo>
                          <a:pt x="91" y="51"/>
                        </a:lnTo>
                        <a:lnTo>
                          <a:pt x="93" y="47"/>
                        </a:lnTo>
                        <a:lnTo>
                          <a:pt x="100" y="44"/>
                        </a:lnTo>
                        <a:lnTo>
                          <a:pt x="102" y="41"/>
                        </a:lnTo>
                        <a:lnTo>
                          <a:pt x="103" y="29"/>
                        </a:lnTo>
                        <a:lnTo>
                          <a:pt x="108" y="23"/>
                        </a:lnTo>
                        <a:lnTo>
                          <a:pt x="129" y="17"/>
                        </a:lnTo>
                        <a:lnTo>
                          <a:pt x="151" y="0"/>
                        </a:lnTo>
                        <a:lnTo>
                          <a:pt x="156" y="1"/>
                        </a:lnTo>
                        <a:lnTo>
                          <a:pt x="162" y="7"/>
                        </a:lnTo>
                        <a:lnTo>
                          <a:pt x="171" y="25"/>
                        </a:lnTo>
                        <a:lnTo>
                          <a:pt x="174" y="29"/>
                        </a:lnTo>
                        <a:lnTo>
                          <a:pt x="179" y="29"/>
                        </a:lnTo>
                        <a:lnTo>
                          <a:pt x="183" y="41"/>
                        </a:lnTo>
                        <a:lnTo>
                          <a:pt x="192" y="55"/>
                        </a:lnTo>
                        <a:lnTo>
                          <a:pt x="194" y="63"/>
                        </a:lnTo>
                        <a:lnTo>
                          <a:pt x="206" y="74"/>
                        </a:lnTo>
                        <a:lnTo>
                          <a:pt x="210" y="90"/>
                        </a:lnTo>
                        <a:lnTo>
                          <a:pt x="210" y="93"/>
                        </a:lnTo>
                        <a:lnTo>
                          <a:pt x="214" y="100"/>
                        </a:lnTo>
                        <a:lnTo>
                          <a:pt x="235" y="109"/>
                        </a:lnTo>
                        <a:lnTo>
                          <a:pt x="246" y="120"/>
                        </a:lnTo>
                        <a:lnTo>
                          <a:pt x="253" y="141"/>
                        </a:lnTo>
                        <a:lnTo>
                          <a:pt x="264" y="160"/>
                        </a:lnTo>
                        <a:lnTo>
                          <a:pt x="292" y="206"/>
                        </a:lnTo>
                        <a:lnTo>
                          <a:pt x="299" y="224"/>
                        </a:lnTo>
                        <a:lnTo>
                          <a:pt x="300" y="227"/>
                        </a:lnTo>
                        <a:lnTo>
                          <a:pt x="303" y="227"/>
                        </a:lnTo>
                        <a:lnTo>
                          <a:pt x="308" y="245"/>
                        </a:lnTo>
                        <a:lnTo>
                          <a:pt x="322" y="262"/>
                        </a:lnTo>
                        <a:lnTo>
                          <a:pt x="326" y="270"/>
                        </a:lnTo>
                        <a:lnTo>
                          <a:pt x="326" y="273"/>
                        </a:lnTo>
                        <a:lnTo>
                          <a:pt x="323" y="278"/>
                        </a:lnTo>
                        <a:lnTo>
                          <a:pt x="324" y="283"/>
                        </a:lnTo>
                        <a:lnTo>
                          <a:pt x="334" y="292"/>
                        </a:lnTo>
                        <a:lnTo>
                          <a:pt x="338" y="299"/>
                        </a:lnTo>
                        <a:lnTo>
                          <a:pt x="338" y="303"/>
                        </a:lnTo>
                        <a:lnTo>
                          <a:pt x="343" y="320"/>
                        </a:lnTo>
                        <a:lnTo>
                          <a:pt x="348" y="329"/>
                        </a:lnTo>
                        <a:lnTo>
                          <a:pt x="353" y="335"/>
                        </a:lnTo>
                        <a:lnTo>
                          <a:pt x="365" y="342"/>
                        </a:lnTo>
                        <a:lnTo>
                          <a:pt x="401" y="352"/>
                        </a:lnTo>
                        <a:lnTo>
                          <a:pt x="426" y="373"/>
                        </a:lnTo>
                        <a:lnTo>
                          <a:pt x="431" y="379"/>
                        </a:lnTo>
                        <a:lnTo>
                          <a:pt x="450" y="384"/>
                        </a:lnTo>
                        <a:lnTo>
                          <a:pt x="452" y="388"/>
                        </a:lnTo>
                        <a:lnTo>
                          <a:pt x="456" y="394"/>
                        </a:lnTo>
                        <a:lnTo>
                          <a:pt x="456" y="396"/>
                        </a:lnTo>
                        <a:lnTo>
                          <a:pt x="453" y="401"/>
                        </a:lnTo>
                        <a:lnTo>
                          <a:pt x="451" y="416"/>
                        </a:lnTo>
                        <a:lnTo>
                          <a:pt x="451" y="443"/>
                        </a:lnTo>
                        <a:lnTo>
                          <a:pt x="456" y="459"/>
                        </a:lnTo>
                        <a:lnTo>
                          <a:pt x="456" y="464"/>
                        </a:lnTo>
                        <a:lnTo>
                          <a:pt x="453" y="470"/>
                        </a:lnTo>
                        <a:lnTo>
                          <a:pt x="451" y="474"/>
                        </a:lnTo>
                        <a:lnTo>
                          <a:pt x="450" y="481"/>
                        </a:lnTo>
                        <a:lnTo>
                          <a:pt x="441" y="480"/>
                        </a:lnTo>
                        <a:lnTo>
                          <a:pt x="435" y="488"/>
                        </a:lnTo>
                        <a:lnTo>
                          <a:pt x="429" y="496"/>
                        </a:lnTo>
                        <a:lnTo>
                          <a:pt x="424" y="498"/>
                        </a:lnTo>
                        <a:lnTo>
                          <a:pt x="419" y="498"/>
                        </a:lnTo>
                        <a:lnTo>
                          <a:pt x="415" y="503"/>
                        </a:lnTo>
                        <a:lnTo>
                          <a:pt x="410" y="496"/>
                        </a:lnTo>
                        <a:lnTo>
                          <a:pt x="409" y="507"/>
                        </a:lnTo>
                        <a:lnTo>
                          <a:pt x="404" y="506"/>
                        </a:lnTo>
                        <a:lnTo>
                          <a:pt x="403" y="496"/>
                        </a:lnTo>
                        <a:lnTo>
                          <a:pt x="403" y="482"/>
                        </a:lnTo>
                        <a:lnTo>
                          <a:pt x="409" y="480"/>
                        </a:lnTo>
                        <a:lnTo>
                          <a:pt x="413" y="482"/>
                        </a:lnTo>
                        <a:lnTo>
                          <a:pt x="416" y="479"/>
                        </a:lnTo>
                        <a:lnTo>
                          <a:pt x="419" y="480"/>
                        </a:lnTo>
                        <a:lnTo>
                          <a:pt x="421" y="475"/>
                        </a:lnTo>
                        <a:lnTo>
                          <a:pt x="425" y="474"/>
                        </a:lnTo>
                        <a:lnTo>
                          <a:pt x="423" y="467"/>
                        </a:lnTo>
                        <a:lnTo>
                          <a:pt x="421" y="454"/>
                        </a:lnTo>
                        <a:lnTo>
                          <a:pt x="416" y="453"/>
                        </a:lnTo>
                        <a:lnTo>
                          <a:pt x="414" y="456"/>
                        </a:lnTo>
                        <a:lnTo>
                          <a:pt x="410" y="456"/>
                        </a:lnTo>
                        <a:lnTo>
                          <a:pt x="408" y="454"/>
                        </a:lnTo>
                        <a:lnTo>
                          <a:pt x="407" y="439"/>
                        </a:lnTo>
                        <a:lnTo>
                          <a:pt x="408" y="432"/>
                        </a:lnTo>
                        <a:lnTo>
                          <a:pt x="405" y="426"/>
                        </a:lnTo>
                        <a:lnTo>
                          <a:pt x="404" y="416"/>
                        </a:lnTo>
                        <a:lnTo>
                          <a:pt x="397" y="402"/>
                        </a:lnTo>
                        <a:lnTo>
                          <a:pt x="394" y="390"/>
                        </a:lnTo>
                        <a:lnTo>
                          <a:pt x="392" y="395"/>
                        </a:lnTo>
                        <a:lnTo>
                          <a:pt x="393" y="388"/>
                        </a:lnTo>
                        <a:lnTo>
                          <a:pt x="397" y="382"/>
                        </a:lnTo>
                        <a:lnTo>
                          <a:pt x="394" y="377"/>
                        </a:lnTo>
                        <a:lnTo>
                          <a:pt x="389" y="378"/>
                        </a:lnTo>
                        <a:lnTo>
                          <a:pt x="382" y="386"/>
                        </a:lnTo>
                        <a:lnTo>
                          <a:pt x="377" y="390"/>
                        </a:lnTo>
                        <a:lnTo>
                          <a:pt x="375" y="396"/>
                        </a:lnTo>
                        <a:lnTo>
                          <a:pt x="367" y="393"/>
                        </a:lnTo>
                        <a:lnTo>
                          <a:pt x="362" y="396"/>
                        </a:lnTo>
                        <a:lnTo>
                          <a:pt x="356" y="400"/>
                        </a:lnTo>
                        <a:lnTo>
                          <a:pt x="358" y="404"/>
                        </a:lnTo>
                        <a:lnTo>
                          <a:pt x="355" y="411"/>
                        </a:lnTo>
                        <a:lnTo>
                          <a:pt x="354" y="415"/>
                        </a:lnTo>
                        <a:lnTo>
                          <a:pt x="354" y="418"/>
                        </a:lnTo>
                        <a:lnTo>
                          <a:pt x="350" y="423"/>
                        </a:lnTo>
                        <a:lnTo>
                          <a:pt x="346" y="423"/>
                        </a:lnTo>
                        <a:lnTo>
                          <a:pt x="346" y="429"/>
                        </a:lnTo>
                        <a:lnTo>
                          <a:pt x="342" y="434"/>
                        </a:lnTo>
                        <a:lnTo>
                          <a:pt x="338" y="431"/>
                        </a:lnTo>
                        <a:lnTo>
                          <a:pt x="333" y="423"/>
                        </a:lnTo>
                        <a:lnTo>
                          <a:pt x="331" y="416"/>
                        </a:lnTo>
                        <a:lnTo>
                          <a:pt x="332" y="411"/>
                        </a:lnTo>
                        <a:lnTo>
                          <a:pt x="337" y="410"/>
                        </a:lnTo>
                        <a:lnTo>
                          <a:pt x="342" y="405"/>
                        </a:lnTo>
                        <a:lnTo>
                          <a:pt x="346" y="389"/>
                        </a:lnTo>
                        <a:lnTo>
                          <a:pt x="346" y="375"/>
                        </a:lnTo>
                        <a:lnTo>
                          <a:pt x="351" y="370"/>
                        </a:lnTo>
                        <a:lnTo>
                          <a:pt x="367" y="369"/>
                        </a:lnTo>
                        <a:lnTo>
                          <a:pt x="369" y="366"/>
                        </a:lnTo>
                        <a:lnTo>
                          <a:pt x="350" y="359"/>
                        </a:lnTo>
                        <a:lnTo>
                          <a:pt x="344" y="352"/>
                        </a:lnTo>
                        <a:lnTo>
                          <a:pt x="335" y="348"/>
                        </a:lnTo>
                        <a:lnTo>
                          <a:pt x="329" y="339"/>
                        </a:lnTo>
                        <a:lnTo>
                          <a:pt x="328" y="320"/>
                        </a:lnTo>
                        <a:lnTo>
                          <a:pt x="318" y="319"/>
                        </a:lnTo>
                        <a:lnTo>
                          <a:pt x="317" y="315"/>
                        </a:lnTo>
                        <a:lnTo>
                          <a:pt x="317" y="310"/>
                        </a:lnTo>
                        <a:lnTo>
                          <a:pt x="315" y="307"/>
                        </a:lnTo>
                        <a:lnTo>
                          <a:pt x="302" y="305"/>
                        </a:lnTo>
                        <a:lnTo>
                          <a:pt x="299" y="302"/>
                        </a:lnTo>
                        <a:lnTo>
                          <a:pt x="290" y="288"/>
                        </a:lnTo>
                        <a:lnTo>
                          <a:pt x="289" y="283"/>
                        </a:lnTo>
                        <a:lnTo>
                          <a:pt x="303" y="296"/>
                        </a:lnTo>
                        <a:lnTo>
                          <a:pt x="305" y="299"/>
                        </a:lnTo>
                        <a:lnTo>
                          <a:pt x="300" y="287"/>
                        </a:lnTo>
                        <a:lnTo>
                          <a:pt x="300" y="278"/>
                        </a:lnTo>
                        <a:lnTo>
                          <a:pt x="296" y="278"/>
                        </a:lnTo>
                        <a:lnTo>
                          <a:pt x="291" y="282"/>
                        </a:lnTo>
                        <a:lnTo>
                          <a:pt x="286" y="282"/>
                        </a:lnTo>
                        <a:lnTo>
                          <a:pt x="281" y="278"/>
                        </a:lnTo>
                        <a:lnTo>
                          <a:pt x="281" y="275"/>
                        </a:lnTo>
                        <a:lnTo>
                          <a:pt x="280" y="273"/>
                        </a:lnTo>
                        <a:lnTo>
                          <a:pt x="276" y="273"/>
                        </a:lnTo>
                        <a:lnTo>
                          <a:pt x="275" y="276"/>
                        </a:lnTo>
                        <a:lnTo>
                          <a:pt x="270" y="278"/>
                        </a:lnTo>
                        <a:lnTo>
                          <a:pt x="264" y="271"/>
                        </a:lnTo>
                        <a:lnTo>
                          <a:pt x="263" y="267"/>
                        </a:lnTo>
                        <a:lnTo>
                          <a:pt x="264" y="261"/>
                        </a:lnTo>
                        <a:lnTo>
                          <a:pt x="279" y="260"/>
                        </a:lnTo>
                        <a:lnTo>
                          <a:pt x="281" y="255"/>
                        </a:lnTo>
                        <a:lnTo>
                          <a:pt x="270" y="255"/>
                        </a:lnTo>
                        <a:lnTo>
                          <a:pt x="265" y="253"/>
                        </a:lnTo>
                        <a:lnTo>
                          <a:pt x="265" y="250"/>
                        </a:lnTo>
                        <a:lnTo>
                          <a:pt x="268" y="246"/>
                        </a:lnTo>
                        <a:lnTo>
                          <a:pt x="267" y="244"/>
                        </a:lnTo>
                        <a:lnTo>
                          <a:pt x="262" y="244"/>
                        </a:lnTo>
                        <a:lnTo>
                          <a:pt x="262" y="237"/>
                        </a:lnTo>
                        <a:lnTo>
                          <a:pt x="268" y="233"/>
                        </a:lnTo>
                        <a:lnTo>
                          <a:pt x="267" y="229"/>
                        </a:lnTo>
                        <a:lnTo>
                          <a:pt x="256" y="233"/>
                        </a:lnTo>
                        <a:lnTo>
                          <a:pt x="253" y="229"/>
                        </a:lnTo>
                        <a:lnTo>
                          <a:pt x="257" y="219"/>
                        </a:lnTo>
                        <a:lnTo>
                          <a:pt x="279" y="230"/>
                        </a:lnTo>
                        <a:lnTo>
                          <a:pt x="284" y="238"/>
                        </a:lnTo>
                        <a:lnTo>
                          <a:pt x="289" y="239"/>
                        </a:lnTo>
                        <a:lnTo>
                          <a:pt x="286" y="239"/>
                        </a:lnTo>
                        <a:lnTo>
                          <a:pt x="281" y="232"/>
                        </a:lnTo>
                        <a:lnTo>
                          <a:pt x="280" y="222"/>
                        </a:lnTo>
                        <a:lnTo>
                          <a:pt x="276" y="219"/>
                        </a:lnTo>
                        <a:lnTo>
                          <a:pt x="276" y="223"/>
                        </a:lnTo>
                        <a:lnTo>
                          <a:pt x="272" y="219"/>
                        </a:lnTo>
                        <a:lnTo>
                          <a:pt x="263" y="208"/>
                        </a:lnTo>
                        <a:lnTo>
                          <a:pt x="260" y="203"/>
                        </a:lnTo>
                        <a:lnTo>
                          <a:pt x="264" y="198"/>
                        </a:lnTo>
                        <a:lnTo>
                          <a:pt x="275" y="201"/>
                        </a:lnTo>
                        <a:lnTo>
                          <a:pt x="279" y="198"/>
                        </a:lnTo>
                        <a:lnTo>
                          <a:pt x="273" y="196"/>
                        </a:lnTo>
                        <a:lnTo>
                          <a:pt x="254" y="196"/>
                        </a:lnTo>
                        <a:lnTo>
                          <a:pt x="254" y="203"/>
                        </a:lnTo>
                        <a:lnTo>
                          <a:pt x="249" y="208"/>
                        </a:lnTo>
                        <a:lnTo>
                          <a:pt x="247" y="203"/>
                        </a:lnTo>
                        <a:lnTo>
                          <a:pt x="243" y="196"/>
                        </a:lnTo>
                        <a:lnTo>
                          <a:pt x="245" y="190"/>
                        </a:lnTo>
                        <a:lnTo>
                          <a:pt x="251" y="190"/>
                        </a:lnTo>
                        <a:lnTo>
                          <a:pt x="262" y="181"/>
                        </a:lnTo>
                        <a:lnTo>
                          <a:pt x="259" y="178"/>
                        </a:lnTo>
                        <a:lnTo>
                          <a:pt x="251" y="184"/>
                        </a:lnTo>
                        <a:lnTo>
                          <a:pt x="249" y="180"/>
                        </a:lnTo>
                        <a:lnTo>
                          <a:pt x="256" y="169"/>
                        </a:lnTo>
                        <a:lnTo>
                          <a:pt x="249" y="169"/>
                        </a:lnTo>
                        <a:lnTo>
                          <a:pt x="246" y="173"/>
                        </a:lnTo>
                        <a:lnTo>
                          <a:pt x="243" y="180"/>
                        </a:lnTo>
                        <a:lnTo>
                          <a:pt x="238" y="186"/>
                        </a:lnTo>
                        <a:lnTo>
                          <a:pt x="233" y="183"/>
                        </a:lnTo>
                        <a:lnTo>
                          <a:pt x="230" y="171"/>
                        </a:lnTo>
                        <a:lnTo>
                          <a:pt x="230" y="165"/>
                        </a:lnTo>
                        <a:lnTo>
                          <a:pt x="226" y="162"/>
                        </a:lnTo>
                        <a:lnTo>
                          <a:pt x="224" y="162"/>
                        </a:lnTo>
                        <a:lnTo>
                          <a:pt x="219" y="165"/>
                        </a:lnTo>
                        <a:lnTo>
                          <a:pt x="215" y="159"/>
                        </a:lnTo>
                        <a:lnTo>
                          <a:pt x="202" y="148"/>
                        </a:lnTo>
                        <a:lnTo>
                          <a:pt x="190" y="146"/>
                        </a:lnTo>
                        <a:lnTo>
                          <a:pt x="183" y="130"/>
                        </a:lnTo>
                        <a:lnTo>
                          <a:pt x="178" y="124"/>
                        </a:lnTo>
                        <a:lnTo>
                          <a:pt x="181" y="117"/>
                        </a:lnTo>
                        <a:lnTo>
                          <a:pt x="178" y="104"/>
                        </a:lnTo>
                        <a:lnTo>
                          <a:pt x="173" y="108"/>
                        </a:lnTo>
                        <a:lnTo>
                          <a:pt x="162" y="68"/>
                        </a:lnTo>
                        <a:lnTo>
                          <a:pt x="156" y="52"/>
                        </a:lnTo>
                        <a:lnTo>
                          <a:pt x="154" y="40"/>
                        </a:lnTo>
                        <a:lnTo>
                          <a:pt x="149" y="49"/>
                        </a:lnTo>
                        <a:lnTo>
                          <a:pt x="155" y="63"/>
                        </a:lnTo>
                        <a:lnTo>
                          <a:pt x="154" y="67"/>
                        </a:lnTo>
                        <a:lnTo>
                          <a:pt x="150" y="63"/>
                        </a:lnTo>
                        <a:lnTo>
                          <a:pt x="155" y="81"/>
                        </a:lnTo>
                        <a:lnTo>
                          <a:pt x="155" y="85"/>
                        </a:lnTo>
                        <a:lnTo>
                          <a:pt x="163" y="105"/>
                        </a:lnTo>
                        <a:lnTo>
                          <a:pt x="166" y="126"/>
                        </a:lnTo>
                        <a:lnTo>
                          <a:pt x="172" y="142"/>
                        </a:lnTo>
                        <a:lnTo>
                          <a:pt x="173" y="149"/>
                        </a:lnTo>
                        <a:lnTo>
                          <a:pt x="168" y="160"/>
                        </a:lnTo>
                        <a:lnTo>
                          <a:pt x="166" y="165"/>
                        </a:lnTo>
                        <a:lnTo>
                          <a:pt x="157" y="163"/>
                        </a:lnTo>
                        <a:lnTo>
                          <a:pt x="152" y="142"/>
                        </a:lnTo>
                        <a:lnTo>
                          <a:pt x="147" y="136"/>
                        </a:lnTo>
                        <a:lnTo>
                          <a:pt x="146" y="147"/>
                        </a:lnTo>
                        <a:lnTo>
                          <a:pt x="129" y="146"/>
                        </a:lnTo>
                        <a:lnTo>
                          <a:pt x="129" y="128"/>
                        </a:lnTo>
                        <a:lnTo>
                          <a:pt x="133" y="127"/>
                        </a:lnTo>
                        <a:lnTo>
                          <a:pt x="127" y="122"/>
                        </a:lnTo>
                        <a:lnTo>
                          <a:pt x="120" y="110"/>
                        </a:lnTo>
                        <a:lnTo>
                          <a:pt x="120" y="100"/>
                        </a:lnTo>
                        <a:lnTo>
                          <a:pt x="123" y="98"/>
                        </a:lnTo>
                        <a:lnTo>
                          <a:pt x="117" y="90"/>
                        </a:lnTo>
                        <a:lnTo>
                          <a:pt x="113" y="92"/>
                        </a:lnTo>
                        <a:lnTo>
                          <a:pt x="112" y="104"/>
                        </a:lnTo>
                        <a:lnTo>
                          <a:pt x="106" y="106"/>
                        </a:lnTo>
                        <a:lnTo>
                          <a:pt x="98" y="100"/>
                        </a:lnTo>
                        <a:lnTo>
                          <a:pt x="90" y="85"/>
                        </a:lnTo>
                        <a:lnTo>
                          <a:pt x="86" y="84"/>
                        </a:lnTo>
                        <a:lnTo>
                          <a:pt x="87" y="90"/>
                        </a:lnTo>
                        <a:lnTo>
                          <a:pt x="85" y="93"/>
                        </a:lnTo>
                        <a:lnTo>
                          <a:pt x="77" y="88"/>
                        </a:lnTo>
                        <a:lnTo>
                          <a:pt x="71" y="82"/>
                        </a:lnTo>
                        <a:lnTo>
                          <a:pt x="75" y="88"/>
                        </a:lnTo>
                        <a:lnTo>
                          <a:pt x="73" y="92"/>
                        </a:lnTo>
                        <a:lnTo>
                          <a:pt x="66" y="93"/>
                        </a:lnTo>
                        <a:lnTo>
                          <a:pt x="66" y="94"/>
                        </a:lnTo>
                        <a:lnTo>
                          <a:pt x="77" y="95"/>
                        </a:lnTo>
                        <a:lnTo>
                          <a:pt x="86" y="101"/>
                        </a:lnTo>
                        <a:lnTo>
                          <a:pt x="88" y="106"/>
                        </a:lnTo>
                        <a:lnTo>
                          <a:pt x="87" y="108"/>
                        </a:lnTo>
                        <a:lnTo>
                          <a:pt x="98" y="115"/>
                        </a:lnTo>
                        <a:lnTo>
                          <a:pt x="98" y="121"/>
                        </a:lnTo>
                        <a:lnTo>
                          <a:pt x="101" y="122"/>
                        </a:lnTo>
                        <a:lnTo>
                          <a:pt x="103" y="121"/>
                        </a:lnTo>
                        <a:lnTo>
                          <a:pt x="108" y="121"/>
                        </a:lnTo>
                        <a:lnTo>
                          <a:pt x="116" y="135"/>
                        </a:lnTo>
                        <a:lnTo>
                          <a:pt x="117" y="141"/>
                        </a:lnTo>
                        <a:lnTo>
                          <a:pt x="116" y="148"/>
                        </a:lnTo>
                        <a:lnTo>
                          <a:pt x="108" y="153"/>
                        </a:lnTo>
                        <a:lnTo>
                          <a:pt x="98" y="154"/>
                        </a:lnTo>
                        <a:lnTo>
                          <a:pt x="96" y="148"/>
                        </a:lnTo>
                        <a:lnTo>
                          <a:pt x="97" y="149"/>
                        </a:lnTo>
                        <a:lnTo>
                          <a:pt x="97" y="158"/>
                        </a:lnTo>
                        <a:lnTo>
                          <a:pt x="86" y="162"/>
                        </a:lnTo>
                        <a:lnTo>
                          <a:pt x="66" y="144"/>
                        </a:lnTo>
                        <a:lnTo>
                          <a:pt x="54" y="141"/>
                        </a:lnTo>
                        <a:lnTo>
                          <a:pt x="48" y="135"/>
                        </a:lnTo>
                        <a:lnTo>
                          <a:pt x="41" y="130"/>
                        </a:lnTo>
                        <a:lnTo>
                          <a:pt x="33" y="127"/>
                        </a:lnTo>
                        <a:lnTo>
                          <a:pt x="38" y="115"/>
                        </a:lnTo>
                        <a:lnTo>
                          <a:pt x="33" y="114"/>
                        </a:lnTo>
                        <a:lnTo>
                          <a:pt x="27" y="116"/>
                        </a:lnTo>
                        <a:lnTo>
                          <a:pt x="17" y="105"/>
                        </a:lnTo>
                        <a:lnTo>
                          <a:pt x="1" y="82"/>
                        </a:lnTo>
                        <a:lnTo>
                          <a:pt x="0" y="73"/>
                        </a:lnTo>
                        <a:lnTo>
                          <a:pt x="3" y="66"/>
                        </a:lnTo>
                        <a:lnTo>
                          <a:pt x="5" y="47"/>
                        </a:lnTo>
                        <a:lnTo>
                          <a:pt x="10" y="44"/>
                        </a:lnTo>
                        <a:close/>
                      </a:path>
                    </a:pathLst>
                  </a:custGeom>
                  <a:solidFill>
                    <a:srgbClr val="94B155"/>
                  </a:solidFill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90" name="组合 289"/>
                <p:cNvGrpSpPr>
                  <a:grpSpLocks noChangeAspect="1"/>
                </p:cNvGrpSpPr>
                <p:nvPr/>
              </p:nvGrpSpPr>
              <p:grpSpPr bwMode="gray">
                <a:xfrm>
                  <a:off x="1149" y="1865"/>
                  <a:ext cx="635" cy="339"/>
                  <a:chOff x="1149" y="1865"/>
                  <a:chExt cx="635" cy="339"/>
                </a:xfrm>
                <a:grpFill/>
              </p:grpSpPr>
              <p:sp>
                <p:nvSpPr>
                  <p:cNvPr id="291" name="任意多边形: 形状 290"/>
                  <p:cNvSpPr>
                    <a:spLocks noChangeAspect="1"/>
                  </p:cNvSpPr>
                  <p:nvPr/>
                </p:nvSpPr>
                <p:spPr bwMode="gray">
                  <a:xfrm>
                    <a:off x="1782" y="1939"/>
                    <a:ext cx="2" cy="3"/>
                  </a:xfrm>
                  <a:custGeom>
                    <a:avLst/>
                    <a:gdLst/>
                    <a:ahLst/>
                    <a:cxnLst>
                      <a:cxn ang="0">
                        <a:pos x="5" y="0"/>
                      </a:cxn>
                      <a:cxn ang="0">
                        <a:pos x="2" y="3"/>
                      </a:cxn>
                      <a:cxn ang="0">
                        <a:pos x="1" y="10"/>
                      </a:cxn>
                      <a:cxn ang="0">
                        <a:pos x="0" y="15"/>
                      </a:cxn>
                      <a:cxn ang="0">
                        <a:pos x="5" y="10"/>
                      </a:cxn>
                      <a:cxn ang="0">
                        <a:pos x="8" y="10"/>
                      </a:cxn>
                      <a:cxn ang="0">
                        <a:pos x="8" y="6"/>
                      </a:cxn>
                      <a:cxn ang="0">
                        <a:pos x="10" y="1"/>
                      </a:cxn>
                      <a:cxn ang="0">
                        <a:pos x="5" y="0"/>
                      </a:cxn>
                    </a:cxnLst>
                    <a:rect l="0" t="0" r="r" b="b"/>
                    <a:pathLst>
                      <a:path w="10" h="15">
                        <a:moveTo>
                          <a:pt x="5" y="0"/>
                        </a:moveTo>
                        <a:lnTo>
                          <a:pt x="2" y="3"/>
                        </a:lnTo>
                        <a:lnTo>
                          <a:pt x="1" y="10"/>
                        </a:lnTo>
                        <a:lnTo>
                          <a:pt x="0" y="15"/>
                        </a:lnTo>
                        <a:lnTo>
                          <a:pt x="5" y="10"/>
                        </a:lnTo>
                        <a:lnTo>
                          <a:pt x="8" y="10"/>
                        </a:lnTo>
                        <a:lnTo>
                          <a:pt x="8" y="6"/>
                        </a:lnTo>
                        <a:lnTo>
                          <a:pt x="10" y="1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2" name="任意多边形: 形状 291"/>
                  <p:cNvSpPr>
                    <a:spLocks noChangeAspect="1"/>
                  </p:cNvSpPr>
                  <p:nvPr/>
                </p:nvSpPr>
                <p:spPr bwMode="gray">
                  <a:xfrm>
                    <a:off x="1782" y="1939"/>
                    <a:ext cx="2" cy="3"/>
                  </a:xfrm>
                  <a:custGeom>
                    <a:avLst/>
                    <a:gdLst/>
                    <a:ahLst/>
                    <a:cxnLst>
                      <a:cxn ang="0">
                        <a:pos x="5" y="0"/>
                      </a:cxn>
                      <a:cxn ang="0">
                        <a:pos x="2" y="3"/>
                      </a:cxn>
                      <a:cxn ang="0">
                        <a:pos x="1" y="10"/>
                      </a:cxn>
                      <a:cxn ang="0">
                        <a:pos x="0" y="15"/>
                      </a:cxn>
                      <a:cxn ang="0">
                        <a:pos x="5" y="10"/>
                      </a:cxn>
                      <a:cxn ang="0">
                        <a:pos x="8" y="10"/>
                      </a:cxn>
                      <a:cxn ang="0">
                        <a:pos x="8" y="6"/>
                      </a:cxn>
                      <a:cxn ang="0">
                        <a:pos x="10" y="1"/>
                      </a:cxn>
                      <a:cxn ang="0">
                        <a:pos x="5" y="0"/>
                      </a:cxn>
                    </a:cxnLst>
                    <a:rect l="0" t="0" r="r" b="b"/>
                    <a:pathLst>
                      <a:path w="10" h="15">
                        <a:moveTo>
                          <a:pt x="5" y="0"/>
                        </a:moveTo>
                        <a:lnTo>
                          <a:pt x="2" y="3"/>
                        </a:lnTo>
                        <a:lnTo>
                          <a:pt x="1" y="10"/>
                        </a:lnTo>
                        <a:lnTo>
                          <a:pt x="0" y="15"/>
                        </a:lnTo>
                        <a:lnTo>
                          <a:pt x="5" y="10"/>
                        </a:lnTo>
                        <a:lnTo>
                          <a:pt x="8" y="10"/>
                        </a:lnTo>
                        <a:lnTo>
                          <a:pt x="8" y="6"/>
                        </a:lnTo>
                        <a:lnTo>
                          <a:pt x="10" y="1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3" name="任意多边形: 形状 292"/>
                  <p:cNvSpPr>
                    <a:spLocks noChangeAspect="1"/>
                  </p:cNvSpPr>
                  <p:nvPr/>
                </p:nvSpPr>
                <p:spPr bwMode="gray">
                  <a:xfrm>
                    <a:off x="1671" y="2027"/>
                    <a:ext cx="1" cy="1"/>
                  </a:xfrm>
                  <a:custGeom>
                    <a:avLst/>
                    <a:gdLst/>
                    <a:ahLst/>
                    <a:cxnLst>
                      <a:cxn ang="0">
                        <a:pos x="0" y="3"/>
                      </a:cxn>
                      <a:cxn ang="0">
                        <a:pos x="0" y="0"/>
                      </a:cxn>
                      <a:cxn ang="0">
                        <a:pos x="0" y="3"/>
                      </a:cxn>
                    </a:cxnLst>
                    <a:rect l="0" t="0" r="r" b="b"/>
                    <a:pathLst>
                      <a:path h="3">
                        <a:moveTo>
                          <a:pt x="0" y="3"/>
                        </a:moveTo>
                        <a:lnTo>
                          <a:pt x="0" y="0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4" name="任意多边形: 形状 293"/>
                  <p:cNvSpPr>
                    <a:spLocks noChangeAspect="1"/>
                  </p:cNvSpPr>
                  <p:nvPr/>
                </p:nvSpPr>
                <p:spPr bwMode="gray">
                  <a:xfrm>
                    <a:off x="1670" y="2025"/>
                    <a:ext cx="1" cy="1"/>
                  </a:xfrm>
                  <a:custGeom>
                    <a:avLst/>
                    <a:gdLst/>
                    <a:ahLst/>
                    <a:cxnLst>
                      <a:cxn ang="0">
                        <a:pos x="3" y="2"/>
                      </a:cxn>
                      <a:cxn ang="0">
                        <a:pos x="0" y="0"/>
                      </a:cxn>
                      <a:cxn ang="0">
                        <a:pos x="3" y="2"/>
                      </a:cxn>
                      <a:cxn ang="0">
                        <a:pos x="5" y="6"/>
                      </a:cxn>
                      <a:cxn ang="0">
                        <a:pos x="3" y="2"/>
                      </a:cxn>
                    </a:cxnLst>
                    <a:rect l="0" t="0" r="r" b="b"/>
                    <a:pathLst>
                      <a:path w="5" h="6">
                        <a:moveTo>
                          <a:pt x="3" y="2"/>
                        </a:moveTo>
                        <a:lnTo>
                          <a:pt x="0" y="0"/>
                        </a:lnTo>
                        <a:lnTo>
                          <a:pt x="3" y="2"/>
                        </a:lnTo>
                        <a:lnTo>
                          <a:pt x="5" y="6"/>
                        </a:lnTo>
                        <a:lnTo>
                          <a:pt x="3" y="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5" name="任意多边形: 形状 294"/>
                  <p:cNvSpPr>
                    <a:spLocks noChangeAspect="1"/>
                  </p:cNvSpPr>
                  <p:nvPr/>
                </p:nvSpPr>
                <p:spPr bwMode="gray">
                  <a:xfrm>
                    <a:off x="1149" y="1865"/>
                    <a:ext cx="633" cy="339"/>
                  </a:xfrm>
                  <a:custGeom>
                    <a:avLst/>
                    <a:gdLst/>
                    <a:ahLst/>
                    <a:cxnLst>
                      <a:cxn ang="0">
                        <a:pos x="3079" y="181"/>
                      </a:cxn>
                      <a:cxn ang="0">
                        <a:pos x="2964" y="328"/>
                      </a:cxn>
                      <a:cxn ang="0">
                        <a:pos x="2682" y="394"/>
                      </a:cxn>
                      <a:cxn ang="0">
                        <a:pos x="2593" y="483"/>
                      </a:cxn>
                      <a:cxn ang="0">
                        <a:pos x="2432" y="575"/>
                      </a:cxn>
                      <a:cxn ang="0">
                        <a:pos x="2290" y="541"/>
                      </a:cxn>
                      <a:cxn ang="0">
                        <a:pos x="2235" y="456"/>
                      </a:cxn>
                      <a:cxn ang="0">
                        <a:pos x="2211" y="306"/>
                      </a:cxn>
                      <a:cxn ang="0">
                        <a:pos x="2135" y="345"/>
                      </a:cxn>
                      <a:cxn ang="0">
                        <a:pos x="2081" y="588"/>
                      </a:cxn>
                      <a:cxn ang="0">
                        <a:pos x="2036" y="404"/>
                      </a:cxn>
                      <a:cxn ang="0">
                        <a:pos x="2077" y="294"/>
                      </a:cxn>
                      <a:cxn ang="0">
                        <a:pos x="2231" y="279"/>
                      </a:cxn>
                      <a:cxn ang="0">
                        <a:pos x="2111" y="222"/>
                      </a:cxn>
                      <a:cxn ang="0">
                        <a:pos x="2021" y="160"/>
                      </a:cxn>
                      <a:cxn ang="0">
                        <a:pos x="1811" y="226"/>
                      </a:cxn>
                      <a:cxn ang="0">
                        <a:pos x="1785" y="86"/>
                      </a:cxn>
                      <a:cxn ang="0">
                        <a:pos x="1640" y="33"/>
                      </a:cxn>
                      <a:cxn ang="0">
                        <a:pos x="888" y="36"/>
                      </a:cxn>
                      <a:cxn ang="0">
                        <a:pos x="133" y="58"/>
                      </a:cxn>
                      <a:cxn ang="0">
                        <a:pos x="101" y="150"/>
                      </a:cxn>
                      <a:cxn ang="0">
                        <a:pos x="4" y="86"/>
                      </a:cxn>
                      <a:cxn ang="0">
                        <a:pos x="46" y="225"/>
                      </a:cxn>
                      <a:cxn ang="0">
                        <a:pos x="47" y="295"/>
                      </a:cxn>
                      <a:cxn ang="0">
                        <a:pos x="27" y="576"/>
                      </a:cxn>
                      <a:cxn ang="0">
                        <a:pos x="98" y="850"/>
                      </a:cxn>
                      <a:cxn ang="0">
                        <a:pos x="130" y="886"/>
                      </a:cxn>
                      <a:cxn ang="0">
                        <a:pos x="223" y="1056"/>
                      </a:cxn>
                      <a:cxn ang="0">
                        <a:pos x="336" y="1131"/>
                      </a:cxn>
                      <a:cxn ang="0">
                        <a:pos x="989" y="1276"/>
                      </a:cxn>
                      <a:cxn ang="0">
                        <a:pos x="1294" y="1430"/>
                      </a:cxn>
                      <a:cxn ang="0">
                        <a:pos x="1501" y="1624"/>
                      </a:cxn>
                      <a:cxn ang="0">
                        <a:pos x="1515" y="1515"/>
                      </a:cxn>
                      <a:cxn ang="0">
                        <a:pos x="1564" y="1480"/>
                      </a:cxn>
                      <a:cxn ang="0">
                        <a:pos x="1629" y="1410"/>
                      </a:cxn>
                      <a:cxn ang="0">
                        <a:pos x="1784" y="1405"/>
                      </a:cxn>
                      <a:cxn ang="0">
                        <a:pos x="1912" y="1435"/>
                      </a:cxn>
                      <a:cxn ang="0">
                        <a:pos x="1905" y="1382"/>
                      </a:cxn>
                      <a:cxn ang="0">
                        <a:pos x="2012" y="1367"/>
                      </a:cxn>
                      <a:cxn ang="0">
                        <a:pos x="2117" y="1377"/>
                      </a:cxn>
                      <a:cxn ang="0">
                        <a:pos x="2264" y="1424"/>
                      </a:cxn>
                      <a:cxn ang="0">
                        <a:pos x="2323" y="1587"/>
                      </a:cxn>
                      <a:cxn ang="0">
                        <a:pos x="2409" y="1690"/>
                      </a:cxn>
                      <a:cxn ang="0">
                        <a:pos x="2365" y="1348"/>
                      </a:cxn>
                      <a:cxn ang="0">
                        <a:pos x="2446" y="1228"/>
                      </a:cxn>
                      <a:cxn ang="0">
                        <a:pos x="2579" y="1118"/>
                      </a:cxn>
                      <a:cxn ang="0">
                        <a:pos x="2645" y="1037"/>
                      </a:cxn>
                      <a:cxn ang="0">
                        <a:pos x="2634" y="986"/>
                      </a:cxn>
                      <a:cxn ang="0">
                        <a:pos x="2655" y="940"/>
                      </a:cxn>
                      <a:cxn ang="0">
                        <a:pos x="2654" y="871"/>
                      </a:cxn>
                      <a:cxn ang="0">
                        <a:pos x="2651" y="857"/>
                      </a:cxn>
                      <a:cxn ang="0">
                        <a:pos x="2661" y="778"/>
                      </a:cxn>
                      <a:cxn ang="0">
                        <a:pos x="2683" y="867"/>
                      </a:cxn>
                      <a:cxn ang="0">
                        <a:pos x="2708" y="796"/>
                      </a:cxn>
                      <a:cxn ang="0">
                        <a:pos x="2774" y="727"/>
                      </a:cxn>
                      <a:cxn ang="0">
                        <a:pos x="2843" y="631"/>
                      </a:cxn>
                      <a:cxn ang="0">
                        <a:pos x="3004" y="602"/>
                      </a:cxn>
                      <a:cxn ang="0">
                        <a:pos x="2957" y="538"/>
                      </a:cxn>
                      <a:cxn ang="0">
                        <a:pos x="3032" y="440"/>
                      </a:cxn>
                      <a:cxn ang="0">
                        <a:pos x="3107" y="399"/>
                      </a:cxn>
                    </a:cxnLst>
                    <a:rect l="0" t="0" r="r" b="b"/>
                    <a:pathLst>
                      <a:path w="3166" h="1693">
                        <a:moveTo>
                          <a:pt x="3165" y="365"/>
                        </a:moveTo>
                        <a:lnTo>
                          <a:pt x="3158" y="364"/>
                        </a:lnTo>
                        <a:lnTo>
                          <a:pt x="3160" y="361"/>
                        </a:lnTo>
                        <a:lnTo>
                          <a:pt x="3162" y="355"/>
                        </a:lnTo>
                        <a:lnTo>
                          <a:pt x="3162" y="344"/>
                        </a:lnTo>
                        <a:lnTo>
                          <a:pt x="3161" y="339"/>
                        </a:lnTo>
                        <a:lnTo>
                          <a:pt x="3160" y="343"/>
                        </a:lnTo>
                        <a:lnTo>
                          <a:pt x="3155" y="343"/>
                        </a:lnTo>
                        <a:lnTo>
                          <a:pt x="3146" y="342"/>
                        </a:lnTo>
                        <a:lnTo>
                          <a:pt x="3138" y="335"/>
                        </a:lnTo>
                        <a:lnTo>
                          <a:pt x="3135" y="330"/>
                        </a:lnTo>
                        <a:lnTo>
                          <a:pt x="3134" y="326"/>
                        </a:lnTo>
                        <a:lnTo>
                          <a:pt x="3134" y="310"/>
                        </a:lnTo>
                        <a:lnTo>
                          <a:pt x="3119" y="302"/>
                        </a:lnTo>
                        <a:lnTo>
                          <a:pt x="3119" y="246"/>
                        </a:lnTo>
                        <a:lnTo>
                          <a:pt x="3119" y="195"/>
                        </a:lnTo>
                        <a:lnTo>
                          <a:pt x="3093" y="170"/>
                        </a:lnTo>
                        <a:lnTo>
                          <a:pt x="3086" y="170"/>
                        </a:lnTo>
                        <a:lnTo>
                          <a:pt x="3079" y="181"/>
                        </a:lnTo>
                        <a:lnTo>
                          <a:pt x="3061" y="184"/>
                        </a:lnTo>
                        <a:lnTo>
                          <a:pt x="3049" y="179"/>
                        </a:lnTo>
                        <a:lnTo>
                          <a:pt x="3047" y="176"/>
                        </a:lnTo>
                        <a:lnTo>
                          <a:pt x="3044" y="170"/>
                        </a:lnTo>
                        <a:lnTo>
                          <a:pt x="3037" y="163"/>
                        </a:lnTo>
                        <a:lnTo>
                          <a:pt x="3031" y="162"/>
                        </a:lnTo>
                        <a:lnTo>
                          <a:pt x="3025" y="166"/>
                        </a:lnTo>
                        <a:lnTo>
                          <a:pt x="2998" y="211"/>
                        </a:lnTo>
                        <a:lnTo>
                          <a:pt x="2994" y="235"/>
                        </a:lnTo>
                        <a:lnTo>
                          <a:pt x="2988" y="247"/>
                        </a:lnTo>
                        <a:lnTo>
                          <a:pt x="2987" y="253"/>
                        </a:lnTo>
                        <a:lnTo>
                          <a:pt x="2982" y="262"/>
                        </a:lnTo>
                        <a:lnTo>
                          <a:pt x="2979" y="269"/>
                        </a:lnTo>
                        <a:lnTo>
                          <a:pt x="2975" y="305"/>
                        </a:lnTo>
                        <a:lnTo>
                          <a:pt x="2974" y="307"/>
                        </a:lnTo>
                        <a:lnTo>
                          <a:pt x="2967" y="312"/>
                        </a:lnTo>
                        <a:lnTo>
                          <a:pt x="2964" y="317"/>
                        </a:lnTo>
                        <a:lnTo>
                          <a:pt x="2963" y="322"/>
                        </a:lnTo>
                        <a:lnTo>
                          <a:pt x="2964" y="328"/>
                        </a:lnTo>
                        <a:lnTo>
                          <a:pt x="2964" y="330"/>
                        </a:lnTo>
                        <a:lnTo>
                          <a:pt x="2957" y="327"/>
                        </a:lnTo>
                        <a:lnTo>
                          <a:pt x="2956" y="328"/>
                        </a:lnTo>
                        <a:lnTo>
                          <a:pt x="2956" y="334"/>
                        </a:lnTo>
                        <a:lnTo>
                          <a:pt x="2945" y="330"/>
                        </a:lnTo>
                        <a:lnTo>
                          <a:pt x="2936" y="333"/>
                        </a:lnTo>
                        <a:lnTo>
                          <a:pt x="2934" y="335"/>
                        </a:lnTo>
                        <a:lnTo>
                          <a:pt x="2921" y="337"/>
                        </a:lnTo>
                        <a:lnTo>
                          <a:pt x="2918" y="340"/>
                        </a:lnTo>
                        <a:lnTo>
                          <a:pt x="2912" y="356"/>
                        </a:lnTo>
                        <a:lnTo>
                          <a:pt x="2910" y="356"/>
                        </a:lnTo>
                        <a:lnTo>
                          <a:pt x="2812" y="356"/>
                        </a:lnTo>
                        <a:lnTo>
                          <a:pt x="2737" y="356"/>
                        </a:lnTo>
                        <a:lnTo>
                          <a:pt x="2722" y="356"/>
                        </a:lnTo>
                        <a:lnTo>
                          <a:pt x="2706" y="371"/>
                        </a:lnTo>
                        <a:lnTo>
                          <a:pt x="2687" y="382"/>
                        </a:lnTo>
                        <a:lnTo>
                          <a:pt x="2684" y="387"/>
                        </a:lnTo>
                        <a:lnTo>
                          <a:pt x="2683" y="388"/>
                        </a:lnTo>
                        <a:lnTo>
                          <a:pt x="2682" y="394"/>
                        </a:lnTo>
                        <a:lnTo>
                          <a:pt x="2676" y="404"/>
                        </a:lnTo>
                        <a:lnTo>
                          <a:pt x="2655" y="418"/>
                        </a:lnTo>
                        <a:lnTo>
                          <a:pt x="2651" y="423"/>
                        </a:lnTo>
                        <a:lnTo>
                          <a:pt x="2652" y="428"/>
                        </a:lnTo>
                        <a:lnTo>
                          <a:pt x="2660" y="428"/>
                        </a:lnTo>
                        <a:lnTo>
                          <a:pt x="2663" y="431"/>
                        </a:lnTo>
                        <a:lnTo>
                          <a:pt x="2662" y="436"/>
                        </a:lnTo>
                        <a:lnTo>
                          <a:pt x="2659" y="439"/>
                        </a:lnTo>
                        <a:lnTo>
                          <a:pt x="2655" y="437"/>
                        </a:lnTo>
                        <a:lnTo>
                          <a:pt x="2654" y="440"/>
                        </a:lnTo>
                        <a:lnTo>
                          <a:pt x="2655" y="442"/>
                        </a:lnTo>
                        <a:lnTo>
                          <a:pt x="2660" y="448"/>
                        </a:lnTo>
                        <a:lnTo>
                          <a:pt x="2661" y="458"/>
                        </a:lnTo>
                        <a:lnTo>
                          <a:pt x="2660" y="466"/>
                        </a:lnTo>
                        <a:lnTo>
                          <a:pt x="2643" y="468"/>
                        </a:lnTo>
                        <a:lnTo>
                          <a:pt x="2627" y="480"/>
                        </a:lnTo>
                        <a:lnTo>
                          <a:pt x="2617" y="484"/>
                        </a:lnTo>
                        <a:lnTo>
                          <a:pt x="2597" y="484"/>
                        </a:lnTo>
                        <a:lnTo>
                          <a:pt x="2593" y="483"/>
                        </a:lnTo>
                        <a:lnTo>
                          <a:pt x="2582" y="486"/>
                        </a:lnTo>
                        <a:lnTo>
                          <a:pt x="2575" y="480"/>
                        </a:lnTo>
                        <a:lnTo>
                          <a:pt x="2560" y="477"/>
                        </a:lnTo>
                        <a:lnTo>
                          <a:pt x="2553" y="477"/>
                        </a:lnTo>
                        <a:lnTo>
                          <a:pt x="2532" y="479"/>
                        </a:lnTo>
                        <a:lnTo>
                          <a:pt x="2511" y="484"/>
                        </a:lnTo>
                        <a:lnTo>
                          <a:pt x="2501" y="489"/>
                        </a:lnTo>
                        <a:lnTo>
                          <a:pt x="2504" y="499"/>
                        </a:lnTo>
                        <a:lnTo>
                          <a:pt x="2509" y="506"/>
                        </a:lnTo>
                        <a:lnTo>
                          <a:pt x="2511" y="518"/>
                        </a:lnTo>
                        <a:lnTo>
                          <a:pt x="2499" y="531"/>
                        </a:lnTo>
                        <a:lnTo>
                          <a:pt x="2495" y="536"/>
                        </a:lnTo>
                        <a:lnTo>
                          <a:pt x="2491" y="538"/>
                        </a:lnTo>
                        <a:lnTo>
                          <a:pt x="2488" y="539"/>
                        </a:lnTo>
                        <a:lnTo>
                          <a:pt x="2478" y="549"/>
                        </a:lnTo>
                        <a:lnTo>
                          <a:pt x="2461" y="560"/>
                        </a:lnTo>
                        <a:lnTo>
                          <a:pt x="2452" y="566"/>
                        </a:lnTo>
                        <a:lnTo>
                          <a:pt x="2441" y="568"/>
                        </a:lnTo>
                        <a:lnTo>
                          <a:pt x="2432" y="575"/>
                        </a:lnTo>
                        <a:lnTo>
                          <a:pt x="2419" y="582"/>
                        </a:lnTo>
                        <a:lnTo>
                          <a:pt x="2404" y="585"/>
                        </a:lnTo>
                        <a:lnTo>
                          <a:pt x="2386" y="593"/>
                        </a:lnTo>
                        <a:lnTo>
                          <a:pt x="2350" y="614"/>
                        </a:lnTo>
                        <a:lnTo>
                          <a:pt x="2334" y="614"/>
                        </a:lnTo>
                        <a:lnTo>
                          <a:pt x="2316" y="620"/>
                        </a:lnTo>
                        <a:lnTo>
                          <a:pt x="2296" y="618"/>
                        </a:lnTo>
                        <a:lnTo>
                          <a:pt x="2294" y="614"/>
                        </a:lnTo>
                        <a:lnTo>
                          <a:pt x="2286" y="614"/>
                        </a:lnTo>
                        <a:lnTo>
                          <a:pt x="2281" y="613"/>
                        </a:lnTo>
                        <a:lnTo>
                          <a:pt x="2274" y="607"/>
                        </a:lnTo>
                        <a:lnTo>
                          <a:pt x="2259" y="602"/>
                        </a:lnTo>
                        <a:lnTo>
                          <a:pt x="2264" y="595"/>
                        </a:lnTo>
                        <a:lnTo>
                          <a:pt x="2278" y="581"/>
                        </a:lnTo>
                        <a:lnTo>
                          <a:pt x="2278" y="570"/>
                        </a:lnTo>
                        <a:lnTo>
                          <a:pt x="2283" y="558"/>
                        </a:lnTo>
                        <a:lnTo>
                          <a:pt x="2289" y="553"/>
                        </a:lnTo>
                        <a:lnTo>
                          <a:pt x="2289" y="545"/>
                        </a:lnTo>
                        <a:lnTo>
                          <a:pt x="2290" y="541"/>
                        </a:lnTo>
                        <a:lnTo>
                          <a:pt x="2296" y="534"/>
                        </a:lnTo>
                        <a:lnTo>
                          <a:pt x="2308" y="534"/>
                        </a:lnTo>
                        <a:lnTo>
                          <a:pt x="2308" y="534"/>
                        </a:lnTo>
                        <a:lnTo>
                          <a:pt x="2316" y="507"/>
                        </a:lnTo>
                        <a:lnTo>
                          <a:pt x="2316" y="500"/>
                        </a:lnTo>
                        <a:lnTo>
                          <a:pt x="2315" y="502"/>
                        </a:lnTo>
                        <a:lnTo>
                          <a:pt x="2312" y="496"/>
                        </a:lnTo>
                        <a:lnTo>
                          <a:pt x="2308" y="489"/>
                        </a:lnTo>
                        <a:lnTo>
                          <a:pt x="2306" y="467"/>
                        </a:lnTo>
                        <a:lnTo>
                          <a:pt x="2305" y="456"/>
                        </a:lnTo>
                        <a:lnTo>
                          <a:pt x="2301" y="445"/>
                        </a:lnTo>
                        <a:lnTo>
                          <a:pt x="2289" y="425"/>
                        </a:lnTo>
                        <a:lnTo>
                          <a:pt x="2280" y="426"/>
                        </a:lnTo>
                        <a:lnTo>
                          <a:pt x="2263" y="434"/>
                        </a:lnTo>
                        <a:lnTo>
                          <a:pt x="2262" y="435"/>
                        </a:lnTo>
                        <a:lnTo>
                          <a:pt x="2256" y="451"/>
                        </a:lnTo>
                        <a:lnTo>
                          <a:pt x="2248" y="456"/>
                        </a:lnTo>
                        <a:lnTo>
                          <a:pt x="2242" y="458"/>
                        </a:lnTo>
                        <a:lnTo>
                          <a:pt x="2235" y="456"/>
                        </a:lnTo>
                        <a:lnTo>
                          <a:pt x="2232" y="451"/>
                        </a:lnTo>
                        <a:lnTo>
                          <a:pt x="2235" y="442"/>
                        </a:lnTo>
                        <a:lnTo>
                          <a:pt x="2240" y="432"/>
                        </a:lnTo>
                        <a:lnTo>
                          <a:pt x="2254" y="421"/>
                        </a:lnTo>
                        <a:lnTo>
                          <a:pt x="2258" y="412"/>
                        </a:lnTo>
                        <a:lnTo>
                          <a:pt x="2264" y="404"/>
                        </a:lnTo>
                        <a:lnTo>
                          <a:pt x="2267" y="398"/>
                        </a:lnTo>
                        <a:lnTo>
                          <a:pt x="2267" y="388"/>
                        </a:lnTo>
                        <a:lnTo>
                          <a:pt x="2263" y="367"/>
                        </a:lnTo>
                        <a:lnTo>
                          <a:pt x="2259" y="360"/>
                        </a:lnTo>
                        <a:lnTo>
                          <a:pt x="2259" y="353"/>
                        </a:lnTo>
                        <a:lnTo>
                          <a:pt x="2262" y="349"/>
                        </a:lnTo>
                        <a:lnTo>
                          <a:pt x="2263" y="348"/>
                        </a:lnTo>
                        <a:lnTo>
                          <a:pt x="2257" y="334"/>
                        </a:lnTo>
                        <a:lnTo>
                          <a:pt x="2251" y="328"/>
                        </a:lnTo>
                        <a:lnTo>
                          <a:pt x="2235" y="323"/>
                        </a:lnTo>
                        <a:lnTo>
                          <a:pt x="2229" y="318"/>
                        </a:lnTo>
                        <a:lnTo>
                          <a:pt x="2225" y="316"/>
                        </a:lnTo>
                        <a:lnTo>
                          <a:pt x="2211" y="306"/>
                        </a:lnTo>
                        <a:lnTo>
                          <a:pt x="2206" y="303"/>
                        </a:lnTo>
                        <a:lnTo>
                          <a:pt x="2199" y="305"/>
                        </a:lnTo>
                        <a:lnTo>
                          <a:pt x="2198" y="302"/>
                        </a:lnTo>
                        <a:lnTo>
                          <a:pt x="2186" y="299"/>
                        </a:lnTo>
                        <a:lnTo>
                          <a:pt x="2175" y="300"/>
                        </a:lnTo>
                        <a:lnTo>
                          <a:pt x="2170" y="307"/>
                        </a:lnTo>
                        <a:lnTo>
                          <a:pt x="2170" y="312"/>
                        </a:lnTo>
                        <a:lnTo>
                          <a:pt x="2171" y="318"/>
                        </a:lnTo>
                        <a:lnTo>
                          <a:pt x="2176" y="324"/>
                        </a:lnTo>
                        <a:lnTo>
                          <a:pt x="2173" y="327"/>
                        </a:lnTo>
                        <a:lnTo>
                          <a:pt x="2160" y="333"/>
                        </a:lnTo>
                        <a:lnTo>
                          <a:pt x="2151" y="334"/>
                        </a:lnTo>
                        <a:lnTo>
                          <a:pt x="2150" y="349"/>
                        </a:lnTo>
                        <a:lnTo>
                          <a:pt x="2149" y="360"/>
                        </a:lnTo>
                        <a:lnTo>
                          <a:pt x="2144" y="361"/>
                        </a:lnTo>
                        <a:lnTo>
                          <a:pt x="2140" y="367"/>
                        </a:lnTo>
                        <a:lnTo>
                          <a:pt x="2139" y="364"/>
                        </a:lnTo>
                        <a:lnTo>
                          <a:pt x="2138" y="351"/>
                        </a:lnTo>
                        <a:lnTo>
                          <a:pt x="2135" y="345"/>
                        </a:lnTo>
                        <a:lnTo>
                          <a:pt x="2130" y="349"/>
                        </a:lnTo>
                        <a:lnTo>
                          <a:pt x="2125" y="355"/>
                        </a:lnTo>
                        <a:lnTo>
                          <a:pt x="2112" y="362"/>
                        </a:lnTo>
                        <a:lnTo>
                          <a:pt x="2109" y="372"/>
                        </a:lnTo>
                        <a:lnTo>
                          <a:pt x="2104" y="378"/>
                        </a:lnTo>
                        <a:lnTo>
                          <a:pt x="2104" y="389"/>
                        </a:lnTo>
                        <a:lnTo>
                          <a:pt x="2103" y="396"/>
                        </a:lnTo>
                        <a:lnTo>
                          <a:pt x="2102" y="408"/>
                        </a:lnTo>
                        <a:lnTo>
                          <a:pt x="2103" y="412"/>
                        </a:lnTo>
                        <a:lnTo>
                          <a:pt x="2097" y="416"/>
                        </a:lnTo>
                        <a:lnTo>
                          <a:pt x="2095" y="435"/>
                        </a:lnTo>
                        <a:lnTo>
                          <a:pt x="2090" y="457"/>
                        </a:lnTo>
                        <a:lnTo>
                          <a:pt x="2097" y="480"/>
                        </a:lnTo>
                        <a:lnTo>
                          <a:pt x="2103" y="490"/>
                        </a:lnTo>
                        <a:lnTo>
                          <a:pt x="2106" y="499"/>
                        </a:lnTo>
                        <a:lnTo>
                          <a:pt x="2104" y="533"/>
                        </a:lnTo>
                        <a:lnTo>
                          <a:pt x="2095" y="559"/>
                        </a:lnTo>
                        <a:lnTo>
                          <a:pt x="2084" y="580"/>
                        </a:lnTo>
                        <a:lnTo>
                          <a:pt x="2081" y="588"/>
                        </a:lnTo>
                        <a:lnTo>
                          <a:pt x="2068" y="597"/>
                        </a:lnTo>
                        <a:lnTo>
                          <a:pt x="2054" y="606"/>
                        </a:lnTo>
                        <a:lnTo>
                          <a:pt x="2046" y="606"/>
                        </a:lnTo>
                        <a:lnTo>
                          <a:pt x="2039" y="602"/>
                        </a:lnTo>
                        <a:lnTo>
                          <a:pt x="2034" y="601"/>
                        </a:lnTo>
                        <a:lnTo>
                          <a:pt x="2032" y="595"/>
                        </a:lnTo>
                        <a:lnTo>
                          <a:pt x="2028" y="582"/>
                        </a:lnTo>
                        <a:lnTo>
                          <a:pt x="2020" y="560"/>
                        </a:lnTo>
                        <a:lnTo>
                          <a:pt x="2020" y="545"/>
                        </a:lnTo>
                        <a:lnTo>
                          <a:pt x="2020" y="533"/>
                        </a:lnTo>
                        <a:lnTo>
                          <a:pt x="2020" y="525"/>
                        </a:lnTo>
                        <a:lnTo>
                          <a:pt x="2016" y="506"/>
                        </a:lnTo>
                        <a:lnTo>
                          <a:pt x="2015" y="490"/>
                        </a:lnTo>
                        <a:lnTo>
                          <a:pt x="2018" y="477"/>
                        </a:lnTo>
                        <a:lnTo>
                          <a:pt x="2027" y="456"/>
                        </a:lnTo>
                        <a:lnTo>
                          <a:pt x="2027" y="442"/>
                        </a:lnTo>
                        <a:lnTo>
                          <a:pt x="2030" y="432"/>
                        </a:lnTo>
                        <a:lnTo>
                          <a:pt x="2036" y="413"/>
                        </a:lnTo>
                        <a:lnTo>
                          <a:pt x="2036" y="404"/>
                        </a:lnTo>
                        <a:lnTo>
                          <a:pt x="2038" y="391"/>
                        </a:lnTo>
                        <a:lnTo>
                          <a:pt x="2043" y="378"/>
                        </a:lnTo>
                        <a:lnTo>
                          <a:pt x="2053" y="362"/>
                        </a:lnTo>
                        <a:lnTo>
                          <a:pt x="2060" y="344"/>
                        </a:lnTo>
                        <a:lnTo>
                          <a:pt x="2058" y="334"/>
                        </a:lnTo>
                        <a:lnTo>
                          <a:pt x="2044" y="350"/>
                        </a:lnTo>
                        <a:lnTo>
                          <a:pt x="2043" y="359"/>
                        </a:lnTo>
                        <a:lnTo>
                          <a:pt x="2041" y="367"/>
                        </a:lnTo>
                        <a:lnTo>
                          <a:pt x="2034" y="369"/>
                        </a:lnTo>
                        <a:lnTo>
                          <a:pt x="2011" y="389"/>
                        </a:lnTo>
                        <a:lnTo>
                          <a:pt x="2011" y="385"/>
                        </a:lnTo>
                        <a:lnTo>
                          <a:pt x="2018" y="369"/>
                        </a:lnTo>
                        <a:lnTo>
                          <a:pt x="2021" y="364"/>
                        </a:lnTo>
                        <a:lnTo>
                          <a:pt x="2027" y="359"/>
                        </a:lnTo>
                        <a:lnTo>
                          <a:pt x="2034" y="346"/>
                        </a:lnTo>
                        <a:lnTo>
                          <a:pt x="2057" y="308"/>
                        </a:lnTo>
                        <a:lnTo>
                          <a:pt x="2066" y="296"/>
                        </a:lnTo>
                        <a:lnTo>
                          <a:pt x="2070" y="297"/>
                        </a:lnTo>
                        <a:lnTo>
                          <a:pt x="2077" y="294"/>
                        </a:lnTo>
                        <a:lnTo>
                          <a:pt x="2085" y="287"/>
                        </a:lnTo>
                        <a:lnTo>
                          <a:pt x="2084" y="307"/>
                        </a:lnTo>
                        <a:lnTo>
                          <a:pt x="2090" y="306"/>
                        </a:lnTo>
                        <a:lnTo>
                          <a:pt x="2107" y="287"/>
                        </a:lnTo>
                        <a:lnTo>
                          <a:pt x="2120" y="284"/>
                        </a:lnTo>
                        <a:lnTo>
                          <a:pt x="2136" y="281"/>
                        </a:lnTo>
                        <a:lnTo>
                          <a:pt x="2144" y="273"/>
                        </a:lnTo>
                        <a:lnTo>
                          <a:pt x="2155" y="270"/>
                        </a:lnTo>
                        <a:lnTo>
                          <a:pt x="2167" y="274"/>
                        </a:lnTo>
                        <a:lnTo>
                          <a:pt x="2178" y="279"/>
                        </a:lnTo>
                        <a:lnTo>
                          <a:pt x="2181" y="281"/>
                        </a:lnTo>
                        <a:lnTo>
                          <a:pt x="2184" y="286"/>
                        </a:lnTo>
                        <a:lnTo>
                          <a:pt x="2193" y="286"/>
                        </a:lnTo>
                        <a:lnTo>
                          <a:pt x="2194" y="279"/>
                        </a:lnTo>
                        <a:lnTo>
                          <a:pt x="2197" y="275"/>
                        </a:lnTo>
                        <a:lnTo>
                          <a:pt x="2202" y="278"/>
                        </a:lnTo>
                        <a:lnTo>
                          <a:pt x="2205" y="284"/>
                        </a:lnTo>
                        <a:lnTo>
                          <a:pt x="2224" y="279"/>
                        </a:lnTo>
                        <a:lnTo>
                          <a:pt x="2231" y="279"/>
                        </a:lnTo>
                        <a:lnTo>
                          <a:pt x="2231" y="278"/>
                        </a:lnTo>
                        <a:lnTo>
                          <a:pt x="2230" y="275"/>
                        </a:lnTo>
                        <a:lnTo>
                          <a:pt x="2225" y="272"/>
                        </a:lnTo>
                        <a:lnTo>
                          <a:pt x="2221" y="267"/>
                        </a:lnTo>
                        <a:lnTo>
                          <a:pt x="2215" y="263"/>
                        </a:lnTo>
                        <a:lnTo>
                          <a:pt x="2215" y="252"/>
                        </a:lnTo>
                        <a:lnTo>
                          <a:pt x="2213" y="246"/>
                        </a:lnTo>
                        <a:lnTo>
                          <a:pt x="2211" y="242"/>
                        </a:lnTo>
                        <a:lnTo>
                          <a:pt x="2209" y="238"/>
                        </a:lnTo>
                        <a:lnTo>
                          <a:pt x="2202" y="238"/>
                        </a:lnTo>
                        <a:lnTo>
                          <a:pt x="2187" y="240"/>
                        </a:lnTo>
                        <a:lnTo>
                          <a:pt x="2179" y="238"/>
                        </a:lnTo>
                        <a:lnTo>
                          <a:pt x="2171" y="233"/>
                        </a:lnTo>
                        <a:lnTo>
                          <a:pt x="2171" y="222"/>
                        </a:lnTo>
                        <a:lnTo>
                          <a:pt x="2168" y="216"/>
                        </a:lnTo>
                        <a:lnTo>
                          <a:pt x="2160" y="216"/>
                        </a:lnTo>
                        <a:lnTo>
                          <a:pt x="2150" y="221"/>
                        </a:lnTo>
                        <a:lnTo>
                          <a:pt x="2141" y="224"/>
                        </a:lnTo>
                        <a:lnTo>
                          <a:pt x="2111" y="222"/>
                        </a:lnTo>
                        <a:lnTo>
                          <a:pt x="2101" y="229"/>
                        </a:lnTo>
                        <a:lnTo>
                          <a:pt x="2092" y="232"/>
                        </a:lnTo>
                        <a:lnTo>
                          <a:pt x="2085" y="240"/>
                        </a:lnTo>
                        <a:lnTo>
                          <a:pt x="2080" y="242"/>
                        </a:lnTo>
                        <a:lnTo>
                          <a:pt x="2055" y="237"/>
                        </a:lnTo>
                        <a:lnTo>
                          <a:pt x="2047" y="238"/>
                        </a:lnTo>
                        <a:lnTo>
                          <a:pt x="2036" y="227"/>
                        </a:lnTo>
                        <a:lnTo>
                          <a:pt x="2030" y="217"/>
                        </a:lnTo>
                        <a:lnTo>
                          <a:pt x="2011" y="208"/>
                        </a:lnTo>
                        <a:lnTo>
                          <a:pt x="1995" y="210"/>
                        </a:lnTo>
                        <a:lnTo>
                          <a:pt x="1990" y="209"/>
                        </a:lnTo>
                        <a:lnTo>
                          <a:pt x="1983" y="216"/>
                        </a:lnTo>
                        <a:lnTo>
                          <a:pt x="1982" y="213"/>
                        </a:lnTo>
                        <a:lnTo>
                          <a:pt x="1983" y="200"/>
                        </a:lnTo>
                        <a:lnTo>
                          <a:pt x="1988" y="194"/>
                        </a:lnTo>
                        <a:lnTo>
                          <a:pt x="1995" y="190"/>
                        </a:lnTo>
                        <a:lnTo>
                          <a:pt x="2011" y="171"/>
                        </a:lnTo>
                        <a:lnTo>
                          <a:pt x="2020" y="165"/>
                        </a:lnTo>
                        <a:lnTo>
                          <a:pt x="2021" y="160"/>
                        </a:lnTo>
                        <a:lnTo>
                          <a:pt x="2018" y="159"/>
                        </a:lnTo>
                        <a:lnTo>
                          <a:pt x="2007" y="160"/>
                        </a:lnTo>
                        <a:lnTo>
                          <a:pt x="1996" y="163"/>
                        </a:lnTo>
                        <a:lnTo>
                          <a:pt x="1985" y="170"/>
                        </a:lnTo>
                        <a:lnTo>
                          <a:pt x="1969" y="179"/>
                        </a:lnTo>
                        <a:lnTo>
                          <a:pt x="1958" y="193"/>
                        </a:lnTo>
                        <a:lnTo>
                          <a:pt x="1947" y="199"/>
                        </a:lnTo>
                        <a:lnTo>
                          <a:pt x="1936" y="208"/>
                        </a:lnTo>
                        <a:lnTo>
                          <a:pt x="1921" y="211"/>
                        </a:lnTo>
                        <a:lnTo>
                          <a:pt x="1909" y="215"/>
                        </a:lnTo>
                        <a:lnTo>
                          <a:pt x="1890" y="229"/>
                        </a:lnTo>
                        <a:lnTo>
                          <a:pt x="1877" y="230"/>
                        </a:lnTo>
                        <a:lnTo>
                          <a:pt x="1856" y="227"/>
                        </a:lnTo>
                        <a:lnTo>
                          <a:pt x="1853" y="232"/>
                        </a:lnTo>
                        <a:lnTo>
                          <a:pt x="1851" y="230"/>
                        </a:lnTo>
                        <a:lnTo>
                          <a:pt x="1854" y="219"/>
                        </a:lnTo>
                        <a:lnTo>
                          <a:pt x="1854" y="209"/>
                        </a:lnTo>
                        <a:lnTo>
                          <a:pt x="1848" y="203"/>
                        </a:lnTo>
                        <a:lnTo>
                          <a:pt x="1811" y="226"/>
                        </a:lnTo>
                        <a:lnTo>
                          <a:pt x="1799" y="229"/>
                        </a:lnTo>
                        <a:lnTo>
                          <a:pt x="1790" y="227"/>
                        </a:lnTo>
                        <a:lnTo>
                          <a:pt x="1785" y="221"/>
                        </a:lnTo>
                        <a:lnTo>
                          <a:pt x="1792" y="213"/>
                        </a:lnTo>
                        <a:lnTo>
                          <a:pt x="1831" y="179"/>
                        </a:lnTo>
                        <a:lnTo>
                          <a:pt x="1872" y="145"/>
                        </a:lnTo>
                        <a:lnTo>
                          <a:pt x="1892" y="138"/>
                        </a:lnTo>
                        <a:lnTo>
                          <a:pt x="1915" y="118"/>
                        </a:lnTo>
                        <a:lnTo>
                          <a:pt x="1910" y="118"/>
                        </a:lnTo>
                        <a:lnTo>
                          <a:pt x="1896" y="111"/>
                        </a:lnTo>
                        <a:lnTo>
                          <a:pt x="1870" y="111"/>
                        </a:lnTo>
                        <a:lnTo>
                          <a:pt x="1853" y="103"/>
                        </a:lnTo>
                        <a:lnTo>
                          <a:pt x="1844" y="104"/>
                        </a:lnTo>
                        <a:lnTo>
                          <a:pt x="1831" y="111"/>
                        </a:lnTo>
                        <a:lnTo>
                          <a:pt x="1824" y="112"/>
                        </a:lnTo>
                        <a:lnTo>
                          <a:pt x="1812" y="106"/>
                        </a:lnTo>
                        <a:lnTo>
                          <a:pt x="1805" y="96"/>
                        </a:lnTo>
                        <a:lnTo>
                          <a:pt x="1792" y="92"/>
                        </a:lnTo>
                        <a:lnTo>
                          <a:pt x="1785" y="86"/>
                        </a:lnTo>
                        <a:lnTo>
                          <a:pt x="1776" y="84"/>
                        </a:lnTo>
                        <a:lnTo>
                          <a:pt x="1772" y="81"/>
                        </a:lnTo>
                        <a:lnTo>
                          <a:pt x="1765" y="74"/>
                        </a:lnTo>
                        <a:lnTo>
                          <a:pt x="1757" y="68"/>
                        </a:lnTo>
                        <a:lnTo>
                          <a:pt x="1747" y="64"/>
                        </a:lnTo>
                        <a:lnTo>
                          <a:pt x="1721" y="63"/>
                        </a:lnTo>
                        <a:lnTo>
                          <a:pt x="1713" y="68"/>
                        </a:lnTo>
                        <a:lnTo>
                          <a:pt x="1702" y="68"/>
                        </a:lnTo>
                        <a:lnTo>
                          <a:pt x="1695" y="66"/>
                        </a:lnTo>
                        <a:lnTo>
                          <a:pt x="1695" y="64"/>
                        </a:lnTo>
                        <a:lnTo>
                          <a:pt x="1693" y="63"/>
                        </a:lnTo>
                        <a:lnTo>
                          <a:pt x="1679" y="59"/>
                        </a:lnTo>
                        <a:lnTo>
                          <a:pt x="1675" y="55"/>
                        </a:lnTo>
                        <a:lnTo>
                          <a:pt x="1665" y="58"/>
                        </a:lnTo>
                        <a:lnTo>
                          <a:pt x="1661" y="58"/>
                        </a:lnTo>
                        <a:lnTo>
                          <a:pt x="1660" y="55"/>
                        </a:lnTo>
                        <a:lnTo>
                          <a:pt x="1651" y="57"/>
                        </a:lnTo>
                        <a:lnTo>
                          <a:pt x="1643" y="34"/>
                        </a:lnTo>
                        <a:lnTo>
                          <a:pt x="1640" y="33"/>
                        </a:lnTo>
                        <a:lnTo>
                          <a:pt x="1629" y="1"/>
                        </a:lnTo>
                        <a:lnTo>
                          <a:pt x="1622" y="0"/>
                        </a:lnTo>
                        <a:lnTo>
                          <a:pt x="1617" y="0"/>
                        </a:lnTo>
                        <a:lnTo>
                          <a:pt x="1617" y="36"/>
                        </a:lnTo>
                        <a:lnTo>
                          <a:pt x="1558" y="36"/>
                        </a:lnTo>
                        <a:lnTo>
                          <a:pt x="1503" y="36"/>
                        </a:lnTo>
                        <a:lnTo>
                          <a:pt x="1503" y="36"/>
                        </a:lnTo>
                        <a:lnTo>
                          <a:pt x="1491" y="36"/>
                        </a:lnTo>
                        <a:lnTo>
                          <a:pt x="1445" y="36"/>
                        </a:lnTo>
                        <a:lnTo>
                          <a:pt x="1397" y="36"/>
                        </a:lnTo>
                        <a:lnTo>
                          <a:pt x="1344" y="36"/>
                        </a:lnTo>
                        <a:lnTo>
                          <a:pt x="1294" y="36"/>
                        </a:lnTo>
                        <a:lnTo>
                          <a:pt x="1277" y="36"/>
                        </a:lnTo>
                        <a:lnTo>
                          <a:pt x="1130" y="36"/>
                        </a:lnTo>
                        <a:lnTo>
                          <a:pt x="1086" y="36"/>
                        </a:lnTo>
                        <a:lnTo>
                          <a:pt x="1032" y="36"/>
                        </a:lnTo>
                        <a:lnTo>
                          <a:pt x="983" y="36"/>
                        </a:lnTo>
                        <a:lnTo>
                          <a:pt x="936" y="36"/>
                        </a:lnTo>
                        <a:lnTo>
                          <a:pt x="888" y="36"/>
                        </a:lnTo>
                        <a:lnTo>
                          <a:pt x="834" y="36"/>
                        </a:lnTo>
                        <a:lnTo>
                          <a:pt x="802" y="36"/>
                        </a:lnTo>
                        <a:lnTo>
                          <a:pt x="753" y="34"/>
                        </a:lnTo>
                        <a:lnTo>
                          <a:pt x="699" y="34"/>
                        </a:lnTo>
                        <a:lnTo>
                          <a:pt x="649" y="34"/>
                        </a:lnTo>
                        <a:lnTo>
                          <a:pt x="580" y="34"/>
                        </a:lnTo>
                        <a:lnTo>
                          <a:pt x="471" y="34"/>
                        </a:lnTo>
                        <a:lnTo>
                          <a:pt x="418" y="34"/>
                        </a:lnTo>
                        <a:lnTo>
                          <a:pt x="365" y="34"/>
                        </a:lnTo>
                        <a:lnTo>
                          <a:pt x="320" y="34"/>
                        </a:lnTo>
                        <a:lnTo>
                          <a:pt x="270" y="34"/>
                        </a:lnTo>
                        <a:lnTo>
                          <a:pt x="218" y="34"/>
                        </a:lnTo>
                        <a:lnTo>
                          <a:pt x="167" y="34"/>
                        </a:lnTo>
                        <a:lnTo>
                          <a:pt x="105" y="34"/>
                        </a:lnTo>
                        <a:lnTo>
                          <a:pt x="108" y="43"/>
                        </a:lnTo>
                        <a:lnTo>
                          <a:pt x="113" y="50"/>
                        </a:lnTo>
                        <a:lnTo>
                          <a:pt x="121" y="50"/>
                        </a:lnTo>
                        <a:lnTo>
                          <a:pt x="129" y="53"/>
                        </a:lnTo>
                        <a:lnTo>
                          <a:pt x="133" y="58"/>
                        </a:lnTo>
                        <a:lnTo>
                          <a:pt x="132" y="59"/>
                        </a:lnTo>
                        <a:lnTo>
                          <a:pt x="128" y="57"/>
                        </a:lnTo>
                        <a:lnTo>
                          <a:pt x="124" y="58"/>
                        </a:lnTo>
                        <a:lnTo>
                          <a:pt x="124" y="66"/>
                        </a:lnTo>
                        <a:lnTo>
                          <a:pt x="119" y="74"/>
                        </a:lnTo>
                        <a:lnTo>
                          <a:pt x="116" y="75"/>
                        </a:lnTo>
                        <a:lnTo>
                          <a:pt x="116" y="76"/>
                        </a:lnTo>
                        <a:lnTo>
                          <a:pt x="122" y="81"/>
                        </a:lnTo>
                        <a:lnTo>
                          <a:pt x="127" y="84"/>
                        </a:lnTo>
                        <a:lnTo>
                          <a:pt x="128" y="87"/>
                        </a:lnTo>
                        <a:lnTo>
                          <a:pt x="133" y="103"/>
                        </a:lnTo>
                        <a:lnTo>
                          <a:pt x="133" y="119"/>
                        </a:lnTo>
                        <a:lnTo>
                          <a:pt x="132" y="133"/>
                        </a:lnTo>
                        <a:lnTo>
                          <a:pt x="130" y="133"/>
                        </a:lnTo>
                        <a:lnTo>
                          <a:pt x="127" y="125"/>
                        </a:lnTo>
                        <a:lnTo>
                          <a:pt x="124" y="125"/>
                        </a:lnTo>
                        <a:lnTo>
                          <a:pt x="118" y="127"/>
                        </a:lnTo>
                        <a:lnTo>
                          <a:pt x="111" y="143"/>
                        </a:lnTo>
                        <a:lnTo>
                          <a:pt x="101" y="150"/>
                        </a:lnTo>
                        <a:lnTo>
                          <a:pt x="98" y="155"/>
                        </a:lnTo>
                        <a:lnTo>
                          <a:pt x="101" y="156"/>
                        </a:lnTo>
                        <a:lnTo>
                          <a:pt x="101" y="162"/>
                        </a:lnTo>
                        <a:lnTo>
                          <a:pt x="92" y="162"/>
                        </a:lnTo>
                        <a:lnTo>
                          <a:pt x="92" y="151"/>
                        </a:lnTo>
                        <a:lnTo>
                          <a:pt x="101" y="130"/>
                        </a:lnTo>
                        <a:lnTo>
                          <a:pt x="103" y="127"/>
                        </a:lnTo>
                        <a:lnTo>
                          <a:pt x="109" y="124"/>
                        </a:lnTo>
                        <a:lnTo>
                          <a:pt x="111" y="122"/>
                        </a:lnTo>
                        <a:lnTo>
                          <a:pt x="112" y="112"/>
                        </a:lnTo>
                        <a:lnTo>
                          <a:pt x="109" y="104"/>
                        </a:lnTo>
                        <a:lnTo>
                          <a:pt x="98" y="106"/>
                        </a:lnTo>
                        <a:lnTo>
                          <a:pt x="84" y="100"/>
                        </a:lnTo>
                        <a:lnTo>
                          <a:pt x="70" y="101"/>
                        </a:lnTo>
                        <a:lnTo>
                          <a:pt x="58" y="98"/>
                        </a:lnTo>
                        <a:lnTo>
                          <a:pt x="48" y="98"/>
                        </a:lnTo>
                        <a:lnTo>
                          <a:pt x="19" y="87"/>
                        </a:lnTo>
                        <a:lnTo>
                          <a:pt x="9" y="81"/>
                        </a:lnTo>
                        <a:lnTo>
                          <a:pt x="4" y="86"/>
                        </a:lnTo>
                        <a:lnTo>
                          <a:pt x="1" y="96"/>
                        </a:lnTo>
                        <a:lnTo>
                          <a:pt x="0" y="106"/>
                        </a:lnTo>
                        <a:lnTo>
                          <a:pt x="3" y="113"/>
                        </a:lnTo>
                        <a:lnTo>
                          <a:pt x="6" y="122"/>
                        </a:lnTo>
                        <a:lnTo>
                          <a:pt x="15" y="131"/>
                        </a:lnTo>
                        <a:lnTo>
                          <a:pt x="21" y="147"/>
                        </a:lnTo>
                        <a:lnTo>
                          <a:pt x="28" y="181"/>
                        </a:lnTo>
                        <a:lnTo>
                          <a:pt x="32" y="193"/>
                        </a:lnTo>
                        <a:lnTo>
                          <a:pt x="33" y="194"/>
                        </a:lnTo>
                        <a:lnTo>
                          <a:pt x="38" y="188"/>
                        </a:lnTo>
                        <a:lnTo>
                          <a:pt x="42" y="193"/>
                        </a:lnTo>
                        <a:lnTo>
                          <a:pt x="41" y="199"/>
                        </a:lnTo>
                        <a:lnTo>
                          <a:pt x="37" y="205"/>
                        </a:lnTo>
                        <a:lnTo>
                          <a:pt x="37" y="211"/>
                        </a:lnTo>
                        <a:lnTo>
                          <a:pt x="38" y="215"/>
                        </a:lnTo>
                        <a:lnTo>
                          <a:pt x="42" y="216"/>
                        </a:lnTo>
                        <a:lnTo>
                          <a:pt x="46" y="215"/>
                        </a:lnTo>
                        <a:lnTo>
                          <a:pt x="47" y="217"/>
                        </a:lnTo>
                        <a:lnTo>
                          <a:pt x="46" y="225"/>
                        </a:lnTo>
                        <a:lnTo>
                          <a:pt x="47" y="236"/>
                        </a:lnTo>
                        <a:lnTo>
                          <a:pt x="46" y="240"/>
                        </a:lnTo>
                        <a:lnTo>
                          <a:pt x="43" y="238"/>
                        </a:lnTo>
                        <a:lnTo>
                          <a:pt x="42" y="229"/>
                        </a:lnTo>
                        <a:lnTo>
                          <a:pt x="38" y="225"/>
                        </a:lnTo>
                        <a:lnTo>
                          <a:pt x="37" y="238"/>
                        </a:lnTo>
                        <a:lnTo>
                          <a:pt x="39" y="246"/>
                        </a:lnTo>
                        <a:lnTo>
                          <a:pt x="47" y="252"/>
                        </a:lnTo>
                        <a:lnTo>
                          <a:pt x="68" y="251"/>
                        </a:lnTo>
                        <a:lnTo>
                          <a:pt x="74" y="257"/>
                        </a:lnTo>
                        <a:lnTo>
                          <a:pt x="81" y="260"/>
                        </a:lnTo>
                        <a:lnTo>
                          <a:pt x="80" y="264"/>
                        </a:lnTo>
                        <a:lnTo>
                          <a:pt x="68" y="259"/>
                        </a:lnTo>
                        <a:lnTo>
                          <a:pt x="48" y="262"/>
                        </a:lnTo>
                        <a:lnTo>
                          <a:pt x="46" y="264"/>
                        </a:lnTo>
                        <a:lnTo>
                          <a:pt x="44" y="269"/>
                        </a:lnTo>
                        <a:lnTo>
                          <a:pt x="43" y="285"/>
                        </a:lnTo>
                        <a:lnTo>
                          <a:pt x="43" y="291"/>
                        </a:lnTo>
                        <a:lnTo>
                          <a:pt x="47" y="295"/>
                        </a:lnTo>
                        <a:lnTo>
                          <a:pt x="44" y="301"/>
                        </a:lnTo>
                        <a:lnTo>
                          <a:pt x="46" y="312"/>
                        </a:lnTo>
                        <a:lnTo>
                          <a:pt x="42" y="321"/>
                        </a:lnTo>
                        <a:lnTo>
                          <a:pt x="41" y="353"/>
                        </a:lnTo>
                        <a:lnTo>
                          <a:pt x="37" y="366"/>
                        </a:lnTo>
                        <a:lnTo>
                          <a:pt x="38" y="409"/>
                        </a:lnTo>
                        <a:lnTo>
                          <a:pt x="36" y="419"/>
                        </a:lnTo>
                        <a:lnTo>
                          <a:pt x="36" y="431"/>
                        </a:lnTo>
                        <a:lnTo>
                          <a:pt x="30" y="457"/>
                        </a:lnTo>
                        <a:lnTo>
                          <a:pt x="28" y="464"/>
                        </a:lnTo>
                        <a:lnTo>
                          <a:pt x="30" y="466"/>
                        </a:lnTo>
                        <a:lnTo>
                          <a:pt x="31" y="466"/>
                        </a:lnTo>
                        <a:lnTo>
                          <a:pt x="32" y="474"/>
                        </a:lnTo>
                        <a:lnTo>
                          <a:pt x="26" y="478"/>
                        </a:lnTo>
                        <a:lnTo>
                          <a:pt x="20" y="488"/>
                        </a:lnTo>
                        <a:lnTo>
                          <a:pt x="15" y="515"/>
                        </a:lnTo>
                        <a:lnTo>
                          <a:pt x="17" y="529"/>
                        </a:lnTo>
                        <a:lnTo>
                          <a:pt x="20" y="555"/>
                        </a:lnTo>
                        <a:lnTo>
                          <a:pt x="27" y="576"/>
                        </a:lnTo>
                        <a:lnTo>
                          <a:pt x="28" y="580"/>
                        </a:lnTo>
                        <a:lnTo>
                          <a:pt x="31" y="590"/>
                        </a:lnTo>
                        <a:lnTo>
                          <a:pt x="39" y="624"/>
                        </a:lnTo>
                        <a:lnTo>
                          <a:pt x="36" y="646"/>
                        </a:lnTo>
                        <a:lnTo>
                          <a:pt x="36" y="667"/>
                        </a:lnTo>
                        <a:lnTo>
                          <a:pt x="30" y="678"/>
                        </a:lnTo>
                        <a:lnTo>
                          <a:pt x="22" y="688"/>
                        </a:lnTo>
                        <a:lnTo>
                          <a:pt x="22" y="697"/>
                        </a:lnTo>
                        <a:lnTo>
                          <a:pt x="24" y="701"/>
                        </a:lnTo>
                        <a:lnTo>
                          <a:pt x="30" y="706"/>
                        </a:lnTo>
                        <a:lnTo>
                          <a:pt x="54" y="747"/>
                        </a:lnTo>
                        <a:lnTo>
                          <a:pt x="55" y="752"/>
                        </a:lnTo>
                        <a:lnTo>
                          <a:pt x="54" y="758"/>
                        </a:lnTo>
                        <a:lnTo>
                          <a:pt x="54" y="769"/>
                        </a:lnTo>
                        <a:lnTo>
                          <a:pt x="63" y="806"/>
                        </a:lnTo>
                        <a:lnTo>
                          <a:pt x="69" y="813"/>
                        </a:lnTo>
                        <a:lnTo>
                          <a:pt x="78" y="824"/>
                        </a:lnTo>
                        <a:lnTo>
                          <a:pt x="95" y="841"/>
                        </a:lnTo>
                        <a:lnTo>
                          <a:pt x="98" y="850"/>
                        </a:lnTo>
                        <a:lnTo>
                          <a:pt x="98" y="857"/>
                        </a:lnTo>
                        <a:lnTo>
                          <a:pt x="100" y="862"/>
                        </a:lnTo>
                        <a:lnTo>
                          <a:pt x="108" y="868"/>
                        </a:lnTo>
                        <a:lnTo>
                          <a:pt x="114" y="868"/>
                        </a:lnTo>
                        <a:lnTo>
                          <a:pt x="116" y="872"/>
                        </a:lnTo>
                        <a:lnTo>
                          <a:pt x="119" y="872"/>
                        </a:lnTo>
                        <a:lnTo>
                          <a:pt x="122" y="870"/>
                        </a:lnTo>
                        <a:lnTo>
                          <a:pt x="123" y="868"/>
                        </a:lnTo>
                        <a:lnTo>
                          <a:pt x="124" y="854"/>
                        </a:lnTo>
                        <a:lnTo>
                          <a:pt x="138" y="854"/>
                        </a:lnTo>
                        <a:lnTo>
                          <a:pt x="150" y="859"/>
                        </a:lnTo>
                        <a:lnTo>
                          <a:pt x="144" y="864"/>
                        </a:lnTo>
                        <a:lnTo>
                          <a:pt x="138" y="865"/>
                        </a:lnTo>
                        <a:lnTo>
                          <a:pt x="133" y="870"/>
                        </a:lnTo>
                        <a:lnTo>
                          <a:pt x="134" y="876"/>
                        </a:lnTo>
                        <a:lnTo>
                          <a:pt x="144" y="894"/>
                        </a:lnTo>
                        <a:lnTo>
                          <a:pt x="145" y="899"/>
                        </a:lnTo>
                        <a:lnTo>
                          <a:pt x="137" y="893"/>
                        </a:lnTo>
                        <a:lnTo>
                          <a:pt x="130" y="886"/>
                        </a:lnTo>
                        <a:lnTo>
                          <a:pt x="129" y="881"/>
                        </a:lnTo>
                        <a:lnTo>
                          <a:pt x="124" y="880"/>
                        </a:lnTo>
                        <a:lnTo>
                          <a:pt x="123" y="887"/>
                        </a:lnTo>
                        <a:lnTo>
                          <a:pt x="124" y="894"/>
                        </a:lnTo>
                        <a:lnTo>
                          <a:pt x="129" y="905"/>
                        </a:lnTo>
                        <a:lnTo>
                          <a:pt x="133" y="925"/>
                        </a:lnTo>
                        <a:lnTo>
                          <a:pt x="143" y="934"/>
                        </a:lnTo>
                        <a:lnTo>
                          <a:pt x="155" y="936"/>
                        </a:lnTo>
                        <a:lnTo>
                          <a:pt x="161" y="946"/>
                        </a:lnTo>
                        <a:lnTo>
                          <a:pt x="161" y="958"/>
                        </a:lnTo>
                        <a:lnTo>
                          <a:pt x="155" y="963"/>
                        </a:lnTo>
                        <a:lnTo>
                          <a:pt x="155" y="977"/>
                        </a:lnTo>
                        <a:lnTo>
                          <a:pt x="157" y="980"/>
                        </a:lnTo>
                        <a:lnTo>
                          <a:pt x="180" y="1004"/>
                        </a:lnTo>
                        <a:lnTo>
                          <a:pt x="192" y="1023"/>
                        </a:lnTo>
                        <a:lnTo>
                          <a:pt x="207" y="1038"/>
                        </a:lnTo>
                        <a:lnTo>
                          <a:pt x="213" y="1042"/>
                        </a:lnTo>
                        <a:lnTo>
                          <a:pt x="214" y="1053"/>
                        </a:lnTo>
                        <a:lnTo>
                          <a:pt x="223" y="1056"/>
                        </a:lnTo>
                        <a:lnTo>
                          <a:pt x="227" y="1064"/>
                        </a:lnTo>
                        <a:lnTo>
                          <a:pt x="227" y="1066"/>
                        </a:lnTo>
                        <a:lnTo>
                          <a:pt x="226" y="1072"/>
                        </a:lnTo>
                        <a:lnTo>
                          <a:pt x="226" y="1081"/>
                        </a:lnTo>
                        <a:lnTo>
                          <a:pt x="229" y="1096"/>
                        </a:lnTo>
                        <a:lnTo>
                          <a:pt x="231" y="1099"/>
                        </a:lnTo>
                        <a:lnTo>
                          <a:pt x="238" y="1102"/>
                        </a:lnTo>
                        <a:lnTo>
                          <a:pt x="257" y="1104"/>
                        </a:lnTo>
                        <a:lnTo>
                          <a:pt x="268" y="1110"/>
                        </a:lnTo>
                        <a:lnTo>
                          <a:pt x="273" y="1108"/>
                        </a:lnTo>
                        <a:lnTo>
                          <a:pt x="280" y="1109"/>
                        </a:lnTo>
                        <a:lnTo>
                          <a:pt x="289" y="1114"/>
                        </a:lnTo>
                        <a:lnTo>
                          <a:pt x="299" y="1118"/>
                        </a:lnTo>
                        <a:lnTo>
                          <a:pt x="302" y="1124"/>
                        </a:lnTo>
                        <a:lnTo>
                          <a:pt x="318" y="1130"/>
                        </a:lnTo>
                        <a:lnTo>
                          <a:pt x="324" y="1134"/>
                        </a:lnTo>
                        <a:lnTo>
                          <a:pt x="328" y="1137"/>
                        </a:lnTo>
                        <a:lnTo>
                          <a:pt x="331" y="1131"/>
                        </a:lnTo>
                        <a:lnTo>
                          <a:pt x="336" y="1131"/>
                        </a:lnTo>
                        <a:lnTo>
                          <a:pt x="339" y="1134"/>
                        </a:lnTo>
                        <a:lnTo>
                          <a:pt x="348" y="1141"/>
                        </a:lnTo>
                        <a:lnTo>
                          <a:pt x="349" y="1151"/>
                        </a:lnTo>
                        <a:lnTo>
                          <a:pt x="350" y="1153"/>
                        </a:lnTo>
                        <a:lnTo>
                          <a:pt x="364" y="1155"/>
                        </a:lnTo>
                        <a:lnTo>
                          <a:pt x="376" y="1161"/>
                        </a:lnTo>
                        <a:lnTo>
                          <a:pt x="383" y="1167"/>
                        </a:lnTo>
                        <a:lnTo>
                          <a:pt x="397" y="1183"/>
                        </a:lnTo>
                        <a:lnTo>
                          <a:pt x="406" y="1192"/>
                        </a:lnTo>
                        <a:lnTo>
                          <a:pt x="412" y="1201"/>
                        </a:lnTo>
                        <a:lnTo>
                          <a:pt x="415" y="1227"/>
                        </a:lnTo>
                        <a:lnTo>
                          <a:pt x="417" y="1233"/>
                        </a:lnTo>
                        <a:lnTo>
                          <a:pt x="541" y="1223"/>
                        </a:lnTo>
                        <a:lnTo>
                          <a:pt x="542" y="1230"/>
                        </a:lnTo>
                        <a:lnTo>
                          <a:pt x="751" y="1307"/>
                        </a:lnTo>
                        <a:lnTo>
                          <a:pt x="854" y="1307"/>
                        </a:lnTo>
                        <a:lnTo>
                          <a:pt x="898" y="1307"/>
                        </a:lnTo>
                        <a:lnTo>
                          <a:pt x="899" y="1277"/>
                        </a:lnTo>
                        <a:lnTo>
                          <a:pt x="989" y="1276"/>
                        </a:lnTo>
                        <a:lnTo>
                          <a:pt x="999" y="1282"/>
                        </a:lnTo>
                        <a:lnTo>
                          <a:pt x="1004" y="1285"/>
                        </a:lnTo>
                        <a:lnTo>
                          <a:pt x="1011" y="1297"/>
                        </a:lnTo>
                        <a:lnTo>
                          <a:pt x="1023" y="1303"/>
                        </a:lnTo>
                        <a:lnTo>
                          <a:pt x="1032" y="1316"/>
                        </a:lnTo>
                        <a:lnTo>
                          <a:pt x="1052" y="1333"/>
                        </a:lnTo>
                        <a:lnTo>
                          <a:pt x="1081" y="1352"/>
                        </a:lnTo>
                        <a:lnTo>
                          <a:pt x="1095" y="1403"/>
                        </a:lnTo>
                        <a:lnTo>
                          <a:pt x="1109" y="1421"/>
                        </a:lnTo>
                        <a:lnTo>
                          <a:pt x="1128" y="1437"/>
                        </a:lnTo>
                        <a:lnTo>
                          <a:pt x="1152" y="1453"/>
                        </a:lnTo>
                        <a:lnTo>
                          <a:pt x="1176" y="1458"/>
                        </a:lnTo>
                        <a:lnTo>
                          <a:pt x="1199" y="1411"/>
                        </a:lnTo>
                        <a:lnTo>
                          <a:pt x="1202" y="1408"/>
                        </a:lnTo>
                        <a:lnTo>
                          <a:pt x="1213" y="1403"/>
                        </a:lnTo>
                        <a:lnTo>
                          <a:pt x="1224" y="1406"/>
                        </a:lnTo>
                        <a:lnTo>
                          <a:pt x="1269" y="1404"/>
                        </a:lnTo>
                        <a:lnTo>
                          <a:pt x="1277" y="1414"/>
                        </a:lnTo>
                        <a:lnTo>
                          <a:pt x="1294" y="1430"/>
                        </a:lnTo>
                        <a:lnTo>
                          <a:pt x="1300" y="1440"/>
                        </a:lnTo>
                        <a:lnTo>
                          <a:pt x="1311" y="1448"/>
                        </a:lnTo>
                        <a:lnTo>
                          <a:pt x="1331" y="1494"/>
                        </a:lnTo>
                        <a:lnTo>
                          <a:pt x="1347" y="1511"/>
                        </a:lnTo>
                        <a:lnTo>
                          <a:pt x="1355" y="1531"/>
                        </a:lnTo>
                        <a:lnTo>
                          <a:pt x="1372" y="1542"/>
                        </a:lnTo>
                        <a:lnTo>
                          <a:pt x="1387" y="1589"/>
                        </a:lnTo>
                        <a:lnTo>
                          <a:pt x="1404" y="1615"/>
                        </a:lnTo>
                        <a:lnTo>
                          <a:pt x="1421" y="1626"/>
                        </a:lnTo>
                        <a:lnTo>
                          <a:pt x="1435" y="1628"/>
                        </a:lnTo>
                        <a:lnTo>
                          <a:pt x="1450" y="1636"/>
                        </a:lnTo>
                        <a:lnTo>
                          <a:pt x="1477" y="1639"/>
                        </a:lnTo>
                        <a:lnTo>
                          <a:pt x="1495" y="1647"/>
                        </a:lnTo>
                        <a:lnTo>
                          <a:pt x="1512" y="1648"/>
                        </a:lnTo>
                        <a:lnTo>
                          <a:pt x="1514" y="1647"/>
                        </a:lnTo>
                        <a:lnTo>
                          <a:pt x="1509" y="1644"/>
                        </a:lnTo>
                        <a:lnTo>
                          <a:pt x="1505" y="1632"/>
                        </a:lnTo>
                        <a:lnTo>
                          <a:pt x="1503" y="1625"/>
                        </a:lnTo>
                        <a:lnTo>
                          <a:pt x="1501" y="1624"/>
                        </a:lnTo>
                        <a:lnTo>
                          <a:pt x="1495" y="1598"/>
                        </a:lnTo>
                        <a:lnTo>
                          <a:pt x="1494" y="1588"/>
                        </a:lnTo>
                        <a:lnTo>
                          <a:pt x="1499" y="1585"/>
                        </a:lnTo>
                        <a:lnTo>
                          <a:pt x="1499" y="1572"/>
                        </a:lnTo>
                        <a:lnTo>
                          <a:pt x="1498" y="1571"/>
                        </a:lnTo>
                        <a:lnTo>
                          <a:pt x="1491" y="1570"/>
                        </a:lnTo>
                        <a:lnTo>
                          <a:pt x="1489" y="1567"/>
                        </a:lnTo>
                        <a:lnTo>
                          <a:pt x="1490" y="1564"/>
                        </a:lnTo>
                        <a:lnTo>
                          <a:pt x="1498" y="1564"/>
                        </a:lnTo>
                        <a:lnTo>
                          <a:pt x="1500" y="1566"/>
                        </a:lnTo>
                        <a:lnTo>
                          <a:pt x="1505" y="1564"/>
                        </a:lnTo>
                        <a:lnTo>
                          <a:pt x="1506" y="1556"/>
                        </a:lnTo>
                        <a:lnTo>
                          <a:pt x="1506" y="1543"/>
                        </a:lnTo>
                        <a:lnTo>
                          <a:pt x="1501" y="1533"/>
                        </a:lnTo>
                        <a:lnTo>
                          <a:pt x="1516" y="1531"/>
                        </a:lnTo>
                        <a:lnTo>
                          <a:pt x="1521" y="1521"/>
                        </a:lnTo>
                        <a:lnTo>
                          <a:pt x="1520" y="1518"/>
                        </a:lnTo>
                        <a:lnTo>
                          <a:pt x="1515" y="1519"/>
                        </a:lnTo>
                        <a:lnTo>
                          <a:pt x="1515" y="1515"/>
                        </a:lnTo>
                        <a:lnTo>
                          <a:pt x="1525" y="1508"/>
                        </a:lnTo>
                        <a:lnTo>
                          <a:pt x="1528" y="1510"/>
                        </a:lnTo>
                        <a:lnTo>
                          <a:pt x="1533" y="1502"/>
                        </a:lnTo>
                        <a:lnTo>
                          <a:pt x="1534" y="1500"/>
                        </a:lnTo>
                        <a:lnTo>
                          <a:pt x="1537" y="1496"/>
                        </a:lnTo>
                        <a:lnTo>
                          <a:pt x="1547" y="1496"/>
                        </a:lnTo>
                        <a:lnTo>
                          <a:pt x="1550" y="1494"/>
                        </a:lnTo>
                        <a:lnTo>
                          <a:pt x="1552" y="1489"/>
                        </a:lnTo>
                        <a:lnTo>
                          <a:pt x="1546" y="1485"/>
                        </a:lnTo>
                        <a:lnTo>
                          <a:pt x="1546" y="1480"/>
                        </a:lnTo>
                        <a:lnTo>
                          <a:pt x="1547" y="1476"/>
                        </a:lnTo>
                        <a:lnTo>
                          <a:pt x="1552" y="1479"/>
                        </a:lnTo>
                        <a:lnTo>
                          <a:pt x="1555" y="1481"/>
                        </a:lnTo>
                        <a:lnTo>
                          <a:pt x="1557" y="1481"/>
                        </a:lnTo>
                        <a:lnTo>
                          <a:pt x="1557" y="1476"/>
                        </a:lnTo>
                        <a:lnTo>
                          <a:pt x="1558" y="1475"/>
                        </a:lnTo>
                        <a:lnTo>
                          <a:pt x="1559" y="1476"/>
                        </a:lnTo>
                        <a:lnTo>
                          <a:pt x="1563" y="1480"/>
                        </a:lnTo>
                        <a:lnTo>
                          <a:pt x="1564" y="1480"/>
                        </a:lnTo>
                        <a:lnTo>
                          <a:pt x="1566" y="1479"/>
                        </a:lnTo>
                        <a:lnTo>
                          <a:pt x="1569" y="1475"/>
                        </a:lnTo>
                        <a:lnTo>
                          <a:pt x="1570" y="1474"/>
                        </a:lnTo>
                        <a:lnTo>
                          <a:pt x="1571" y="1483"/>
                        </a:lnTo>
                        <a:lnTo>
                          <a:pt x="1587" y="1476"/>
                        </a:lnTo>
                        <a:lnTo>
                          <a:pt x="1590" y="1478"/>
                        </a:lnTo>
                        <a:lnTo>
                          <a:pt x="1590" y="1479"/>
                        </a:lnTo>
                        <a:lnTo>
                          <a:pt x="1585" y="1481"/>
                        </a:lnTo>
                        <a:lnTo>
                          <a:pt x="1575" y="1485"/>
                        </a:lnTo>
                        <a:lnTo>
                          <a:pt x="1566" y="1489"/>
                        </a:lnTo>
                        <a:lnTo>
                          <a:pt x="1565" y="1492"/>
                        </a:lnTo>
                        <a:lnTo>
                          <a:pt x="1568" y="1492"/>
                        </a:lnTo>
                        <a:lnTo>
                          <a:pt x="1584" y="1486"/>
                        </a:lnTo>
                        <a:lnTo>
                          <a:pt x="1598" y="1479"/>
                        </a:lnTo>
                        <a:lnTo>
                          <a:pt x="1606" y="1473"/>
                        </a:lnTo>
                        <a:lnTo>
                          <a:pt x="1619" y="1463"/>
                        </a:lnTo>
                        <a:lnTo>
                          <a:pt x="1622" y="1459"/>
                        </a:lnTo>
                        <a:lnTo>
                          <a:pt x="1628" y="1443"/>
                        </a:lnTo>
                        <a:lnTo>
                          <a:pt x="1629" y="1410"/>
                        </a:lnTo>
                        <a:lnTo>
                          <a:pt x="1632" y="1408"/>
                        </a:lnTo>
                        <a:lnTo>
                          <a:pt x="1635" y="1406"/>
                        </a:lnTo>
                        <a:lnTo>
                          <a:pt x="1638" y="1406"/>
                        </a:lnTo>
                        <a:lnTo>
                          <a:pt x="1638" y="1419"/>
                        </a:lnTo>
                        <a:lnTo>
                          <a:pt x="1645" y="1419"/>
                        </a:lnTo>
                        <a:lnTo>
                          <a:pt x="1643" y="1422"/>
                        </a:lnTo>
                        <a:lnTo>
                          <a:pt x="1636" y="1425"/>
                        </a:lnTo>
                        <a:lnTo>
                          <a:pt x="1639" y="1426"/>
                        </a:lnTo>
                        <a:lnTo>
                          <a:pt x="1659" y="1419"/>
                        </a:lnTo>
                        <a:lnTo>
                          <a:pt x="1671" y="1411"/>
                        </a:lnTo>
                        <a:lnTo>
                          <a:pt x="1688" y="1411"/>
                        </a:lnTo>
                        <a:lnTo>
                          <a:pt x="1719" y="1406"/>
                        </a:lnTo>
                        <a:lnTo>
                          <a:pt x="1740" y="1413"/>
                        </a:lnTo>
                        <a:lnTo>
                          <a:pt x="1751" y="1418"/>
                        </a:lnTo>
                        <a:lnTo>
                          <a:pt x="1763" y="1420"/>
                        </a:lnTo>
                        <a:lnTo>
                          <a:pt x="1775" y="1420"/>
                        </a:lnTo>
                        <a:lnTo>
                          <a:pt x="1781" y="1414"/>
                        </a:lnTo>
                        <a:lnTo>
                          <a:pt x="1781" y="1409"/>
                        </a:lnTo>
                        <a:lnTo>
                          <a:pt x="1784" y="1405"/>
                        </a:lnTo>
                        <a:lnTo>
                          <a:pt x="1794" y="1405"/>
                        </a:lnTo>
                        <a:lnTo>
                          <a:pt x="1810" y="1414"/>
                        </a:lnTo>
                        <a:lnTo>
                          <a:pt x="1816" y="1421"/>
                        </a:lnTo>
                        <a:lnTo>
                          <a:pt x="1822" y="1422"/>
                        </a:lnTo>
                        <a:lnTo>
                          <a:pt x="1833" y="1440"/>
                        </a:lnTo>
                        <a:lnTo>
                          <a:pt x="1845" y="1440"/>
                        </a:lnTo>
                        <a:lnTo>
                          <a:pt x="1848" y="1442"/>
                        </a:lnTo>
                        <a:lnTo>
                          <a:pt x="1856" y="1445"/>
                        </a:lnTo>
                        <a:lnTo>
                          <a:pt x="1864" y="1441"/>
                        </a:lnTo>
                        <a:lnTo>
                          <a:pt x="1870" y="1445"/>
                        </a:lnTo>
                        <a:lnTo>
                          <a:pt x="1875" y="1442"/>
                        </a:lnTo>
                        <a:lnTo>
                          <a:pt x="1880" y="1442"/>
                        </a:lnTo>
                        <a:lnTo>
                          <a:pt x="1890" y="1445"/>
                        </a:lnTo>
                        <a:lnTo>
                          <a:pt x="1897" y="1436"/>
                        </a:lnTo>
                        <a:lnTo>
                          <a:pt x="1898" y="1433"/>
                        </a:lnTo>
                        <a:lnTo>
                          <a:pt x="1897" y="1429"/>
                        </a:lnTo>
                        <a:lnTo>
                          <a:pt x="1899" y="1427"/>
                        </a:lnTo>
                        <a:lnTo>
                          <a:pt x="1904" y="1427"/>
                        </a:lnTo>
                        <a:lnTo>
                          <a:pt x="1912" y="1435"/>
                        </a:lnTo>
                        <a:lnTo>
                          <a:pt x="1923" y="1440"/>
                        </a:lnTo>
                        <a:lnTo>
                          <a:pt x="1934" y="1453"/>
                        </a:lnTo>
                        <a:lnTo>
                          <a:pt x="1937" y="1452"/>
                        </a:lnTo>
                        <a:lnTo>
                          <a:pt x="1945" y="1449"/>
                        </a:lnTo>
                        <a:lnTo>
                          <a:pt x="1946" y="1445"/>
                        </a:lnTo>
                        <a:lnTo>
                          <a:pt x="1941" y="1438"/>
                        </a:lnTo>
                        <a:lnTo>
                          <a:pt x="1925" y="1430"/>
                        </a:lnTo>
                        <a:lnTo>
                          <a:pt x="1918" y="1420"/>
                        </a:lnTo>
                        <a:lnTo>
                          <a:pt x="1918" y="1418"/>
                        </a:lnTo>
                        <a:lnTo>
                          <a:pt x="1923" y="1410"/>
                        </a:lnTo>
                        <a:lnTo>
                          <a:pt x="1934" y="1402"/>
                        </a:lnTo>
                        <a:lnTo>
                          <a:pt x="1936" y="1387"/>
                        </a:lnTo>
                        <a:lnTo>
                          <a:pt x="1934" y="1386"/>
                        </a:lnTo>
                        <a:lnTo>
                          <a:pt x="1933" y="1384"/>
                        </a:lnTo>
                        <a:lnTo>
                          <a:pt x="1920" y="1389"/>
                        </a:lnTo>
                        <a:lnTo>
                          <a:pt x="1914" y="1395"/>
                        </a:lnTo>
                        <a:lnTo>
                          <a:pt x="1910" y="1394"/>
                        </a:lnTo>
                        <a:lnTo>
                          <a:pt x="1908" y="1383"/>
                        </a:lnTo>
                        <a:lnTo>
                          <a:pt x="1905" y="1382"/>
                        </a:lnTo>
                        <a:lnTo>
                          <a:pt x="1902" y="1383"/>
                        </a:lnTo>
                        <a:lnTo>
                          <a:pt x="1893" y="1388"/>
                        </a:lnTo>
                        <a:lnTo>
                          <a:pt x="1883" y="1389"/>
                        </a:lnTo>
                        <a:lnTo>
                          <a:pt x="1876" y="1382"/>
                        </a:lnTo>
                        <a:lnTo>
                          <a:pt x="1878" y="1371"/>
                        </a:lnTo>
                        <a:lnTo>
                          <a:pt x="1891" y="1367"/>
                        </a:lnTo>
                        <a:lnTo>
                          <a:pt x="1905" y="1375"/>
                        </a:lnTo>
                        <a:lnTo>
                          <a:pt x="1921" y="1377"/>
                        </a:lnTo>
                        <a:lnTo>
                          <a:pt x="1934" y="1371"/>
                        </a:lnTo>
                        <a:lnTo>
                          <a:pt x="1942" y="1373"/>
                        </a:lnTo>
                        <a:lnTo>
                          <a:pt x="1953" y="1366"/>
                        </a:lnTo>
                        <a:lnTo>
                          <a:pt x="1987" y="1368"/>
                        </a:lnTo>
                        <a:lnTo>
                          <a:pt x="1995" y="1370"/>
                        </a:lnTo>
                        <a:lnTo>
                          <a:pt x="1999" y="1367"/>
                        </a:lnTo>
                        <a:lnTo>
                          <a:pt x="2007" y="1334"/>
                        </a:lnTo>
                        <a:lnTo>
                          <a:pt x="2010" y="1341"/>
                        </a:lnTo>
                        <a:lnTo>
                          <a:pt x="2010" y="1350"/>
                        </a:lnTo>
                        <a:lnTo>
                          <a:pt x="2012" y="1363"/>
                        </a:lnTo>
                        <a:lnTo>
                          <a:pt x="2012" y="1367"/>
                        </a:lnTo>
                        <a:lnTo>
                          <a:pt x="2010" y="1373"/>
                        </a:lnTo>
                        <a:lnTo>
                          <a:pt x="2011" y="1377"/>
                        </a:lnTo>
                        <a:lnTo>
                          <a:pt x="2020" y="1376"/>
                        </a:lnTo>
                        <a:lnTo>
                          <a:pt x="2041" y="1370"/>
                        </a:lnTo>
                        <a:lnTo>
                          <a:pt x="2049" y="1361"/>
                        </a:lnTo>
                        <a:lnTo>
                          <a:pt x="2054" y="1361"/>
                        </a:lnTo>
                        <a:lnTo>
                          <a:pt x="2059" y="1356"/>
                        </a:lnTo>
                        <a:lnTo>
                          <a:pt x="2061" y="1356"/>
                        </a:lnTo>
                        <a:lnTo>
                          <a:pt x="2061" y="1359"/>
                        </a:lnTo>
                        <a:lnTo>
                          <a:pt x="2058" y="1366"/>
                        </a:lnTo>
                        <a:lnTo>
                          <a:pt x="2065" y="1366"/>
                        </a:lnTo>
                        <a:lnTo>
                          <a:pt x="2087" y="1361"/>
                        </a:lnTo>
                        <a:lnTo>
                          <a:pt x="2098" y="1361"/>
                        </a:lnTo>
                        <a:lnTo>
                          <a:pt x="2103" y="1362"/>
                        </a:lnTo>
                        <a:lnTo>
                          <a:pt x="2102" y="1366"/>
                        </a:lnTo>
                        <a:lnTo>
                          <a:pt x="2100" y="1367"/>
                        </a:lnTo>
                        <a:lnTo>
                          <a:pt x="2100" y="1370"/>
                        </a:lnTo>
                        <a:lnTo>
                          <a:pt x="2107" y="1373"/>
                        </a:lnTo>
                        <a:lnTo>
                          <a:pt x="2117" y="1377"/>
                        </a:lnTo>
                        <a:lnTo>
                          <a:pt x="2143" y="1392"/>
                        </a:lnTo>
                        <a:lnTo>
                          <a:pt x="2147" y="1397"/>
                        </a:lnTo>
                        <a:lnTo>
                          <a:pt x="2152" y="1406"/>
                        </a:lnTo>
                        <a:lnTo>
                          <a:pt x="2157" y="1410"/>
                        </a:lnTo>
                        <a:lnTo>
                          <a:pt x="2171" y="1406"/>
                        </a:lnTo>
                        <a:lnTo>
                          <a:pt x="2186" y="1404"/>
                        </a:lnTo>
                        <a:lnTo>
                          <a:pt x="2199" y="1397"/>
                        </a:lnTo>
                        <a:lnTo>
                          <a:pt x="2205" y="1397"/>
                        </a:lnTo>
                        <a:lnTo>
                          <a:pt x="2206" y="1397"/>
                        </a:lnTo>
                        <a:lnTo>
                          <a:pt x="2208" y="1390"/>
                        </a:lnTo>
                        <a:lnTo>
                          <a:pt x="2213" y="1387"/>
                        </a:lnTo>
                        <a:lnTo>
                          <a:pt x="2221" y="1387"/>
                        </a:lnTo>
                        <a:lnTo>
                          <a:pt x="2226" y="1387"/>
                        </a:lnTo>
                        <a:lnTo>
                          <a:pt x="2236" y="1390"/>
                        </a:lnTo>
                        <a:lnTo>
                          <a:pt x="2243" y="1398"/>
                        </a:lnTo>
                        <a:lnTo>
                          <a:pt x="2253" y="1409"/>
                        </a:lnTo>
                        <a:lnTo>
                          <a:pt x="2258" y="1411"/>
                        </a:lnTo>
                        <a:lnTo>
                          <a:pt x="2259" y="1421"/>
                        </a:lnTo>
                        <a:lnTo>
                          <a:pt x="2264" y="1424"/>
                        </a:lnTo>
                        <a:lnTo>
                          <a:pt x="2274" y="1437"/>
                        </a:lnTo>
                        <a:lnTo>
                          <a:pt x="2280" y="1441"/>
                        </a:lnTo>
                        <a:lnTo>
                          <a:pt x="2292" y="1446"/>
                        </a:lnTo>
                        <a:lnTo>
                          <a:pt x="2295" y="1449"/>
                        </a:lnTo>
                        <a:lnTo>
                          <a:pt x="2296" y="1457"/>
                        </a:lnTo>
                        <a:lnTo>
                          <a:pt x="2297" y="1476"/>
                        </a:lnTo>
                        <a:lnTo>
                          <a:pt x="2292" y="1511"/>
                        </a:lnTo>
                        <a:lnTo>
                          <a:pt x="2292" y="1517"/>
                        </a:lnTo>
                        <a:lnTo>
                          <a:pt x="2295" y="1527"/>
                        </a:lnTo>
                        <a:lnTo>
                          <a:pt x="2295" y="1528"/>
                        </a:lnTo>
                        <a:lnTo>
                          <a:pt x="2300" y="1528"/>
                        </a:lnTo>
                        <a:lnTo>
                          <a:pt x="2301" y="1518"/>
                        </a:lnTo>
                        <a:lnTo>
                          <a:pt x="2305" y="1521"/>
                        </a:lnTo>
                        <a:lnTo>
                          <a:pt x="2308" y="1524"/>
                        </a:lnTo>
                        <a:lnTo>
                          <a:pt x="2305" y="1537"/>
                        </a:lnTo>
                        <a:lnTo>
                          <a:pt x="2303" y="1545"/>
                        </a:lnTo>
                        <a:lnTo>
                          <a:pt x="2305" y="1556"/>
                        </a:lnTo>
                        <a:lnTo>
                          <a:pt x="2310" y="1566"/>
                        </a:lnTo>
                        <a:lnTo>
                          <a:pt x="2323" y="1587"/>
                        </a:lnTo>
                        <a:lnTo>
                          <a:pt x="2326" y="1587"/>
                        </a:lnTo>
                        <a:lnTo>
                          <a:pt x="2333" y="1585"/>
                        </a:lnTo>
                        <a:lnTo>
                          <a:pt x="2335" y="1602"/>
                        </a:lnTo>
                        <a:lnTo>
                          <a:pt x="2340" y="1601"/>
                        </a:lnTo>
                        <a:lnTo>
                          <a:pt x="2340" y="1601"/>
                        </a:lnTo>
                        <a:lnTo>
                          <a:pt x="2338" y="1605"/>
                        </a:lnTo>
                        <a:lnTo>
                          <a:pt x="2337" y="1609"/>
                        </a:lnTo>
                        <a:lnTo>
                          <a:pt x="2345" y="1623"/>
                        </a:lnTo>
                        <a:lnTo>
                          <a:pt x="2349" y="1635"/>
                        </a:lnTo>
                        <a:lnTo>
                          <a:pt x="2353" y="1641"/>
                        </a:lnTo>
                        <a:lnTo>
                          <a:pt x="2358" y="1647"/>
                        </a:lnTo>
                        <a:lnTo>
                          <a:pt x="2366" y="1647"/>
                        </a:lnTo>
                        <a:lnTo>
                          <a:pt x="2371" y="1653"/>
                        </a:lnTo>
                        <a:lnTo>
                          <a:pt x="2381" y="1674"/>
                        </a:lnTo>
                        <a:lnTo>
                          <a:pt x="2381" y="1688"/>
                        </a:lnTo>
                        <a:lnTo>
                          <a:pt x="2382" y="1690"/>
                        </a:lnTo>
                        <a:lnTo>
                          <a:pt x="2386" y="1693"/>
                        </a:lnTo>
                        <a:lnTo>
                          <a:pt x="2399" y="1693"/>
                        </a:lnTo>
                        <a:lnTo>
                          <a:pt x="2409" y="1690"/>
                        </a:lnTo>
                        <a:lnTo>
                          <a:pt x="2421" y="1684"/>
                        </a:lnTo>
                        <a:lnTo>
                          <a:pt x="2429" y="1688"/>
                        </a:lnTo>
                        <a:lnTo>
                          <a:pt x="2432" y="1680"/>
                        </a:lnTo>
                        <a:lnTo>
                          <a:pt x="2429" y="1677"/>
                        </a:lnTo>
                        <a:lnTo>
                          <a:pt x="2434" y="1657"/>
                        </a:lnTo>
                        <a:lnTo>
                          <a:pt x="2440" y="1636"/>
                        </a:lnTo>
                        <a:lnTo>
                          <a:pt x="2442" y="1617"/>
                        </a:lnTo>
                        <a:lnTo>
                          <a:pt x="2440" y="1597"/>
                        </a:lnTo>
                        <a:lnTo>
                          <a:pt x="2441" y="1583"/>
                        </a:lnTo>
                        <a:lnTo>
                          <a:pt x="2424" y="1539"/>
                        </a:lnTo>
                        <a:lnTo>
                          <a:pt x="2414" y="1522"/>
                        </a:lnTo>
                        <a:lnTo>
                          <a:pt x="2412" y="1508"/>
                        </a:lnTo>
                        <a:lnTo>
                          <a:pt x="2414" y="1492"/>
                        </a:lnTo>
                        <a:lnTo>
                          <a:pt x="2412" y="1483"/>
                        </a:lnTo>
                        <a:lnTo>
                          <a:pt x="2404" y="1469"/>
                        </a:lnTo>
                        <a:lnTo>
                          <a:pt x="2387" y="1441"/>
                        </a:lnTo>
                        <a:lnTo>
                          <a:pt x="2374" y="1400"/>
                        </a:lnTo>
                        <a:lnTo>
                          <a:pt x="2362" y="1354"/>
                        </a:lnTo>
                        <a:lnTo>
                          <a:pt x="2365" y="1348"/>
                        </a:lnTo>
                        <a:lnTo>
                          <a:pt x="2365" y="1332"/>
                        </a:lnTo>
                        <a:lnTo>
                          <a:pt x="2371" y="1322"/>
                        </a:lnTo>
                        <a:lnTo>
                          <a:pt x="2374" y="1311"/>
                        </a:lnTo>
                        <a:lnTo>
                          <a:pt x="2377" y="1302"/>
                        </a:lnTo>
                        <a:lnTo>
                          <a:pt x="2389" y="1274"/>
                        </a:lnTo>
                        <a:lnTo>
                          <a:pt x="2396" y="1264"/>
                        </a:lnTo>
                        <a:lnTo>
                          <a:pt x="2398" y="1264"/>
                        </a:lnTo>
                        <a:lnTo>
                          <a:pt x="2398" y="1259"/>
                        </a:lnTo>
                        <a:lnTo>
                          <a:pt x="2399" y="1257"/>
                        </a:lnTo>
                        <a:lnTo>
                          <a:pt x="2408" y="1252"/>
                        </a:lnTo>
                        <a:lnTo>
                          <a:pt x="2413" y="1252"/>
                        </a:lnTo>
                        <a:lnTo>
                          <a:pt x="2417" y="1247"/>
                        </a:lnTo>
                        <a:lnTo>
                          <a:pt x="2414" y="1242"/>
                        </a:lnTo>
                        <a:lnTo>
                          <a:pt x="2409" y="1234"/>
                        </a:lnTo>
                        <a:lnTo>
                          <a:pt x="2409" y="1232"/>
                        </a:lnTo>
                        <a:lnTo>
                          <a:pt x="2409" y="1230"/>
                        </a:lnTo>
                        <a:lnTo>
                          <a:pt x="2425" y="1228"/>
                        </a:lnTo>
                        <a:lnTo>
                          <a:pt x="2441" y="1230"/>
                        </a:lnTo>
                        <a:lnTo>
                          <a:pt x="2446" y="1228"/>
                        </a:lnTo>
                        <a:lnTo>
                          <a:pt x="2468" y="1210"/>
                        </a:lnTo>
                        <a:lnTo>
                          <a:pt x="2471" y="1210"/>
                        </a:lnTo>
                        <a:lnTo>
                          <a:pt x="2475" y="1206"/>
                        </a:lnTo>
                        <a:lnTo>
                          <a:pt x="2478" y="1199"/>
                        </a:lnTo>
                        <a:lnTo>
                          <a:pt x="2487" y="1196"/>
                        </a:lnTo>
                        <a:lnTo>
                          <a:pt x="2493" y="1192"/>
                        </a:lnTo>
                        <a:lnTo>
                          <a:pt x="2495" y="1185"/>
                        </a:lnTo>
                        <a:lnTo>
                          <a:pt x="2493" y="1179"/>
                        </a:lnTo>
                        <a:lnTo>
                          <a:pt x="2499" y="1174"/>
                        </a:lnTo>
                        <a:lnTo>
                          <a:pt x="2505" y="1163"/>
                        </a:lnTo>
                        <a:lnTo>
                          <a:pt x="2512" y="1156"/>
                        </a:lnTo>
                        <a:lnTo>
                          <a:pt x="2526" y="1150"/>
                        </a:lnTo>
                        <a:lnTo>
                          <a:pt x="2527" y="1145"/>
                        </a:lnTo>
                        <a:lnTo>
                          <a:pt x="2533" y="1144"/>
                        </a:lnTo>
                        <a:lnTo>
                          <a:pt x="2550" y="1141"/>
                        </a:lnTo>
                        <a:lnTo>
                          <a:pt x="2569" y="1133"/>
                        </a:lnTo>
                        <a:lnTo>
                          <a:pt x="2571" y="1126"/>
                        </a:lnTo>
                        <a:lnTo>
                          <a:pt x="2574" y="1123"/>
                        </a:lnTo>
                        <a:lnTo>
                          <a:pt x="2579" y="1118"/>
                        </a:lnTo>
                        <a:lnTo>
                          <a:pt x="2585" y="1109"/>
                        </a:lnTo>
                        <a:lnTo>
                          <a:pt x="2592" y="1103"/>
                        </a:lnTo>
                        <a:lnTo>
                          <a:pt x="2611" y="1094"/>
                        </a:lnTo>
                        <a:lnTo>
                          <a:pt x="2631" y="1093"/>
                        </a:lnTo>
                        <a:lnTo>
                          <a:pt x="2646" y="1083"/>
                        </a:lnTo>
                        <a:lnTo>
                          <a:pt x="2649" y="1079"/>
                        </a:lnTo>
                        <a:lnTo>
                          <a:pt x="2649" y="1071"/>
                        </a:lnTo>
                        <a:lnTo>
                          <a:pt x="2640" y="1069"/>
                        </a:lnTo>
                        <a:lnTo>
                          <a:pt x="2635" y="1071"/>
                        </a:lnTo>
                        <a:lnTo>
                          <a:pt x="2634" y="1074"/>
                        </a:lnTo>
                        <a:lnTo>
                          <a:pt x="2634" y="1071"/>
                        </a:lnTo>
                        <a:lnTo>
                          <a:pt x="2634" y="1065"/>
                        </a:lnTo>
                        <a:lnTo>
                          <a:pt x="2639" y="1061"/>
                        </a:lnTo>
                        <a:lnTo>
                          <a:pt x="2640" y="1056"/>
                        </a:lnTo>
                        <a:lnTo>
                          <a:pt x="2645" y="1053"/>
                        </a:lnTo>
                        <a:lnTo>
                          <a:pt x="2641" y="1048"/>
                        </a:lnTo>
                        <a:lnTo>
                          <a:pt x="2625" y="1042"/>
                        </a:lnTo>
                        <a:lnTo>
                          <a:pt x="2639" y="1042"/>
                        </a:lnTo>
                        <a:lnTo>
                          <a:pt x="2645" y="1037"/>
                        </a:lnTo>
                        <a:lnTo>
                          <a:pt x="2647" y="1043"/>
                        </a:lnTo>
                        <a:lnTo>
                          <a:pt x="2651" y="1043"/>
                        </a:lnTo>
                        <a:lnTo>
                          <a:pt x="2655" y="1048"/>
                        </a:lnTo>
                        <a:lnTo>
                          <a:pt x="2665" y="1048"/>
                        </a:lnTo>
                        <a:lnTo>
                          <a:pt x="2671" y="1044"/>
                        </a:lnTo>
                        <a:lnTo>
                          <a:pt x="2679" y="1032"/>
                        </a:lnTo>
                        <a:lnTo>
                          <a:pt x="2686" y="1028"/>
                        </a:lnTo>
                        <a:lnTo>
                          <a:pt x="2686" y="1020"/>
                        </a:lnTo>
                        <a:lnTo>
                          <a:pt x="2684" y="1013"/>
                        </a:lnTo>
                        <a:lnTo>
                          <a:pt x="2679" y="1007"/>
                        </a:lnTo>
                        <a:lnTo>
                          <a:pt x="2674" y="1012"/>
                        </a:lnTo>
                        <a:lnTo>
                          <a:pt x="2670" y="1023"/>
                        </a:lnTo>
                        <a:lnTo>
                          <a:pt x="2670" y="1023"/>
                        </a:lnTo>
                        <a:lnTo>
                          <a:pt x="2667" y="1018"/>
                        </a:lnTo>
                        <a:lnTo>
                          <a:pt x="2666" y="1006"/>
                        </a:lnTo>
                        <a:lnTo>
                          <a:pt x="2641" y="1010"/>
                        </a:lnTo>
                        <a:lnTo>
                          <a:pt x="2635" y="1008"/>
                        </a:lnTo>
                        <a:lnTo>
                          <a:pt x="2634" y="1001"/>
                        </a:lnTo>
                        <a:lnTo>
                          <a:pt x="2634" y="986"/>
                        </a:lnTo>
                        <a:lnTo>
                          <a:pt x="2635" y="984"/>
                        </a:lnTo>
                        <a:lnTo>
                          <a:pt x="2639" y="997"/>
                        </a:lnTo>
                        <a:lnTo>
                          <a:pt x="2643" y="1000"/>
                        </a:lnTo>
                        <a:lnTo>
                          <a:pt x="2647" y="1000"/>
                        </a:lnTo>
                        <a:lnTo>
                          <a:pt x="2662" y="991"/>
                        </a:lnTo>
                        <a:lnTo>
                          <a:pt x="2666" y="993"/>
                        </a:lnTo>
                        <a:lnTo>
                          <a:pt x="2666" y="989"/>
                        </a:lnTo>
                        <a:lnTo>
                          <a:pt x="2672" y="991"/>
                        </a:lnTo>
                        <a:lnTo>
                          <a:pt x="2678" y="991"/>
                        </a:lnTo>
                        <a:lnTo>
                          <a:pt x="2682" y="999"/>
                        </a:lnTo>
                        <a:lnTo>
                          <a:pt x="2682" y="997"/>
                        </a:lnTo>
                        <a:lnTo>
                          <a:pt x="2679" y="990"/>
                        </a:lnTo>
                        <a:lnTo>
                          <a:pt x="2677" y="984"/>
                        </a:lnTo>
                        <a:lnTo>
                          <a:pt x="2674" y="975"/>
                        </a:lnTo>
                        <a:lnTo>
                          <a:pt x="2673" y="973"/>
                        </a:lnTo>
                        <a:lnTo>
                          <a:pt x="2676" y="957"/>
                        </a:lnTo>
                        <a:lnTo>
                          <a:pt x="2674" y="943"/>
                        </a:lnTo>
                        <a:lnTo>
                          <a:pt x="2657" y="938"/>
                        </a:lnTo>
                        <a:lnTo>
                          <a:pt x="2655" y="940"/>
                        </a:lnTo>
                        <a:lnTo>
                          <a:pt x="2654" y="942"/>
                        </a:lnTo>
                        <a:lnTo>
                          <a:pt x="2647" y="940"/>
                        </a:lnTo>
                        <a:lnTo>
                          <a:pt x="2643" y="936"/>
                        </a:lnTo>
                        <a:lnTo>
                          <a:pt x="2643" y="931"/>
                        </a:lnTo>
                        <a:lnTo>
                          <a:pt x="2652" y="931"/>
                        </a:lnTo>
                        <a:lnTo>
                          <a:pt x="2657" y="929"/>
                        </a:lnTo>
                        <a:lnTo>
                          <a:pt x="2656" y="925"/>
                        </a:lnTo>
                        <a:lnTo>
                          <a:pt x="2651" y="923"/>
                        </a:lnTo>
                        <a:lnTo>
                          <a:pt x="2649" y="916"/>
                        </a:lnTo>
                        <a:lnTo>
                          <a:pt x="2649" y="913"/>
                        </a:lnTo>
                        <a:lnTo>
                          <a:pt x="2654" y="910"/>
                        </a:lnTo>
                        <a:lnTo>
                          <a:pt x="2657" y="910"/>
                        </a:lnTo>
                        <a:lnTo>
                          <a:pt x="2654" y="903"/>
                        </a:lnTo>
                        <a:lnTo>
                          <a:pt x="2649" y="899"/>
                        </a:lnTo>
                        <a:lnTo>
                          <a:pt x="2647" y="892"/>
                        </a:lnTo>
                        <a:lnTo>
                          <a:pt x="2647" y="891"/>
                        </a:lnTo>
                        <a:lnTo>
                          <a:pt x="2651" y="889"/>
                        </a:lnTo>
                        <a:lnTo>
                          <a:pt x="2654" y="877"/>
                        </a:lnTo>
                        <a:lnTo>
                          <a:pt x="2654" y="871"/>
                        </a:lnTo>
                        <a:lnTo>
                          <a:pt x="2647" y="864"/>
                        </a:lnTo>
                        <a:lnTo>
                          <a:pt x="2635" y="857"/>
                        </a:lnTo>
                        <a:lnTo>
                          <a:pt x="2625" y="855"/>
                        </a:lnTo>
                        <a:lnTo>
                          <a:pt x="2616" y="846"/>
                        </a:lnTo>
                        <a:lnTo>
                          <a:pt x="2598" y="838"/>
                        </a:lnTo>
                        <a:lnTo>
                          <a:pt x="2597" y="835"/>
                        </a:lnTo>
                        <a:lnTo>
                          <a:pt x="2597" y="832"/>
                        </a:lnTo>
                        <a:lnTo>
                          <a:pt x="2600" y="825"/>
                        </a:lnTo>
                        <a:lnTo>
                          <a:pt x="2604" y="824"/>
                        </a:lnTo>
                        <a:lnTo>
                          <a:pt x="2604" y="827"/>
                        </a:lnTo>
                        <a:lnTo>
                          <a:pt x="2601" y="833"/>
                        </a:lnTo>
                        <a:lnTo>
                          <a:pt x="2603" y="835"/>
                        </a:lnTo>
                        <a:lnTo>
                          <a:pt x="2611" y="837"/>
                        </a:lnTo>
                        <a:lnTo>
                          <a:pt x="2622" y="843"/>
                        </a:lnTo>
                        <a:lnTo>
                          <a:pt x="2628" y="843"/>
                        </a:lnTo>
                        <a:lnTo>
                          <a:pt x="2631" y="846"/>
                        </a:lnTo>
                        <a:lnTo>
                          <a:pt x="2639" y="849"/>
                        </a:lnTo>
                        <a:lnTo>
                          <a:pt x="2644" y="854"/>
                        </a:lnTo>
                        <a:lnTo>
                          <a:pt x="2651" y="857"/>
                        </a:lnTo>
                        <a:lnTo>
                          <a:pt x="2646" y="841"/>
                        </a:lnTo>
                        <a:lnTo>
                          <a:pt x="2640" y="835"/>
                        </a:lnTo>
                        <a:lnTo>
                          <a:pt x="2645" y="834"/>
                        </a:lnTo>
                        <a:lnTo>
                          <a:pt x="2645" y="833"/>
                        </a:lnTo>
                        <a:lnTo>
                          <a:pt x="2643" y="828"/>
                        </a:lnTo>
                        <a:lnTo>
                          <a:pt x="2641" y="816"/>
                        </a:lnTo>
                        <a:lnTo>
                          <a:pt x="2644" y="790"/>
                        </a:lnTo>
                        <a:lnTo>
                          <a:pt x="2641" y="781"/>
                        </a:lnTo>
                        <a:lnTo>
                          <a:pt x="2649" y="778"/>
                        </a:lnTo>
                        <a:lnTo>
                          <a:pt x="2662" y="767"/>
                        </a:lnTo>
                        <a:lnTo>
                          <a:pt x="2666" y="760"/>
                        </a:lnTo>
                        <a:lnTo>
                          <a:pt x="2668" y="755"/>
                        </a:lnTo>
                        <a:lnTo>
                          <a:pt x="2671" y="755"/>
                        </a:lnTo>
                        <a:lnTo>
                          <a:pt x="2673" y="758"/>
                        </a:lnTo>
                        <a:lnTo>
                          <a:pt x="2674" y="760"/>
                        </a:lnTo>
                        <a:lnTo>
                          <a:pt x="2672" y="767"/>
                        </a:lnTo>
                        <a:lnTo>
                          <a:pt x="2670" y="770"/>
                        </a:lnTo>
                        <a:lnTo>
                          <a:pt x="2665" y="773"/>
                        </a:lnTo>
                        <a:lnTo>
                          <a:pt x="2661" y="778"/>
                        </a:lnTo>
                        <a:lnTo>
                          <a:pt x="2661" y="782"/>
                        </a:lnTo>
                        <a:lnTo>
                          <a:pt x="2663" y="789"/>
                        </a:lnTo>
                        <a:lnTo>
                          <a:pt x="2662" y="792"/>
                        </a:lnTo>
                        <a:lnTo>
                          <a:pt x="2655" y="801"/>
                        </a:lnTo>
                        <a:lnTo>
                          <a:pt x="2656" y="803"/>
                        </a:lnTo>
                        <a:lnTo>
                          <a:pt x="2662" y="803"/>
                        </a:lnTo>
                        <a:lnTo>
                          <a:pt x="2663" y="806"/>
                        </a:lnTo>
                        <a:lnTo>
                          <a:pt x="2663" y="812"/>
                        </a:lnTo>
                        <a:lnTo>
                          <a:pt x="2663" y="821"/>
                        </a:lnTo>
                        <a:lnTo>
                          <a:pt x="2660" y="823"/>
                        </a:lnTo>
                        <a:lnTo>
                          <a:pt x="2657" y="827"/>
                        </a:lnTo>
                        <a:lnTo>
                          <a:pt x="2656" y="832"/>
                        </a:lnTo>
                        <a:lnTo>
                          <a:pt x="2657" y="838"/>
                        </a:lnTo>
                        <a:lnTo>
                          <a:pt x="2663" y="845"/>
                        </a:lnTo>
                        <a:lnTo>
                          <a:pt x="2672" y="846"/>
                        </a:lnTo>
                        <a:lnTo>
                          <a:pt x="2676" y="848"/>
                        </a:lnTo>
                        <a:lnTo>
                          <a:pt x="2681" y="859"/>
                        </a:lnTo>
                        <a:lnTo>
                          <a:pt x="2682" y="865"/>
                        </a:lnTo>
                        <a:lnTo>
                          <a:pt x="2683" y="867"/>
                        </a:lnTo>
                        <a:lnTo>
                          <a:pt x="2688" y="870"/>
                        </a:lnTo>
                        <a:lnTo>
                          <a:pt x="2687" y="876"/>
                        </a:lnTo>
                        <a:lnTo>
                          <a:pt x="2682" y="877"/>
                        </a:lnTo>
                        <a:lnTo>
                          <a:pt x="2679" y="881"/>
                        </a:lnTo>
                        <a:lnTo>
                          <a:pt x="2671" y="903"/>
                        </a:lnTo>
                        <a:lnTo>
                          <a:pt x="2671" y="911"/>
                        </a:lnTo>
                        <a:lnTo>
                          <a:pt x="2672" y="923"/>
                        </a:lnTo>
                        <a:lnTo>
                          <a:pt x="2674" y="925"/>
                        </a:lnTo>
                        <a:lnTo>
                          <a:pt x="2679" y="924"/>
                        </a:lnTo>
                        <a:lnTo>
                          <a:pt x="2683" y="921"/>
                        </a:lnTo>
                        <a:lnTo>
                          <a:pt x="2686" y="916"/>
                        </a:lnTo>
                        <a:lnTo>
                          <a:pt x="2693" y="892"/>
                        </a:lnTo>
                        <a:lnTo>
                          <a:pt x="2709" y="862"/>
                        </a:lnTo>
                        <a:lnTo>
                          <a:pt x="2709" y="854"/>
                        </a:lnTo>
                        <a:lnTo>
                          <a:pt x="2717" y="843"/>
                        </a:lnTo>
                        <a:lnTo>
                          <a:pt x="2720" y="834"/>
                        </a:lnTo>
                        <a:lnTo>
                          <a:pt x="2722" y="828"/>
                        </a:lnTo>
                        <a:lnTo>
                          <a:pt x="2717" y="811"/>
                        </a:lnTo>
                        <a:lnTo>
                          <a:pt x="2708" y="796"/>
                        </a:lnTo>
                        <a:lnTo>
                          <a:pt x="2694" y="771"/>
                        </a:lnTo>
                        <a:lnTo>
                          <a:pt x="2692" y="763"/>
                        </a:lnTo>
                        <a:lnTo>
                          <a:pt x="2694" y="757"/>
                        </a:lnTo>
                        <a:lnTo>
                          <a:pt x="2700" y="764"/>
                        </a:lnTo>
                        <a:lnTo>
                          <a:pt x="2708" y="773"/>
                        </a:lnTo>
                        <a:lnTo>
                          <a:pt x="2715" y="775"/>
                        </a:lnTo>
                        <a:lnTo>
                          <a:pt x="2721" y="780"/>
                        </a:lnTo>
                        <a:lnTo>
                          <a:pt x="2732" y="781"/>
                        </a:lnTo>
                        <a:lnTo>
                          <a:pt x="2731" y="795"/>
                        </a:lnTo>
                        <a:lnTo>
                          <a:pt x="2732" y="797"/>
                        </a:lnTo>
                        <a:lnTo>
                          <a:pt x="2740" y="790"/>
                        </a:lnTo>
                        <a:lnTo>
                          <a:pt x="2751" y="773"/>
                        </a:lnTo>
                        <a:lnTo>
                          <a:pt x="2758" y="765"/>
                        </a:lnTo>
                        <a:lnTo>
                          <a:pt x="2762" y="759"/>
                        </a:lnTo>
                        <a:lnTo>
                          <a:pt x="2762" y="754"/>
                        </a:lnTo>
                        <a:lnTo>
                          <a:pt x="2767" y="752"/>
                        </a:lnTo>
                        <a:lnTo>
                          <a:pt x="2769" y="749"/>
                        </a:lnTo>
                        <a:lnTo>
                          <a:pt x="2773" y="730"/>
                        </a:lnTo>
                        <a:lnTo>
                          <a:pt x="2774" y="727"/>
                        </a:lnTo>
                        <a:lnTo>
                          <a:pt x="2776" y="728"/>
                        </a:lnTo>
                        <a:lnTo>
                          <a:pt x="2779" y="727"/>
                        </a:lnTo>
                        <a:lnTo>
                          <a:pt x="2783" y="712"/>
                        </a:lnTo>
                        <a:lnTo>
                          <a:pt x="2784" y="708"/>
                        </a:lnTo>
                        <a:lnTo>
                          <a:pt x="2781" y="703"/>
                        </a:lnTo>
                        <a:lnTo>
                          <a:pt x="2776" y="697"/>
                        </a:lnTo>
                        <a:lnTo>
                          <a:pt x="2769" y="693"/>
                        </a:lnTo>
                        <a:lnTo>
                          <a:pt x="2769" y="690"/>
                        </a:lnTo>
                        <a:lnTo>
                          <a:pt x="2769" y="687"/>
                        </a:lnTo>
                        <a:lnTo>
                          <a:pt x="2773" y="678"/>
                        </a:lnTo>
                        <a:lnTo>
                          <a:pt x="2775" y="674"/>
                        </a:lnTo>
                        <a:lnTo>
                          <a:pt x="2785" y="662"/>
                        </a:lnTo>
                        <a:lnTo>
                          <a:pt x="2790" y="662"/>
                        </a:lnTo>
                        <a:lnTo>
                          <a:pt x="2796" y="652"/>
                        </a:lnTo>
                        <a:lnTo>
                          <a:pt x="2807" y="650"/>
                        </a:lnTo>
                        <a:lnTo>
                          <a:pt x="2819" y="644"/>
                        </a:lnTo>
                        <a:lnTo>
                          <a:pt x="2830" y="641"/>
                        </a:lnTo>
                        <a:lnTo>
                          <a:pt x="2835" y="635"/>
                        </a:lnTo>
                        <a:lnTo>
                          <a:pt x="2843" y="631"/>
                        </a:lnTo>
                        <a:lnTo>
                          <a:pt x="2856" y="634"/>
                        </a:lnTo>
                        <a:lnTo>
                          <a:pt x="2869" y="631"/>
                        </a:lnTo>
                        <a:lnTo>
                          <a:pt x="2894" y="630"/>
                        </a:lnTo>
                        <a:lnTo>
                          <a:pt x="2913" y="625"/>
                        </a:lnTo>
                        <a:lnTo>
                          <a:pt x="2918" y="623"/>
                        </a:lnTo>
                        <a:lnTo>
                          <a:pt x="2923" y="619"/>
                        </a:lnTo>
                        <a:lnTo>
                          <a:pt x="2929" y="604"/>
                        </a:lnTo>
                        <a:lnTo>
                          <a:pt x="2931" y="602"/>
                        </a:lnTo>
                        <a:lnTo>
                          <a:pt x="2936" y="604"/>
                        </a:lnTo>
                        <a:lnTo>
                          <a:pt x="2937" y="614"/>
                        </a:lnTo>
                        <a:lnTo>
                          <a:pt x="2941" y="614"/>
                        </a:lnTo>
                        <a:lnTo>
                          <a:pt x="2948" y="613"/>
                        </a:lnTo>
                        <a:lnTo>
                          <a:pt x="2963" y="604"/>
                        </a:lnTo>
                        <a:lnTo>
                          <a:pt x="2967" y="604"/>
                        </a:lnTo>
                        <a:lnTo>
                          <a:pt x="2969" y="612"/>
                        </a:lnTo>
                        <a:lnTo>
                          <a:pt x="2974" y="613"/>
                        </a:lnTo>
                        <a:lnTo>
                          <a:pt x="2987" y="608"/>
                        </a:lnTo>
                        <a:lnTo>
                          <a:pt x="2993" y="609"/>
                        </a:lnTo>
                        <a:lnTo>
                          <a:pt x="3004" y="602"/>
                        </a:lnTo>
                        <a:lnTo>
                          <a:pt x="3006" y="599"/>
                        </a:lnTo>
                        <a:lnTo>
                          <a:pt x="3004" y="586"/>
                        </a:lnTo>
                        <a:lnTo>
                          <a:pt x="3002" y="583"/>
                        </a:lnTo>
                        <a:lnTo>
                          <a:pt x="3000" y="583"/>
                        </a:lnTo>
                        <a:lnTo>
                          <a:pt x="3000" y="596"/>
                        </a:lnTo>
                        <a:lnTo>
                          <a:pt x="2999" y="599"/>
                        </a:lnTo>
                        <a:lnTo>
                          <a:pt x="2991" y="602"/>
                        </a:lnTo>
                        <a:lnTo>
                          <a:pt x="2982" y="599"/>
                        </a:lnTo>
                        <a:lnTo>
                          <a:pt x="2972" y="593"/>
                        </a:lnTo>
                        <a:lnTo>
                          <a:pt x="2967" y="582"/>
                        </a:lnTo>
                        <a:lnTo>
                          <a:pt x="2963" y="580"/>
                        </a:lnTo>
                        <a:lnTo>
                          <a:pt x="2962" y="569"/>
                        </a:lnTo>
                        <a:lnTo>
                          <a:pt x="2957" y="564"/>
                        </a:lnTo>
                        <a:lnTo>
                          <a:pt x="2948" y="559"/>
                        </a:lnTo>
                        <a:lnTo>
                          <a:pt x="2947" y="558"/>
                        </a:lnTo>
                        <a:lnTo>
                          <a:pt x="2947" y="552"/>
                        </a:lnTo>
                        <a:lnTo>
                          <a:pt x="2950" y="548"/>
                        </a:lnTo>
                        <a:lnTo>
                          <a:pt x="2953" y="547"/>
                        </a:lnTo>
                        <a:lnTo>
                          <a:pt x="2957" y="538"/>
                        </a:lnTo>
                        <a:lnTo>
                          <a:pt x="2962" y="536"/>
                        </a:lnTo>
                        <a:lnTo>
                          <a:pt x="2957" y="528"/>
                        </a:lnTo>
                        <a:lnTo>
                          <a:pt x="2951" y="515"/>
                        </a:lnTo>
                        <a:lnTo>
                          <a:pt x="2956" y="500"/>
                        </a:lnTo>
                        <a:lnTo>
                          <a:pt x="2971" y="488"/>
                        </a:lnTo>
                        <a:lnTo>
                          <a:pt x="2982" y="470"/>
                        </a:lnTo>
                        <a:lnTo>
                          <a:pt x="2987" y="466"/>
                        </a:lnTo>
                        <a:lnTo>
                          <a:pt x="2989" y="455"/>
                        </a:lnTo>
                        <a:lnTo>
                          <a:pt x="2996" y="446"/>
                        </a:lnTo>
                        <a:lnTo>
                          <a:pt x="3005" y="442"/>
                        </a:lnTo>
                        <a:lnTo>
                          <a:pt x="3009" y="443"/>
                        </a:lnTo>
                        <a:lnTo>
                          <a:pt x="3011" y="451"/>
                        </a:lnTo>
                        <a:lnTo>
                          <a:pt x="3014" y="451"/>
                        </a:lnTo>
                        <a:lnTo>
                          <a:pt x="3017" y="447"/>
                        </a:lnTo>
                        <a:lnTo>
                          <a:pt x="3020" y="437"/>
                        </a:lnTo>
                        <a:lnTo>
                          <a:pt x="3022" y="437"/>
                        </a:lnTo>
                        <a:lnTo>
                          <a:pt x="3025" y="441"/>
                        </a:lnTo>
                        <a:lnTo>
                          <a:pt x="3027" y="441"/>
                        </a:lnTo>
                        <a:lnTo>
                          <a:pt x="3032" y="440"/>
                        </a:lnTo>
                        <a:lnTo>
                          <a:pt x="3036" y="432"/>
                        </a:lnTo>
                        <a:lnTo>
                          <a:pt x="3039" y="429"/>
                        </a:lnTo>
                        <a:lnTo>
                          <a:pt x="3045" y="431"/>
                        </a:lnTo>
                        <a:lnTo>
                          <a:pt x="3048" y="430"/>
                        </a:lnTo>
                        <a:lnTo>
                          <a:pt x="3053" y="421"/>
                        </a:lnTo>
                        <a:lnTo>
                          <a:pt x="3054" y="414"/>
                        </a:lnTo>
                        <a:lnTo>
                          <a:pt x="3058" y="408"/>
                        </a:lnTo>
                        <a:lnTo>
                          <a:pt x="3059" y="398"/>
                        </a:lnTo>
                        <a:lnTo>
                          <a:pt x="3065" y="393"/>
                        </a:lnTo>
                        <a:lnTo>
                          <a:pt x="3068" y="392"/>
                        </a:lnTo>
                        <a:lnTo>
                          <a:pt x="3070" y="393"/>
                        </a:lnTo>
                        <a:lnTo>
                          <a:pt x="3071" y="400"/>
                        </a:lnTo>
                        <a:lnTo>
                          <a:pt x="3072" y="405"/>
                        </a:lnTo>
                        <a:lnTo>
                          <a:pt x="3077" y="407"/>
                        </a:lnTo>
                        <a:lnTo>
                          <a:pt x="3082" y="404"/>
                        </a:lnTo>
                        <a:lnTo>
                          <a:pt x="3092" y="412"/>
                        </a:lnTo>
                        <a:lnTo>
                          <a:pt x="3097" y="410"/>
                        </a:lnTo>
                        <a:lnTo>
                          <a:pt x="3100" y="405"/>
                        </a:lnTo>
                        <a:lnTo>
                          <a:pt x="3107" y="399"/>
                        </a:lnTo>
                        <a:lnTo>
                          <a:pt x="3112" y="399"/>
                        </a:lnTo>
                        <a:lnTo>
                          <a:pt x="3118" y="396"/>
                        </a:lnTo>
                        <a:lnTo>
                          <a:pt x="3120" y="389"/>
                        </a:lnTo>
                        <a:lnTo>
                          <a:pt x="3133" y="388"/>
                        </a:lnTo>
                        <a:lnTo>
                          <a:pt x="3136" y="387"/>
                        </a:lnTo>
                        <a:lnTo>
                          <a:pt x="3141" y="383"/>
                        </a:lnTo>
                        <a:lnTo>
                          <a:pt x="3147" y="383"/>
                        </a:lnTo>
                        <a:lnTo>
                          <a:pt x="3151" y="380"/>
                        </a:lnTo>
                        <a:lnTo>
                          <a:pt x="3158" y="380"/>
                        </a:lnTo>
                        <a:lnTo>
                          <a:pt x="3165" y="375"/>
                        </a:lnTo>
                        <a:lnTo>
                          <a:pt x="3166" y="370"/>
                        </a:lnTo>
                        <a:lnTo>
                          <a:pt x="3165" y="365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100000"/>
                    </a:schemeClr>
                  </a:solidFill>
                  <a:ln w="6350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15" name="组合 114"/>
              <p:cNvGrpSpPr>
                <a:grpSpLocks noChangeAspect="1"/>
              </p:cNvGrpSpPr>
              <p:nvPr/>
            </p:nvGrpSpPr>
            <p:grpSpPr bwMode="gray">
              <a:xfrm>
                <a:off x="1296869" y="2083882"/>
                <a:ext cx="1279080" cy="1481900"/>
                <a:chOff x="969" y="960"/>
                <a:chExt cx="969" cy="1022"/>
              </a:xfrm>
              <a:solidFill>
                <a:srgbClr val="7F8C8D"/>
              </a:solidFill>
            </p:grpSpPr>
            <p:sp>
              <p:nvSpPr>
                <p:cNvPr id="260" name="任意多边形: 形状 259"/>
                <p:cNvSpPr>
                  <a:spLocks noChangeAspect="1"/>
                </p:cNvSpPr>
                <p:nvPr/>
              </p:nvSpPr>
              <p:spPr bwMode="gray">
                <a:xfrm>
                  <a:off x="1903" y="1791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lnTo>
                        <a:pt x="0" y="1"/>
                      </a:lnTo>
                      <a:lnTo>
                        <a:pt x="3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61" name="任意多边形: 形状 260"/>
                <p:cNvSpPr>
                  <a:spLocks noChangeAspect="1"/>
                </p:cNvSpPr>
                <p:nvPr/>
              </p:nvSpPr>
              <p:spPr bwMode="gray">
                <a:xfrm>
                  <a:off x="1865" y="1826"/>
                  <a:ext cx="73" cy="84"/>
                </a:xfrm>
                <a:custGeom>
                  <a:avLst/>
                  <a:gdLst/>
                  <a:ahLst/>
                  <a:cxnLst>
                    <a:cxn ang="0">
                      <a:pos x="147" y="25"/>
                    </a:cxn>
                    <a:cxn ang="0">
                      <a:pos x="138" y="43"/>
                    </a:cxn>
                    <a:cxn ang="0">
                      <a:pos x="129" y="52"/>
                    </a:cxn>
                    <a:cxn ang="0">
                      <a:pos x="120" y="75"/>
                    </a:cxn>
                    <a:cxn ang="0">
                      <a:pos x="115" y="89"/>
                    </a:cxn>
                    <a:cxn ang="0">
                      <a:pos x="103" y="121"/>
                    </a:cxn>
                    <a:cxn ang="0">
                      <a:pos x="92" y="139"/>
                    </a:cxn>
                    <a:cxn ang="0">
                      <a:pos x="82" y="178"/>
                    </a:cxn>
                    <a:cxn ang="0">
                      <a:pos x="65" y="193"/>
                    </a:cxn>
                    <a:cxn ang="0">
                      <a:pos x="71" y="208"/>
                    </a:cxn>
                    <a:cxn ang="0">
                      <a:pos x="71" y="221"/>
                    </a:cxn>
                    <a:cxn ang="0">
                      <a:pos x="31" y="259"/>
                    </a:cxn>
                    <a:cxn ang="0">
                      <a:pos x="11" y="263"/>
                    </a:cxn>
                    <a:cxn ang="0">
                      <a:pos x="44" y="267"/>
                    </a:cxn>
                    <a:cxn ang="0">
                      <a:pos x="1" y="318"/>
                    </a:cxn>
                    <a:cxn ang="0">
                      <a:pos x="18" y="344"/>
                    </a:cxn>
                    <a:cxn ang="0">
                      <a:pos x="90" y="338"/>
                    </a:cxn>
                    <a:cxn ang="0">
                      <a:pos x="141" y="343"/>
                    </a:cxn>
                    <a:cxn ang="0">
                      <a:pos x="180" y="329"/>
                    </a:cxn>
                    <a:cxn ang="0">
                      <a:pos x="194" y="339"/>
                    </a:cxn>
                    <a:cxn ang="0">
                      <a:pos x="187" y="350"/>
                    </a:cxn>
                    <a:cxn ang="0">
                      <a:pos x="221" y="336"/>
                    </a:cxn>
                    <a:cxn ang="0">
                      <a:pos x="248" y="343"/>
                    </a:cxn>
                    <a:cxn ang="0">
                      <a:pos x="212" y="380"/>
                    </a:cxn>
                    <a:cxn ang="0">
                      <a:pos x="189" y="397"/>
                    </a:cxn>
                    <a:cxn ang="0">
                      <a:pos x="224" y="392"/>
                    </a:cxn>
                    <a:cxn ang="0">
                      <a:pos x="264" y="354"/>
                    </a:cxn>
                    <a:cxn ang="0">
                      <a:pos x="289" y="315"/>
                    </a:cxn>
                    <a:cxn ang="0">
                      <a:pos x="297" y="361"/>
                    </a:cxn>
                    <a:cxn ang="0">
                      <a:pos x="294" y="403"/>
                    </a:cxn>
                    <a:cxn ang="0">
                      <a:pos x="314" y="392"/>
                    </a:cxn>
                    <a:cxn ang="0">
                      <a:pos x="320" y="420"/>
                    </a:cxn>
                    <a:cxn ang="0">
                      <a:pos x="351" y="396"/>
                    </a:cxn>
                    <a:cxn ang="0">
                      <a:pos x="362" y="332"/>
                    </a:cxn>
                    <a:cxn ang="0">
                      <a:pos x="339" y="347"/>
                    </a:cxn>
                    <a:cxn ang="0">
                      <a:pos x="348" y="306"/>
                    </a:cxn>
                    <a:cxn ang="0">
                      <a:pos x="332" y="307"/>
                    </a:cxn>
                    <a:cxn ang="0">
                      <a:pos x="313" y="337"/>
                    </a:cxn>
                    <a:cxn ang="0">
                      <a:pos x="307" y="320"/>
                    </a:cxn>
                    <a:cxn ang="0">
                      <a:pos x="307" y="300"/>
                    </a:cxn>
                    <a:cxn ang="0">
                      <a:pos x="326" y="274"/>
                    </a:cxn>
                    <a:cxn ang="0">
                      <a:pos x="340" y="254"/>
                    </a:cxn>
                    <a:cxn ang="0">
                      <a:pos x="293" y="272"/>
                    </a:cxn>
                    <a:cxn ang="0">
                      <a:pos x="304" y="247"/>
                    </a:cxn>
                    <a:cxn ang="0">
                      <a:pos x="300" y="226"/>
                    </a:cxn>
                    <a:cxn ang="0">
                      <a:pos x="318" y="197"/>
                    </a:cxn>
                    <a:cxn ang="0">
                      <a:pos x="275" y="192"/>
                    </a:cxn>
                    <a:cxn ang="0">
                      <a:pos x="218" y="204"/>
                    </a:cxn>
                    <a:cxn ang="0">
                      <a:pos x="218" y="184"/>
                    </a:cxn>
                    <a:cxn ang="0">
                      <a:pos x="189" y="184"/>
                    </a:cxn>
                    <a:cxn ang="0">
                      <a:pos x="191" y="157"/>
                    </a:cxn>
                    <a:cxn ang="0">
                      <a:pos x="176" y="144"/>
                    </a:cxn>
                    <a:cxn ang="0">
                      <a:pos x="162" y="148"/>
                    </a:cxn>
                    <a:cxn ang="0">
                      <a:pos x="137" y="161"/>
                    </a:cxn>
                    <a:cxn ang="0">
                      <a:pos x="153" y="122"/>
                    </a:cxn>
                    <a:cxn ang="0">
                      <a:pos x="172" y="81"/>
                    </a:cxn>
                    <a:cxn ang="0">
                      <a:pos x="176" y="71"/>
                    </a:cxn>
                    <a:cxn ang="0">
                      <a:pos x="185" y="33"/>
                    </a:cxn>
                    <a:cxn ang="0">
                      <a:pos x="207" y="8"/>
                    </a:cxn>
                    <a:cxn ang="0">
                      <a:pos x="194" y="5"/>
                    </a:cxn>
                  </a:cxnLst>
                  <a:rect l="0" t="0" r="r" b="b"/>
                  <a:pathLst>
                    <a:path w="362" h="420">
                      <a:moveTo>
                        <a:pt x="170" y="11"/>
                      </a:moveTo>
                      <a:lnTo>
                        <a:pt x="159" y="16"/>
                      </a:lnTo>
                      <a:lnTo>
                        <a:pt x="147" y="25"/>
                      </a:lnTo>
                      <a:lnTo>
                        <a:pt x="144" y="33"/>
                      </a:lnTo>
                      <a:lnTo>
                        <a:pt x="141" y="38"/>
                      </a:lnTo>
                      <a:lnTo>
                        <a:pt x="138" y="43"/>
                      </a:lnTo>
                      <a:lnTo>
                        <a:pt x="135" y="46"/>
                      </a:lnTo>
                      <a:lnTo>
                        <a:pt x="135" y="48"/>
                      </a:lnTo>
                      <a:lnTo>
                        <a:pt x="129" y="52"/>
                      </a:lnTo>
                      <a:lnTo>
                        <a:pt x="127" y="60"/>
                      </a:lnTo>
                      <a:lnTo>
                        <a:pt x="126" y="68"/>
                      </a:lnTo>
                      <a:lnTo>
                        <a:pt x="120" y="75"/>
                      </a:lnTo>
                      <a:lnTo>
                        <a:pt x="111" y="78"/>
                      </a:lnTo>
                      <a:lnTo>
                        <a:pt x="106" y="83"/>
                      </a:lnTo>
                      <a:lnTo>
                        <a:pt x="115" y="89"/>
                      </a:lnTo>
                      <a:lnTo>
                        <a:pt x="109" y="96"/>
                      </a:lnTo>
                      <a:lnTo>
                        <a:pt x="103" y="119"/>
                      </a:lnTo>
                      <a:lnTo>
                        <a:pt x="103" y="121"/>
                      </a:lnTo>
                      <a:lnTo>
                        <a:pt x="110" y="128"/>
                      </a:lnTo>
                      <a:lnTo>
                        <a:pt x="93" y="134"/>
                      </a:lnTo>
                      <a:lnTo>
                        <a:pt x="92" y="139"/>
                      </a:lnTo>
                      <a:lnTo>
                        <a:pt x="81" y="164"/>
                      </a:lnTo>
                      <a:lnTo>
                        <a:pt x="79" y="175"/>
                      </a:lnTo>
                      <a:lnTo>
                        <a:pt x="82" y="178"/>
                      </a:lnTo>
                      <a:lnTo>
                        <a:pt x="82" y="182"/>
                      </a:lnTo>
                      <a:lnTo>
                        <a:pt x="73" y="182"/>
                      </a:lnTo>
                      <a:lnTo>
                        <a:pt x="65" y="193"/>
                      </a:lnTo>
                      <a:lnTo>
                        <a:pt x="61" y="202"/>
                      </a:lnTo>
                      <a:lnTo>
                        <a:pt x="63" y="207"/>
                      </a:lnTo>
                      <a:lnTo>
                        <a:pt x="71" y="208"/>
                      </a:lnTo>
                      <a:lnTo>
                        <a:pt x="71" y="210"/>
                      </a:lnTo>
                      <a:lnTo>
                        <a:pt x="68" y="215"/>
                      </a:lnTo>
                      <a:lnTo>
                        <a:pt x="71" y="221"/>
                      </a:lnTo>
                      <a:lnTo>
                        <a:pt x="52" y="219"/>
                      </a:lnTo>
                      <a:lnTo>
                        <a:pt x="39" y="254"/>
                      </a:lnTo>
                      <a:lnTo>
                        <a:pt x="31" y="259"/>
                      </a:lnTo>
                      <a:lnTo>
                        <a:pt x="27" y="252"/>
                      </a:lnTo>
                      <a:lnTo>
                        <a:pt x="19" y="257"/>
                      </a:lnTo>
                      <a:lnTo>
                        <a:pt x="11" y="263"/>
                      </a:lnTo>
                      <a:lnTo>
                        <a:pt x="11" y="267"/>
                      </a:lnTo>
                      <a:lnTo>
                        <a:pt x="33" y="264"/>
                      </a:lnTo>
                      <a:lnTo>
                        <a:pt x="44" y="267"/>
                      </a:lnTo>
                      <a:lnTo>
                        <a:pt x="47" y="274"/>
                      </a:lnTo>
                      <a:lnTo>
                        <a:pt x="18" y="300"/>
                      </a:lnTo>
                      <a:lnTo>
                        <a:pt x="1" y="318"/>
                      </a:lnTo>
                      <a:lnTo>
                        <a:pt x="0" y="332"/>
                      </a:lnTo>
                      <a:lnTo>
                        <a:pt x="4" y="342"/>
                      </a:lnTo>
                      <a:lnTo>
                        <a:pt x="18" y="344"/>
                      </a:lnTo>
                      <a:lnTo>
                        <a:pt x="38" y="339"/>
                      </a:lnTo>
                      <a:lnTo>
                        <a:pt x="68" y="334"/>
                      </a:lnTo>
                      <a:lnTo>
                        <a:pt x="90" y="338"/>
                      </a:lnTo>
                      <a:lnTo>
                        <a:pt x="103" y="338"/>
                      </a:lnTo>
                      <a:lnTo>
                        <a:pt x="113" y="342"/>
                      </a:lnTo>
                      <a:lnTo>
                        <a:pt x="141" y="343"/>
                      </a:lnTo>
                      <a:lnTo>
                        <a:pt x="156" y="339"/>
                      </a:lnTo>
                      <a:lnTo>
                        <a:pt x="173" y="337"/>
                      </a:lnTo>
                      <a:lnTo>
                        <a:pt x="180" y="329"/>
                      </a:lnTo>
                      <a:lnTo>
                        <a:pt x="196" y="322"/>
                      </a:lnTo>
                      <a:lnTo>
                        <a:pt x="194" y="332"/>
                      </a:lnTo>
                      <a:lnTo>
                        <a:pt x="194" y="339"/>
                      </a:lnTo>
                      <a:lnTo>
                        <a:pt x="179" y="345"/>
                      </a:lnTo>
                      <a:lnTo>
                        <a:pt x="176" y="350"/>
                      </a:lnTo>
                      <a:lnTo>
                        <a:pt x="187" y="350"/>
                      </a:lnTo>
                      <a:lnTo>
                        <a:pt x="189" y="354"/>
                      </a:lnTo>
                      <a:lnTo>
                        <a:pt x="211" y="352"/>
                      </a:lnTo>
                      <a:lnTo>
                        <a:pt x="221" y="336"/>
                      </a:lnTo>
                      <a:lnTo>
                        <a:pt x="229" y="339"/>
                      </a:lnTo>
                      <a:lnTo>
                        <a:pt x="244" y="339"/>
                      </a:lnTo>
                      <a:lnTo>
                        <a:pt x="248" y="343"/>
                      </a:lnTo>
                      <a:lnTo>
                        <a:pt x="235" y="352"/>
                      </a:lnTo>
                      <a:lnTo>
                        <a:pt x="224" y="361"/>
                      </a:lnTo>
                      <a:lnTo>
                        <a:pt x="212" y="380"/>
                      </a:lnTo>
                      <a:lnTo>
                        <a:pt x="199" y="383"/>
                      </a:lnTo>
                      <a:lnTo>
                        <a:pt x="191" y="387"/>
                      </a:lnTo>
                      <a:lnTo>
                        <a:pt x="189" y="397"/>
                      </a:lnTo>
                      <a:lnTo>
                        <a:pt x="200" y="399"/>
                      </a:lnTo>
                      <a:lnTo>
                        <a:pt x="213" y="397"/>
                      </a:lnTo>
                      <a:lnTo>
                        <a:pt x="224" y="392"/>
                      </a:lnTo>
                      <a:lnTo>
                        <a:pt x="234" y="376"/>
                      </a:lnTo>
                      <a:lnTo>
                        <a:pt x="248" y="360"/>
                      </a:lnTo>
                      <a:lnTo>
                        <a:pt x="264" y="354"/>
                      </a:lnTo>
                      <a:lnTo>
                        <a:pt x="267" y="356"/>
                      </a:lnTo>
                      <a:lnTo>
                        <a:pt x="281" y="315"/>
                      </a:lnTo>
                      <a:lnTo>
                        <a:pt x="289" y="315"/>
                      </a:lnTo>
                      <a:lnTo>
                        <a:pt x="291" y="327"/>
                      </a:lnTo>
                      <a:lnTo>
                        <a:pt x="294" y="344"/>
                      </a:lnTo>
                      <a:lnTo>
                        <a:pt x="297" y="361"/>
                      </a:lnTo>
                      <a:lnTo>
                        <a:pt x="289" y="382"/>
                      </a:lnTo>
                      <a:lnTo>
                        <a:pt x="287" y="401"/>
                      </a:lnTo>
                      <a:lnTo>
                        <a:pt x="294" y="403"/>
                      </a:lnTo>
                      <a:lnTo>
                        <a:pt x="314" y="376"/>
                      </a:lnTo>
                      <a:lnTo>
                        <a:pt x="319" y="380"/>
                      </a:lnTo>
                      <a:lnTo>
                        <a:pt x="314" y="392"/>
                      </a:lnTo>
                      <a:lnTo>
                        <a:pt x="315" y="402"/>
                      </a:lnTo>
                      <a:lnTo>
                        <a:pt x="315" y="412"/>
                      </a:lnTo>
                      <a:lnTo>
                        <a:pt x="320" y="420"/>
                      </a:lnTo>
                      <a:lnTo>
                        <a:pt x="330" y="412"/>
                      </a:lnTo>
                      <a:lnTo>
                        <a:pt x="343" y="414"/>
                      </a:lnTo>
                      <a:lnTo>
                        <a:pt x="351" y="396"/>
                      </a:lnTo>
                      <a:lnTo>
                        <a:pt x="356" y="372"/>
                      </a:lnTo>
                      <a:lnTo>
                        <a:pt x="362" y="354"/>
                      </a:lnTo>
                      <a:lnTo>
                        <a:pt x="362" y="332"/>
                      </a:lnTo>
                      <a:lnTo>
                        <a:pt x="357" y="329"/>
                      </a:lnTo>
                      <a:lnTo>
                        <a:pt x="343" y="353"/>
                      </a:lnTo>
                      <a:lnTo>
                        <a:pt x="339" y="347"/>
                      </a:lnTo>
                      <a:lnTo>
                        <a:pt x="339" y="332"/>
                      </a:lnTo>
                      <a:lnTo>
                        <a:pt x="343" y="317"/>
                      </a:lnTo>
                      <a:lnTo>
                        <a:pt x="348" y="306"/>
                      </a:lnTo>
                      <a:lnTo>
                        <a:pt x="353" y="301"/>
                      </a:lnTo>
                      <a:lnTo>
                        <a:pt x="353" y="293"/>
                      </a:lnTo>
                      <a:lnTo>
                        <a:pt x="332" y="307"/>
                      </a:lnTo>
                      <a:lnTo>
                        <a:pt x="324" y="323"/>
                      </a:lnTo>
                      <a:lnTo>
                        <a:pt x="319" y="337"/>
                      </a:lnTo>
                      <a:lnTo>
                        <a:pt x="313" y="337"/>
                      </a:lnTo>
                      <a:lnTo>
                        <a:pt x="307" y="333"/>
                      </a:lnTo>
                      <a:lnTo>
                        <a:pt x="304" y="327"/>
                      </a:lnTo>
                      <a:lnTo>
                        <a:pt x="307" y="320"/>
                      </a:lnTo>
                      <a:lnTo>
                        <a:pt x="310" y="306"/>
                      </a:lnTo>
                      <a:lnTo>
                        <a:pt x="308" y="305"/>
                      </a:lnTo>
                      <a:lnTo>
                        <a:pt x="307" y="300"/>
                      </a:lnTo>
                      <a:lnTo>
                        <a:pt x="298" y="291"/>
                      </a:lnTo>
                      <a:lnTo>
                        <a:pt x="319" y="284"/>
                      </a:lnTo>
                      <a:lnTo>
                        <a:pt x="326" y="274"/>
                      </a:lnTo>
                      <a:lnTo>
                        <a:pt x="336" y="270"/>
                      </a:lnTo>
                      <a:lnTo>
                        <a:pt x="342" y="259"/>
                      </a:lnTo>
                      <a:lnTo>
                        <a:pt x="340" y="254"/>
                      </a:lnTo>
                      <a:lnTo>
                        <a:pt x="314" y="267"/>
                      </a:lnTo>
                      <a:lnTo>
                        <a:pt x="308" y="266"/>
                      </a:lnTo>
                      <a:lnTo>
                        <a:pt x="293" y="272"/>
                      </a:lnTo>
                      <a:lnTo>
                        <a:pt x="291" y="268"/>
                      </a:lnTo>
                      <a:lnTo>
                        <a:pt x="297" y="259"/>
                      </a:lnTo>
                      <a:lnTo>
                        <a:pt x="304" y="247"/>
                      </a:lnTo>
                      <a:lnTo>
                        <a:pt x="300" y="242"/>
                      </a:lnTo>
                      <a:lnTo>
                        <a:pt x="294" y="241"/>
                      </a:lnTo>
                      <a:lnTo>
                        <a:pt x="300" y="226"/>
                      </a:lnTo>
                      <a:lnTo>
                        <a:pt x="312" y="215"/>
                      </a:lnTo>
                      <a:lnTo>
                        <a:pt x="319" y="202"/>
                      </a:lnTo>
                      <a:lnTo>
                        <a:pt x="318" y="197"/>
                      </a:lnTo>
                      <a:lnTo>
                        <a:pt x="313" y="196"/>
                      </a:lnTo>
                      <a:lnTo>
                        <a:pt x="293" y="189"/>
                      </a:lnTo>
                      <a:lnTo>
                        <a:pt x="275" y="192"/>
                      </a:lnTo>
                      <a:lnTo>
                        <a:pt x="267" y="184"/>
                      </a:lnTo>
                      <a:lnTo>
                        <a:pt x="229" y="203"/>
                      </a:lnTo>
                      <a:lnTo>
                        <a:pt x="218" y="204"/>
                      </a:lnTo>
                      <a:lnTo>
                        <a:pt x="228" y="186"/>
                      </a:lnTo>
                      <a:lnTo>
                        <a:pt x="229" y="178"/>
                      </a:lnTo>
                      <a:lnTo>
                        <a:pt x="218" y="184"/>
                      </a:lnTo>
                      <a:lnTo>
                        <a:pt x="216" y="189"/>
                      </a:lnTo>
                      <a:lnTo>
                        <a:pt x="210" y="186"/>
                      </a:lnTo>
                      <a:lnTo>
                        <a:pt x="189" y="184"/>
                      </a:lnTo>
                      <a:lnTo>
                        <a:pt x="190" y="172"/>
                      </a:lnTo>
                      <a:lnTo>
                        <a:pt x="179" y="168"/>
                      </a:lnTo>
                      <a:lnTo>
                        <a:pt x="191" y="157"/>
                      </a:lnTo>
                      <a:lnTo>
                        <a:pt x="210" y="149"/>
                      </a:lnTo>
                      <a:lnTo>
                        <a:pt x="202" y="145"/>
                      </a:lnTo>
                      <a:lnTo>
                        <a:pt x="176" y="144"/>
                      </a:lnTo>
                      <a:lnTo>
                        <a:pt x="179" y="132"/>
                      </a:lnTo>
                      <a:lnTo>
                        <a:pt x="172" y="132"/>
                      </a:lnTo>
                      <a:lnTo>
                        <a:pt x="162" y="148"/>
                      </a:lnTo>
                      <a:lnTo>
                        <a:pt x="149" y="159"/>
                      </a:lnTo>
                      <a:lnTo>
                        <a:pt x="142" y="173"/>
                      </a:lnTo>
                      <a:lnTo>
                        <a:pt x="137" y="161"/>
                      </a:lnTo>
                      <a:lnTo>
                        <a:pt x="142" y="149"/>
                      </a:lnTo>
                      <a:lnTo>
                        <a:pt x="142" y="137"/>
                      </a:lnTo>
                      <a:lnTo>
                        <a:pt x="153" y="122"/>
                      </a:lnTo>
                      <a:lnTo>
                        <a:pt x="160" y="105"/>
                      </a:lnTo>
                      <a:lnTo>
                        <a:pt x="170" y="91"/>
                      </a:lnTo>
                      <a:lnTo>
                        <a:pt x="172" y="81"/>
                      </a:lnTo>
                      <a:lnTo>
                        <a:pt x="170" y="75"/>
                      </a:lnTo>
                      <a:lnTo>
                        <a:pt x="172" y="64"/>
                      </a:lnTo>
                      <a:lnTo>
                        <a:pt x="176" y="71"/>
                      </a:lnTo>
                      <a:lnTo>
                        <a:pt x="187" y="64"/>
                      </a:lnTo>
                      <a:lnTo>
                        <a:pt x="195" y="42"/>
                      </a:lnTo>
                      <a:lnTo>
                        <a:pt x="185" y="33"/>
                      </a:lnTo>
                      <a:lnTo>
                        <a:pt x="186" y="26"/>
                      </a:lnTo>
                      <a:lnTo>
                        <a:pt x="200" y="25"/>
                      </a:lnTo>
                      <a:lnTo>
                        <a:pt x="207" y="8"/>
                      </a:lnTo>
                      <a:lnTo>
                        <a:pt x="207" y="0"/>
                      </a:lnTo>
                      <a:lnTo>
                        <a:pt x="199" y="8"/>
                      </a:lnTo>
                      <a:lnTo>
                        <a:pt x="194" y="5"/>
                      </a:lnTo>
                      <a:lnTo>
                        <a:pt x="183" y="5"/>
                      </a:lnTo>
                      <a:lnTo>
                        <a:pt x="17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任意多边形: 形状 261"/>
                <p:cNvSpPr>
                  <a:spLocks noChangeAspect="1"/>
                </p:cNvSpPr>
                <p:nvPr/>
              </p:nvSpPr>
              <p:spPr bwMode="gray">
                <a:xfrm>
                  <a:off x="1108" y="1839"/>
                  <a:ext cx="55" cy="43"/>
                </a:xfrm>
                <a:custGeom>
                  <a:avLst/>
                  <a:gdLst/>
                  <a:ahLst/>
                  <a:cxnLst>
                    <a:cxn ang="0">
                      <a:pos x="48" y="41"/>
                    </a:cxn>
                    <a:cxn ang="0">
                      <a:pos x="48" y="41"/>
                    </a:cxn>
                    <a:cxn ang="0">
                      <a:pos x="45" y="22"/>
                    </a:cxn>
                    <a:cxn ang="0">
                      <a:pos x="19" y="15"/>
                    </a:cxn>
                    <a:cxn ang="0">
                      <a:pos x="13" y="27"/>
                    </a:cxn>
                    <a:cxn ang="0">
                      <a:pos x="0" y="19"/>
                    </a:cxn>
                    <a:cxn ang="0">
                      <a:pos x="2" y="6"/>
                    </a:cxn>
                    <a:cxn ang="0">
                      <a:pos x="18" y="0"/>
                    </a:cxn>
                    <a:cxn ang="0">
                      <a:pos x="38" y="9"/>
                    </a:cxn>
                    <a:cxn ang="0">
                      <a:pos x="56" y="18"/>
                    </a:cxn>
                    <a:cxn ang="0">
                      <a:pos x="119" y="38"/>
                    </a:cxn>
                    <a:cxn ang="0">
                      <a:pos x="148" y="46"/>
                    </a:cxn>
                    <a:cxn ang="0">
                      <a:pos x="157" y="57"/>
                    </a:cxn>
                    <a:cxn ang="0">
                      <a:pos x="188" y="99"/>
                    </a:cxn>
                    <a:cxn ang="0">
                      <a:pos x="188" y="106"/>
                    </a:cxn>
                    <a:cxn ang="0">
                      <a:pos x="194" y="116"/>
                    </a:cxn>
                    <a:cxn ang="0">
                      <a:pos x="215" y="129"/>
                    </a:cxn>
                    <a:cxn ang="0">
                      <a:pos x="228" y="134"/>
                    </a:cxn>
                    <a:cxn ang="0">
                      <a:pos x="250" y="151"/>
                    </a:cxn>
                    <a:cxn ang="0">
                      <a:pos x="260" y="174"/>
                    </a:cxn>
                    <a:cxn ang="0">
                      <a:pos x="264" y="189"/>
                    </a:cxn>
                    <a:cxn ang="0">
                      <a:pos x="269" y="188"/>
                    </a:cxn>
                    <a:cxn ang="0">
                      <a:pos x="272" y="203"/>
                    </a:cxn>
                    <a:cxn ang="0">
                      <a:pos x="264" y="214"/>
                    </a:cxn>
                    <a:cxn ang="0">
                      <a:pos x="239" y="207"/>
                    </a:cxn>
                    <a:cxn ang="0">
                      <a:pos x="222" y="196"/>
                    </a:cxn>
                    <a:cxn ang="0">
                      <a:pos x="211" y="196"/>
                    </a:cxn>
                    <a:cxn ang="0">
                      <a:pos x="196" y="185"/>
                    </a:cxn>
                    <a:cxn ang="0">
                      <a:pos x="202" y="175"/>
                    </a:cxn>
                    <a:cxn ang="0">
                      <a:pos x="196" y="182"/>
                    </a:cxn>
                    <a:cxn ang="0">
                      <a:pos x="182" y="176"/>
                    </a:cxn>
                    <a:cxn ang="0">
                      <a:pos x="179" y="167"/>
                    </a:cxn>
                    <a:cxn ang="0">
                      <a:pos x="190" y="160"/>
                    </a:cxn>
                    <a:cxn ang="0">
                      <a:pos x="178" y="155"/>
                    </a:cxn>
                    <a:cxn ang="0">
                      <a:pos x="166" y="160"/>
                    </a:cxn>
                    <a:cxn ang="0">
                      <a:pos x="143" y="154"/>
                    </a:cxn>
                    <a:cxn ang="0">
                      <a:pos x="157" y="153"/>
                    </a:cxn>
                    <a:cxn ang="0">
                      <a:pos x="143" y="135"/>
                    </a:cxn>
                    <a:cxn ang="0">
                      <a:pos x="130" y="129"/>
                    </a:cxn>
                    <a:cxn ang="0">
                      <a:pos x="109" y="126"/>
                    </a:cxn>
                    <a:cxn ang="0">
                      <a:pos x="100" y="112"/>
                    </a:cxn>
                    <a:cxn ang="0">
                      <a:pos x="118" y="110"/>
                    </a:cxn>
                    <a:cxn ang="0">
                      <a:pos x="119" y="100"/>
                    </a:cxn>
                    <a:cxn ang="0">
                      <a:pos x="107" y="100"/>
                    </a:cxn>
                    <a:cxn ang="0">
                      <a:pos x="99" y="99"/>
                    </a:cxn>
                    <a:cxn ang="0">
                      <a:pos x="86" y="83"/>
                    </a:cxn>
                    <a:cxn ang="0">
                      <a:pos x="80" y="80"/>
                    </a:cxn>
                    <a:cxn ang="0">
                      <a:pos x="65" y="80"/>
                    </a:cxn>
                    <a:cxn ang="0">
                      <a:pos x="70" y="65"/>
                    </a:cxn>
                    <a:cxn ang="0">
                      <a:pos x="60" y="61"/>
                    </a:cxn>
                    <a:cxn ang="0">
                      <a:pos x="49" y="61"/>
                    </a:cxn>
                    <a:cxn ang="0">
                      <a:pos x="40" y="59"/>
                    </a:cxn>
                    <a:cxn ang="0">
                      <a:pos x="29" y="64"/>
                    </a:cxn>
                    <a:cxn ang="0">
                      <a:pos x="29" y="57"/>
                    </a:cxn>
                    <a:cxn ang="0">
                      <a:pos x="24" y="45"/>
                    </a:cxn>
                    <a:cxn ang="0">
                      <a:pos x="33" y="35"/>
                    </a:cxn>
                    <a:cxn ang="0">
                      <a:pos x="45" y="41"/>
                    </a:cxn>
                  </a:cxnLst>
                  <a:rect l="0" t="0" r="r" b="b"/>
                  <a:pathLst>
                    <a:path w="275" h="214">
                      <a:moveTo>
                        <a:pt x="45" y="41"/>
                      </a:moveTo>
                      <a:lnTo>
                        <a:pt x="48" y="41"/>
                      </a:lnTo>
                      <a:lnTo>
                        <a:pt x="48" y="42"/>
                      </a:lnTo>
                      <a:lnTo>
                        <a:pt x="48" y="41"/>
                      </a:lnTo>
                      <a:lnTo>
                        <a:pt x="45" y="31"/>
                      </a:lnTo>
                      <a:lnTo>
                        <a:pt x="45" y="22"/>
                      </a:lnTo>
                      <a:lnTo>
                        <a:pt x="24" y="20"/>
                      </a:lnTo>
                      <a:lnTo>
                        <a:pt x="19" y="15"/>
                      </a:lnTo>
                      <a:lnTo>
                        <a:pt x="16" y="21"/>
                      </a:lnTo>
                      <a:lnTo>
                        <a:pt x="13" y="27"/>
                      </a:lnTo>
                      <a:lnTo>
                        <a:pt x="6" y="24"/>
                      </a:lnTo>
                      <a:lnTo>
                        <a:pt x="0" y="19"/>
                      </a:lnTo>
                      <a:lnTo>
                        <a:pt x="0" y="11"/>
                      </a:lnTo>
                      <a:lnTo>
                        <a:pt x="2" y="6"/>
                      </a:lnTo>
                      <a:lnTo>
                        <a:pt x="8" y="2"/>
                      </a:lnTo>
                      <a:lnTo>
                        <a:pt x="18" y="0"/>
                      </a:lnTo>
                      <a:lnTo>
                        <a:pt x="28" y="4"/>
                      </a:lnTo>
                      <a:lnTo>
                        <a:pt x="38" y="9"/>
                      </a:lnTo>
                      <a:lnTo>
                        <a:pt x="46" y="10"/>
                      </a:lnTo>
                      <a:lnTo>
                        <a:pt x="56" y="18"/>
                      </a:lnTo>
                      <a:lnTo>
                        <a:pt x="89" y="31"/>
                      </a:lnTo>
                      <a:lnTo>
                        <a:pt x="119" y="38"/>
                      </a:lnTo>
                      <a:lnTo>
                        <a:pt x="134" y="43"/>
                      </a:lnTo>
                      <a:lnTo>
                        <a:pt x="148" y="46"/>
                      </a:lnTo>
                      <a:lnTo>
                        <a:pt x="153" y="51"/>
                      </a:lnTo>
                      <a:lnTo>
                        <a:pt x="157" y="57"/>
                      </a:lnTo>
                      <a:lnTo>
                        <a:pt x="158" y="65"/>
                      </a:lnTo>
                      <a:lnTo>
                        <a:pt x="188" y="99"/>
                      </a:lnTo>
                      <a:lnTo>
                        <a:pt x="189" y="101"/>
                      </a:lnTo>
                      <a:lnTo>
                        <a:pt x="188" y="106"/>
                      </a:lnTo>
                      <a:lnTo>
                        <a:pt x="190" y="112"/>
                      </a:lnTo>
                      <a:lnTo>
                        <a:pt x="194" y="116"/>
                      </a:lnTo>
                      <a:lnTo>
                        <a:pt x="206" y="126"/>
                      </a:lnTo>
                      <a:lnTo>
                        <a:pt x="215" y="129"/>
                      </a:lnTo>
                      <a:lnTo>
                        <a:pt x="225" y="131"/>
                      </a:lnTo>
                      <a:lnTo>
                        <a:pt x="228" y="134"/>
                      </a:lnTo>
                      <a:lnTo>
                        <a:pt x="236" y="137"/>
                      </a:lnTo>
                      <a:lnTo>
                        <a:pt x="250" y="151"/>
                      </a:lnTo>
                      <a:lnTo>
                        <a:pt x="253" y="160"/>
                      </a:lnTo>
                      <a:lnTo>
                        <a:pt x="260" y="174"/>
                      </a:lnTo>
                      <a:lnTo>
                        <a:pt x="261" y="180"/>
                      </a:lnTo>
                      <a:lnTo>
                        <a:pt x="264" y="189"/>
                      </a:lnTo>
                      <a:lnTo>
                        <a:pt x="266" y="194"/>
                      </a:lnTo>
                      <a:lnTo>
                        <a:pt x="269" y="188"/>
                      </a:lnTo>
                      <a:lnTo>
                        <a:pt x="275" y="202"/>
                      </a:lnTo>
                      <a:lnTo>
                        <a:pt x="272" y="203"/>
                      </a:lnTo>
                      <a:lnTo>
                        <a:pt x="271" y="209"/>
                      </a:lnTo>
                      <a:lnTo>
                        <a:pt x="264" y="214"/>
                      </a:lnTo>
                      <a:lnTo>
                        <a:pt x="258" y="214"/>
                      </a:lnTo>
                      <a:lnTo>
                        <a:pt x="239" y="207"/>
                      </a:lnTo>
                      <a:lnTo>
                        <a:pt x="222" y="198"/>
                      </a:lnTo>
                      <a:lnTo>
                        <a:pt x="222" y="196"/>
                      </a:lnTo>
                      <a:lnTo>
                        <a:pt x="217" y="193"/>
                      </a:lnTo>
                      <a:lnTo>
                        <a:pt x="211" y="196"/>
                      </a:lnTo>
                      <a:lnTo>
                        <a:pt x="196" y="189"/>
                      </a:lnTo>
                      <a:lnTo>
                        <a:pt x="196" y="185"/>
                      </a:lnTo>
                      <a:lnTo>
                        <a:pt x="200" y="180"/>
                      </a:lnTo>
                      <a:lnTo>
                        <a:pt x="202" y="175"/>
                      </a:lnTo>
                      <a:lnTo>
                        <a:pt x="199" y="176"/>
                      </a:lnTo>
                      <a:lnTo>
                        <a:pt x="196" y="182"/>
                      </a:lnTo>
                      <a:lnTo>
                        <a:pt x="190" y="183"/>
                      </a:lnTo>
                      <a:lnTo>
                        <a:pt x="182" y="176"/>
                      </a:lnTo>
                      <a:lnTo>
                        <a:pt x="179" y="172"/>
                      </a:lnTo>
                      <a:lnTo>
                        <a:pt x="179" y="167"/>
                      </a:lnTo>
                      <a:lnTo>
                        <a:pt x="184" y="165"/>
                      </a:lnTo>
                      <a:lnTo>
                        <a:pt x="190" y="160"/>
                      </a:lnTo>
                      <a:lnTo>
                        <a:pt x="184" y="159"/>
                      </a:lnTo>
                      <a:lnTo>
                        <a:pt x="178" y="155"/>
                      </a:lnTo>
                      <a:lnTo>
                        <a:pt x="173" y="161"/>
                      </a:lnTo>
                      <a:lnTo>
                        <a:pt x="166" y="160"/>
                      </a:lnTo>
                      <a:lnTo>
                        <a:pt x="153" y="162"/>
                      </a:lnTo>
                      <a:lnTo>
                        <a:pt x="143" y="154"/>
                      </a:lnTo>
                      <a:lnTo>
                        <a:pt x="147" y="155"/>
                      </a:lnTo>
                      <a:lnTo>
                        <a:pt x="157" y="153"/>
                      </a:lnTo>
                      <a:lnTo>
                        <a:pt x="153" y="145"/>
                      </a:lnTo>
                      <a:lnTo>
                        <a:pt x="143" y="135"/>
                      </a:lnTo>
                      <a:lnTo>
                        <a:pt x="132" y="134"/>
                      </a:lnTo>
                      <a:lnTo>
                        <a:pt x="130" y="129"/>
                      </a:lnTo>
                      <a:lnTo>
                        <a:pt x="120" y="124"/>
                      </a:lnTo>
                      <a:lnTo>
                        <a:pt x="109" y="126"/>
                      </a:lnTo>
                      <a:lnTo>
                        <a:pt x="104" y="124"/>
                      </a:lnTo>
                      <a:lnTo>
                        <a:pt x="100" y="112"/>
                      </a:lnTo>
                      <a:lnTo>
                        <a:pt x="105" y="108"/>
                      </a:lnTo>
                      <a:lnTo>
                        <a:pt x="118" y="110"/>
                      </a:lnTo>
                      <a:lnTo>
                        <a:pt x="129" y="105"/>
                      </a:lnTo>
                      <a:lnTo>
                        <a:pt x="119" y="100"/>
                      </a:lnTo>
                      <a:lnTo>
                        <a:pt x="109" y="102"/>
                      </a:lnTo>
                      <a:lnTo>
                        <a:pt x="107" y="100"/>
                      </a:lnTo>
                      <a:lnTo>
                        <a:pt x="105" y="94"/>
                      </a:lnTo>
                      <a:lnTo>
                        <a:pt x="99" y="99"/>
                      </a:lnTo>
                      <a:lnTo>
                        <a:pt x="96" y="89"/>
                      </a:lnTo>
                      <a:lnTo>
                        <a:pt x="86" y="83"/>
                      </a:lnTo>
                      <a:lnTo>
                        <a:pt x="82" y="84"/>
                      </a:lnTo>
                      <a:lnTo>
                        <a:pt x="80" y="80"/>
                      </a:lnTo>
                      <a:lnTo>
                        <a:pt x="72" y="86"/>
                      </a:lnTo>
                      <a:lnTo>
                        <a:pt x="65" y="80"/>
                      </a:lnTo>
                      <a:lnTo>
                        <a:pt x="66" y="70"/>
                      </a:lnTo>
                      <a:lnTo>
                        <a:pt x="70" y="65"/>
                      </a:lnTo>
                      <a:lnTo>
                        <a:pt x="66" y="65"/>
                      </a:lnTo>
                      <a:lnTo>
                        <a:pt x="60" y="61"/>
                      </a:lnTo>
                      <a:lnTo>
                        <a:pt x="56" y="70"/>
                      </a:lnTo>
                      <a:lnTo>
                        <a:pt x="49" y="61"/>
                      </a:lnTo>
                      <a:lnTo>
                        <a:pt x="45" y="62"/>
                      </a:lnTo>
                      <a:lnTo>
                        <a:pt x="40" y="59"/>
                      </a:lnTo>
                      <a:lnTo>
                        <a:pt x="34" y="67"/>
                      </a:lnTo>
                      <a:lnTo>
                        <a:pt x="29" y="64"/>
                      </a:lnTo>
                      <a:lnTo>
                        <a:pt x="27" y="62"/>
                      </a:lnTo>
                      <a:lnTo>
                        <a:pt x="29" y="57"/>
                      </a:lnTo>
                      <a:lnTo>
                        <a:pt x="30" y="48"/>
                      </a:lnTo>
                      <a:lnTo>
                        <a:pt x="24" y="45"/>
                      </a:lnTo>
                      <a:lnTo>
                        <a:pt x="23" y="37"/>
                      </a:lnTo>
                      <a:lnTo>
                        <a:pt x="33" y="35"/>
                      </a:lnTo>
                      <a:lnTo>
                        <a:pt x="41" y="36"/>
                      </a:lnTo>
                      <a:lnTo>
                        <a:pt x="45" y="4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任意多边形: 形状 262"/>
                <p:cNvSpPr>
                  <a:spLocks noChangeAspect="1"/>
                </p:cNvSpPr>
                <p:nvPr/>
              </p:nvSpPr>
              <p:spPr bwMode="gray">
                <a:xfrm>
                  <a:off x="1425" y="1404"/>
                  <a:ext cx="47" cy="44"/>
                </a:xfrm>
                <a:custGeom>
                  <a:avLst/>
                  <a:gdLst/>
                  <a:ahLst/>
                  <a:cxnLst>
                    <a:cxn ang="0">
                      <a:pos x="132" y="38"/>
                    </a:cxn>
                    <a:cxn ang="0">
                      <a:pos x="118" y="33"/>
                    </a:cxn>
                    <a:cxn ang="0">
                      <a:pos x="118" y="18"/>
                    </a:cxn>
                    <a:cxn ang="0">
                      <a:pos x="104" y="4"/>
                    </a:cxn>
                    <a:cxn ang="0">
                      <a:pos x="86" y="0"/>
                    </a:cxn>
                    <a:cxn ang="0">
                      <a:pos x="73" y="20"/>
                    </a:cxn>
                    <a:cxn ang="0">
                      <a:pos x="71" y="52"/>
                    </a:cxn>
                    <a:cxn ang="0">
                      <a:pos x="66" y="51"/>
                    </a:cxn>
                    <a:cxn ang="0">
                      <a:pos x="53" y="57"/>
                    </a:cxn>
                    <a:cxn ang="0">
                      <a:pos x="53" y="73"/>
                    </a:cxn>
                    <a:cxn ang="0">
                      <a:pos x="50" y="98"/>
                    </a:cxn>
                    <a:cxn ang="0">
                      <a:pos x="40" y="109"/>
                    </a:cxn>
                    <a:cxn ang="0">
                      <a:pos x="11" y="119"/>
                    </a:cxn>
                    <a:cxn ang="0">
                      <a:pos x="0" y="136"/>
                    </a:cxn>
                    <a:cxn ang="0">
                      <a:pos x="10" y="163"/>
                    </a:cxn>
                    <a:cxn ang="0">
                      <a:pos x="21" y="158"/>
                    </a:cxn>
                    <a:cxn ang="0">
                      <a:pos x="32" y="152"/>
                    </a:cxn>
                    <a:cxn ang="0">
                      <a:pos x="44" y="167"/>
                    </a:cxn>
                    <a:cxn ang="0">
                      <a:pos x="55" y="175"/>
                    </a:cxn>
                    <a:cxn ang="0">
                      <a:pos x="62" y="165"/>
                    </a:cxn>
                    <a:cxn ang="0">
                      <a:pos x="71" y="180"/>
                    </a:cxn>
                    <a:cxn ang="0">
                      <a:pos x="89" y="180"/>
                    </a:cxn>
                    <a:cxn ang="0">
                      <a:pos x="109" y="202"/>
                    </a:cxn>
                    <a:cxn ang="0">
                      <a:pos x="132" y="210"/>
                    </a:cxn>
                    <a:cxn ang="0">
                      <a:pos x="136" y="202"/>
                    </a:cxn>
                    <a:cxn ang="0">
                      <a:pos x="167" y="221"/>
                    </a:cxn>
                    <a:cxn ang="0">
                      <a:pos x="186" y="195"/>
                    </a:cxn>
                    <a:cxn ang="0">
                      <a:pos x="209" y="179"/>
                    </a:cxn>
                    <a:cxn ang="0">
                      <a:pos x="216" y="186"/>
                    </a:cxn>
                    <a:cxn ang="0">
                      <a:pos x="233" y="174"/>
                    </a:cxn>
                    <a:cxn ang="0">
                      <a:pos x="231" y="163"/>
                    </a:cxn>
                    <a:cxn ang="0">
                      <a:pos x="207" y="153"/>
                    </a:cxn>
                    <a:cxn ang="0">
                      <a:pos x="202" y="132"/>
                    </a:cxn>
                    <a:cxn ang="0">
                      <a:pos x="179" y="100"/>
                    </a:cxn>
                    <a:cxn ang="0">
                      <a:pos x="143" y="60"/>
                    </a:cxn>
                  </a:cxnLst>
                  <a:rect l="0" t="0" r="r" b="b"/>
                  <a:pathLst>
                    <a:path w="236" h="221">
                      <a:moveTo>
                        <a:pt x="141" y="55"/>
                      </a:moveTo>
                      <a:lnTo>
                        <a:pt x="132" y="38"/>
                      </a:lnTo>
                      <a:lnTo>
                        <a:pt x="126" y="33"/>
                      </a:lnTo>
                      <a:lnTo>
                        <a:pt x="118" y="33"/>
                      </a:lnTo>
                      <a:lnTo>
                        <a:pt x="120" y="24"/>
                      </a:lnTo>
                      <a:lnTo>
                        <a:pt x="118" y="18"/>
                      </a:lnTo>
                      <a:lnTo>
                        <a:pt x="108" y="14"/>
                      </a:lnTo>
                      <a:lnTo>
                        <a:pt x="104" y="4"/>
                      </a:lnTo>
                      <a:lnTo>
                        <a:pt x="96" y="0"/>
                      </a:lnTo>
                      <a:lnTo>
                        <a:pt x="86" y="0"/>
                      </a:lnTo>
                      <a:lnTo>
                        <a:pt x="84" y="11"/>
                      </a:lnTo>
                      <a:lnTo>
                        <a:pt x="73" y="20"/>
                      </a:lnTo>
                      <a:lnTo>
                        <a:pt x="65" y="44"/>
                      </a:lnTo>
                      <a:lnTo>
                        <a:pt x="71" y="52"/>
                      </a:lnTo>
                      <a:lnTo>
                        <a:pt x="71" y="57"/>
                      </a:lnTo>
                      <a:lnTo>
                        <a:pt x="66" y="51"/>
                      </a:lnTo>
                      <a:lnTo>
                        <a:pt x="56" y="51"/>
                      </a:lnTo>
                      <a:lnTo>
                        <a:pt x="53" y="57"/>
                      </a:lnTo>
                      <a:lnTo>
                        <a:pt x="54" y="62"/>
                      </a:lnTo>
                      <a:lnTo>
                        <a:pt x="53" y="73"/>
                      </a:lnTo>
                      <a:lnTo>
                        <a:pt x="57" y="90"/>
                      </a:lnTo>
                      <a:lnTo>
                        <a:pt x="50" y="98"/>
                      </a:lnTo>
                      <a:lnTo>
                        <a:pt x="48" y="108"/>
                      </a:lnTo>
                      <a:lnTo>
                        <a:pt x="40" y="109"/>
                      </a:lnTo>
                      <a:lnTo>
                        <a:pt x="24" y="117"/>
                      </a:lnTo>
                      <a:lnTo>
                        <a:pt x="11" y="119"/>
                      </a:lnTo>
                      <a:lnTo>
                        <a:pt x="2" y="125"/>
                      </a:lnTo>
                      <a:lnTo>
                        <a:pt x="0" y="136"/>
                      </a:lnTo>
                      <a:lnTo>
                        <a:pt x="0" y="152"/>
                      </a:lnTo>
                      <a:lnTo>
                        <a:pt x="10" y="163"/>
                      </a:lnTo>
                      <a:lnTo>
                        <a:pt x="21" y="168"/>
                      </a:lnTo>
                      <a:lnTo>
                        <a:pt x="21" y="158"/>
                      </a:lnTo>
                      <a:lnTo>
                        <a:pt x="24" y="153"/>
                      </a:lnTo>
                      <a:lnTo>
                        <a:pt x="32" y="152"/>
                      </a:lnTo>
                      <a:lnTo>
                        <a:pt x="41" y="158"/>
                      </a:lnTo>
                      <a:lnTo>
                        <a:pt x="44" y="167"/>
                      </a:lnTo>
                      <a:lnTo>
                        <a:pt x="51" y="170"/>
                      </a:lnTo>
                      <a:lnTo>
                        <a:pt x="55" y="175"/>
                      </a:lnTo>
                      <a:lnTo>
                        <a:pt x="60" y="172"/>
                      </a:lnTo>
                      <a:lnTo>
                        <a:pt x="62" y="165"/>
                      </a:lnTo>
                      <a:lnTo>
                        <a:pt x="71" y="172"/>
                      </a:lnTo>
                      <a:lnTo>
                        <a:pt x="71" y="180"/>
                      </a:lnTo>
                      <a:lnTo>
                        <a:pt x="77" y="183"/>
                      </a:lnTo>
                      <a:lnTo>
                        <a:pt x="89" y="180"/>
                      </a:lnTo>
                      <a:lnTo>
                        <a:pt x="99" y="196"/>
                      </a:lnTo>
                      <a:lnTo>
                        <a:pt x="109" y="202"/>
                      </a:lnTo>
                      <a:lnTo>
                        <a:pt x="129" y="206"/>
                      </a:lnTo>
                      <a:lnTo>
                        <a:pt x="132" y="210"/>
                      </a:lnTo>
                      <a:lnTo>
                        <a:pt x="134" y="202"/>
                      </a:lnTo>
                      <a:lnTo>
                        <a:pt x="136" y="202"/>
                      </a:lnTo>
                      <a:lnTo>
                        <a:pt x="152" y="213"/>
                      </a:lnTo>
                      <a:lnTo>
                        <a:pt x="167" y="221"/>
                      </a:lnTo>
                      <a:lnTo>
                        <a:pt x="177" y="216"/>
                      </a:lnTo>
                      <a:lnTo>
                        <a:pt x="186" y="195"/>
                      </a:lnTo>
                      <a:lnTo>
                        <a:pt x="194" y="194"/>
                      </a:lnTo>
                      <a:lnTo>
                        <a:pt x="209" y="179"/>
                      </a:lnTo>
                      <a:lnTo>
                        <a:pt x="216" y="178"/>
                      </a:lnTo>
                      <a:lnTo>
                        <a:pt x="216" y="186"/>
                      </a:lnTo>
                      <a:lnTo>
                        <a:pt x="223" y="183"/>
                      </a:lnTo>
                      <a:lnTo>
                        <a:pt x="233" y="174"/>
                      </a:lnTo>
                      <a:lnTo>
                        <a:pt x="236" y="164"/>
                      </a:lnTo>
                      <a:lnTo>
                        <a:pt x="231" y="163"/>
                      </a:lnTo>
                      <a:lnTo>
                        <a:pt x="220" y="169"/>
                      </a:lnTo>
                      <a:lnTo>
                        <a:pt x="207" y="153"/>
                      </a:lnTo>
                      <a:lnTo>
                        <a:pt x="202" y="142"/>
                      </a:lnTo>
                      <a:lnTo>
                        <a:pt x="202" y="132"/>
                      </a:lnTo>
                      <a:lnTo>
                        <a:pt x="190" y="110"/>
                      </a:lnTo>
                      <a:lnTo>
                        <a:pt x="179" y="100"/>
                      </a:lnTo>
                      <a:lnTo>
                        <a:pt x="174" y="89"/>
                      </a:lnTo>
                      <a:lnTo>
                        <a:pt x="143" y="60"/>
                      </a:lnTo>
                      <a:lnTo>
                        <a:pt x="141" y="5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任意多边形: 形状 263"/>
                <p:cNvSpPr>
                  <a:spLocks noChangeAspect="1"/>
                </p:cNvSpPr>
                <p:nvPr/>
              </p:nvSpPr>
              <p:spPr bwMode="gray">
                <a:xfrm>
                  <a:off x="1134" y="1234"/>
                  <a:ext cx="117" cy="130"/>
                </a:xfrm>
                <a:custGeom>
                  <a:avLst/>
                  <a:gdLst/>
                  <a:ahLst/>
                  <a:cxnLst>
                    <a:cxn ang="0">
                      <a:pos x="109" y="137"/>
                    </a:cxn>
                    <a:cxn ang="0">
                      <a:pos x="97" y="189"/>
                    </a:cxn>
                    <a:cxn ang="0">
                      <a:pos x="84" y="213"/>
                    </a:cxn>
                    <a:cxn ang="0">
                      <a:pos x="72" y="242"/>
                    </a:cxn>
                    <a:cxn ang="0">
                      <a:pos x="66" y="272"/>
                    </a:cxn>
                    <a:cxn ang="0">
                      <a:pos x="55" y="288"/>
                    </a:cxn>
                    <a:cxn ang="0">
                      <a:pos x="66" y="305"/>
                    </a:cxn>
                    <a:cxn ang="0">
                      <a:pos x="72" y="321"/>
                    </a:cxn>
                    <a:cxn ang="0">
                      <a:pos x="41" y="333"/>
                    </a:cxn>
                    <a:cxn ang="0">
                      <a:pos x="46" y="358"/>
                    </a:cxn>
                    <a:cxn ang="0">
                      <a:pos x="44" y="380"/>
                    </a:cxn>
                    <a:cxn ang="0">
                      <a:pos x="44" y="391"/>
                    </a:cxn>
                    <a:cxn ang="0">
                      <a:pos x="40" y="409"/>
                    </a:cxn>
                    <a:cxn ang="0">
                      <a:pos x="27" y="430"/>
                    </a:cxn>
                    <a:cxn ang="0">
                      <a:pos x="30" y="449"/>
                    </a:cxn>
                    <a:cxn ang="0">
                      <a:pos x="18" y="465"/>
                    </a:cxn>
                    <a:cxn ang="0">
                      <a:pos x="11" y="479"/>
                    </a:cxn>
                    <a:cxn ang="0">
                      <a:pos x="0" y="500"/>
                    </a:cxn>
                    <a:cxn ang="0">
                      <a:pos x="49" y="504"/>
                    </a:cxn>
                    <a:cxn ang="0">
                      <a:pos x="41" y="511"/>
                    </a:cxn>
                    <a:cxn ang="0">
                      <a:pos x="66" y="519"/>
                    </a:cxn>
                    <a:cxn ang="0">
                      <a:pos x="99" y="541"/>
                    </a:cxn>
                    <a:cxn ang="0">
                      <a:pos x="124" y="585"/>
                    </a:cxn>
                    <a:cxn ang="0">
                      <a:pos x="163" y="650"/>
                    </a:cxn>
                    <a:cxn ang="0">
                      <a:pos x="215" y="603"/>
                    </a:cxn>
                    <a:cxn ang="0">
                      <a:pos x="238" y="587"/>
                    </a:cxn>
                    <a:cxn ang="0">
                      <a:pos x="249" y="601"/>
                    </a:cxn>
                    <a:cxn ang="0">
                      <a:pos x="264" y="581"/>
                    </a:cxn>
                    <a:cxn ang="0">
                      <a:pos x="279" y="587"/>
                    </a:cxn>
                    <a:cxn ang="0">
                      <a:pos x="298" y="549"/>
                    </a:cxn>
                    <a:cxn ang="0">
                      <a:pos x="299" y="511"/>
                    </a:cxn>
                    <a:cxn ang="0">
                      <a:pos x="313" y="461"/>
                    </a:cxn>
                    <a:cxn ang="0">
                      <a:pos x="328" y="455"/>
                    </a:cxn>
                    <a:cxn ang="0">
                      <a:pos x="362" y="433"/>
                    </a:cxn>
                    <a:cxn ang="0">
                      <a:pos x="371" y="381"/>
                    </a:cxn>
                    <a:cxn ang="0">
                      <a:pos x="406" y="357"/>
                    </a:cxn>
                    <a:cxn ang="0">
                      <a:pos x="462" y="309"/>
                    </a:cxn>
                    <a:cxn ang="0">
                      <a:pos x="514" y="267"/>
                    </a:cxn>
                    <a:cxn ang="0">
                      <a:pos x="581" y="203"/>
                    </a:cxn>
                    <a:cxn ang="0">
                      <a:pos x="552" y="176"/>
                    </a:cxn>
                    <a:cxn ang="0">
                      <a:pos x="506" y="119"/>
                    </a:cxn>
                    <a:cxn ang="0">
                      <a:pos x="462" y="69"/>
                    </a:cxn>
                    <a:cxn ang="0">
                      <a:pos x="385" y="78"/>
                    </a:cxn>
                    <a:cxn ang="0">
                      <a:pos x="384" y="105"/>
                    </a:cxn>
                    <a:cxn ang="0">
                      <a:pos x="368" y="108"/>
                    </a:cxn>
                    <a:cxn ang="0">
                      <a:pos x="373" y="78"/>
                    </a:cxn>
                    <a:cxn ang="0">
                      <a:pos x="352" y="86"/>
                    </a:cxn>
                    <a:cxn ang="0">
                      <a:pos x="338" y="102"/>
                    </a:cxn>
                    <a:cxn ang="0">
                      <a:pos x="304" y="52"/>
                    </a:cxn>
                    <a:cxn ang="0">
                      <a:pos x="276" y="13"/>
                    </a:cxn>
                    <a:cxn ang="0">
                      <a:pos x="224" y="14"/>
                    </a:cxn>
                    <a:cxn ang="0">
                      <a:pos x="157" y="19"/>
                    </a:cxn>
                    <a:cxn ang="0">
                      <a:pos x="158" y="46"/>
                    </a:cxn>
                    <a:cxn ang="0">
                      <a:pos x="150" y="21"/>
                    </a:cxn>
                    <a:cxn ang="0">
                      <a:pos x="139" y="27"/>
                    </a:cxn>
                    <a:cxn ang="0">
                      <a:pos x="120" y="27"/>
                    </a:cxn>
                    <a:cxn ang="0">
                      <a:pos x="99" y="31"/>
                    </a:cxn>
                    <a:cxn ang="0">
                      <a:pos x="75" y="42"/>
                    </a:cxn>
                    <a:cxn ang="0">
                      <a:pos x="84" y="78"/>
                    </a:cxn>
                  </a:cxnLst>
                  <a:rect l="0" t="0" r="r" b="b"/>
                  <a:pathLst>
                    <a:path w="582" h="653">
                      <a:moveTo>
                        <a:pt x="93" y="117"/>
                      </a:moveTo>
                      <a:lnTo>
                        <a:pt x="100" y="129"/>
                      </a:lnTo>
                      <a:lnTo>
                        <a:pt x="109" y="137"/>
                      </a:lnTo>
                      <a:lnTo>
                        <a:pt x="113" y="148"/>
                      </a:lnTo>
                      <a:lnTo>
                        <a:pt x="105" y="161"/>
                      </a:lnTo>
                      <a:lnTo>
                        <a:pt x="97" y="189"/>
                      </a:lnTo>
                      <a:lnTo>
                        <a:pt x="93" y="198"/>
                      </a:lnTo>
                      <a:lnTo>
                        <a:pt x="84" y="208"/>
                      </a:lnTo>
                      <a:lnTo>
                        <a:pt x="84" y="213"/>
                      </a:lnTo>
                      <a:lnTo>
                        <a:pt x="81" y="225"/>
                      </a:lnTo>
                      <a:lnTo>
                        <a:pt x="76" y="229"/>
                      </a:lnTo>
                      <a:lnTo>
                        <a:pt x="72" y="242"/>
                      </a:lnTo>
                      <a:lnTo>
                        <a:pt x="72" y="251"/>
                      </a:lnTo>
                      <a:lnTo>
                        <a:pt x="65" y="263"/>
                      </a:lnTo>
                      <a:lnTo>
                        <a:pt x="66" y="272"/>
                      </a:lnTo>
                      <a:lnTo>
                        <a:pt x="64" y="275"/>
                      </a:lnTo>
                      <a:lnTo>
                        <a:pt x="60" y="284"/>
                      </a:lnTo>
                      <a:lnTo>
                        <a:pt x="55" y="288"/>
                      </a:lnTo>
                      <a:lnTo>
                        <a:pt x="57" y="299"/>
                      </a:lnTo>
                      <a:lnTo>
                        <a:pt x="64" y="298"/>
                      </a:lnTo>
                      <a:lnTo>
                        <a:pt x="66" y="305"/>
                      </a:lnTo>
                      <a:lnTo>
                        <a:pt x="72" y="309"/>
                      </a:lnTo>
                      <a:lnTo>
                        <a:pt x="73" y="315"/>
                      </a:lnTo>
                      <a:lnTo>
                        <a:pt x="72" y="321"/>
                      </a:lnTo>
                      <a:lnTo>
                        <a:pt x="51" y="331"/>
                      </a:lnTo>
                      <a:lnTo>
                        <a:pt x="43" y="327"/>
                      </a:lnTo>
                      <a:lnTo>
                        <a:pt x="41" y="333"/>
                      </a:lnTo>
                      <a:lnTo>
                        <a:pt x="44" y="342"/>
                      </a:lnTo>
                      <a:lnTo>
                        <a:pt x="46" y="345"/>
                      </a:lnTo>
                      <a:lnTo>
                        <a:pt x="46" y="358"/>
                      </a:lnTo>
                      <a:lnTo>
                        <a:pt x="48" y="359"/>
                      </a:lnTo>
                      <a:lnTo>
                        <a:pt x="48" y="366"/>
                      </a:lnTo>
                      <a:lnTo>
                        <a:pt x="44" y="380"/>
                      </a:lnTo>
                      <a:lnTo>
                        <a:pt x="49" y="377"/>
                      </a:lnTo>
                      <a:lnTo>
                        <a:pt x="50" y="387"/>
                      </a:lnTo>
                      <a:lnTo>
                        <a:pt x="44" y="391"/>
                      </a:lnTo>
                      <a:lnTo>
                        <a:pt x="38" y="400"/>
                      </a:lnTo>
                      <a:lnTo>
                        <a:pt x="45" y="404"/>
                      </a:lnTo>
                      <a:lnTo>
                        <a:pt x="40" y="409"/>
                      </a:lnTo>
                      <a:lnTo>
                        <a:pt x="33" y="406"/>
                      </a:lnTo>
                      <a:lnTo>
                        <a:pt x="27" y="418"/>
                      </a:lnTo>
                      <a:lnTo>
                        <a:pt x="27" y="430"/>
                      </a:lnTo>
                      <a:lnTo>
                        <a:pt x="21" y="435"/>
                      </a:lnTo>
                      <a:lnTo>
                        <a:pt x="22" y="441"/>
                      </a:lnTo>
                      <a:lnTo>
                        <a:pt x="30" y="449"/>
                      </a:lnTo>
                      <a:lnTo>
                        <a:pt x="12" y="455"/>
                      </a:lnTo>
                      <a:lnTo>
                        <a:pt x="17" y="457"/>
                      </a:lnTo>
                      <a:lnTo>
                        <a:pt x="18" y="465"/>
                      </a:lnTo>
                      <a:lnTo>
                        <a:pt x="13" y="463"/>
                      </a:lnTo>
                      <a:lnTo>
                        <a:pt x="10" y="471"/>
                      </a:lnTo>
                      <a:lnTo>
                        <a:pt x="11" y="479"/>
                      </a:lnTo>
                      <a:lnTo>
                        <a:pt x="16" y="482"/>
                      </a:lnTo>
                      <a:lnTo>
                        <a:pt x="8" y="499"/>
                      </a:lnTo>
                      <a:lnTo>
                        <a:pt x="0" y="500"/>
                      </a:lnTo>
                      <a:lnTo>
                        <a:pt x="3" y="509"/>
                      </a:lnTo>
                      <a:lnTo>
                        <a:pt x="30" y="499"/>
                      </a:lnTo>
                      <a:lnTo>
                        <a:pt x="49" y="504"/>
                      </a:lnTo>
                      <a:lnTo>
                        <a:pt x="51" y="509"/>
                      </a:lnTo>
                      <a:lnTo>
                        <a:pt x="41" y="505"/>
                      </a:lnTo>
                      <a:lnTo>
                        <a:pt x="41" y="511"/>
                      </a:lnTo>
                      <a:lnTo>
                        <a:pt x="60" y="522"/>
                      </a:lnTo>
                      <a:lnTo>
                        <a:pt x="66" y="530"/>
                      </a:lnTo>
                      <a:lnTo>
                        <a:pt x="66" y="519"/>
                      </a:lnTo>
                      <a:lnTo>
                        <a:pt x="75" y="520"/>
                      </a:lnTo>
                      <a:lnTo>
                        <a:pt x="75" y="531"/>
                      </a:lnTo>
                      <a:lnTo>
                        <a:pt x="99" y="541"/>
                      </a:lnTo>
                      <a:lnTo>
                        <a:pt x="113" y="560"/>
                      </a:lnTo>
                      <a:lnTo>
                        <a:pt x="116" y="575"/>
                      </a:lnTo>
                      <a:lnTo>
                        <a:pt x="124" y="585"/>
                      </a:lnTo>
                      <a:lnTo>
                        <a:pt x="139" y="632"/>
                      </a:lnTo>
                      <a:lnTo>
                        <a:pt x="151" y="653"/>
                      </a:lnTo>
                      <a:lnTo>
                        <a:pt x="163" y="650"/>
                      </a:lnTo>
                      <a:lnTo>
                        <a:pt x="180" y="628"/>
                      </a:lnTo>
                      <a:lnTo>
                        <a:pt x="194" y="624"/>
                      </a:lnTo>
                      <a:lnTo>
                        <a:pt x="215" y="603"/>
                      </a:lnTo>
                      <a:lnTo>
                        <a:pt x="223" y="592"/>
                      </a:lnTo>
                      <a:lnTo>
                        <a:pt x="229" y="580"/>
                      </a:lnTo>
                      <a:lnTo>
                        <a:pt x="238" y="587"/>
                      </a:lnTo>
                      <a:lnTo>
                        <a:pt x="239" y="592"/>
                      </a:lnTo>
                      <a:lnTo>
                        <a:pt x="238" y="600"/>
                      </a:lnTo>
                      <a:lnTo>
                        <a:pt x="249" y="601"/>
                      </a:lnTo>
                      <a:lnTo>
                        <a:pt x="259" y="600"/>
                      </a:lnTo>
                      <a:lnTo>
                        <a:pt x="263" y="591"/>
                      </a:lnTo>
                      <a:lnTo>
                        <a:pt x="264" y="581"/>
                      </a:lnTo>
                      <a:lnTo>
                        <a:pt x="269" y="590"/>
                      </a:lnTo>
                      <a:lnTo>
                        <a:pt x="272" y="591"/>
                      </a:lnTo>
                      <a:lnTo>
                        <a:pt x="279" y="587"/>
                      </a:lnTo>
                      <a:lnTo>
                        <a:pt x="291" y="575"/>
                      </a:lnTo>
                      <a:lnTo>
                        <a:pt x="298" y="562"/>
                      </a:lnTo>
                      <a:lnTo>
                        <a:pt x="298" y="549"/>
                      </a:lnTo>
                      <a:lnTo>
                        <a:pt x="301" y="542"/>
                      </a:lnTo>
                      <a:lnTo>
                        <a:pt x="298" y="537"/>
                      </a:lnTo>
                      <a:lnTo>
                        <a:pt x="299" y="511"/>
                      </a:lnTo>
                      <a:lnTo>
                        <a:pt x="297" y="501"/>
                      </a:lnTo>
                      <a:lnTo>
                        <a:pt x="310" y="474"/>
                      </a:lnTo>
                      <a:lnTo>
                        <a:pt x="313" y="461"/>
                      </a:lnTo>
                      <a:lnTo>
                        <a:pt x="314" y="449"/>
                      </a:lnTo>
                      <a:lnTo>
                        <a:pt x="317" y="446"/>
                      </a:lnTo>
                      <a:lnTo>
                        <a:pt x="328" y="455"/>
                      </a:lnTo>
                      <a:lnTo>
                        <a:pt x="336" y="446"/>
                      </a:lnTo>
                      <a:lnTo>
                        <a:pt x="346" y="444"/>
                      </a:lnTo>
                      <a:lnTo>
                        <a:pt x="362" y="433"/>
                      </a:lnTo>
                      <a:lnTo>
                        <a:pt x="366" y="412"/>
                      </a:lnTo>
                      <a:lnTo>
                        <a:pt x="371" y="395"/>
                      </a:lnTo>
                      <a:lnTo>
                        <a:pt x="371" y="381"/>
                      </a:lnTo>
                      <a:lnTo>
                        <a:pt x="379" y="370"/>
                      </a:lnTo>
                      <a:lnTo>
                        <a:pt x="392" y="361"/>
                      </a:lnTo>
                      <a:lnTo>
                        <a:pt x="406" y="357"/>
                      </a:lnTo>
                      <a:lnTo>
                        <a:pt x="416" y="343"/>
                      </a:lnTo>
                      <a:lnTo>
                        <a:pt x="438" y="330"/>
                      </a:lnTo>
                      <a:lnTo>
                        <a:pt x="462" y="309"/>
                      </a:lnTo>
                      <a:lnTo>
                        <a:pt x="474" y="304"/>
                      </a:lnTo>
                      <a:lnTo>
                        <a:pt x="481" y="294"/>
                      </a:lnTo>
                      <a:lnTo>
                        <a:pt x="514" y="267"/>
                      </a:lnTo>
                      <a:lnTo>
                        <a:pt x="550" y="251"/>
                      </a:lnTo>
                      <a:lnTo>
                        <a:pt x="582" y="224"/>
                      </a:lnTo>
                      <a:lnTo>
                        <a:pt x="581" y="203"/>
                      </a:lnTo>
                      <a:lnTo>
                        <a:pt x="573" y="198"/>
                      </a:lnTo>
                      <a:lnTo>
                        <a:pt x="561" y="180"/>
                      </a:lnTo>
                      <a:lnTo>
                        <a:pt x="552" y="176"/>
                      </a:lnTo>
                      <a:lnTo>
                        <a:pt x="535" y="150"/>
                      </a:lnTo>
                      <a:lnTo>
                        <a:pt x="512" y="129"/>
                      </a:lnTo>
                      <a:lnTo>
                        <a:pt x="506" y="119"/>
                      </a:lnTo>
                      <a:lnTo>
                        <a:pt x="487" y="95"/>
                      </a:lnTo>
                      <a:lnTo>
                        <a:pt x="478" y="89"/>
                      </a:lnTo>
                      <a:lnTo>
                        <a:pt x="462" y="69"/>
                      </a:lnTo>
                      <a:lnTo>
                        <a:pt x="420" y="59"/>
                      </a:lnTo>
                      <a:lnTo>
                        <a:pt x="390" y="73"/>
                      </a:lnTo>
                      <a:lnTo>
                        <a:pt x="385" y="78"/>
                      </a:lnTo>
                      <a:lnTo>
                        <a:pt x="382" y="86"/>
                      </a:lnTo>
                      <a:lnTo>
                        <a:pt x="389" y="96"/>
                      </a:lnTo>
                      <a:lnTo>
                        <a:pt x="384" y="105"/>
                      </a:lnTo>
                      <a:lnTo>
                        <a:pt x="382" y="115"/>
                      </a:lnTo>
                      <a:lnTo>
                        <a:pt x="371" y="121"/>
                      </a:lnTo>
                      <a:lnTo>
                        <a:pt x="368" y="108"/>
                      </a:lnTo>
                      <a:lnTo>
                        <a:pt x="374" y="101"/>
                      </a:lnTo>
                      <a:lnTo>
                        <a:pt x="374" y="85"/>
                      </a:lnTo>
                      <a:lnTo>
                        <a:pt x="373" y="78"/>
                      </a:lnTo>
                      <a:lnTo>
                        <a:pt x="358" y="75"/>
                      </a:lnTo>
                      <a:lnTo>
                        <a:pt x="352" y="81"/>
                      </a:lnTo>
                      <a:lnTo>
                        <a:pt x="352" y="86"/>
                      </a:lnTo>
                      <a:lnTo>
                        <a:pt x="345" y="92"/>
                      </a:lnTo>
                      <a:lnTo>
                        <a:pt x="340" y="111"/>
                      </a:lnTo>
                      <a:lnTo>
                        <a:pt x="338" y="102"/>
                      </a:lnTo>
                      <a:lnTo>
                        <a:pt x="336" y="90"/>
                      </a:lnTo>
                      <a:lnTo>
                        <a:pt x="345" y="76"/>
                      </a:lnTo>
                      <a:lnTo>
                        <a:pt x="304" y="52"/>
                      </a:lnTo>
                      <a:lnTo>
                        <a:pt x="291" y="33"/>
                      </a:lnTo>
                      <a:lnTo>
                        <a:pt x="279" y="24"/>
                      </a:lnTo>
                      <a:lnTo>
                        <a:pt x="276" y="13"/>
                      </a:lnTo>
                      <a:lnTo>
                        <a:pt x="244" y="0"/>
                      </a:lnTo>
                      <a:lnTo>
                        <a:pt x="231" y="3"/>
                      </a:lnTo>
                      <a:lnTo>
                        <a:pt x="224" y="14"/>
                      </a:lnTo>
                      <a:lnTo>
                        <a:pt x="213" y="9"/>
                      </a:lnTo>
                      <a:lnTo>
                        <a:pt x="197" y="16"/>
                      </a:lnTo>
                      <a:lnTo>
                        <a:pt x="157" y="19"/>
                      </a:lnTo>
                      <a:lnTo>
                        <a:pt x="156" y="24"/>
                      </a:lnTo>
                      <a:lnTo>
                        <a:pt x="158" y="36"/>
                      </a:lnTo>
                      <a:lnTo>
                        <a:pt x="158" y="46"/>
                      </a:lnTo>
                      <a:lnTo>
                        <a:pt x="154" y="36"/>
                      </a:lnTo>
                      <a:lnTo>
                        <a:pt x="151" y="31"/>
                      </a:lnTo>
                      <a:lnTo>
                        <a:pt x="150" y="21"/>
                      </a:lnTo>
                      <a:lnTo>
                        <a:pt x="146" y="19"/>
                      </a:lnTo>
                      <a:lnTo>
                        <a:pt x="141" y="29"/>
                      </a:lnTo>
                      <a:lnTo>
                        <a:pt x="139" y="27"/>
                      </a:lnTo>
                      <a:lnTo>
                        <a:pt x="136" y="20"/>
                      </a:lnTo>
                      <a:lnTo>
                        <a:pt x="120" y="24"/>
                      </a:lnTo>
                      <a:lnTo>
                        <a:pt x="120" y="27"/>
                      </a:lnTo>
                      <a:lnTo>
                        <a:pt x="105" y="24"/>
                      </a:lnTo>
                      <a:lnTo>
                        <a:pt x="99" y="25"/>
                      </a:lnTo>
                      <a:lnTo>
                        <a:pt x="99" y="31"/>
                      </a:lnTo>
                      <a:lnTo>
                        <a:pt x="83" y="33"/>
                      </a:lnTo>
                      <a:lnTo>
                        <a:pt x="70" y="40"/>
                      </a:lnTo>
                      <a:lnTo>
                        <a:pt x="75" y="42"/>
                      </a:lnTo>
                      <a:lnTo>
                        <a:pt x="80" y="63"/>
                      </a:lnTo>
                      <a:lnTo>
                        <a:pt x="93" y="73"/>
                      </a:lnTo>
                      <a:lnTo>
                        <a:pt x="84" y="78"/>
                      </a:lnTo>
                      <a:lnTo>
                        <a:pt x="83" y="89"/>
                      </a:lnTo>
                      <a:lnTo>
                        <a:pt x="93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任意多边形: 形状 264"/>
                <p:cNvSpPr>
                  <a:spLocks noChangeAspect="1"/>
                </p:cNvSpPr>
                <p:nvPr/>
              </p:nvSpPr>
              <p:spPr bwMode="gray">
                <a:xfrm>
                  <a:off x="1210" y="1283"/>
                  <a:ext cx="200" cy="164"/>
                </a:xfrm>
                <a:custGeom>
                  <a:avLst/>
                  <a:gdLst/>
                  <a:ahLst/>
                  <a:cxnLst>
                    <a:cxn ang="0">
                      <a:pos x="126" y="657"/>
                    </a:cxn>
                    <a:cxn ang="0">
                      <a:pos x="169" y="549"/>
                    </a:cxn>
                    <a:cxn ang="0">
                      <a:pos x="358" y="544"/>
                    </a:cxn>
                    <a:cxn ang="0">
                      <a:pos x="368" y="506"/>
                    </a:cxn>
                    <a:cxn ang="0">
                      <a:pos x="282" y="473"/>
                    </a:cxn>
                    <a:cxn ang="0">
                      <a:pos x="101" y="478"/>
                    </a:cxn>
                    <a:cxn ang="0">
                      <a:pos x="62" y="396"/>
                    </a:cxn>
                    <a:cxn ang="0">
                      <a:pos x="178" y="361"/>
                    </a:cxn>
                    <a:cxn ang="0">
                      <a:pos x="133" y="340"/>
                    </a:cxn>
                    <a:cxn ang="0">
                      <a:pos x="79" y="345"/>
                    </a:cxn>
                    <a:cxn ang="0">
                      <a:pos x="47" y="338"/>
                    </a:cxn>
                    <a:cxn ang="0">
                      <a:pos x="29" y="309"/>
                    </a:cxn>
                    <a:cxn ang="0">
                      <a:pos x="52" y="209"/>
                    </a:cxn>
                    <a:cxn ang="0">
                      <a:pos x="46" y="135"/>
                    </a:cxn>
                    <a:cxn ang="0">
                      <a:pos x="239" y="0"/>
                    </a:cxn>
                    <a:cxn ang="0">
                      <a:pos x="272" y="94"/>
                    </a:cxn>
                    <a:cxn ang="0">
                      <a:pos x="244" y="146"/>
                    </a:cxn>
                    <a:cxn ang="0">
                      <a:pos x="300" y="81"/>
                    </a:cxn>
                    <a:cxn ang="0">
                      <a:pos x="406" y="106"/>
                    </a:cxn>
                    <a:cxn ang="0">
                      <a:pos x="415" y="173"/>
                    </a:cxn>
                    <a:cxn ang="0">
                      <a:pos x="446" y="157"/>
                    </a:cxn>
                    <a:cxn ang="0">
                      <a:pos x="486" y="144"/>
                    </a:cxn>
                    <a:cxn ang="0">
                      <a:pos x="503" y="123"/>
                    </a:cxn>
                    <a:cxn ang="0">
                      <a:pos x="504" y="76"/>
                    </a:cxn>
                    <a:cxn ang="0">
                      <a:pos x="546" y="121"/>
                    </a:cxn>
                    <a:cxn ang="0">
                      <a:pos x="570" y="205"/>
                    </a:cxn>
                    <a:cxn ang="0">
                      <a:pos x="606" y="310"/>
                    </a:cxn>
                    <a:cxn ang="0">
                      <a:pos x="627" y="247"/>
                    </a:cxn>
                    <a:cxn ang="0">
                      <a:pos x="617" y="166"/>
                    </a:cxn>
                    <a:cxn ang="0">
                      <a:pos x="600" y="49"/>
                    </a:cxn>
                    <a:cxn ang="0">
                      <a:pos x="602" y="8"/>
                    </a:cxn>
                    <a:cxn ang="0">
                      <a:pos x="669" y="31"/>
                    </a:cxn>
                    <a:cxn ang="0">
                      <a:pos x="691" y="44"/>
                    </a:cxn>
                    <a:cxn ang="0">
                      <a:pos x="751" y="110"/>
                    </a:cxn>
                    <a:cxn ang="0">
                      <a:pos x="766" y="200"/>
                    </a:cxn>
                    <a:cxn ang="0">
                      <a:pos x="805" y="336"/>
                    </a:cxn>
                    <a:cxn ang="0">
                      <a:pos x="815" y="428"/>
                    </a:cxn>
                    <a:cxn ang="0">
                      <a:pos x="881" y="478"/>
                    </a:cxn>
                    <a:cxn ang="0">
                      <a:pos x="963" y="543"/>
                    </a:cxn>
                    <a:cxn ang="0">
                      <a:pos x="999" y="584"/>
                    </a:cxn>
                    <a:cxn ang="0">
                      <a:pos x="961" y="616"/>
                    </a:cxn>
                    <a:cxn ang="0">
                      <a:pos x="934" y="597"/>
                    </a:cxn>
                    <a:cxn ang="0">
                      <a:pos x="906" y="632"/>
                    </a:cxn>
                    <a:cxn ang="0">
                      <a:pos x="880" y="677"/>
                    </a:cxn>
                    <a:cxn ang="0">
                      <a:pos x="940" y="671"/>
                    </a:cxn>
                    <a:cxn ang="0">
                      <a:pos x="933" y="711"/>
                    </a:cxn>
                    <a:cxn ang="0">
                      <a:pos x="949" y="734"/>
                    </a:cxn>
                    <a:cxn ang="0">
                      <a:pos x="893" y="767"/>
                    </a:cxn>
                    <a:cxn ang="0">
                      <a:pos x="809" y="749"/>
                    </a:cxn>
                    <a:cxn ang="0">
                      <a:pos x="758" y="724"/>
                    </a:cxn>
                    <a:cxn ang="0">
                      <a:pos x="697" y="677"/>
                    </a:cxn>
                    <a:cxn ang="0">
                      <a:pos x="655" y="718"/>
                    </a:cxn>
                    <a:cxn ang="0">
                      <a:pos x="521" y="796"/>
                    </a:cxn>
                    <a:cxn ang="0">
                      <a:pos x="425" y="805"/>
                    </a:cxn>
                    <a:cxn ang="0">
                      <a:pos x="320" y="819"/>
                    </a:cxn>
                    <a:cxn ang="0">
                      <a:pos x="300" y="732"/>
                    </a:cxn>
                    <a:cxn ang="0">
                      <a:pos x="230" y="698"/>
                    </a:cxn>
                  </a:cxnLst>
                  <a:rect l="0" t="0" r="r" b="b"/>
                  <a:pathLst>
                    <a:path w="999" h="819">
                      <a:moveTo>
                        <a:pt x="230" y="698"/>
                      </a:moveTo>
                      <a:lnTo>
                        <a:pt x="225" y="704"/>
                      </a:lnTo>
                      <a:lnTo>
                        <a:pt x="203" y="704"/>
                      </a:lnTo>
                      <a:lnTo>
                        <a:pt x="196" y="698"/>
                      </a:lnTo>
                      <a:lnTo>
                        <a:pt x="173" y="697"/>
                      </a:lnTo>
                      <a:lnTo>
                        <a:pt x="137" y="671"/>
                      </a:lnTo>
                      <a:lnTo>
                        <a:pt x="137" y="660"/>
                      </a:lnTo>
                      <a:lnTo>
                        <a:pt x="126" y="657"/>
                      </a:lnTo>
                      <a:lnTo>
                        <a:pt x="118" y="650"/>
                      </a:lnTo>
                      <a:lnTo>
                        <a:pt x="116" y="630"/>
                      </a:lnTo>
                      <a:lnTo>
                        <a:pt x="105" y="622"/>
                      </a:lnTo>
                      <a:lnTo>
                        <a:pt x="101" y="613"/>
                      </a:lnTo>
                      <a:lnTo>
                        <a:pt x="94" y="593"/>
                      </a:lnTo>
                      <a:lnTo>
                        <a:pt x="91" y="581"/>
                      </a:lnTo>
                      <a:lnTo>
                        <a:pt x="112" y="571"/>
                      </a:lnTo>
                      <a:lnTo>
                        <a:pt x="169" y="549"/>
                      </a:lnTo>
                      <a:lnTo>
                        <a:pt x="209" y="539"/>
                      </a:lnTo>
                      <a:lnTo>
                        <a:pt x="232" y="538"/>
                      </a:lnTo>
                      <a:lnTo>
                        <a:pt x="253" y="530"/>
                      </a:lnTo>
                      <a:lnTo>
                        <a:pt x="266" y="528"/>
                      </a:lnTo>
                      <a:lnTo>
                        <a:pt x="279" y="536"/>
                      </a:lnTo>
                      <a:lnTo>
                        <a:pt x="318" y="539"/>
                      </a:lnTo>
                      <a:lnTo>
                        <a:pt x="339" y="546"/>
                      </a:lnTo>
                      <a:lnTo>
                        <a:pt x="358" y="544"/>
                      </a:lnTo>
                      <a:lnTo>
                        <a:pt x="369" y="533"/>
                      </a:lnTo>
                      <a:lnTo>
                        <a:pt x="365" y="526"/>
                      </a:lnTo>
                      <a:lnTo>
                        <a:pt x="365" y="522"/>
                      </a:lnTo>
                      <a:lnTo>
                        <a:pt x="374" y="527"/>
                      </a:lnTo>
                      <a:lnTo>
                        <a:pt x="382" y="525"/>
                      </a:lnTo>
                      <a:lnTo>
                        <a:pt x="381" y="520"/>
                      </a:lnTo>
                      <a:lnTo>
                        <a:pt x="375" y="510"/>
                      </a:lnTo>
                      <a:lnTo>
                        <a:pt x="368" y="506"/>
                      </a:lnTo>
                      <a:lnTo>
                        <a:pt x="348" y="503"/>
                      </a:lnTo>
                      <a:lnTo>
                        <a:pt x="344" y="495"/>
                      </a:lnTo>
                      <a:lnTo>
                        <a:pt x="332" y="495"/>
                      </a:lnTo>
                      <a:lnTo>
                        <a:pt x="317" y="488"/>
                      </a:lnTo>
                      <a:lnTo>
                        <a:pt x="312" y="482"/>
                      </a:lnTo>
                      <a:lnTo>
                        <a:pt x="296" y="479"/>
                      </a:lnTo>
                      <a:lnTo>
                        <a:pt x="289" y="480"/>
                      </a:lnTo>
                      <a:lnTo>
                        <a:pt x="282" y="473"/>
                      </a:lnTo>
                      <a:lnTo>
                        <a:pt x="248" y="479"/>
                      </a:lnTo>
                      <a:lnTo>
                        <a:pt x="196" y="499"/>
                      </a:lnTo>
                      <a:lnTo>
                        <a:pt x="188" y="493"/>
                      </a:lnTo>
                      <a:lnTo>
                        <a:pt x="172" y="493"/>
                      </a:lnTo>
                      <a:lnTo>
                        <a:pt x="162" y="488"/>
                      </a:lnTo>
                      <a:lnTo>
                        <a:pt x="158" y="480"/>
                      </a:lnTo>
                      <a:lnTo>
                        <a:pt x="118" y="489"/>
                      </a:lnTo>
                      <a:lnTo>
                        <a:pt x="101" y="478"/>
                      </a:lnTo>
                      <a:lnTo>
                        <a:pt x="83" y="482"/>
                      </a:lnTo>
                      <a:lnTo>
                        <a:pt x="81" y="476"/>
                      </a:lnTo>
                      <a:lnTo>
                        <a:pt x="81" y="472"/>
                      </a:lnTo>
                      <a:lnTo>
                        <a:pt x="68" y="467"/>
                      </a:lnTo>
                      <a:lnTo>
                        <a:pt x="57" y="452"/>
                      </a:lnTo>
                      <a:lnTo>
                        <a:pt x="46" y="434"/>
                      </a:lnTo>
                      <a:lnTo>
                        <a:pt x="42" y="418"/>
                      </a:lnTo>
                      <a:lnTo>
                        <a:pt x="62" y="396"/>
                      </a:lnTo>
                      <a:lnTo>
                        <a:pt x="83" y="387"/>
                      </a:lnTo>
                      <a:lnTo>
                        <a:pt x="103" y="385"/>
                      </a:lnTo>
                      <a:lnTo>
                        <a:pt x="122" y="377"/>
                      </a:lnTo>
                      <a:lnTo>
                        <a:pt x="142" y="363"/>
                      </a:lnTo>
                      <a:lnTo>
                        <a:pt x="161" y="358"/>
                      </a:lnTo>
                      <a:lnTo>
                        <a:pt x="160" y="361"/>
                      </a:lnTo>
                      <a:lnTo>
                        <a:pt x="165" y="364"/>
                      </a:lnTo>
                      <a:lnTo>
                        <a:pt x="178" y="361"/>
                      </a:lnTo>
                      <a:lnTo>
                        <a:pt x="185" y="358"/>
                      </a:lnTo>
                      <a:lnTo>
                        <a:pt x="181" y="353"/>
                      </a:lnTo>
                      <a:lnTo>
                        <a:pt x="165" y="352"/>
                      </a:lnTo>
                      <a:lnTo>
                        <a:pt x="173" y="342"/>
                      </a:lnTo>
                      <a:lnTo>
                        <a:pt x="187" y="339"/>
                      </a:lnTo>
                      <a:lnTo>
                        <a:pt x="193" y="334"/>
                      </a:lnTo>
                      <a:lnTo>
                        <a:pt x="194" y="329"/>
                      </a:lnTo>
                      <a:lnTo>
                        <a:pt x="133" y="340"/>
                      </a:lnTo>
                      <a:lnTo>
                        <a:pt x="122" y="345"/>
                      </a:lnTo>
                      <a:lnTo>
                        <a:pt x="111" y="347"/>
                      </a:lnTo>
                      <a:lnTo>
                        <a:pt x="105" y="352"/>
                      </a:lnTo>
                      <a:lnTo>
                        <a:pt x="96" y="352"/>
                      </a:lnTo>
                      <a:lnTo>
                        <a:pt x="91" y="348"/>
                      </a:lnTo>
                      <a:lnTo>
                        <a:pt x="90" y="344"/>
                      </a:lnTo>
                      <a:lnTo>
                        <a:pt x="83" y="343"/>
                      </a:lnTo>
                      <a:lnTo>
                        <a:pt x="79" y="345"/>
                      </a:lnTo>
                      <a:lnTo>
                        <a:pt x="83" y="348"/>
                      </a:lnTo>
                      <a:lnTo>
                        <a:pt x="83" y="354"/>
                      </a:lnTo>
                      <a:lnTo>
                        <a:pt x="68" y="354"/>
                      </a:lnTo>
                      <a:lnTo>
                        <a:pt x="64" y="359"/>
                      </a:lnTo>
                      <a:lnTo>
                        <a:pt x="51" y="360"/>
                      </a:lnTo>
                      <a:lnTo>
                        <a:pt x="45" y="355"/>
                      </a:lnTo>
                      <a:lnTo>
                        <a:pt x="43" y="347"/>
                      </a:lnTo>
                      <a:lnTo>
                        <a:pt x="47" y="338"/>
                      </a:lnTo>
                      <a:lnTo>
                        <a:pt x="53" y="333"/>
                      </a:lnTo>
                      <a:lnTo>
                        <a:pt x="69" y="332"/>
                      </a:lnTo>
                      <a:lnTo>
                        <a:pt x="67" y="310"/>
                      </a:lnTo>
                      <a:lnTo>
                        <a:pt x="53" y="313"/>
                      </a:lnTo>
                      <a:lnTo>
                        <a:pt x="41" y="322"/>
                      </a:lnTo>
                      <a:lnTo>
                        <a:pt x="35" y="320"/>
                      </a:lnTo>
                      <a:lnTo>
                        <a:pt x="33" y="311"/>
                      </a:lnTo>
                      <a:lnTo>
                        <a:pt x="29" y="309"/>
                      </a:lnTo>
                      <a:lnTo>
                        <a:pt x="8" y="313"/>
                      </a:lnTo>
                      <a:lnTo>
                        <a:pt x="6" y="304"/>
                      </a:lnTo>
                      <a:lnTo>
                        <a:pt x="2" y="290"/>
                      </a:lnTo>
                      <a:lnTo>
                        <a:pt x="0" y="273"/>
                      </a:lnTo>
                      <a:lnTo>
                        <a:pt x="6" y="256"/>
                      </a:lnTo>
                      <a:lnTo>
                        <a:pt x="22" y="234"/>
                      </a:lnTo>
                      <a:lnTo>
                        <a:pt x="32" y="218"/>
                      </a:lnTo>
                      <a:lnTo>
                        <a:pt x="52" y="209"/>
                      </a:lnTo>
                      <a:lnTo>
                        <a:pt x="53" y="202"/>
                      </a:lnTo>
                      <a:lnTo>
                        <a:pt x="51" y="194"/>
                      </a:lnTo>
                      <a:lnTo>
                        <a:pt x="48" y="189"/>
                      </a:lnTo>
                      <a:lnTo>
                        <a:pt x="36" y="189"/>
                      </a:lnTo>
                      <a:lnTo>
                        <a:pt x="32" y="182"/>
                      </a:lnTo>
                      <a:lnTo>
                        <a:pt x="31" y="165"/>
                      </a:lnTo>
                      <a:lnTo>
                        <a:pt x="36" y="151"/>
                      </a:lnTo>
                      <a:lnTo>
                        <a:pt x="46" y="135"/>
                      </a:lnTo>
                      <a:lnTo>
                        <a:pt x="85" y="94"/>
                      </a:lnTo>
                      <a:lnTo>
                        <a:pt x="122" y="68"/>
                      </a:lnTo>
                      <a:lnTo>
                        <a:pt x="129" y="59"/>
                      </a:lnTo>
                      <a:lnTo>
                        <a:pt x="142" y="55"/>
                      </a:lnTo>
                      <a:lnTo>
                        <a:pt x="148" y="44"/>
                      </a:lnTo>
                      <a:lnTo>
                        <a:pt x="162" y="42"/>
                      </a:lnTo>
                      <a:lnTo>
                        <a:pt x="194" y="22"/>
                      </a:lnTo>
                      <a:lnTo>
                        <a:pt x="239" y="0"/>
                      </a:lnTo>
                      <a:lnTo>
                        <a:pt x="252" y="3"/>
                      </a:lnTo>
                      <a:lnTo>
                        <a:pt x="255" y="10"/>
                      </a:lnTo>
                      <a:lnTo>
                        <a:pt x="261" y="14"/>
                      </a:lnTo>
                      <a:lnTo>
                        <a:pt x="262" y="21"/>
                      </a:lnTo>
                      <a:lnTo>
                        <a:pt x="269" y="31"/>
                      </a:lnTo>
                      <a:lnTo>
                        <a:pt x="272" y="43"/>
                      </a:lnTo>
                      <a:lnTo>
                        <a:pt x="273" y="71"/>
                      </a:lnTo>
                      <a:lnTo>
                        <a:pt x="272" y="94"/>
                      </a:lnTo>
                      <a:lnTo>
                        <a:pt x="259" y="101"/>
                      </a:lnTo>
                      <a:lnTo>
                        <a:pt x="255" y="111"/>
                      </a:lnTo>
                      <a:lnTo>
                        <a:pt x="253" y="117"/>
                      </a:lnTo>
                      <a:lnTo>
                        <a:pt x="255" y="121"/>
                      </a:lnTo>
                      <a:lnTo>
                        <a:pt x="252" y="127"/>
                      </a:lnTo>
                      <a:lnTo>
                        <a:pt x="239" y="133"/>
                      </a:lnTo>
                      <a:lnTo>
                        <a:pt x="237" y="138"/>
                      </a:lnTo>
                      <a:lnTo>
                        <a:pt x="244" y="146"/>
                      </a:lnTo>
                      <a:lnTo>
                        <a:pt x="268" y="126"/>
                      </a:lnTo>
                      <a:lnTo>
                        <a:pt x="274" y="126"/>
                      </a:lnTo>
                      <a:lnTo>
                        <a:pt x="277" y="135"/>
                      </a:lnTo>
                      <a:lnTo>
                        <a:pt x="295" y="127"/>
                      </a:lnTo>
                      <a:lnTo>
                        <a:pt x="300" y="113"/>
                      </a:lnTo>
                      <a:lnTo>
                        <a:pt x="294" y="110"/>
                      </a:lnTo>
                      <a:lnTo>
                        <a:pt x="294" y="97"/>
                      </a:lnTo>
                      <a:lnTo>
                        <a:pt x="300" y="81"/>
                      </a:lnTo>
                      <a:lnTo>
                        <a:pt x="309" y="76"/>
                      </a:lnTo>
                      <a:lnTo>
                        <a:pt x="310" y="69"/>
                      </a:lnTo>
                      <a:lnTo>
                        <a:pt x="315" y="64"/>
                      </a:lnTo>
                      <a:lnTo>
                        <a:pt x="329" y="62"/>
                      </a:lnTo>
                      <a:lnTo>
                        <a:pt x="355" y="80"/>
                      </a:lnTo>
                      <a:lnTo>
                        <a:pt x="388" y="91"/>
                      </a:lnTo>
                      <a:lnTo>
                        <a:pt x="396" y="101"/>
                      </a:lnTo>
                      <a:lnTo>
                        <a:pt x="406" y="106"/>
                      </a:lnTo>
                      <a:lnTo>
                        <a:pt x="415" y="113"/>
                      </a:lnTo>
                      <a:lnTo>
                        <a:pt x="424" y="128"/>
                      </a:lnTo>
                      <a:lnTo>
                        <a:pt x="427" y="145"/>
                      </a:lnTo>
                      <a:lnTo>
                        <a:pt x="408" y="171"/>
                      </a:lnTo>
                      <a:lnTo>
                        <a:pt x="388" y="189"/>
                      </a:lnTo>
                      <a:lnTo>
                        <a:pt x="388" y="192"/>
                      </a:lnTo>
                      <a:lnTo>
                        <a:pt x="406" y="188"/>
                      </a:lnTo>
                      <a:lnTo>
                        <a:pt x="415" y="173"/>
                      </a:lnTo>
                      <a:lnTo>
                        <a:pt x="427" y="166"/>
                      </a:lnTo>
                      <a:lnTo>
                        <a:pt x="425" y="173"/>
                      </a:lnTo>
                      <a:lnTo>
                        <a:pt x="420" y="187"/>
                      </a:lnTo>
                      <a:lnTo>
                        <a:pt x="433" y="192"/>
                      </a:lnTo>
                      <a:lnTo>
                        <a:pt x="435" y="187"/>
                      </a:lnTo>
                      <a:lnTo>
                        <a:pt x="439" y="167"/>
                      </a:lnTo>
                      <a:lnTo>
                        <a:pt x="440" y="161"/>
                      </a:lnTo>
                      <a:lnTo>
                        <a:pt x="446" y="157"/>
                      </a:lnTo>
                      <a:lnTo>
                        <a:pt x="454" y="148"/>
                      </a:lnTo>
                      <a:lnTo>
                        <a:pt x="465" y="150"/>
                      </a:lnTo>
                      <a:lnTo>
                        <a:pt x="472" y="146"/>
                      </a:lnTo>
                      <a:lnTo>
                        <a:pt x="486" y="164"/>
                      </a:lnTo>
                      <a:lnTo>
                        <a:pt x="488" y="157"/>
                      </a:lnTo>
                      <a:lnTo>
                        <a:pt x="486" y="148"/>
                      </a:lnTo>
                      <a:lnTo>
                        <a:pt x="483" y="145"/>
                      </a:lnTo>
                      <a:lnTo>
                        <a:pt x="486" y="144"/>
                      </a:lnTo>
                      <a:lnTo>
                        <a:pt x="494" y="151"/>
                      </a:lnTo>
                      <a:lnTo>
                        <a:pt x="499" y="148"/>
                      </a:lnTo>
                      <a:lnTo>
                        <a:pt x="497" y="138"/>
                      </a:lnTo>
                      <a:lnTo>
                        <a:pt x="484" y="129"/>
                      </a:lnTo>
                      <a:lnTo>
                        <a:pt x="484" y="123"/>
                      </a:lnTo>
                      <a:lnTo>
                        <a:pt x="486" y="122"/>
                      </a:lnTo>
                      <a:lnTo>
                        <a:pt x="498" y="132"/>
                      </a:lnTo>
                      <a:lnTo>
                        <a:pt x="503" y="123"/>
                      </a:lnTo>
                      <a:lnTo>
                        <a:pt x="488" y="103"/>
                      </a:lnTo>
                      <a:lnTo>
                        <a:pt x="481" y="100"/>
                      </a:lnTo>
                      <a:lnTo>
                        <a:pt x="473" y="90"/>
                      </a:lnTo>
                      <a:lnTo>
                        <a:pt x="470" y="78"/>
                      </a:lnTo>
                      <a:lnTo>
                        <a:pt x="468" y="68"/>
                      </a:lnTo>
                      <a:lnTo>
                        <a:pt x="477" y="67"/>
                      </a:lnTo>
                      <a:lnTo>
                        <a:pt x="494" y="71"/>
                      </a:lnTo>
                      <a:lnTo>
                        <a:pt x="504" y="76"/>
                      </a:lnTo>
                      <a:lnTo>
                        <a:pt x="508" y="87"/>
                      </a:lnTo>
                      <a:lnTo>
                        <a:pt x="519" y="86"/>
                      </a:lnTo>
                      <a:lnTo>
                        <a:pt x="519" y="92"/>
                      </a:lnTo>
                      <a:lnTo>
                        <a:pt x="526" y="108"/>
                      </a:lnTo>
                      <a:lnTo>
                        <a:pt x="533" y="113"/>
                      </a:lnTo>
                      <a:lnTo>
                        <a:pt x="540" y="111"/>
                      </a:lnTo>
                      <a:lnTo>
                        <a:pt x="546" y="117"/>
                      </a:lnTo>
                      <a:lnTo>
                        <a:pt x="546" y="121"/>
                      </a:lnTo>
                      <a:lnTo>
                        <a:pt x="554" y="127"/>
                      </a:lnTo>
                      <a:lnTo>
                        <a:pt x="553" y="133"/>
                      </a:lnTo>
                      <a:lnTo>
                        <a:pt x="551" y="135"/>
                      </a:lnTo>
                      <a:lnTo>
                        <a:pt x="560" y="139"/>
                      </a:lnTo>
                      <a:lnTo>
                        <a:pt x="568" y="155"/>
                      </a:lnTo>
                      <a:lnTo>
                        <a:pt x="567" y="186"/>
                      </a:lnTo>
                      <a:lnTo>
                        <a:pt x="568" y="197"/>
                      </a:lnTo>
                      <a:lnTo>
                        <a:pt x="570" y="205"/>
                      </a:lnTo>
                      <a:lnTo>
                        <a:pt x="575" y="214"/>
                      </a:lnTo>
                      <a:lnTo>
                        <a:pt x="578" y="243"/>
                      </a:lnTo>
                      <a:lnTo>
                        <a:pt x="592" y="258"/>
                      </a:lnTo>
                      <a:lnTo>
                        <a:pt x="585" y="273"/>
                      </a:lnTo>
                      <a:lnTo>
                        <a:pt x="585" y="295"/>
                      </a:lnTo>
                      <a:lnTo>
                        <a:pt x="591" y="296"/>
                      </a:lnTo>
                      <a:lnTo>
                        <a:pt x="600" y="311"/>
                      </a:lnTo>
                      <a:lnTo>
                        <a:pt x="606" y="310"/>
                      </a:lnTo>
                      <a:lnTo>
                        <a:pt x="608" y="301"/>
                      </a:lnTo>
                      <a:lnTo>
                        <a:pt x="616" y="297"/>
                      </a:lnTo>
                      <a:lnTo>
                        <a:pt x="622" y="295"/>
                      </a:lnTo>
                      <a:lnTo>
                        <a:pt x="629" y="285"/>
                      </a:lnTo>
                      <a:lnTo>
                        <a:pt x="630" y="274"/>
                      </a:lnTo>
                      <a:lnTo>
                        <a:pt x="639" y="270"/>
                      </a:lnTo>
                      <a:lnTo>
                        <a:pt x="639" y="264"/>
                      </a:lnTo>
                      <a:lnTo>
                        <a:pt x="627" y="247"/>
                      </a:lnTo>
                      <a:lnTo>
                        <a:pt x="624" y="236"/>
                      </a:lnTo>
                      <a:lnTo>
                        <a:pt x="624" y="225"/>
                      </a:lnTo>
                      <a:lnTo>
                        <a:pt x="619" y="220"/>
                      </a:lnTo>
                      <a:lnTo>
                        <a:pt x="617" y="203"/>
                      </a:lnTo>
                      <a:lnTo>
                        <a:pt x="614" y="187"/>
                      </a:lnTo>
                      <a:lnTo>
                        <a:pt x="618" y="186"/>
                      </a:lnTo>
                      <a:lnTo>
                        <a:pt x="617" y="177"/>
                      </a:lnTo>
                      <a:lnTo>
                        <a:pt x="617" y="166"/>
                      </a:lnTo>
                      <a:lnTo>
                        <a:pt x="613" y="160"/>
                      </a:lnTo>
                      <a:lnTo>
                        <a:pt x="612" y="139"/>
                      </a:lnTo>
                      <a:lnTo>
                        <a:pt x="610" y="121"/>
                      </a:lnTo>
                      <a:lnTo>
                        <a:pt x="605" y="103"/>
                      </a:lnTo>
                      <a:lnTo>
                        <a:pt x="597" y="68"/>
                      </a:lnTo>
                      <a:lnTo>
                        <a:pt x="595" y="62"/>
                      </a:lnTo>
                      <a:lnTo>
                        <a:pt x="599" y="62"/>
                      </a:lnTo>
                      <a:lnTo>
                        <a:pt x="600" y="49"/>
                      </a:lnTo>
                      <a:lnTo>
                        <a:pt x="596" y="49"/>
                      </a:lnTo>
                      <a:lnTo>
                        <a:pt x="592" y="38"/>
                      </a:lnTo>
                      <a:lnTo>
                        <a:pt x="596" y="33"/>
                      </a:lnTo>
                      <a:lnTo>
                        <a:pt x="606" y="33"/>
                      </a:lnTo>
                      <a:lnTo>
                        <a:pt x="608" y="27"/>
                      </a:lnTo>
                      <a:lnTo>
                        <a:pt x="597" y="16"/>
                      </a:lnTo>
                      <a:lnTo>
                        <a:pt x="599" y="8"/>
                      </a:lnTo>
                      <a:lnTo>
                        <a:pt x="602" y="8"/>
                      </a:lnTo>
                      <a:lnTo>
                        <a:pt x="602" y="3"/>
                      </a:lnTo>
                      <a:lnTo>
                        <a:pt x="608" y="3"/>
                      </a:lnTo>
                      <a:lnTo>
                        <a:pt x="630" y="9"/>
                      </a:lnTo>
                      <a:lnTo>
                        <a:pt x="632" y="15"/>
                      </a:lnTo>
                      <a:lnTo>
                        <a:pt x="650" y="33"/>
                      </a:lnTo>
                      <a:lnTo>
                        <a:pt x="665" y="40"/>
                      </a:lnTo>
                      <a:lnTo>
                        <a:pt x="667" y="37"/>
                      </a:lnTo>
                      <a:lnTo>
                        <a:pt x="669" y="31"/>
                      </a:lnTo>
                      <a:lnTo>
                        <a:pt x="662" y="28"/>
                      </a:lnTo>
                      <a:lnTo>
                        <a:pt x="661" y="21"/>
                      </a:lnTo>
                      <a:lnTo>
                        <a:pt x="661" y="15"/>
                      </a:lnTo>
                      <a:lnTo>
                        <a:pt x="666" y="14"/>
                      </a:lnTo>
                      <a:lnTo>
                        <a:pt x="676" y="19"/>
                      </a:lnTo>
                      <a:lnTo>
                        <a:pt x="678" y="25"/>
                      </a:lnTo>
                      <a:lnTo>
                        <a:pt x="687" y="28"/>
                      </a:lnTo>
                      <a:lnTo>
                        <a:pt x="691" y="44"/>
                      </a:lnTo>
                      <a:lnTo>
                        <a:pt x="696" y="52"/>
                      </a:lnTo>
                      <a:lnTo>
                        <a:pt x="720" y="67"/>
                      </a:lnTo>
                      <a:lnTo>
                        <a:pt x="720" y="74"/>
                      </a:lnTo>
                      <a:lnTo>
                        <a:pt x="734" y="81"/>
                      </a:lnTo>
                      <a:lnTo>
                        <a:pt x="741" y="91"/>
                      </a:lnTo>
                      <a:lnTo>
                        <a:pt x="742" y="96"/>
                      </a:lnTo>
                      <a:lnTo>
                        <a:pt x="750" y="102"/>
                      </a:lnTo>
                      <a:lnTo>
                        <a:pt x="751" y="110"/>
                      </a:lnTo>
                      <a:lnTo>
                        <a:pt x="745" y="123"/>
                      </a:lnTo>
                      <a:lnTo>
                        <a:pt x="751" y="123"/>
                      </a:lnTo>
                      <a:lnTo>
                        <a:pt x="756" y="140"/>
                      </a:lnTo>
                      <a:lnTo>
                        <a:pt x="756" y="151"/>
                      </a:lnTo>
                      <a:lnTo>
                        <a:pt x="755" y="156"/>
                      </a:lnTo>
                      <a:lnTo>
                        <a:pt x="758" y="166"/>
                      </a:lnTo>
                      <a:lnTo>
                        <a:pt x="759" y="177"/>
                      </a:lnTo>
                      <a:lnTo>
                        <a:pt x="766" y="200"/>
                      </a:lnTo>
                      <a:lnTo>
                        <a:pt x="768" y="246"/>
                      </a:lnTo>
                      <a:lnTo>
                        <a:pt x="771" y="250"/>
                      </a:lnTo>
                      <a:lnTo>
                        <a:pt x="775" y="273"/>
                      </a:lnTo>
                      <a:lnTo>
                        <a:pt x="791" y="294"/>
                      </a:lnTo>
                      <a:lnTo>
                        <a:pt x="799" y="306"/>
                      </a:lnTo>
                      <a:lnTo>
                        <a:pt x="804" y="322"/>
                      </a:lnTo>
                      <a:lnTo>
                        <a:pt x="802" y="329"/>
                      </a:lnTo>
                      <a:lnTo>
                        <a:pt x="805" y="336"/>
                      </a:lnTo>
                      <a:lnTo>
                        <a:pt x="806" y="353"/>
                      </a:lnTo>
                      <a:lnTo>
                        <a:pt x="804" y="353"/>
                      </a:lnTo>
                      <a:lnTo>
                        <a:pt x="796" y="358"/>
                      </a:lnTo>
                      <a:lnTo>
                        <a:pt x="798" y="383"/>
                      </a:lnTo>
                      <a:lnTo>
                        <a:pt x="794" y="396"/>
                      </a:lnTo>
                      <a:lnTo>
                        <a:pt x="798" y="409"/>
                      </a:lnTo>
                      <a:lnTo>
                        <a:pt x="812" y="419"/>
                      </a:lnTo>
                      <a:lnTo>
                        <a:pt x="815" y="428"/>
                      </a:lnTo>
                      <a:lnTo>
                        <a:pt x="829" y="455"/>
                      </a:lnTo>
                      <a:lnTo>
                        <a:pt x="847" y="460"/>
                      </a:lnTo>
                      <a:lnTo>
                        <a:pt x="854" y="479"/>
                      </a:lnTo>
                      <a:lnTo>
                        <a:pt x="860" y="483"/>
                      </a:lnTo>
                      <a:lnTo>
                        <a:pt x="870" y="484"/>
                      </a:lnTo>
                      <a:lnTo>
                        <a:pt x="876" y="492"/>
                      </a:lnTo>
                      <a:lnTo>
                        <a:pt x="881" y="487"/>
                      </a:lnTo>
                      <a:lnTo>
                        <a:pt x="881" y="478"/>
                      </a:lnTo>
                      <a:lnTo>
                        <a:pt x="885" y="476"/>
                      </a:lnTo>
                      <a:lnTo>
                        <a:pt x="896" y="480"/>
                      </a:lnTo>
                      <a:lnTo>
                        <a:pt x="901" y="485"/>
                      </a:lnTo>
                      <a:lnTo>
                        <a:pt x="898" y="494"/>
                      </a:lnTo>
                      <a:lnTo>
                        <a:pt x="938" y="531"/>
                      </a:lnTo>
                      <a:lnTo>
                        <a:pt x="946" y="536"/>
                      </a:lnTo>
                      <a:lnTo>
                        <a:pt x="958" y="536"/>
                      </a:lnTo>
                      <a:lnTo>
                        <a:pt x="963" y="543"/>
                      </a:lnTo>
                      <a:lnTo>
                        <a:pt x="962" y="552"/>
                      </a:lnTo>
                      <a:lnTo>
                        <a:pt x="963" y="560"/>
                      </a:lnTo>
                      <a:lnTo>
                        <a:pt x="972" y="562"/>
                      </a:lnTo>
                      <a:lnTo>
                        <a:pt x="978" y="558"/>
                      </a:lnTo>
                      <a:lnTo>
                        <a:pt x="981" y="562"/>
                      </a:lnTo>
                      <a:lnTo>
                        <a:pt x="989" y="558"/>
                      </a:lnTo>
                      <a:lnTo>
                        <a:pt x="994" y="560"/>
                      </a:lnTo>
                      <a:lnTo>
                        <a:pt x="999" y="584"/>
                      </a:lnTo>
                      <a:lnTo>
                        <a:pt x="994" y="596"/>
                      </a:lnTo>
                      <a:lnTo>
                        <a:pt x="997" y="622"/>
                      </a:lnTo>
                      <a:lnTo>
                        <a:pt x="992" y="635"/>
                      </a:lnTo>
                      <a:lnTo>
                        <a:pt x="984" y="638"/>
                      </a:lnTo>
                      <a:lnTo>
                        <a:pt x="977" y="635"/>
                      </a:lnTo>
                      <a:lnTo>
                        <a:pt x="967" y="617"/>
                      </a:lnTo>
                      <a:lnTo>
                        <a:pt x="967" y="595"/>
                      </a:lnTo>
                      <a:lnTo>
                        <a:pt x="961" y="616"/>
                      </a:lnTo>
                      <a:lnTo>
                        <a:pt x="958" y="635"/>
                      </a:lnTo>
                      <a:lnTo>
                        <a:pt x="956" y="640"/>
                      </a:lnTo>
                      <a:lnTo>
                        <a:pt x="952" y="629"/>
                      </a:lnTo>
                      <a:lnTo>
                        <a:pt x="946" y="627"/>
                      </a:lnTo>
                      <a:lnTo>
                        <a:pt x="944" y="633"/>
                      </a:lnTo>
                      <a:lnTo>
                        <a:pt x="938" y="623"/>
                      </a:lnTo>
                      <a:lnTo>
                        <a:pt x="934" y="611"/>
                      </a:lnTo>
                      <a:lnTo>
                        <a:pt x="934" y="597"/>
                      </a:lnTo>
                      <a:lnTo>
                        <a:pt x="931" y="605"/>
                      </a:lnTo>
                      <a:lnTo>
                        <a:pt x="925" y="606"/>
                      </a:lnTo>
                      <a:lnTo>
                        <a:pt x="924" y="602"/>
                      </a:lnTo>
                      <a:lnTo>
                        <a:pt x="918" y="617"/>
                      </a:lnTo>
                      <a:lnTo>
                        <a:pt x="914" y="617"/>
                      </a:lnTo>
                      <a:lnTo>
                        <a:pt x="902" y="624"/>
                      </a:lnTo>
                      <a:lnTo>
                        <a:pt x="902" y="632"/>
                      </a:lnTo>
                      <a:lnTo>
                        <a:pt x="906" y="632"/>
                      </a:lnTo>
                      <a:lnTo>
                        <a:pt x="907" y="656"/>
                      </a:lnTo>
                      <a:lnTo>
                        <a:pt x="899" y="657"/>
                      </a:lnTo>
                      <a:lnTo>
                        <a:pt x="895" y="652"/>
                      </a:lnTo>
                      <a:lnTo>
                        <a:pt x="881" y="651"/>
                      </a:lnTo>
                      <a:lnTo>
                        <a:pt x="874" y="654"/>
                      </a:lnTo>
                      <a:lnTo>
                        <a:pt x="872" y="657"/>
                      </a:lnTo>
                      <a:lnTo>
                        <a:pt x="879" y="670"/>
                      </a:lnTo>
                      <a:lnTo>
                        <a:pt x="880" y="677"/>
                      </a:lnTo>
                      <a:lnTo>
                        <a:pt x="877" y="694"/>
                      </a:lnTo>
                      <a:lnTo>
                        <a:pt x="879" y="700"/>
                      </a:lnTo>
                      <a:lnTo>
                        <a:pt x="888" y="681"/>
                      </a:lnTo>
                      <a:lnTo>
                        <a:pt x="902" y="672"/>
                      </a:lnTo>
                      <a:lnTo>
                        <a:pt x="906" y="663"/>
                      </a:lnTo>
                      <a:lnTo>
                        <a:pt x="929" y="662"/>
                      </a:lnTo>
                      <a:lnTo>
                        <a:pt x="931" y="668"/>
                      </a:lnTo>
                      <a:lnTo>
                        <a:pt x="940" y="671"/>
                      </a:lnTo>
                      <a:lnTo>
                        <a:pt x="936" y="677"/>
                      </a:lnTo>
                      <a:lnTo>
                        <a:pt x="935" y="684"/>
                      </a:lnTo>
                      <a:lnTo>
                        <a:pt x="929" y="691"/>
                      </a:lnTo>
                      <a:lnTo>
                        <a:pt x="930" y="695"/>
                      </a:lnTo>
                      <a:lnTo>
                        <a:pt x="925" y="694"/>
                      </a:lnTo>
                      <a:lnTo>
                        <a:pt x="923" y="700"/>
                      </a:lnTo>
                      <a:lnTo>
                        <a:pt x="927" y="710"/>
                      </a:lnTo>
                      <a:lnTo>
                        <a:pt x="933" y="711"/>
                      </a:lnTo>
                      <a:lnTo>
                        <a:pt x="935" y="700"/>
                      </a:lnTo>
                      <a:lnTo>
                        <a:pt x="947" y="706"/>
                      </a:lnTo>
                      <a:lnTo>
                        <a:pt x="958" y="708"/>
                      </a:lnTo>
                      <a:lnTo>
                        <a:pt x="961" y="719"/>
                      </a:lnTo>
                      <a:lnTo>
                        <a:pt x="960" y="727"/>
                      </a:lnTo>
                      <a:lnTo>
                        <a:pt x="954" y="729"/>
                      </a:lnTo>
                      <a:lnTo>
                        <a:pt x="951" y="726"/>
                      </a:lnTo>
                      <a:lnTo>
                        <a:pt x="949" y="734"/>
                      </a:lnTo>
                      <a:lnTo>
                        <a:pt x="944" y="740"/>
                      </a:lnTo>
                      <a:lnTo>
                        <a:pt x="944" y="745"/>
                      </a:lnTo>
                      <a:lnTo>
                        <a:pt x="936" y="743"/>
                      </a:lnTo>
                      <a:lnTo>
                        <a:pt x="917" y="751"/>
                      </a:lnTo>
                      <a:lnTo>
                        <a:pt x="914" y="761"/>
                      </a:lnTo>
                      <a:lnTo>
                        <a:pt x="901" y="761"/>
                      </a:lnTo>
                      <a:lnTo>
                        <a:pt x="895" y="757"/>
                      </a:lnTo>
                      <a:lnTo>
                        <a:pt x="893" y="767"/>
                      </a:lnTo>
                      <a:lnTo>
                        <a:pt x="887" y="770"/>
                      </a:lnTo>
                      <a:lnTo>
                        <a:pt x="885" y="774"/>
                      </a:lnTo>
                      <a:lnTo>
                        <a:pt x="876" y="769"/>
                      </a:lnTo>
                      <a:lnTo>
                        <a:pt x="861" y="775"/>
                      </a:lnTo>
                      <a:lnTo>
                        <a:pt x="836" y="769"/>
                      </a:lnTo>
                      <a:lnTo>
                        <a:pt x="831" y="761"/>
                      </a:lnTo>
                      <a:lnTo>
                        <a:pt x="814" y="756"/>
                      </a:lnTo>
                      <a:lnTo>
                        <a:pt x="809" y="749"/>
                      </a:lnTo>
                      <a:lnTo>
                        <a:pt x="800" y="749"/>
                      </a:lnTo>
                      <a:lnTo>
                        <a:pt x="795" y="758"/>
                      </a:lnTo>
                      <a:lnTo>
                        <a:pt x="771" y="754"/>
                      </a:lnTo>
                      <a:lnTo>
                        <a:pt x="758" y="749"/>
                      </a:lnTo>
                      <a:lnTo>
                        <a:pt x="757" y="742"/>
                      </a:lnTo>
                      <a:lnTo>
                        <a:pt x="773" y="726"/>
                      </a:lnTo>
                      <a:lnTo>
                        <a:pt x="768" y="720"/>
                      </a:lnTo>
                      <a:lnTo>
                        <a:pt x="758" y="724"/>
                      </a:lnTo>
                      <a:lnTo>
                        <a:pt x="742" y="722"/>
                      </a:lnTo>
                      <a:lnTo>
                        <a:pt x="740" y="715"/>
                      </a:lnTo>
                      <a:lnTo>
                        <a:pt x="726" y="711"/>
                      </a:lnTo>
                      <a:lnTo>
                        <a:pt x="721" y="714"/>
                      </a:lnTo>
                      <a:lnTo>
                        <a:pt x="697" y="710"/>
                      </a:lnTo>
                      <a:lnTo>
                        <a:pt x="696" y="700"/>
                      </a:lnTo>
                      <a:lnTo>
                        <a:pt x="699" y="693"/>
                      </a:lnTo>
                      <a:lnTo>
                        <a:pt x="697" y="677"/>
                      </a:lnTo>
                      <a:lnTo>
                        <a:pt x="693" y="666"/>
                      </a:lnTo>
                      <a:lnTo>
                        <a:pt x="682" y="662"/>
                      </a:lnTo>
                      <a:lnTo>
                        <a:pt x="678" y="670"/>
                      </a:lnTo>
                      <a:lnTo>
                        <a:pt x="673" y="678"/>
                      </a:lnTo>
                      <a:lnTo>
                        <a:pt x="660" y="684"/>
                      </a:lnTo>
                      <a:lnTo>
                        <a:pt x="665" y="702"/>
                      </a:lnTo>
                      <a:lnTo>
                        <a:pt x="665" y="710"/>
                      </a:lnTo>
                      <a:lnTo>
                        <a:pt x="655" y="718"/>
                      </a:lnTo>
                      <a:lnTo>
                        <a:pt x="639" y="741"/>
                      </a:lnTo>
                      <a:lnTo>
                        <a:pt x="612" y="748"/>
                      </a:lnTo>
                      <a:lnTo>
                        <a:pt x="572" y="748"/>
                      </a:lnTo>
                      <a:lnTo>
                        <a:pt x="578" y="753"/>
                      </a:lnTo>
                      <a:lnTo>
                        <a:pt x="567" y="770"/>
                      </a:lnTo>
                      <a:lnTo>
                        <a:pt x="552" y="781"/>
                      </a:lnTo>
                      <a:lnTo>
                        <a:pt x="535" y="788"/>
                      </a:lnTo>
                      <a:lnTo>
                        <a:pt x="521" y="796"/>
                      </a:lnTo>
                      <a:lnTo>
                        <a:pt x="503" y="799"/>
                      </a:lnTo>
                      <a:lnTo>
                        <a:pt x="495" y="795"/>
                      </a:lnTo>
                      <a:lnTo>
                        <a:pt x="482" y="801"/>
                      </a:lnTo>
                      <a:lnTo>
                        <a:pt x="467" y="797"/>
                      </a:lnTo>
                      <a:lnTo>
                        <a:pt x="460" y="802"/>
                      </a:lnTo>
                      <a:lnTo>
                        <a:pt x="455" y="796"/>
                      </a:lnTo>
                      <a:lnTo>
                        <a:pt x="440" y="802"/>
                      </a:lnTo>
                      <a:lnTo>
                        <a:pt x="425" y="805"/>
                      </a:lnTo>
                      <a:lnTo>
                        <a:pt x="423" y="807"/>
                      </a:lnTo>
                      <a:lnTo>
                        <a:pt x="430" y="807"/>
                      </a:lnTo>
                      <a:lnTo>
                        <a:pt x="429" y="812"/>
                      </a:lnTo>
                      <a:lnTo>
                        <a:pt x="415" y="812"/>
                      </a:lnTo>
                      <a:lnTo>
                        <a:pt x="393" y="818"/>
                      </a:lnTo>
                      <a:lnTo>
                        <a:pt x="387" y="815"/>
                      </a:lnTo>
                      <a:lnTo>
                        <a:pt x="369" y="815"/>
                      </a:lnTo>
                      <a:lnTo>
                        <a:pt x="320" y="819"/>
                      </a:lnTo>
                      <a:lnTo>
                        <a:pt x="321" y="816"/>
                      </a:lnTo>
                      <a:lnTo>
                        <a:pt x="332" y="807"/>
                      </a:lnTo>
                      <a:lnTo>
                        <a:pt x="314" y="796"/>
                      </a:lnTo>
                      <a:lnTo>
                        <a:pt x="305" y="783"/>
                      </a:lnTo>
                      <a:lnTo>
                        <a:pt x="301" y="770"/>
                      </a:lnTo>
                      <a:lnTo>
                        <a:pt x="296" y="758"/>
                      </a:lnTo>
                      <a:lnTo>
                        <a:pt x="296" y="743"/>
                      </a:lnTo>
                      <a:lnTo>
                        <a:pt x="300" y="732"/>
                      </a:lnTo>
                      <a:lnTo>
                        <a:pt x="300" y="729"/>
                      </a:lnTo>
                      <a:lnTo>
                        <a:pt x="291" y="724"/>
                      </a:lnTo>
                      <a:lnTo>
                        <a:pt x="290" y="719"/>
                      </a:lnTo>
                      <a:lnTo>
                        <a:pt x="287" y="713"/>
                      </a:lnTo>
                      <a:lnTo>
                        <a:pt x="277" y="706"/>
                      </a:lnTo>
                      <a:lnTo>
                        <a:pt x="277" y="702"/>
                      </a:lnTo>
                      <a:lnTo>
                        <a:pt x="259" y="697"/>
                      </a:lnTo>
                      <a:lnTo>
                        <a:pt x="230" y="69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任意多边形: 形状 265"/>
                <p:cNvSpPr>
                  <a:spLocks noChangeAspect="1"/>
                </p:cNvSpPr>
                <p:nvPr/>
              </p:nvSpPr>
              <p:spPr bwMode="gray">
                <a:xfrm>
                  <a:off x="1342" y="1267"/>
                  <a:ext cx="27" cy="34"/>
                </a:xfrm>
                <a:custGeom>
                  <a:avLst/>
                  <a:gdLst/>
                  <a:ahLst/>
                  <a:cxnLst>
                    <a:cxn ang="0">
                      <a:pos x="114" y="130"/>
                    </a:cxn>
                    <a:cxn ang="0">
                      <a:pos x="114" y="121"/>
                    </a:cxn>
                    <a:cxn ang="0">
                      <a:pos x="118" y="111"/>
                    </a:cxn>
                    <a:cxn ang="0">
                      <a:pos x="127" y="95"/>
                    </a:cxn>
                    <a:cxn ang="0">
                      <a:pos x="132" y="76"/>
                    </a:cxn>
                    <a:cxn ang="0">
                      <a:pos x="135" y="59"/>
                    </a:cxn>
                    <a:cxn ang="0">
                      <a:pos x="135" y="46"/>
                    </a:cxn>
                    <a:cxn ang="0">
                      <a:pos x="137" y="39"/>
                    </a:cxn>
                    <a:cxn ang="0">
                      <a:pos x="134" y="29"/>
                    </a:cxn>
                    <a:cxn ang="0">
                      <a:pos x="126" y="28"/>
                    </a:cxn>
                    <a:cxn ang="0">
                      <a:pos x="120" y="16"/>
                    </a:cxn>
                    <a:cxn ang="0">
                      <a:pos x="99" y="2"/>
                    </a:cxn>
                    <a:cxn ang="0">
                      <a:pos x="88" y="0"/>
                    </a:cxn>
                    <a:cxn ang="0">
                      <a:pos x="69" y="6"/>
                    </a:cxn>
                    <a:cxn ang="0">
                      <a:pos x="34" y="6"/>
                    </a:cxn>
                    <a:cxn ang="0">
                      <a:pos x="23" y="12"/>
                    </a:cxn>
                    <a:cxn ang="0">
                      <a:pos x="13" y="32"/>
                    </a:cxn>
                    <a:cxn ang="0">
                      <a:pos x="2" y="48"/>
                    </a:cxn>
                    <a:cxn ang="0">
                      <a:pos x="0" y="57"/>
                    </a:cxn>
                    <a:cxn ang="0">
                      <a:pos x="26" y="71"/>
                    </a:cxn>
                    <a:cxn ang="0">
                      <a:pos x="32" y="81"/>
                    </a:cxn>
                    <a:cxn ang="0">
                      <a:pos x="44" y="92"/>
                    </a:cxn>
                    <a:cxn ang="0">
                      <a:pos x="54" y="109"/>
                    </a:cxn>
                    <a:cxn ang="0">
                      <a:pos x="60" y="115"/>
                    </a:cxn>
                    <a:cxn ang="0">
                      <a:pos x="71" y="132"/>
                    </a:cxn>
                    <a:cxn ang="0">
                      <a:pos x="72" y="141"/>
                    </a:cxn>
                    <a:cxn ang="0">
                      <a:pos x="93" y="167"/>
                    </a:cxn>
                    <a:cxn ang="0">
                      <a:pos x="96" y="163"/>
                    </a:cxn>
                    <a:cxn ang="0">
                      <a:pos x="96" y="158"/>
                    </a:cxn>
                    <a:cxn ang="0">
                      <a:pos x="100" y="158"/>
                    </a:cxn>
                    <a:cxn ang="0">
                      <a:pos x="110" y="145"/>
                    </a:cxn>
                    <a:cxn ang="0">
                      <a:pos x="114" y="136"/>
                    </a:cxn>
                    <a:cxn ang="0">
                      <a:pos x="114" y="130"/>
                    </a:cxn>
                  </a:cxnLst>
                  <a:rect l="0" t="0" r="r" b="b"/>
                  <a:pathLst>
                    <a:path w="137" h="167">
                      <a:moveTo>
                        <a:pt x="114" y="130"/>
                      </a:moveTo>
                      <a:lnTo>
                        <a:pt x="114" y="121"/>
                      </a:lnTo>
                      <a:lnTo>
                        <a:pt x="118" y="111"/>
                      </a:lnTo>
                      <a:lnTo>
                        <a:pt x="127" y="95"/>
                      </a:lnTo>
                      <a:lnTo>
                        <a:pt x="132" y="76"/>
                      </a:lnTo>
                      <a:lnTo>
                        <a:pt x="135" y="59"/>
                      </a:lnTo>
                      <a:lnTo>
                        <a:pt x="135" y="46"/>
                      </a:lnTo>
                      <a:lnTo>
                        <a:pt x="137" y="39"/>
                      </a:lnTo>
                      <a:lnTo>
                        <a:pt x="134" y="29"/>
                      </a:lnTo>
                      <a:lnTo>
                        <a:pt x="126" y="28"/>
                      </a:lnTo>
                      <a:lnTo>
                        <a:pt x="120" y="16"/>
                      </a:lnTo>
                      <a:lnTo>
                        <a:pt x="99" y="2"/>
                      </a:lnTo>
                      <a:lnTo>
                        <a:pt x="88" y="0"/>
                      </a:lnTo>
                      <a:lnTo>
                        <a:pt x="69" y="6"/>
                      </a:lnTo>
                      <a:lnTo>
                        <a:pt x="34" y="6"/>
                      </a:lnTo>
                      <a:lnTo>
                        <a:pt x="23" y="12"/>
                      </a:lnTo>
                      <a:lnTo>
                        <a:pt x="13" y="32"/>
                      </a:lnTo>
                      <a:lnTo>
                        <a:pt x="2" y="48"/>
                      </a:lnTo>
                      <a:lnTo>
                        <a:pt x="0" y="57"/>
                      </a:lnTo>
                      <a:lnTo>
                        <a:pt x="26" y="71"/>
                      </a:lnTo>
                      <a:lnTo>
                        <a:pt x="32" y="81"/>
                      </a:lnTo>
                      <a:lnTo>
                        <a:pt x="44" y="92"/>
                      </a:lnTo>
                      <a:lnTo>
                        <a:pt x="54" y="109"/>
                      </a:lnTo>
                      <a:lnTo>
                        <a:pt x="60" y="115"/>
                      </a:lnTo>
                      <a:lnTo>
                        <a:pt x="71" y="132"/>
                      </a:lnTo>
                      <a:lnTo>
                        <a:pt x="72" y="141"/>
                      </a:lnTo>
                      <a:lnTo>
                        <a:pt x="93" y="167"/>
                      </a:lnTo>
                      <a:lnTo>
                        <a:pt x="96" y="163"/>
                      </a:lnTo>
                      <a:lnTo>
                        <a:pt x="96" y="158"/>
                      </a:lnTo>
                      <a:lnTo>
                        <a:pt x="100" y="158"/>
                      </a:lnTo>
                      <a:lnTo>
                        <a:pt x="110" y="145"/>
                      </a:lnTo>
                      <a:lnTo>
                        <a:pt x="114" y="136"/>
                      </a:lnTo>
                      <a:lnTo>
                        <a:pt x="114" y="1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67" name="任意多边形: 形状 266"/>
                <p:cNvSpPr>
                  <a:spLocks noChangeAspect="1"/>
                </p:cNvSpPr>
                <p:nvPr/>
              </p:nvSpPr>
              <p:spPr bwMode="gray">
                <a:xfrm>
                  <a:off x="1392" y="1262"/>
                  <a:ext cx="67" cy="97"/>
                </a:xfrm>
                <a:custGeom>
                  <a:avLst/>
                  <a:gdLst/>
                  <a:ahLst/>
                  <a:cxnLst>
                    <a:cxn ang="0">
                      <a:pos x="124" y="351"/>
                    </a:cxn>
                    <a:cxn ang="0">
                      <a:pos x="109" y="334"/>
                    </a:cxn>
                    <a:cxn ang="0">
                      <a:pos x="87" y="317"/>
                    </a:cxn>
                    <a:cxn ang="0">
                      <a:pos x="55" y="322"/>
                    </a:cxn>
                    <a:cxn ang="0">
                      <a:pos x="40" y="291"/>
                    </a:cxn>
                    <a:cxn ang="0">
                      <a:pos x="1" y="245"/>
                    </a:cxn>
                    <a:cxn ang="0">
                      <a:pos x="6" y="189"/>
                    </a:cxn>
                    <a:cxn ang="0">
                      <a:pos x="35" y="189"/>
                    </a:cxn>
                    <a:cxn ang="0">
                      <a:pos x="42" y="202"/>
                    </a:cxn>
                    <a:cxn ang="0">
                      <a:pos x="64" y="217"/>
                    </a:cxn>
                    <a:cxn ang="0">
                      <a:pos x="71" y="244"/>
                    </a:cxn>
                    <a:cxn ang="0">
                      <a:pos x="99" y="236"/>
                    </a:cxn>
                    <a:cxn ang="0">
                      <a:pos x="124" y="223"/>
                    </a:cxn>
                    <a:cxn ang="0">
                      <a:pos x="120" y="196"/>
                    </a:cxn>
                    <a:cxn ang="0">
                      <a:pos x="132" y="190"/>
                    </a:cxn>
                    <a:cxn ang="0">
                      <a:pos x="116" y="171"/>
                    </a:cxn>
                    <a:cxn ang="0">
                      <a:pos x="110" y="144"/>
                    </a:cxn>
                    <a:cxn ang="0">
                      <a:pos x="137" y="151"/>
                    </a:cxn>
                    <a:cxn ang="0">
                      <a:pos x="114" y="119"/>
                    </a:cxn>
                    <a:cxn ang="0">
                      <a:pos x="93" y="134"/>
                    </a:cxn>
                    <a:cxn ang="0">
                      <a:pos x="61" y="105"/>
                    </a:cxn>
                    <a:cxn ang="0">
                      <a:pos x="80" y="78"/>
                    </a:cxn>
                    <a:cxn ang="0">
                      <a:pos x="99" y="98"/>
                    </a:cxn>
                    <a:cxn ang="0">
                      <a:pos x="98" y="71"/>
                    </a:cxn>
                    <a:cxn ang="0">
                      <a:pos x="71" y="59"/>
                    </a:cxn>
                    <a:cxn ang="0">
                      <a:pos x="96" y="21"/>
                    </a:cxn>
                    <a:cxn ang="0">
                      <a:pos x="124" y="39"/>
                    </a:cxn>
                    <a:cxn ang="0">
                      <a:pos x="113" y="19"/>
                    </a:cxn>
                    <a:cxn ang="0">
                      <a:pos x="129" y="0"/>
                    </a:cxn>
                    <a:cxn ang="0">
                      <a:pos x="152" y="22"/>
                    </a:cxn>
                    <a:cxn ang="0">
                      <a:pos x="188" y="34"/>
                    </a:cxn>
                    <a:cxn ang="0">
                      <a:pos x="248" y="8"/>
                    </a:cxn>
                    <a:cxn ang="0">
                      <a:pos x="288" y="26"/>
                    </a:cxn>
                    <a:cxn ang="0">
                      <a:pos x="284" y="66"/>
                    </a:cxn>
                    <a:cxn ang="0">
                      <a:pos x="270" y="76"/>
                    </a:cxn>
                    <a:cxn ang="0">
                      <a:pos x="282" y="112"/>
                    </a:cxn>
                    <a:cxn ang="0">
                      <a:pos x="250" y="130"/>
                    </a:cxn>
                    <a:cxn ang="0">
                      <a:pos x="228" y="164"/>
                    </a:cxn>
                    <a:cxn ang="0">
                      <a:pos x="220" y="195"/>
                    </a:cxn>
                    <a:cxn ang="0">
                      <a:pos x="265" y="173"/>
                    </a:cxn>
                    <a:cxn ang="0">
                      <a:pos x="282" y="204"/>
                    </a:cxn>
                    <a:cxn ang="0">
                      <a:pos x="293" y="222"/>
                    </a:cxn>
                    <a:cxn ang="0">
                      <a:pos x="290" y="248"/>
                    </a:cxn>
                    <a:cxn ang="0">
                      <a:pos x="315" y="222"/>
                    </a:cxn>
                    <a:cxn ang="0">
                      <a:pos x="324" y="247"/>
                    </a:cxn>
                    <a:cxn ang="0">
                      <a:pos x="329" y="288"/>
                    </a:cxn>
                    <a:cxn ang="0">
                      <a:pos x="320" y="313"/>
                    </a:cxn>
                    <a:cxn ang="0">
                      <a:pos x="323" y="344"/>
                    </a:cxn>
                    <a:cxn ang="0">
                      <a:pos x="325" y="360"/>
                    </a:cxn>
                    <a:cxn ang="0">
                      <a:pos x="322" y="389"/>
                    </a:cxn>
                    <a:cxn ang="0">
                      <a:pos x="303" y="410"/>
                    </a:cxn>
                    <a:cxn ang="0">
                      <a:pos x="249" y="426"/>
                    </a:cxn>
                    <a:cxn ang="0">
                      <a:pos x="248" y="444"/>
                    </a:cxn>
                    <a:cxn ang="0">
                      <a:pos x="229" y="475"/>
                    </a:cxn>
                    <a:cxn ang="0">
                      <a:pos x="205" y="464"/>
                    </a:cxn>
                    <a:cxn ang="0">
                      <a:pos x="187" y="473"/>
                    </a:cxn>
                    <a:cxn ang="0">
                      <a:pos x="172" y="424"/>
                    </a:cxn>
                    <a:cxn ang="0">
                      <a:pos x="144" y="384"/>
                    </a:cxn>
                  </a:cxnLst>
                  <a:rect l="0" t="0" r="r" b="b"/>
                  <a:pathLst>
                    <a:path w="331" h="484">
                      <a:moveTo>
                        <a:pt x="137" y="376"/>
                      </a:moveTo>
                      <a:lnTo>
                        <a:pt x="132" y="371"/>
                      </a:lnTo>
                      <a:lnTo>
                        <a:pt x="124" y="351"/>
                      </a:lnTo>
                      <a:lnTo>
                        <a:pt x="123" y="344"/>
                      </a:lnTo>
                      <a:lnTo>
                        <a:pt x="116" y="336"/>
                      </a:lnTo>
                      <a:lnTo>
                        <a:pt x="109" y="334"/>
                      </a:lnTo>
                      <a:lnTo>
                        <a:pt x="99" y="341"/>
                      </a:lnTo>
                      <a:lnTo>
                        <a:pt x="94" y="328"/>
                      </a:lnTo>
                      <a:lnTo>
                        <a:pt x="87" y="317"/>
                      </a:lnTo>
                      <a:lnTo>
                        <a:pt x="81" y="317"/>
                      </a:lnTo>
                      <a:lnTo>
                        <a:pt x="78" y="325"/>
                      </a:lnTo>
                      <a:lnTo>
                        <a:pt x="55" y="322"/>
                      </a:lnTo>
                      <a:lnTo>
                        <a:pt x="51" y="307"/>
                      </a:lnTo>
                      <a:lnTo>
                        <a:pt x="42" y="297"/>
                      </a:lnTo>
                      <a:lnTo>
                        <a:pt x="40" y="291"/>
                      </a:lnTo>
                      <a:lnTo>
                        <a:pt x="22" y="275"/>
                      </a:lnTo>
                      <a:lnTo>
                        <a:pt x="18" y="268"/>
                      </a:lnTo>
                      <a:lnTo>
                        <a:pt x="1" y="245"/>
                      </a:lnTo>
                      <a:lnTo>
                        <a:pt x="0" y="227"/>
                      </a:lnTo>
                      <a:lnTo>
                        <a:pt x="2" y="205"/>
                      </a:lnTo>
                      <a:lnTo>
                        <a:pt x="6" y="189"/>
                      </a:lnTo>
                      <a:lnTo>
                        <a:pt x="15" y="182"/>
                      </a:lnTo>
                      <a:lnTo>
                        <a:pt x="28" y="179"/>
                      </a:lnTo>
                      <a:lnTo>
                        <a:pt x="35" y="189"/>
                      </a:lnTo>
                      <a:lnTo>
                        <a:pt x="43" y="194"/>
                      </a:lnTo>
                      <a:lnTo>
                        <a:pt x="44" y="195"/>
                      </a:lnTo>
                      <a:lnTo>
                        <a:pt x="42" y="202"/>
                      </a:lnTo>
                      <a:lnTo>
                        <a:pt x="48" y="209"/>
                      </a:lnTo>
                      <a:lnTo>
                        <a:pt x="59" y="212"/>
                      </a:lnTo>
                      <a:lnTo>
                        <a:pt x="64" y="217"/>
                      </a:lnTo>
                      <a:lnTo>
                        <a:pt x="65" y="228"/>
                      </a:lnTo>
                      <a:lnTo>
                        <a:pt x="69" y="236"/>
                      </a:lnTo>
                      <a:lnTo>
                        <a:pt x="71" y="244"/>
                      </a:lnTo>
                      <a:lnTo>
                        <a:pt x="89" y="245"/>
                      </a:lnTo>
                      <a:lnTo>
                        <a:pt x="97" y="241"/>
                      </a:lnTo>
                      <a:lnTo>
                        <a:pt x="99" y="236"/>
                      </a:lnTo>
                      <a:lnTo>
                        <a:pt x="105" y="238"/>
                      </a:lnTo>
                      <a:lnTo>
                        <a:pt x="113" y="236"/>
                      </a:lnTo>
                      <a:lnTo>
                        <a:pt x="124" y="223"/>
                      </a:lnTo>
                      <a:lnTo>
                        <a:pt x="119" y="214"/>
                      </a:lnTo>
                      <a:lnTo>
                        <a:pt x="116" y="196"/>
                      </a:lnTo>
                      <a:lnTo>
                        <a:pt x="120" y="196"/>
                      </a:lnTo>
                      <a:lnTo>
                        <a:pt x="128" y="206"/>
                      </a:lnTo>
                      <a:lnTo>
                        <a:pt x="132" y="204"/>
                      </a:lnTo>
                      <a:lnTo>
                        <a:pt x="132" y="190"/>
                      </a:lnTo>
                      <a:lnTo>
                        <a:pt x="129" y="183"/>
                      </a:lnTo>
                      <a:lnTo>
                        <a:pt x="119" y="182"/>
                      </a:lnTo>
                      <a:lnTo>
                        <a:pt x="116" y="171"/>
                      </a:lnTo>
                      <a:lnTo>
                        <a:pt x="112" y="168"/>
                      </a:lnTo>
                      <a:lnTo>
                        <a:pt x="112" y="155"/>
                      </a:lnTo>
                      <a:lnTo>
                        <a:pt x="110" y="144"/>
                      </a:lnTo>
                      <a:lnTo>
                        <a:pt x="112" y="140"/>
                      </a:lnTo>
                      <a:lnTo>
                        <a:pt x="121" y="137"/>
                      </a:lnTo>
                      <a:lnTo>
                        <a:pt x="137" y="151"/>
                      </a:lnTo>
                      <a:lnTo>
                        <a:pt x="140" y="146"/>
                      </a:lnTo>
                      <a:lnTo>
                        <a:pt x="118" y="113"/>
                      </a:lnTo>
                      <a:lnTo>
                        <a:pt x="114" y="119"/>
                      </a:lnTo>
                      <a:lnTo>
                        <a:pt x="113" y="128"/>
                      </a:lnTo>
                      <a:lnTo>
                        <a:pt x="104" y="131"/>
                      </a:lnTo>
                      <a:lnTo>
                        <a:pt x="93" y="134"/>
                      </a:lnTo>
                      <a:lnTo>
                        <a:pt x="77" y="123"/>
                      </a:lnTo>
                      <a:lnTo>
                        <a:pt x="69" y="107"/>
                      </a:lnTo>
                      <a:lnTo>
                        <a:pt x="61" y="105"/>
                      </a:lnTo>
                      <a:lnTo>
                        <a:pt x="59" y="89"/>
                      </a:lnTo>
                      <a:lnTo>
                        <a:pt x="60" y="78"/>
                      </a:lnTo>
                      <a:lnTo>
                        <a:pt x="80" y="78"/>
                      </a:lnTo>
                      <a:lnTo>
                        <a:pt x="87" y="85"/>
                      </a:lnTo>
                      <a:lnTo>
                        <a:pt x="89" y="92"/>
                      </a:lnTo>
                      <a:lnTo>
                        <a:pt x="99" y="98"/>
                      </a:lnTo>
                      <a:lnTo>
                        <a:pt x="102" y="92"/>
                      </a:lnTo>
                      <a:lnTo>
                        <a:pt x="98" y="80"/>
                      </a:lnTo>
                      <a:lnTo>
                        <a:pt x="98" y="71"/>
                      </a:lnTo>
                      <a:lnTo>
                        <a:pt x="85" y="67"/>
                      </a:lnTo>
                      <a:lnTo>
                        <a:pt x="80" y="59"/>
                      </a:lnTo>
                      <a:lnTo>
                        <a:pt x="71" y="59"/>
                      </a:lnTo>
                      <a:lnTo>
                        <a:pt x="66" y="45"/>
                      </a:lnTo>
                      <a:lnTo>
                        <a:pt x="77" y="32"/>
                      </a:lnTo>
                      <a:lnTo>
                        <a:pt x="96" y="21"/>
                      </a:lnTo>
                      <a:lnTo>
                        <a:pt x="101" y="28"/>
                      </a:lnTo>
                      <a:lnTo>
                        <a:pt x="114" y="32"/>
                      </a:lnTo>
                      <a:lnTo>
                        <a:pt x="124" y="39"/>
                      </a:lnTo>
                      <a:lnTo>
                        <a:pt x="126" y="32"/>
                      </a:lnTo>
                      <a:lnTo>
                        <a:pt x="126" y="24"/>
                      </a:lnTo>
                      <a:lnTo>
                        <a:pt x="113" y="19"/>
                      </a:lnTo>
                      <a:lnTo>
                        <a:pt x="109" y="12"/>
                      </a:lnTo>
                      <a:lnTo>
                        <a:pt x="119" y="5"/>
                      </a:lnTo>
                      <a:lnTo>
                        <a:pt x="129" y="0"/>
                      </a:lnTo>
                      <a:lnTo>
                        <a:pt x="135" y="5"/>
                      </a:lnTo>
                      <a:lnTo>
                        <a:pt x="144" y="21"/>
                      </a:lnTo>
                      <a:lnTo>
                        <a:pt x="152" y="22"/>
                      </a:lnTo>
                      <a:lnTo>
                        <a:pt x="164" y="32"/>
                      </a:lnTo>
                      <a:lnTo>
                        <a:pt x="175" y="37"/>
                      </a:lnTo>
                      <a:lnTo>
                        <a:pt x="188" y="34"/>
                      </a:lnTo>
                      <a:lnTo>
                        <a:pt x="193" y="38"/>
                      </a:lnTo>
                      <a:lnTo>
                        <a:pt x="217" y="31"/>
                      </a:lnTo>
                      <a:lnTo>
                        <a:pt x="248" y="8"/>
                      </a:lnTo>
                      <a:lnTo>
                        <a:pt x="274" y="1"/>
                      </a:lnTo>
                      <a:lnTo>
                        <a:pt x="276" y="8"/>
                      </a:lnTo>
                      <a:lnTo>
                        <a:pt x="288" y="26"/>
                      </a:lnTo>
                      <a:lnTo>
                        <a:pt x="295" y="28"/>
                      </a:lnTo>
                      <a:lnTo>
                        <a:pt x="293" y="51"/>
                      </a:lnTo>
                      <a:lnTo>
                        <a:pt x="284" y="66"/>
                      </a:lnTo>
                      <a:lnTo>
                        <a:pt x="270" y="69"/>
                      </a:lnTo>
                      <a:lnTo>
                        <a:pt x="266" y="75"/>
                      </a:lnTo>
                      <a:lnTo>
                        <a:pt x="270" y="76"/>
                      </a:lnTo>
                      <a:lnTo>
                        <a:pt x="281" y="86"/>
                      </a:lnTo>
                      <a:lnTo>
                        <a:pt x="284" y="94"/>
                      </a:lnTo>
                      <a:lnTo>
                        <a:pt x="282" y="112"/>
                      </a:lnTo>
                      <a:lnTo>
                        <a:pt x="279" y="108"/>
                      </a:lnTo>
                      <a:lnTo>
                        <a:pt x="268" y="112"/>
                      </a:lnTo>
                      <a:lnTo>
                        <a:pt x="250" y="130"/>
                      </a:lnTo>
                      <a:lnTo>
                        <a:pt x="241" y="148"/>
                      </a:lnTo>
                      <a:lnTo>
                        <a:pt x="233" y="155"/>
                      </a:lnTo>
                      <a:lnTo>
                        <a:pt x="228" y="164"/>
                      </a:lnTo>
                      <a:lnTo>
                        <a:pt x="221" y="172"/>
                      </a:lnTo>
                      <a:lnTo>
                        <a:pt x="220" y="184"/>
                      </a:lnTo>
                      <a:lnTo>
                        <a:pt x="220" y="195"/>
                      </a:lnTo>
                      <a:lnTo>
                        <a:pt x="242" y="172"/>
                      </a:lnTo>
                      <a:lnTo>
                        <a:pt x="257" y="167"/>
                      </a:lnTo>
                      <a:lnTo>
                        <a:pt x="265" y="173"/>
                      </a:lnTo>
                      <a:lnTo>
                        <a:pt x="280" y="189"/>
                      </a:lnTo>
                      <a:lnTo>
                        <a:pt x="279" y="201"/>
                      </a:lnTo>
                      <a:lnTo>
                        <a:pt x="282" y="204"/>
                      </a:lnTo>
                      <a:lnTo>
                        <a:pt x="285" y="215"/>
                      </a:lnTo>
                      <a:lnTo>
                        <a:pt x="290" y="216"/>
                      </a:lnTo>
                      <a:lnTo>
                        <a:pt x="293" y="222"/>
                      </a:lnTo>
                      <a:lnTo>
                        <a:pt x="295" y="228"/>
                      </a:lnTo>
                      <a:lnTo>
                        <a:pt x="290" y="238"/>
                      </a:lnTo>
                      <a:lnTo>
                        <a:pt x="290" y="248"/>
                      </a:lnTo>
                      <a:lnTo>
                        <a:pt x="303" y="236"/>
                      </a:lnTo>
                      <a:lnTo>
                        <a:pt x="314" y="234"/>
                      </a:lnTo>
                      <a:lnTo>
                        <a:pt x="315" y="222"/>
                      </a:lnTo>
                      <a:lnTo>
                        <a:pt x="322" y="232"/>
                      </a:lnTo>
                      <a:lnTo>
                        <a:pt x="322" y="242"/>
                      </a:lnTo>
                      <a:lnTo>
                        <a:pt x="324" y="247"/>
                      </a:lnTo>
                      <a:lnTo>
                        <a:pt x="331" y="274"/>
                      </a:lnTo>
                      <a:lnTo>
                        <a:pt x="331" y="282"/>
                      </a:lnTo>
                      <a:lnTo>
                        <a:pt x="329" y="288"/>
                      </a:lnTo>
                      <a:lnTo>
                        <a:pt x="319" y="300"/>
                      </a:lnTo>
                      <a:lnTo>
                        <a:pt x="314" y="301"/>
                      </a:lnTo>
                      <a:lnTo>
                        <a:pt x="320" y="313"/>
                      </a:lnTo>
                      <a:lnTo>
                        <a:pt x="323" y="322"/>
                      </a:lnTo>
                      <a:lnTo>
                        <a:pt x="324" y="338"/>
                      </a:lnTo>
                      <a:lnTo>
                        <a:pt x="323" y="344"/>
                      </a:lnTo>
                      <a:lnTo>
                        <a:pt x="315" y="355"/>
                      </a:lnTo>
                      <a:lnTo>
                        <a:pt x="323" y="354"/>
                      </a:lnTo>
                      <a:lnTo>
                        <a:pt x="325" y="360"/>
                      </a:lnTo>
                      <a:lnTo>
                        <a:pt x="327" y="373"/>
                      </a:lnTo>
                      <a:lnTo>
                        <a:pt x="327" y="385"/>
                      </a:lnTo>
                      <a:lnTo>
                        <a:pt x="322" y="389"/>
                      </a:lnTo>
                      <a:lnTo>
                        <a:pt x="318" y="384"/>
                      </a:lnTo>
                      <a:lnTo>
                        <a:pt x="307" y="393"/>
                      </a:lnTo>
                      <a:lnTo>
                        <a:pt x="303" y="410"/>
                      </a:lnTo>
                      <a:lnTo>
                        <a:pt x="280" y="428"/>
                      </a:lnTo>
                      <a:lnTo>
                        <a:pt x="266" y="422"/>
                      </a:lnTo>
                      <a:lnTo>
                        <a:pt x="249" y="426"/>
                      </a:lnTo>
                      <a:lnTo>
                        <a:pt x="238" y="422"/>
                      </a:lnTo>
                      <a:lnTo>
                        <a:pt x="236" y="428"/>
                      </a:lnTo>
                      <a:lnTo>
                        <a:pt x="248" y="444"/>
                      </a:lnTo>
                      <a:lnTo>
                        <a:pt x="248" y="454"/>
                      </a:lnTo>
                      <a:lnTo>
                        <a:pt x="231" y="467"/>
                      </a:lnTo>
                      <a:lnTo>
                        <a:pt x="229" y="475"/>
                      </a:lnTo>
                      <a:lnTo>
                        <a:pt x="221" y="483"/>
                      </a:lnTo>
                      <a:lnTo>
                        <a:pt x="212" y="484"/>
                      </a:lnTo>
                      <a:lnTo>
                        <a:pt x="205" y="464"/>
                      </a:lnTo>
                      <a:lnTo>
                        <a:pt x="199" y="465"/>
                      </a:lnTo>
                      <a:lnTo>
                        <a:pt x="195" y="473"/>
                      </a:lnTo>
                      <a:lnTo>
                        <a:pt x="187" y="473"/>
                      </a:lnTo>
                      <a:lnTo>
                        <a:pt x="182" y="454"/>
                      </a:lnTo>
                      <a:lnTo>
                        <a:pt x="178" y="431"/>
                      </a:lnTo>
                      <a:lnTo>
                        <a:pt x="172" y="424"/>
                      </a:lnTo>
                      <a:lnTo>
                        <a:pt x="167" y="406"/>
                      </a:lnTo>
                      <a:lnTo>
                        <a:pt x="158" y="394"/>
                      </a:lnTo>
                      <a:lnTo>
                        <a:pt x="144" y="384"/>
                      </a:lnTo>
                      <a:lnTo>
                        <a:pt x="137" y="37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68" name="任意多边形: 形状 267"/>
                <p:cNvSpPr>
                  <a:spLocks noChangeAspect="1"/>
                </p:cNvSpPr>
                <p:nvPr/>
              </p:nvSpPr>
              <p:spPr bwMode="gray">
                <a:xfrm>
                  <a:off x="1388" y="1141"/>
                  <a:ext cx="59" cy="76"/>
                </a:xfrm>
                <a:custGeom>
                  <a:avLst/>
                  <a:gdLst/>
                  <a:ahLst/>
                  <a:cxnLst>
                    <a:cxn ang="0">
                      <a:pos x="281" y="171"/>
                    </a:cxn>
                    <a:cxn ang="0">
                      <a:pos x="266" y="206"/>
                    </a:cxn>
                    <a:cxn ang="0">
                      <a:pos x="291" y="237"/>
                    </a:cxn>
                    <a:cxn ang="0">
                      <a:pos x="279" y="244"/>
                    </a:cxn>
                    <a:cxn ang="0">
                      <a:pos x="260" y="249"/>
                    </a:cxn>
                    <a:cxn ang="0">
                      <a:pos x="265" y="259"/>
                    </a:cxn>
                    <a:cxn ang="0">
                      <a:pos x="259" y="280"/>
                    </a:cxn>
                    <a:cxn ang="0">
                      <a:pos x="253" y="286"/>
                    </a:cxn>
                    <a:cxn ang="0">
                      <a:pos x="271" y="338"/>
                    </a:cxn>
                    <a:cxn ang="0">
                      <a:pos x="258" y="334"/>
                    </a:cxn>
                    <a:cxn ang="0">
                      <a:pos x="250" y="345"/>
                    </a:cxn>
                    <a:cxn ang="0">
                      <a:pos x="230" y="372"/>
                    </a:cxn>
                    <a:cxn ang="0">
                      <a:pos x="208" y="370"/>
                    </a:cxn>
                    <a:cxn ang="0">
                      <a:pos x="190" y="371"/>
                    </a:cxn>
                    <a:cxn ang="0">
                      <a:pos x="177" y="364"/>
                    </a:cxn>
                    <a:cxn ang="0">
                      <a:pos x="130" y="373"/>
                    </a:cxn>
                    <a:cxn ang="0">
                      <a:pos x="119" y="327"/>
                    </a:cxn>
                    <a:cxn ang="0">
                      <a:pos x="136" y="303"/>
                    </a:cxn>
                    <a:cxn ang="0">
                      <a:pos x="113" y="280"/>
                    </a:cxn>
                    <a:cxn ang="0">
                      <a:pos x="141" y="270"/>
                    </a:cxn>
                    <a:cxn ang="0">
                      <a:pos x="155" y="256"/>
                    </a:cxn>
                    <a:cxn ang="0">
                      <a:pos x="168" y="237"/>
                    </a:cxn>
                    <a:cxn ang="0">
                      <a:pos x="211" y="214"/>
                    </a:cxn>
                    <a:cxn ang="0">
                      <a:pos x="172" y="214"/>
                    </a:cxn>
                    <a:cxn ang="0">
                      <a:pos x="129" y="225"/>
                    </a:cxn>
                    <a:cxn ang="0">
                      <a:pos x="60" y="242"/>
                    </a:cxn>
                    <a:cxn ang="0">
                      <a:pos x="4" y="256"/>
                    </a:cxn>
                    <a:cxn ang="0">
                      <a:pos x="10" y="222"/>
                    </a:cxn>
                    <a:cxn ang="0">
                      <a:pos x="31" y="215"/>
                    </a:cxn>
                    <a:cxn ang="0">
                      <a:pos x="42" y="183"/>
                    </a:cxn>
                    <a:cxn ang="0">
                      <a:pos x="83" y="205"/>
                    </a:cxn>
                    <a:cxn ang="0">
                      <a:pos x="69" y="166"/>
                    </a:cxn>
                    <a:cxn ang="0">
                      <a:pos x="51" y="149"/>
                    </a:cxn>
                    <a:cxn ang="0">
                      <a:pos x="33" y="109"/>
                    </a:cxn>
                    <a:cxn ang="0">
                      <a:pos x="43" y="65"/>
                    </a:cxn>
                    <a:cxn ang="0">
                      <a:pos x="77" y="57"/>
                    </a:cxn>
                    <a:cxn ang="0">
                      <a:pos x="96" y="82"/>
                    </a:cxn>
                    <a:cxn ang="0">
                      <a:pos x="114" y="133"/>
                    </a:cxn>
                    <a:cxn ang="0">
                      <a:pos x="134" y="147"/>
                    </a:cxn>
                    <a:cxn ang="0">
                      <a:pos x="171" y="156"/>
                    </a:cxn>
                    <a:cxn ang="0">
                      <a:pos x="158" y="113"/>
                    </a:cxn>
                    <a:cxn ang="0">
                      <a:pos x="125" y="93"/>
                    </a:cxn>
                    <a:cxn ang="0">
                      <a:pos x="141" y="82"/>
                    </a:cxn>
                    <a:cxn ang="0">
                      <a:pos x="96" y="45"/>
                    </a:cxn>
                    <a:cxn ang="0">
                      <a:pos x="129" y="7"/>
                    </a:cxn>
                    <a:cxn ang="0">
                      <a:pos x="183" y="28"/>
                    </a:cxn>
                    <a:cxn ang="0">
                      <a:pos x="205" y="45"/>
                    </a:cxn>
                    <a:cxn ang="0">
                      <a:pos x="216" y="15"/>
                    </a:cxn>
                    <a:cxn ang="0">
                      <a:pos x="237" y="0"/>
                    </a:cxn>
                    <a:cxn ang="0">
                      <a:pos x="246" y="26"/>
                    </a:cxn>
                    <a:cxn ang="0">
                      <a:pos x="274" y="72"/>
                    </a:cxn>
                    <a:cxn ang="0">
                      <a:pos x="280" y="134"/>
                    </a:cxn>
                  </a:cxnLst>
                  <a:rect l="0" t="0" r="r" b="b"/>
                  <a:pathLst>
                    <a:path w="292" h="380">
                      <a:moveTo>
                        <a:pt x="281" y="160"/>
                      </a:moveTo>
                      <a:lnTo>
                        <a:pt x="282" y="162"/>
                      </a:lnTo>
                      <a:lnTo>
                        <a:pt x="281" y="165"/>
                      </a:lnTo>
                      <a:lnTo>
                        <a:pt x="281" y="171"/>
                      </a:lnTo>
                      <a:lnTo>
                        <a:pt x="282" y="177"/>
                      </a:lnTo>
                      <a:lnTo>
                        <a:pt x="281" y="187"/>
                      </a:lnTo>
                      <a:lnTo>
                        <a:pt x="268" y="198"/>
                      </a:lnTo>
                      <a:lnTo>
                        <a:pt x="266" y="206"/>
                      </a:lnTo>
                      <a:lnTo>
                        <a:pt x="285" y="213"/>
                      </a:lnTo>
                      <a:lnTo>
                        <a:pt x="291" y="210"/>
                      </a:lnTo>
                      <a:lnTo>
                        <a:pt x="292" y="224"/>
                      </a:lnTo>
                      <a:lnTo>
                        <a:pt x="291" y="237"/>
                      </a:lnTo>
                      <a:lnTo>
                        <a:pt x="290" y="267"/>
                      </a:lnTo>
                      <a:lnTo>
                        <a:pt x="292" y="285"/>
                      </a:lnTo>
                      <a:lnTo>
                        <a:pt x="284" y="254"/>
                      </a:lnTo>
                      <a:lnTo>
                        <a:pt x="279" y="244"/>
                      </a:lnTo>
                      <a:lnTo>
                        <a:pt x="274" y="240"/>
                      </a:lnTo>
                      <a:lnTo>
                        <a:pt x="270" y="244"/>
                      </a:lnTo>
                      <a:lnTo>
                        <a:pt x="263" y="242"/>
                      </a:lnTo>
                      <a:lnTo>
                        <a:pt x="260" y="249"/>
                      </a:lnTo>
                      <a:lnTo>
                        <a:pt x="268" y="254"/>
                      </a:lnTo>
                      <a:lnTo>
                        <a:pt x="269" y="263"/>
                      </a:lnTo>
                      <a:lnTo>
                        <a:pt x="268" y="267"/>
                      </a:lnTo>
                      <a:lnTo>
                        <a:pt x="265" y="259"/>
                      </a:lnTo>
                      <a:lnTo>
                        <a:pt x="258" y="264"/>
                      </a:lnTo>
                      <a:lnTo>
                        <a:pt x="255" y="270"/>
                      </a:lnTo>
                      <a:lnTo>
                        <a:pt x="263" y="279"/>
                      </a:lnTo>
                      <a:lnTo>
                        <a:pt x="259" y="280"/>
                      </a:lnTo>
                      <a:lnTo>
                        <a:pt x="258" y="285"/>
                      </a:lnTo>
                      <a:lnTo>
                        <a:pt x="260" y="291"/>
                      </a:lnTo>
                      <a:lnTo>
                        <a:pt x="258" y="292"/>
                      </a:lnTo>
                      <a:lnTo>
                        <a:pt x="253" y="286"/>
                      </a:lnTo>
                      <a:lnTo>
                        <a:pt x="248" y="302"/>
                      </a:lnTo>
                      <a:lnTo>
                        <a:pt x="249" y="308"/>
                      </a:lnTo>
                      <a:lnTo>
                        <a:pt x="254" y="306"/>
                      </a:lnTo>
                      <a:lnTo>
                        <a:pt x="271" y="338"/>
                      </a:lnTo>
                      <a:lnTo>
                        <a:pt x="274" y="345"/>
                      </a:lnTo>
                      <a:lnTo>
                        <a:pt x="269" y="349"/>
                      </a:lnTo>
                      <a:lnTo>
                        <a:pt x="263" y="345"/>
                      </a:lnTo>
                      <a:lnTo>
                        <a:pt x="258" y="334"/>
                      </a:lnTo>
                      <a:lnTo>
                        <a:pt x="254" y="330"/>
                      </a:lnTo>
                      <a:lnTo>
                        <a:pt x="248" y="332"/>
                      </a:lnTo>
                      <a:lnTo>
                        <a:pt x="248" y="339"/>
                      </a:lnTo>
                      <a:lnTo>
                        <a:pt x="250" y="345"/>
                      </a:lnTo>
                      <a:lnTo>
                        <a:pt x="250" y="350"/>
                      </a:lnTo>
                      <a:lnTo>
                        <a:pt x="255" y="359"/>
                      </a:lnTo>
                      <a:lnTo>
                        <a:pt x="255" y="369"/>
                      </a:lnTo>
                      <a:lnTo>
                        <a:pt x="230" y="372"/>
                      </a:lnTo>
                      <a:lnTo>
                        <a:pt x="228" y="365"/>
                      </a:lnTo>
                      <a:lnTo>
                        <a:pt x="219" y="375"/>
                      </a:lnTo>
                      <a:lnTo>
                        <a:pt x="211" y="375"/>
                      </a:lnTo>
                      <a:lnTo>
                        <a:pt x="208" y="370"/>
                      </a:lnTo>
                      <a:lnTo>
                        <a:pt x="209" y="360"/>
                      </a:lnTo>
                      <a:lnTo>
                        <a:pt x="203" y="364"/>
                      </a:lnTo>
                      <a:lnTo>
                        <a:pt x="201" y="373"/>
                      </a:lnTo>
                      <a:lnTo>
                        <a:pt x="190" y="371"/>
                      </a:lnTo>
                      <a:lnTo>
                        <a:pt x="190" y="360"/>
                      </a:lnTo>
                      <a:lnTo>
                        <a:pt x="188" y="369"/>
                      </a:lnTo>
                      <a:lnTo>
                        <a:pt x="180" y="372"/>
                      </a:lnTo>
                      <a:lnTo>
                        <a:pt x="177" y="364"/>
                      </a:lnTo>
                      <a:lnTo>
                        <a:pt x="179" y="354"/>
                      </a:lnTo>
                      <a:lnTo>
                        <a:pt x="167" y="380"/>
                      </a:lnTo>
                      <a:lnTo>
                        <a:pt x="144" y="380"/>
                      </a:lnTo>
                      <a:lnTo>
                        <a:pt x="130" y="373"/>
                      </a:lnTo>
                      <a:lnTo>
                        <a:pt x="123" y="365"/>
                      </a:lnTo>
                      <a:lnTo>
                        <a:pt x="122" y="339"/>
                      </a:lnTo>
                      <a:lnTo>
                        <a:pt x="118" y="332"/>
                      </a:lnTo>
                      <a:lnTo>
                        <a:pt x="119" y="327"/>
                      </a:lnTo>
                      <a:lnTo>
                        <a:pt x="142" y="327"/>
                      </a:lnTo>
                      <a:lnTo>
                        <a:pt x="147" y="322"/>
                      </a:lnTo>
                      <a:lnTo>
                        <a:pt x="131" y="319"/>
                      </a:lnTo>
                      <a:lnTo>
                        <a:pt x="136" y="303"/>
                      </a:lnTo>
                      <a:lnTo>
                        <a:pt x="119" y="310"/>
                      </a:lnTo>
                      <a:lnTo>
                        <a:pt x="115" y="300"/>
                      </a:lnTo>
                      <a:lnTo>
                        <a:pt x="128" y="291"/>
                      </a:lnTo>
                      <a:lnTo>
                        <a:pt x="113" y="280"/>
                      </a:lnTo>
                      <a:lnTo>
                        <a:pt x="131" y="276"/>
                      </a:lnTo>
                      <a:lnTo>
                        <a:pt x="141" y="279"/>
                      </a:lnTo>
                      <a:lnTo>
                        <a:pt x="145" y="273"/>
                      </a:lnTo>
                      <a:lnTo>
                        <a:pt x="141" y="270"/>
                      </a:lnTo>
                      <a:lnTo>
                        <a:pt x="162" y="268"/>
                      </a:lnTo>
                      <a:lnTo>
                        <a:pt x="163" y="262"/>
                      </a:lnTo>
                      <a:lnTo>
                        <a:pt x="141" y="265"/>
                      </a:lnTo>
                      <a:lnTo>
                        <a:pt x="155" y="256"/>
                      </a:lnTo>
                      <a:lnTo>
                        <a:pt x="152" y="252"/>
                      </a:lnTo>
                      <a:lnTo>
                        <a:pt x="156" y="247"/>
                      </a:lnTo>
                      <a:lnTo>
                        <a:pt x="169" y="242"/>
                      </a:lnTo>
                      <a:lnTo>
                        <a:pt x="168" y="237"/>
                      </a:lnTo>
                      <a:lnTo>
                        <a:pt x="163" y="232"/>
                      </a:lnTo>
                      <a:lnTo>
                        <a:pt x="166" y="225"/>
                      </a:lnTo>
                      <a:lnTo>
                        <a:pt x="204" y="219"/>
                      </a:lnTo>
                      <a:lnTo>
                        <a:pt x="211" y="214"/>
                      </a:lnTo>
                      <a:lnTo>
                        <a:pt x="210" y="209"/>
                      </a:lnTo>
                      <a:lnTo>
                        <a:pt x="203" y="214"/>
                      </a:lnTo>
                      <a:lnTo>
                        <a:pt x="174" y="216"/>
                      </a:lnTo>
                      <a:lnTo>
                        <a:pt x="172" y="214"/>
                      </a:lnTo>
                      <a:lnTo>
                        <a:pt x="163" y="220"/>
                      </a:lnTo>
                      <a:lnTo>
                        <a:pt x="153" y="219"/>
                      </a:lnTo>
                      <a:lnTo>
                        <a:pt x="135" y="227"/>
                      </a:lnTo>
                      <a:lnTo>
                        <a:pt x="129" y="225"/>
                      </a:lnTo>
                      <a:lnTo>
                        <a:pt x="92" y="241"/>
                      </a:lnTo>
                      <a:lnTo>
                        <a:pt x="72" y="240"/>
                      </a:lnTo>
                      <a:lnTo>
                        <a:pt x="67" y="248"/>
                      </a:lnTo>
                      <a:lnTo>
                        <a:pt x="60" y="242"/>
                      </a:lnTo>
                      <a:lnTo>
                        <a:pt x="50" y="252"/>
                      </a:lnTo>
                      <a:lnTo>
                        <a:pt x="26" y="254"/>
                      </a:lnTo>
                      <a:lnTo>
                        <a:pt x="17" y="263"/>
                      </a:lnTo>
                      <a:lnTo>
                        <a:pt x="4" y="256"/>
                      </a:lnTo>
                      <a:lnTo>
                        <a:pt x="0" y="242"/>
                      </a:lnTo>
                      <a:lnTo>
                        <a:pt x="8" y="240"/>
                      </a:lnTo>
                      <a:lnTo>
                        <a:pt x="7" y="232"/>
                      </a:lnTo>
                      <a:lnTo>
                        <a:pt x="10" y="222"/>
                      </a:lnTo>
                      <a:lnTo>
                        <a:pt x="18" y="220"/>
                      </a:lnTo>
                      <a:lnTo>
                        <a:pt x="39" y="227"/>
                      </a:lnTo>
                      <a:lnTo>
                        <a:pt x="37" y="219"/>
                      </a:lnTo>
                      <a:lnTo>
                        <a:pt x="31" y="215"/>
                      </a:lnTo>
                      <a:lnTo>
                        <a:pt x="33" y="206"/>
                      </a:lnTo>
                      <a:lnTo>
                        <a:pt x="27" y="206"/>
                      </a:lnTo>
                      <a:lnTo>
                        <a:pt x="28" y="193"/>
                      </a:lnTo>
                      <a:lnTo>
                        <a:pt x="42" y="183"/>
                      </a:lnTo>
                      <a:lnTo>
                        <a:pt x="49" y="183"/>
                      </a:lnTo>
                      <a:lnTo>
                        <a:pt x="67" y="198"/>
                      </a:lnTo>
                      <a:lnTo>
                        <a:pt x="71" y="209"/>
                      </a:lnTo>
                      <a:lnTo>
                        <a:pt x="83" y="205"/>
                      </a:lnTo>
                      <a:lnTo>
                        <a:pt x="82" y="195"/>
                      </a:lnTo>
                      <a:lnTo>
                        <a:pt x="81" y="187"/>
                      </a:lnTo>
                      <a:lnTo>
                        <a:pt x="65" y="176"/>
                      </a:lnTo>
                      <a:lnTo>
                        <a:pt x="69" y="166"/>
                      </a:lnTo>
                      <a:lnTo>
                        <a:pt x="77" y="156"/>
                      </a:lnTo>
                      <a:lnTo>
                        <a:pt x="77" y="150"/>
                      </a:lnTo>
                      <a:lnTo>
                        <a:pt x="53" y="161"/>
                      </a:lnTo>
                      <a:lnTo>
                        <a:pt x="51" y="149"/>
                      </a:lnTo>
                      <a:lnTo>
                        <a:pt x="44" y="136"/>
                      </a:lnTo>
                      <a:lnTo>
                        <a:pt x="44" y="122"/>
                      </a:lnTo>
                      <a:lnTo>
                        <a:pt x="48" y="109"/>
                      </a:lnTo>
                      <a:lnTo>
                        <a:pt x="33" y="109"/>
                      </a:lnTo>
                      <a:lnTo>
                        <a:pt x="34" y="95"/>
                      </a:lnTo>
                      <a:lnTo>
                        <a:pt x="33" y="85"/>
                      </a:lnTo>
                      <a:lnTo>
                        <a:pt x="44" y="66"/>
                      </a:lnTo>
                      <a:lnTo>
                        <a:pt x="43" y="65"/>
                      </a:lnTo>
                      <a:lnTo>
                        <a:pt x="47" y="55"/>
                      </a:lnTo>
                      <a:lnTo>
                        <a:pt x="53" y="50"/>
                      </a:lnTo>
                      <a:lnTo>
                        <a:pt x="74" y="58"/>
                      </a:lnTo>
                      <a:lnTo>
                        <a:pt x="77" y="57"/>
                      </a:lnTo>
                      <a:lnTo>
                        <a:pt x="81" y="63"/>
                      </a:lnTo>
                      <a:lnTo>
                        <a:pt x="81" y="74"/>
                      </a:lnTo>
                      <a:lnTo>
                        <a:pt x="85" y="72"/>
                      </a:lnTo>
                      <a:lnTo>
                        <a:pt x="96" y="82"/>
                      </a:lnTo>
                      <a:lnTo>
                        <a:pt x="90" y="93"/>
                      </a:lnTo>
                      <a:lnTo>
                        <a:pt x="110" y="123"/>
                      </a:lnTo>
                      <a:lnTo>
                        <a:pt x="110" y="127"/>
                      </a:lnTo>
                      <a:lnTo>
                        <a:pt x="114" y="133"/>
                      </a:lnTo>
                      <a:lnTo>
                        <a:pt x="122" y="129"/>
                      </a:lnTo>
                      <a:lnTo>
                        <a:pt x="128" y="131"/>
                      </a:lnTo>
                      <a:lnTo>
                        <a:pt x="122" y="140"/>
                      </a:lnTo>
                      <a:lnTo>
                        <a:pt x="134" y="147"/>
                      </a:lnTo>
                      <a:lnTo>
                        <a:pt x="150" y="165"/>
                      </a:lnTo>
                      <a:lnTo>
                        <a:pt x="161" y="167"/>
                      </a:lnTo>
                      <a:lnTo>
                        <a:pt x="169" y="160"/>
                      </a:lnTo>
                      <a:lnTo>
                        <a:pt x="171" y="156"/>
                      </a:lnTo>
                      <a:lnTo>
                        <a:pt x="161" y="158"/>
                      </a:lnTo>
                      <a:lnTo>
                        <a:pt x="152" y="144"/>
                      </a:lnTo>
                      <a:lnTo>
                        <a:pt x="142" y="117"/>
                      </a:lnTo>
                      <a:lnTo>
                        <a:pt x="158" y="113"/>
                      </a:lnTo>
                      <a:lnTo>
                        <a:pt x="153" y="104"/>
                      </a:lnTo>
                      <a:lnTo>
                        <a:pt x="130" y="108"/>
                      </a:lnTo>
                      <a:lnTo>
                        <a:pt x="122" y="100"/>
                      </a:lnTo>
                      <a:lnTo>
                        <a:pt x="125" y="93"/>
                      </a:lnTo>
                      <a:lnTo>
                        <a:pt x="137" y="93"/>
                      </a:lnTo>
                      <a:lnTo>
                        <a:pt x="140" y="86"/>
                      </a:lnTo>
                      <a:lnTo>
                        <a:pt x="147" y="86"/>
                      </a:lnTo>
                      <a:lnTo>
                        <a:pt x="141" y="82"/>
                      </a:lnTo>
                      <a:lnTo>
                        <a:pt x="133" y="71"/>
                      </a:lnTo>
                      <a:lnTo>
                        <a:pt x="115" y="71"/>
                      </a:lnTo>
                      <a:lnTo>
                        <a:pt x="107" y="64"/>
                      </a:lnTo>
                      <a:lnTo>
                        <a:pt x="96" y="45"/>
                      </a:lnTo>
                      <a:lnTo>
                        <a:pt x="97" y="38"/>
                      </a:lnTo>
                      <a:lnTo>
                        <a:pt x="108" y="37"/>
                      </a:lnTo>
                      <a:lnTo>
                        <a:pt x="112" y="21"/>
                      </a:lnTo>
                      <a:lnTo>
                        <a:pt x="129" y="7"/>
                      </a:lnTo>
                      <a:lnTo>
                        <a:pt x="153" y="11"/>
                      </a:lnTo>
                      <a:lnTo>
                        <a:pt x="168" y="6"/>
                      </a:lnTo>
                      <a:lnTo>
                        <a:pt x="172" y="16"/>
                      </a:lnTo>
                      <a:lnTo>
                        <a:pt x="183" y="28"/>
                      </a:lnTo>
                      <a:lnTo>
                        <a:pt x="204" y="36"/>
                      </a:lnTo>
                      <a:lnTo>
                        <a:pt x="201" y="45"/>
                      </a:lnTo>
                      <a:lnTo>
                        <a:pt x="203" y="52"/>
                      </a:lnTo>
                      <a:lnTo>
                        <a:pt x="205" y="45"/>
                      </a:lnTo>
                      <a:lnTo>
                        <a:pt x="216" y="49"/>
                      </a:lnTo>
                      <a:lnTo>
                        <a:pt x="220" y="39"/>
                      </a:lnTo>
                      <a:lnTo>
                        <a:pt x="212" y="21"/>
                      </a:lnTo>
                      <a:lnTo>
                        <a:pt x="216" y="15"/>
                      </a:lnTo>
                      <a:lnTo>
                        <a:pt x="231" y="18"/>
                      </a:lnTo>
                      <a:lnTo>
                        <a:pt x="235" y="6"/>
                      </a:lnTo>
                      <a:lnTo>
                        <a:pt x="219" y="0"/>
                      </a:lnTo>
                      <a:lnTo>
                        <a:pt x="237" y="0"/>
                      </a:lnTo>
                      <a:lnTo>
                        <a:pt x="243" y="11"/>
                      </a:lnTo>
                      <a:lnTo>
                        <a:pt x="255" y="22"/>
                      </a:lnTo>
                      <a:lnTo>
                        <a:pt x="242" y="20"/>
                      </a:lnTo>
                      <a:lnTo>
                        <a:pt x="246" y="26"/>
                      </a:lnTo>
                      <a:lnTo>
                        <a:pt x="265" y="33"/>
                      </a:lnTo>
                      <a:lnTo>
                        <a:pt x="276" y="48"/>
                      </a:lnTo>
                      <a:lnTo>
                        <a:pt x="278" y="60"/>
                      </a:lnTo>
                      <a:lnTo>
                        <a:pt x="274" y="72"/>
                      </a:lnTo>
                      <a:lnTo>
                        <a:pt x="274" y="90"/>
                      </a:lnTo>
                      <a:lnTo>
                        <a:pt x="282" y="107"/>
                      </a:lnTo>
                      <a:lnTo>
                        <a:pt x="284" y="123"/>
                      </a:lnTo>
                      <a:lnTo>
                        <a:pt x="280" y="134"/>
                      </a:lnTo>
                      <a:lnTo>
                        <a:pt x="281" y="140"/>
                      </a:lnTo>
                      <a:lnTo>
                        <a:pt x="280" y="149"/>
                      </a:lnTo>
                      <a:lnTo>
                        <a:pt x="281" y="16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任意多边形: 形状 268"/>
                <p:cNvSpPr>
                  <a:spLocks noChangeAspect="1"/>
                </p:cNvSpPr>
                <p:nvPr/>
              </p:nvSpPr>
              <p:spPr bwMode="gray">
                <a:xfrm>
                  <a:off x="1225" y="1133"/>
                  <a:ext cx="134" cy="107"/>
                </a:xfrm>
                <a:custGeom>
                  <a:avLst/>
                  <a:gdLst/>
                  <a:ahLst/>
                  <a:cxnLst>
                    <a:cxn ang="0">
                      <a:pos x="439" y="71"/>
                    </a:cxn>
                    <a:cxn ang="0">
                      <a:pos x="489" y="0"/>
                    </a:cxn>
                    <a:cxn ang="0">
                      <a:pos x="501" y="69"/>
                    </a:cxn>
                    <a:cxn ang="0">
                      <a:pos x="525" y="120"/>
                    </a:cxn>
                    <a:cxn ang="0">
                      <a:pos x="510" y="172"/>
                    </a:cxn>
                    <a:cxn ang="0">
                      <a:pos x="548" y="213"/>
                    </a:cxn>
                    <a:cxn ang="0">
                      <a:pos x="551" y="218"/>
                    </a:cxn>
                    <a:cxn ang="0">
                      <a:pos x="605" y="240"/>
                    </a:cxn>
                    <a:cxn ang="0">
                      <a:pos x="637" y="191"/>
                    </a:cxn>
                    <a:cxn ang="0">
                      <a:pos x="672" y="281"/>
                    </a:cxn>
                    <a:cxn ang="0">
                      <a:pos x="643" y="385"/>
                    </a:cxn>
                    <a:cxn ang="0">
                      <a:pos x="575" y="430"/>
                    </a:cxn>
                    <a:cxn ang="0">
                      <a:pos x="526" y="423"/>
                    </a:cxn>
                    <a:cxn ang="0">
                      <a:pos x="492" y="389"/>
                    </a:cxn>
                    <a:cxn ang="0">
                      <a:pos x="450" y="435"/>
                    </a:cxn>
                    <a:cxn ang="0">
                      <a:pos x="383" y="475"/>
                    </a:cxn>
                    <a:cxn ang="0">
                      <a:pos x="347" y="502"/>
                    </a:cxn>
                    <a:cxn ang="0">
                      <a:pos x="231" y="530"/>
                    </a:cxn>
                    <a:cxn ang="0">
                      <a:pos x="181" y="466"/>
                    </a:cxn>
                    <a:cxn ang="0">
                      <a:pos x="229" y="448"/>
                    </a:cxn>
                    <a:cxn ang="0">
                      <a:pos x="304" y="408"/>
                    </a:cxn>
                    <a:cxn ang="0">
                      <a:pos x="344" y="396"/>
                    </a:cxn>
                    <a:cxn ang="0">
                      <a:pos x="355" y="352"/>
                    </a:cxn>
                    <a:cxn ang="0">
                      <a:pos x="293" y="361"/>
                    </a:cxn>
                    <a:cxn ang="0">
                      <a:pos x="263" y="389"/>
                    </a:cxn>
                    <a:cxn ang="0">
                      <a:pos x="207" y="408"/>
                    </a:cxn>
                    <a:cxn ang="0">
                      <a:pos x="209" y="357"/>
                    </a:cxn>
                    <a:cxn ang="0">
                      <a:pos x="218" y="329"/>
                    </a:cxn>
                    <a:cxn ang="0">
                      <a:pos x="171" y="346"/>
                    </a:cxn>
                    <a:cxn ang="0">
                      <a:pos x="155" y="416"/>
                    </a:cxn>
                    <a:cxn ang="0">
                      <a:pos x="113" y="388"/>
                    </a:cxn>
                    <a:cxn ang="0">
                      <a:pos x="85" y="389"/>
                    </a:cxn>
                    <a:cxn ang="0">
                      <a:pos x="25" y="379"/>
                    </a:cxn>
                    <a:cxn ang="0">
                      <a:pos x="24" y="309"/>
                    </a:cxn>
                    <a:cxn ang="0">
                      <a:pos x="130" y="276"/>
                    </a:cxn>
                    <a:cxn ang="0">
                      <a:pos x="60" y="297"/>
                    </a:cxn>
                    <a:cxn ang="0">
                      <a:pos x="103" y="231"/>
                    </a:cxn>
                    <a:cxn ang="0">
                      <a:pos x="47" y="225"/>
                    </a:cxn>
                    <a:cxn ang="0">
                      <a:pos x="51" y="179"/>
                    </a:cxn>
                    <a:cxn ang="0">
                      <a:pos x="156" y="159"/>
                    </a:cxn>
                    <a:cxn ang="0">
                      <a:pos x="92" y="129"/>
                    </a:cxn>
                    <a:cxn ang="0">
                      <a:pos x="166" y="78"/>
                    </a:cxn>
                    <a:cxn ang="0">
                      <a:pos x="192" y="147"/>
                    </a:cxn>
                    <a:cxn ang="0">
                      <a:pos x="280" y="152"/>
                    </a:cxn>
                    <a:cxn ang="0">
                      <a:pos x="301" y="223"/>
                    </a:cxn>
                    <a:cxn ang="0">
                      <a:pos x="339" y="239"/>
                    </a:cxn>
                    <a:cxn ang="0">
                      <a:pos x="343" y="287"/>
                    </a:cxn>
                    <a:cxn ang="0">
                      <a:pos x="377" y="293"/>
                    </a:cxn>
                    <a:cxn ang="0">
                      <a:pos x="478" y="301"/>
                    </a:cxn>
                    <a:cxn ang="0">
                      <a:pos x="450" y="236"/>
                    </a:cxn>
                    <a:cxn ang="0">
                      <a:pos x="449" y="204"/>
                    </a:cxn>
                    <a:cxn ang="0">
                      <a:pos x="440" y="148"/>
                    </a:cxn>
                    <a:cxn ang="0">
                      <a:pos x="401" y="100"/>
                    </a:cxn>
                  </a:cxnLst>
                  <a:rect l="0" t="0" r="r" b="b"/>
                  <a:pathLst>
                    <a:path w="672" h="534">
                      <a:moveTo>
                        <a:pt x="420" y="83"/>
                      </a:moveTo>
                      <a:lnTo>
                        <a:pt x="420" y="80"/>
                      </a:lnTo>
                      <a:lnTo>
                        <a:pt x="420" y="82"/>
                      </a:lnTo>
                      <a:lnTo>
                        <a:pt x="433" y="81"/>
                      </a:lnTo>
                      <a:lnTo>
                        <a:pt x="439" y="71"/>
                      </a:lnTo>
                      <a:lnTo>
                        <a:pt x="439" y="59"/>
                      </a:lnTo>
                      <a:lnTo>
                        <a:pt x="458" y="8"/>
                      </a:lnTo>
                      <a:lnTo>
                        <a:pt x="466" y="3"/>
                      </a:lnTo>
                      <a:lnTo>
                        <a:pt x="478" y="6"/>
                      </a:lnTo>
                      <a:lnTo>
                        <a:pt x="489" y="0"/>
                      </a:lnTo>
                      <a:lnTo>
                        <a:pt x="503" y="26"/>
                      </a:lnTo>
                      <a:lnTo>
                        <a:pt x="503" y="37"/>
                      </a:lnTo>
                      <a:lnTo>
                        <a:pt x="493" y="49"/>
                      </a:lnTo>
                      <a:lnTo>
                        <a:pt x="495" y="61"/>
                      </a:lnTo>
                      <a:lnTo>
                        <a:pt x="501" y="69"/>
                      </a:lnTo>
                      <a:lnTo>
                        <a:pt x="500" y="76"/>
                      </a:lnTo>
                      <a:lnTo>
                        <a:pt x="501" y="94"/>
                      </a:lnTo>
                      <a:lnTo>
                        <a:pt x="504" y="99"/>
                      </a:lnTo>
                      <a:lnTo>
                        <a:pt x="511" y="102"/>
                      </a:lnTo>
                      <a:lnTo>
                        <a:pt x="525" y="120"/>
                      </a:lnTo>
                      <a:lnTo>
                        <a:pt x="526" y="129"/>
                      </a:lnTo>
                      <a:lnTo>
                        <a:pt x="525" y="139"/>
                      </a:lnTo>
                      <a:lnTo>
                        <a:pt x="527" y="143"/>
                      </a:lnTo>
                      <a:lnTo>
                        <a:pt x="519" y="152"/>
                      </a:lnTo>
                      <a:lnTo>
                        <a:pt x="510" y="172"/>
                      </a:lnTo>
                      <a:lnTo>
                        <a:pt x="500" y="178"/>
                      </a:lnTo>
                      <a:lnTo>
                        <a:pt x="512" y="183"/>
                      </a:lnTo>
                      <a:lnTo>
                        <a:pt x="536" y="178"/>
                      </a:lnTo>
                      <a:lnTo>
                        <a:pt x="554" y="196"/>
                      </a:lnTo>
                      <a:lnTo>
                        <a:pt x="548" y="213"/>
                      </a:lnTo>
                      <a:lnTo>
                        <a:pt x="541" y="215"/>
                      </a:lnTo>
                      <a:lnTo>
                        <a:pt x="531" y="234"/>
                      </a:lnTo>
                      <a:lnTo>
                        <a:pt x="533" y="243"/>
                      </a:lnTo>
                      <a:lnTo>
                        <a:pt x="543" y="222"/>
                      </a:lnTo>
                      <a:lnTo>
                        <a:pt x="551" y="218"/>
                      </a:lnTo>
                      <a:lnTo>
                        <a:pt x="560" y="215"/>
                      </a:lnTo>
                      <a:lnTo>
                        <a:pt x="579" y="218"/>
                      </a:lnTo>
                      <a:lnTo>
                        <a:pt x="594" y="266"/>
                      </a:lnTo>
                      <a:lnTo>
                        <a:pt x="600" y="242"/>
                      </a:lnTo>
                      <a:lnTo>
                        <a:pt x="605" y="240"/>
                      </a:lnTo>
                      <a:lnTo>
                        <a:pt x="600" y="236"/>
                      </a:lnTo>
                      <a:lnTo>
                        <a:pt x="595" y="207"/>
                      </a:lnTo>
                      <a:lnTo>
                        <a:pt x="601" y="196"/>
                      </a:lnTo>
                      <a:lnTo>
                        <a:pt x="606" y="184"/>
                      </a:lnTo>
                      <a:lnTo>
                        <a:pt x="637" y="191"/>
                      </a:lnTo>
                      <a:lnTo>
                        <a:pt x="659" y="215"/>
                      </a:lnTo>
                      <a:lnTo>
                        <a:pt x="671" y="245"/>
                      </a:lnTo>
                      <a:lnTo>
                        <a:pt x="670" y="258"/>
                      </a:lnTo>
                      <a:lnTo>
                        <a:pt x="672" y="265"/>
                      </a:lnTo>
                      <a:lnTo>
                        <a:pt x="672" y="281"/>
                      </a:lnTo>
                      <a:lnTo>
                        <a:pt x="670" y="296"/>
                      </a:lnTo>
                      <a:lnTo>
                        <a:pt x="660" y="304"/>
                      </a:lnTo>
                      <a:lnTo>
                        <a:pt x="654" y="347"/>
                      </a:lnTo>
                      <a:lnTo>
                        <a:pt x="649" y="357"/>
                      </a:lnTo>
                      <a:lnTo>
                        <a:pt x="643" y="385"/>
                      </a:lnTo>
                      <a:lnTo>
                        <a:pt x="635" y="404"/>
                      </a:lnTo>
                      <a:lnTo>
                        <a:pt x="618" y="405"/>
                      </a:lnTo>
                      <a:lnTo>
                        <a:pt x="611" y="410"/>
                      </a:lnTo>
                      <a:lnTo>
                        <a:pt x="600" y="425"/>
                      </a:lnTo>
                      <a:lnTo>
                        <a:pt x="575" y="430"/>
                      </a:lnTo>
                      <a:lnTo>
                        <a:pt x="560" y="423"/>
                      </a:lnTo>
                      <a:lnTo>
                        <a:pt x="552" y="416"/>
                      </a:lnTo>
                      <a:lnTo>
                        <a:pt x="546" y="409"/>
                      </a:lnTo>
                      <a:lnTo>
                        <a:pt x="547" y="395"/>
                      </a:lnTo>
                      <a:lnTo>
                        <a:pt x="526" y="423"/>
                      </a:lnTo>
                      <a:lnTo>
                        <a:pt x="509" y="425"/>
                      </a:lnTo>
                      <a:lnTo>
                        <a:pt x="490" y="421"/>
                      </a:lnTo>
                      <a:lnTo>
                        <a:pt x="500" y="411"/>
                      </a:lnTo>
                      <a:lnTo>
                        <a:pt x="492" y="398"/>
                      </a:lnTo>
                      <a:lnTo>
                        <a:pt x="492" y="389"/>
                      </a:lnTo>
                      <a:lnTo>
                        <a:pt x="484" y="394"/>
                      </a:lnTo>
                      <a:lnTo>
                        <a:pt x="481" y="405"/>
                      </a:lnTo>
                      <a:lnTo>
                        <a:pt x="472" y="416"/>
                      </a:lnTo>
                      <a:lnTo>
                        <a:pt x="461" y="421"/>
                      </a:lnTo>
                      <a:lnTo>
                        <a:pt x="450" y="435"/>
                      </a:lnTo>
                      <a:lnTo>
                        <a:pt x="425" y="442"/>
                      </a:lnTo>
                      <a:lnTo>
                        <a:pt x="414" y="442"/>
                      </a:lnTo>
                      <a:lnTo>
                        <a:pt x="386" y="457"/>
                      </a:lnTo>
                      <a:lnTo>
                        <a:pt x="387" y="466"/>
                      </a:lnTo>
                      <a:lnTo>
                        <a:pt x="383" y="475"/>
                      </a:lnTo>
                      <a:lnTo>
                        <a:pt x="376" y="480"/>
                      </a:lnTo>
                      <a:lnTo>
                        <a:pt x="375" y="485"/>
                      </a:lnTo>
                      <a:lnTo>
                        <a:pt x="358" y="495"/>
                      </a:lnTo>
                      <a:lnTo>
                        <a:pt x="348" y="497"/>
                      </a:lnTo>
                      <a:lnTo>
                        <a:pt x="347" y="502"/>
                      </a:lnTo>
                      <a:lnTo>
                        <a:pt x="332" y="503"/>
                      </a:lnTo>
                      <a:lnTo>
                        <a:pt x="325" y="514"/>
                      </a:lnTo>
                      <a:lnTo>
                        <a:pt x="299" y="528"/>
                      </a:lnTo>
                      <a:lnTo>
                        <a:pt x="277" y="534"/>
                      </a:lnTo>
                      <a:lnTo>
                        <a:pt x="231" y="530"/>
                      </a:lnTo>
                      <a:lnTo>
                        <a:pt x="202" y="512"/>
                      </a:lnTo>
                      <a:lnTo>
                        <a:pt x="184" y="495"/>
                      </a:lnTo>
                      <a:lnTo>
                        <a:pt x="177" y="482"/>
                      </a:lnTo>
                      <a:lnTo>
                        <a:pt x="177" y="478"/>
                      </a:lnTo>
                      <a:lnTo>
                        <a:pt x="181" y="466"/>
                      </a:lnTo>
                      <a:lnTo>
                        <a:pt x="191" y="455"/>
                      </a:lnTo>
                      <a:lnTo>
                        <a:pt x="198" y="454"/>
                      </a:lnTo>
                      <a:lnTo>
                        <a:pt x="212" y="446"/>
                      </a:lnTo>
                      <a:lnTo>
                        <a:pt x="224" y="443"/>
                      </a:lnTo>
                      <a:lnTo>
                        <a:pt x="229" y="448"/>
                      </a:lnTo>
                      <a:lnTo>
                        <a:pt x="235" y="447"/>
                      </a:lnTo>
                      <a:lnTo>
                        <a:pt x="242" y="441"/>
                      </a:lnTo>
                      <a:lnTo>
                        <a:pt x="242" y="431"/>
                      </a:lnTo>
                      <a:lnTo>
                        <a:pt x="253" y="415"/>
                      </a:lnTo>
                      <a:lnTo>
                        <a:pt x="304" y="408"/>
                      </a:lnTo>
                      <a:lnTo>
                        <a:pt x="315" y="409"/>
                      </a:lnTo>
                      <a:lnTo>
                        <a:pt x="317" y="420"/>
                      </a:lnTo>
                      <a:lnTo>
                        <a:pt x="327" y="420"/>
                      </a:lnTo>
                      <a:lnTo>
                        <a:pt x="334" y="404"/>
                      </a:lnTo>
                      <a:lnTo>
                        <a:pt x="344" y="396"/>
                      </a:lnTo>
                      <a:lnTo>
                        <a:pt x="350" y="383"/>
                      </a:lnTo>
                      <a:lnTo>
                        <a:pt x="363" y="372"/>
                      </a:lnTo>
                      <a:lnTo>
                        <a:pt x="368" y="362"/>
                      </a:lnTo>
                      <a:lnTo>
                        <a:pt x="366" y="352"/>
                      </a:lnTo>
                      <a:lnTo>
                        <a:pt x="355" y="352"/>
                      </a:lnTo>
                      <a:lnTo>
                        <a:pt x="343" y="376"/>
                      </a:lnTo>
                      <a:lnTo>
                        <a:pt x="331" y="372"/>
                      </a:lnTo>
                      <a:lnTo>
                        <a:pt x="294" y="383"/>
                      </a:lnTo>
                      <a:lnTo>
                        <a:pt x="289" y="372"/>
                      </a:lnTo>
                      <a:lnTo>
                        <a:pt x="293" y="361"/>
                      </a:lnTo>
                      <a:lnTo>
                        <a:pt x="278" y="372"/>
                      </a:lnTo>
                      <a:lnTo>
                        <a:pt x="277" y="358"/>
                      </a:lnTo>
                      <a:lnTo>
                        <a:pt x="272" y="356"/>
                      </a:lnTo>
                      <a:lnTo>
                        <a:pt x="270" y="376"/>
                      </a:lnTo>
                      <a:lnTo>
                        <a:pt x="263" y="389"/>
                      </a:lnTo>
                      <a:lnTo>
                        <a:pt x="251" y="392"/>
                      </a:lnTo>
                      <a:lnTo>
                        <a:pt x="247" y="379"/>
                      </a:lnTo>
                      <a:lnTo>
                        <a:pt x="239" y="394"/>
                      </a:lnTo>
                      <a:lnTo>
                        <a:pt x="224" y="398"/>
                      </a:lnTo>
                      <a:lnTo>
                        <a:pt x="207" y="408"/>
                      </a:lnTo>
                      <a:lnTo>
                        <a:pt x="200" y="396"/>
                      </a:lnTo>
                      <a:lnTo>
                        <a:pt x="202" y="389"/>
                      </a:lnTo>
                      <a:lnTo>
                        <a:pt x="215" y="373"/>
                      </a:lnTo>
                      <a:lnTo>
                        <a:pt x="212" y="372"/>
                      </a:lnTo>
                      <a:lnTo>
                        <a:pt x="209" y="357"/>
                      </a:lnTo>
                      <a:lnTo>
                        <a:pt x="210" y="340"/>
                      </a:lnTo>
                      <a:lnTo>
                        <a:pt x="225" y="330"/>
                      </a:lnTo>
                      <a:lnTo>
                        <a:pt x="235" y="319"/>
                      </a:lnTo>
                      <a:lnTo>
                        <a:pt x="227" y="319"/>
                      </a:lnTo>
                      <a:lnTo>
                        <a:pt x="218" y="329"/>
                      </a:lnTo>
                      <a:lnTo>
                        <a:pt x="199" y="324"/>
                      </a:lnTo>
                      <a:lnTo>
                        <a:pt x="191" y="363"/>
                      </a:lnTo>
                      <a:lnTo>
                        <a:pt x="186" y="367"/>
                      </a:lnTo>
                      <a:lnTo>
                        <a:pt x="180" y="349"/>
                      </a:lnTo>
                      <a:lnTo>
                        <a:pt x="171" y="346"/>
                      </a:lnTo>
                      <a:lnTo>
                        <a:pt x="170" y="363"/>
                      </a:lnTo>
                      <a:lnTo>
                        <a:pt x="178" y="376"/>
                      </a:lnTo>
                      <a:lnTo>
                        <a:pt x="177" y="394"/>
                      </a:lnTo>
                      <a:lnTo>
                        <a:pt x="171" y="396"/>
                      </a:lnTo>
                      <a:lnTo>
                        <a:pt x="155" y="416"/>
                      </a:lnTo>
                      <a:lnTo>
                        <a:pt x="143" y="415"/>
                      </a:lnTo>
                      <a:lnTo>
                        <a:pt x="138" y="396"/>
                      </a:lnTo>
                      <a:lnTo>
                        <a:pt x="138" y="378"/>
                      </a:lnTo>
                      <a:lnTo>
                        <a:pt x="124" y="389"/>
                      </a:lnTo>
                      <a:lnTo>
                        <a:pt x="113" y="388"/>
                      </a:lnTo>
                      <a:lnTo>
                        <a:pt x="114" y="405"/>
                      </a:lnTo>
                      <a:lnTo>
                        <a:pt x="114" y="420"/>
                      </a:lnTo>
                      <a:lnTo>
                        <a:pt x="102" y="417"/>
                      </a:lnTo>
                      <a:lnTo>
                        <a:pt x="80" y="399"/>
                      </a:lnTo>
                      <a:lnTo>
                        <a:pt x="85" y="389"/>
                      </a:lnTo>
                      <a:lnTo>
                        <a:pt x="76" y="383"/>
                      </a:lnTo>
                      <a:lnTo>
                        <a:pt x="78" y="369"/>
                      </a:lnTo>
                      <a:lnTo>
                        <a:pt x="64" y="374"/>
                      </a:lnTo>
                      <a:lnTo>
                        <a:pt x="58" y="388"/>
                      </a:lnTo>
                      <a:lnTo>
                        <a:pt x="25" y="379"/>
                      </a:lnTo>
                      <a:lnTo>
                        <a:pt x="10" y="372"/>
                      </a:lnTo>
                      <a:lnTo>
                        <a:pt x="0" y="358"/>
                      </a:lnTo>
                      <a:lnTo>
                        <a:pt x="1" y="351"/>
                      </a:lnTo>
                      <a:lnTo>
                        <a:pt x="11" y="325"/>
                      </a:lnTo>
                      <a:lnTo>
                        <a:pt x="24" y="309"/>
                      </a:lnTo>
                      <a:lnTo>
                        <a:pt x="51" y="307"/>
                      </a:lnTo>
                      <a:lnTo>
                        <a:pt x="87" y="309"/>
                      </a:lnTo>
                      <a:lnTo>
                        <a:pt x="94" y="306"/>
                      </a:lnTo>
                      <a:lnTo>
                        <a:pt x="105" y="291"/>
                      </a:lnTo>
                      <a:lnTo>
                        <a:pt x="130" y="276"/>
                      </a:lnTo>
                      <a:lnTo>
                        <a:pt x="140" y="259"/>
                      </a:lnTo>
                      <a:lnTo>
                        <a:pt x="122" y="272"/>
                      </a:lnTo>
                      <a:lnTo>
                        <a:pt x="101" y="276"/>
                      </a:lnTo>
                      <a:lnTo>
                        <a:pt x="86" y="288"/>
                      </a:lnTo>
                      <a:lnTo>
                        <a:pt x="60" y="297"/>
                      </a:lnTo>
                      <a:lnTo>
                        <a:pt x="22" y="293"/>
                      </a:lnTo>
                      <a:lnTo>
                        <a:pt x="22" y="270"/>
                      </a:lnTo>
                      <a:lnTo>
                        <a:pt x="33" y="245"/>
                      </a:lnTo>
                      <a:lnTo>
                        <a:pt x="76" y="240"/>
                      </a:lnTo>
                      <a:lnTo>
                        <a:pt x="103" y="231"/>
                      </a:lnTo>
                      <a:lnTo>
                        <a:pt x="144" y="226"/>
                      </a:lnTo>
                      <a:lnTo>
                        <a:pt x="157" y="212"/>
                      </a:lnTo>
                      <a:lnTo>
                        <a:pt x="134" y="222"/>
                      </a:lnTo>
                      <a:lnTo>
                        <a:pt x="55" y="231"/>
                      </a:lnTo>
                      <a:lnTo>
                        <a:pt x="47" y="225"/>
                      </a:lnTo>
                      <a:lnTo>
                        <a:pt x="47" y="210"/>
                      </a:lnTo>
                      <a:lnTo>
                        <a:pt x="53" y="200"/>
                      </a:lnTo>
                      <a:lnTo>
                        <a:pt x="60" y="196"/>
                      </a:lnTo>
                      <a:lnTo>
                        <a:pt x="58" y="188"/>
                      </a:lnTo>
                      <a:lnTo>
                        <a:pt x="51" y="179"/>
                      </a:lnTo>
                      <a:lnTo>
                        <a:pt x="62" y="158"/>
                      </a:lnTo>
                      <a:lnTo>
                        <a:pt x="76" y="151"/>
                      </a:lnTo>
                      <a:lnTo>
                        <a:pt x="103" y="153"/>
                      </a:lnTo>
                      <a:lnTo>
                        <a:pt x="118" y="151"/>
                      </a:lnTo>
                      <a:lnTo>
                        <a:pt x="156" y="159"/>
                      </a:lnTo>
                      <a:lnTo>
                        <a:pt x="161" y="154"/>
                      </a:lnTo>
                      <a:lnTo>
                        <a:pt x="151" y="154"/>
                      </a:lnTo>
                      <a:lnTo>
                        <a:pt x="144" y="143"/>
                      </a:lnTo>
                      <a:lnTo>
                        <a:pt x="100" y="139"/>
                      </a:lnTo>
                      <a:lnTo>
                        <a:pt x="92" y="129"/>
                      </a:lnTo>
                      <a:lnTo>
                        <a:pt x="101" y="103"/>
                      </a:lnTo>
                      <a:lnTo>
                        <a:pt x="113" y="88"/>
                      </a:lnTo>
                      <a:lnTo>
                        <a:pt x="138" y="88"/>
                      </a:lnTo>
                      <a:lnTo>
                        <a:pt x="146" y="78"/>
                      </a:lnTo>
                      <a:lnTo>
                        <a:pt x="166" y="78"/>
                      </a:lnTo>
                      <a:lnTo>
                        <a:pt x="180" y="83"/>
                      </a:lnTo>
                      <a:lnTo>
                        <a:pt x="191" y="97"/>
                      </a:lnTo>
                      <a:lnTo>
                        <a:pt x="191" y="116"/>
                      </a:lnTo>
                      <a:lnTo>
                        <a:pt x="186" y="124"/>
                      </a:lnTo>
                      <a:lnTo>
                        <a:pt x="192" y="147"/>
                      </a:lnTo>
                      <a:lnTo>
                        <a:pt x="219" y="147"/>
                      </a:lnTo>
                      <a:lnTo>
                        <a:pt x="234" y="136"/>
                      </a:lnTo>
                      <a:lnTo>
                        <a:pt x="258" y="135"/>
                      </a:lnTo>
                      <a:lnTo>
                        <a:pt x="258" y="148"/>
                      </a:lnTo>
                      <a:lnTo>
                        <a:pt x="280" y="152"/>
                      </a:lnTo>
                      <a:lnTo>
                        <a:pt x="288" y="179"/>
                      </a:lnTo>
                      <a:lnTo>
                        <a:pt x="302" y="200"/>
                      </a:lnTo>
                      <a:lnTo>
                        <a:pt x="312" y="200"/>
                      </a:lnTo>
                      <a:lnTo>
                        <a:pt x="321" y="210"/>
                      </a:lnTo>
                      <a:lnTo>
                        <a:pt x="301" y="223"/>
                      </a:lnTo>
                      <a:lnTo>
                        <a:pt x="300" y="234"/>
                      </a:lnTo>
                      <a:lnTo>
                        <a:pt x="310" y="237"/>
                      </a:lnTo>
                      <a:lnTo>
                        <a:pt x="336" y="227"/>
                      </a:lnTo>
                      <a:lnTo>
                        <a:pt x="336" y="232"/>
                      </a:lnTo>
                      <a:lnTo>
                        <a:pt x="339" y="239"/>
                      </a:lnTo>
                      <a:lnTo>
                        <a:pt x="342" y="250"/>
                      </a:lnTo>
                      <a:lnTo>
                        <a:pt x="336" y="258"/>
                      </a:lnTo>
                      <a:lnTo>
                        <a:pt x="340" y="256"/>
                      </a:lnTo>
                      <a:lnTo>
                        <a:pt x="344" y="271"/>
                      </a:lnTo>
                      <a:lnTo>
                        <a:pt x="343" y="287"/>
                      </a:lnTo>
                      <a:lnTo>
                        <a:pt x="349" y="297"/>
                      </a:lnTo>
                      <a:lnTo>
                        <a:pt x="359" y="298"/>
                      </a:lnTo>
                      <a:lnTo>
                        <a:pt x="366" y="297"/>
                      </a:lnTo>
                      <a:lnTo>
                        <a:pt x="371" y="292"/>
                      </a:lnTo>
                      <a:lnTo>
                        <a:pt x="377" y="293"/>
                      </a:lnTo>
                      <a:lnTo>
                        <a:pt x="395" y="288"/>
                      </a:lnTo>
                      <a:lnTo>
                        <a:pt x="399" y="297"/>
                      </a:lnTo>
                      <a:lnTo>
                        <a:pt x="419" y="293"/>
                      </a:lnTo>
                      <a:lnTo>
                        <a:pt x="469" y="303"/>
                      </a:lnTo>
                      <a:lnTo>
                        <a:pt x="478" y="301"/>
                      </a:lnTo>
                      <a:lnTo>
                        <a:pt x="482" y="283"/>
                      </a:lnTo>
                      <a:lnTo>
                        <a:pt x="482" y="261"/>
                      </a:lnTo>
                      <a:lnTo>
                        <a:pt x="468" y="245"/>
                      </a:lnTo>
                      <a:lnTo>
                        <a:pt x="462" y="233"/>
                      </a:lnTo>
                      <a:lnTo>
                        <a:pt x="450" y="236"/>
                      </a:lnTo>
                      <a:lnTo>
                        <a:pt x="444" y="229"/>
                      </a:lnTo>
                      <a:lnTo>
                        <a:pt x="440" y="221"/>
                      </a:lnTo>
                      <a:lnTo>
                        <a:pt x="431" y="227"/>
                      </a:lnTo>
                      <a:lnTo>
                        <a:pt x="425" y="218"/>
                      </a:lnTo>
                      <a:lnTo>
                        <a:pt x="449" y="204"/>
                      </a:lnTo>
                      <a:lnTo>
                        <a:pt x="451" y="193"/>
                      </a:lnTo>
                      <a:lnTo>
                        <a:pt x="462" y="190"/>
                      </a:lnTo>
                      <a:lnTo>
                        <a:pt x="456" y="163"/>
                      </a:lnTo>
                      <a:lnTo>
                        <a:pt x="450" y="152"/>
                      </a:lnTo>
                      <a:lnTo>
                        <a:pt x="440" y="148"/>
                      </a:lnTo>
                      <a:lnTo>
                        <a:pt x="438" y="142"/>
                      </a:lnTo>
                      <a:lnTo>
                        <a:pt x="424" y="139"/>
                      </a:lnTo>
                      <a:lnTo>
                        <a:pt x="402" y="120"/>
                      </a:lnTo>
                      <a:lnTo>
                        <a:pt x="401" y="110"/>
                      </a:lnTo>
                      <a:lnTo>
                        <a:pt x="401" y="100"/>
                      </a:lnTo>
                      <a:lnTo>
                        <a:pt x="396" y="93"/>
                      </a:lnTo>
                      <a:lnTo>
                        <a:pt x="412" y="89"/>
                      </a:lnTo>
                      <a:lnTo>
                        <a:pt x="420" y="8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70" name="任意多边形: 形状 269"/>
                <p:cNvSpPr>
                  <a:spLocks noChangeAspect="1"/>
                </p:cNvSpPr>
                <p:nvPr/>
              </p:nvSpPr>
              <p:spPr bwMode="gray">
                <a:xfrm>
                  <a:off x="1168" y="1099"/>
                  <a:ext cx="80" cy="82"/>
                </a:xfrm>
                <a:custGeom>
                  <a:avLst/>
                  <a:gdLst/>
                  <a:ahLst/>
                  <a:cxnLst>
                    <a:cxn ang="0">
                      <a:pos x="157" y="126"/>
                    </a:cxn>
                    <a:cxn ang="0">
                      <a:pos x="177" y="100"/>
                    </a:cxn>
                    <a:cxn ang="0">
                      <a:pos x="197" y="75"/>
                    </a:cxn>
                    <a:cxn ang="0">
                      <a:pos x="224" y="48"/>
                    </a:cxn>
                    <a:cxn ang="0">
                      <a:pos x="242" y="51"/>
                    </a:cxn>
                    <a:cxn ang="0">
                      <a:pos x="269" y="44"/>
                    </a:cxn>
                    <a:cxn ang="0">
                      <a:pos x="274" y="72"/>
                    </a:cxn>
                    <a:cxn ang="0">
                      <a:pos x="285" y="59"/>
                    </a:cxn>
                    <a:cxn ang="0">
                      <a:pos x="303" y="57"/>
                    </a:cxn>
                    <a:cxn ang="0">
                      <a:pos x="329" y="43"/>
                    </a:cxn>
                    <a:cxn ang="0">
                      <a:pos x="307" y="23"/>
                    </a:cxn>
                    <a:cxn ang="0">
                      <a:pos x="343" y="0"/>
                    </a:cxn>
                    <a:cxn ang="0">
                      <a:pos x="382" y="37"/>
                    </a:cxn>
                    <a:cxn ang="0">
                      <a:pos x="397" y="72"/>
                    </a:cxn>
                    <a:cxn ang="0">
                      <a:pos x="356" y="91"/>
                    </a:cxn>
                    <a:cxn ang="0">
                      <a:pos x="353" y="119"/>
                    </a:cxn>
                    <a:cxn ang="0">
                      <a:pos x="369" y="159"/>
                    </a:cxn>
                    <a:cxn ang="0">
                      <a:pos x="355" y="173"/>
                    </a:cxn>
                    <a:cxn ang="0">
                      <a:pos x="370" y="190"/>
                    </a:cxn>
                    <a:cxn ang="0">
                      <a:pos x="350" y="237"/>
                    </a:cxn>
                    <a:cxn ang="0">
                      <a:pos x="314" y="258"/>
                    </a:cxn>
                    <a:cxn ang="0">
                      <a:pos x="300" y="309"/>
                    </a:cxn>
                    <a:cxn ang="0">
                      <a:pos x="265" y="253"/>
                    </a:cxn>
                    <a:cxn ang="0">
                      <a:pos x="275" y="195"/>
                    </a:cxn>
                    <a:cxn ang="0">
                      <a:pos x="262" y="193"/>
                    </a:cxn>
                    <a:cxn ang="0">
                      <a:pos x="244" y="206"/>
                    </a:cxn>
                    <a:cxn ang="0">
                      <a:pos x="244" y="244"/>
                    </a:cxn>
                    <a:cxn ang="0">
                      <a:pos x="216" y="239"/>
                    </a:cxn>
                    <a:cxn ang="0">
                      <a:pos x="217" y="264"/>
                    </a:cxn>
                    <a:cxn ang="0">
                      <a:pos x="231" y="302"/>
                    </a:cxn>
                    <a:cxn ang="0">
                      <a:pos x="211" y="342"/>
                    </a:cxn>
                    <a:cxn ang="0">
                      <a:pos x="195" y="324"/>
                    </a:cxn>
                    <a:cxn ang="0">
                      <a:pos x="181" y="295"/>
                    </a:cxn>
                    <a:cxn ang="0">
                      <a:pos x="174" y="318"/>
                    </a:cxn>
                    <a:cxn ang="0">
                      <a:pos x="181" y="336"/>
                    </a:cxn>
                    <a:cxn ang="0">
                      <a:pos x="181" y="368"/>
                    </a:cxn>
                    <a:cxn ang="0">
                      <a:pos x="171" y="393"/>
                    </a:cxn>
                    <a:cxn ang="0">
                      <a:pos x="145" y="384"/>
                    </a:cxn>
                    <a:cxn ang="0">
                      <a:pos x="131" y="393"/>
                    </a:cxn>
                    <a:cxn ang="0">
                      <a:pos x="114" y="351"/>
                    </a:cxn>
                    <a:cxn ang="0">
                      <a:pos x="114" y="319"/>
                    </a:cxn>
                    <a:cxn ang="0">
                      <a:pos x="101" y="360"/>
                    </a:cxn>
                    <a:cxn ang="0">
                      <a:pos x="56" y="360"/>
                    </a:cxn>
                    <a:cxn ang="0">
                      <a:pos x="58" y="334"/>
                    </a:cxn>
                    <a:cxn ang="0">
                      <a:pos x="37" y="378"/>
                    </a:cxn>
                    <a:cxn ang="0">
                      <a:pos x="12" y="367"/>
                    </a:cxn>
                    <a:cxn ang="0">
                      <a:pos x="2" y="346"/>
                    </a:cxn>
                    <a:cxn ang="0">
                      <a:pos x="15" y="308"/>
                    </a:cxn>
                    <a:cxn ang="0">
                      <a:pos x="29" y="274"/>
                    </a:cxn>
                    <a:cxn ang="0">
                      <a:pos x="59" y="274"/>
                    </a:cxn>
                    <a:cxn ang="0">
                      <a:pos x="82" y="239"/>
                    </a:cxn>
                    <a:cxn ang="0">
                      <a:pos x="90" y="209"/>
                    </a:cxn>
                    <a:cxn ang="0">
                      <a:pos x="111" y="206"/>
                    </a:cxn>
                    <a:cxn ang="0">
                      <a:pos x="134" y="178"/>
                    </a:cxn>
                    <a:cxn ang="0">
                      <a:pos x="147" y="150"/>
                    </a:cxn>
                  </a:cxnLst>
                  <a:rect l="0" t="0" r="r" b="b"/>
                  <a:pathLst>
                    <a:path w="399" h="411">
                      <a:moveTo>
                        <a:pt x="154" y="134"/>
                      </a:moveTo>
                      <a:lnTo>
                        <a:pt x="156" y="136"/>
                      </a:lnTo>
                      <a:lnTo>
                        <a:pt x="157" y="126"/>
                      </a:lnTo>
                      <a:lnTo>
                        <a:pt x="166" y="120"/>
                      </a:lnTo>
                      <a:lnTo>
                        <a:pt x="170" y="109"/>
                      </a:lnTo>
                      <a:lnTo>
                        <a:pt x="177" y="100"/>
                      </a:lnTo>
                      <a:lnTo>
                        <a:pt x="184" y="99"/>
                      </a:lnTo>
                      <a:lnTo>
                        <a:pt x="187" y="89"/>
                      </a:lnTo>
                      <a:lnTo>
                        <a:pt x="197" y="75"/>
                      </a:lnTo>
                      <a:lnTo>
                        <a:pt x="198" y="61"/>
                      </a:lnTo>
                      <a:lnTo>
                        <a:pt x="221" y="57"/>
                      </a:lnTo>
                      <a:lnTo>
                        <a:pt x="224" y="48"/>
                      </a:lnTo>
                      <a:lnTo>
                        <a:pt x="232" y="49"/>
                      </a:lnTo>
                      <a:lnTo>
                        <a:pt x="238" y="57"/>
                      </a:lnTo>
                      <a:lnTo>
                        <a:pt x="242" y="51"/>
                      </a:lnTo>
                      <a:lnTo>
                        <a:pt x="256" y="50"/>
                      </a:lnTo>
                      <a:lnTo>
                        <a:pt x="260" y="45"/>
                      </a:lnTo>
                      <a:lnTo>
                        <a:pt x="269" y="44"/>
                      </a:lnTo>
                      <a:lnTo>
                        <a:pt x="267" y="60"/>
                      </a:lnTo>
                      <a:lnTo>
                        <a:pt x="270" y="76"/>
                      </a:lnTo>
                      <a:lnTo>
                        <a:pt x="274" y="72"/>
                      </a:lnTo>
                      <a:lnTo>
                        <a:pt x="271" y="57"/>
                      </a:lnTo>
                      <a:lnTo>
                        <a:pt x="275" y="48"/>
                      </a:lnTo>
                      <a:lnTo>
                        <a:pt x="285" y="59"/>
                      </a:lnTo>
                      <a:lnTo>
                        <a:pt x="298" y="66"/>
                      </a:lnTo>
                      <a:lnTo>
                        <a:pt x="306" y="66"/>
                      </a:lnTo>
                      <a:lnTo>
                        <a:pt x="303" y="57"/>
                      </a:lnTo>
                      <a:lnTo>
                        <a:pt x="319" y="61"/>
                      </a:lnTo>
                      <a:lnTo>
                        <a:pt x="330" y="49"/>
                      </a:lnTo>
                      <a:lnTo>
                        <a:pt x="329" y="43"/>
                      </a:lnTo>
                      <a:lnTo>
                        <a:pt x="322" y="44"/>
                      </a:lnTo>
                      <a:lnTo>
                        <a:pt x="313" y="37"/>
                      </a:lnTo>
                      <a:lnTo>
                        <a:pt x="307" y="23"/>
                      </a:lnTo>
                      <a:lnTo>
                        <a:pt x="317" y="19"/>
                      </a:lnTo>
                      <a:lnTo>
                        <a:pt x="323" y="7"/>
                      </a:lnTo>
                      <a:lnTo>
                        <a:pt x="343" y="0"/>
                      </a:lnTo>
                      <a:lnTo>
                        <a:pt x="365" y="18"/>
                      </a:lnTo>
                      <a:lnTo>
                        <a:pt x="365" y="24"/>
                      </a:lnTo>
                      <a:lnTo>
                        <a:pt x="382" y="37"/>
                      </a:lnTo>
                      <a:lnTo>
                        <a:pt x="399" y="57"/>
                      </a:lnTo>
                      <a:lnTo>
                        <a:pt x="399" y="66"/>
                      </a:lnTo>
                      <a:lnTo>
                        <a:pt x="397" y="72"/>
                      </a:lnTo>
                      <a:lnTo>
                        <a:pt x="384" y="77"/>
                      </a:lnTo>
                      <a:lnTo>
                        <a:pt x="381" y="85"/>
                      </a:lnTo>
                      <a:lnTo>
                        <a:pt x="356" y="91"/>
                      </a:lnTo>
                      <a:lnTo>
                        <a:pt x="349" y="99"/>
                      </a:lnTo>
                      <a:lnTo>
                        <a:pt x="348" y="108"/>
                      </a:lnTo>
                      <a:lnTo>
                        <a:pt x="353" y="119"/>
                      </a:lnTo>
                      <a:lnTo>
                        <a:pt x="376" y="148"/>
                      </a:lnTo>
                      <a:lnTo>
                        <a:pt x="377" y="159"/>
                      </a:lnTo>
                      <a:lnTo>
                        <a:pt x="369" y="159"/>
                      </a:lnTo>
                      <a:lnTo>
                        <a:pt x="360" y="152"/>
                      </a:lnTo>
                      <a:lnTo>
                        <a:pt x="353" y="159"/>
                      </a:lnTo>
                      <a:lnTo>
                        <a:pt x="355" y="173"/>
                      </a:lnTo>
                      <a:lnTo>
                        <a:pt x="364" y="174"/>
                      </a:lnTo>
                      <a:lnTo>
                        <a:pt x="366" y="186"/>
                      </a:lnTo>
                      <a:lnTo>
                        <a:pt x="370" y="190"/>
                      </a:lnTo>
                      <a:lnTo>
                        <a:pt x="375" y="210"/>
                      </a:lnTo>
                      <a:lnTo>
                        <a:pt x="366" y="222"/>
                      </a:lnTo>
                      <a:lnTo>
                        <a:pt x="350" y="237"/>
                      </a:lnTo>
                      <a:lnTo>
                        <a:pt x="324" y="237"/>
                      </a:lnTo>
                      <a:lnTo>
                        <a:pt x="318" y="244"/>
                      </a:lnTo>
                      <a:lnTo>
                        <a:pt x="314" y="258"/>
                      </a:lnTo>
                      <a:lnTo>
                        <a:pt x="317" y="288"/>
                      </a:lnTo>
                      <a:lnTo>
                        <a:pt x="313" y="302"/>
                      </a:lnTo>
                      <a:lnTo>
                        <a:pt x="300" y="309"/>
                      </a:lnTo>
                      <a:lnTo>
                        <a:pt x="287" y="307"/>
                      </a:lnTo>
                      <a:lnTo>
                        <a:pt x="265" y="269"/>
                      </a:lnTo>
                      <a:lnTo>
                        <a:pt x="265" y="253"/>
                      </a:lnTo>
                      <a:lnTo>
                        <a:pt x="269" y="237"/>
                      </a:lnTo>
                      <a:lnTo>
                        <a:pt x="268" y="220"/>
                      </a:lnTo>
                      <a:lnTo>
                        <a:pt x="275" y="195"/>
                      </a:lnTo>
                      <a:lnTo>
                        <a:pt x="276" y="183"/>
                      </a:lnTo>
                      <a:lnTo>
                        <a:pt x="270" y="182"/>
                      </a:lnTo>
                      <a:lnTo>
                        <a:pt x="262" y="193"/>
                      </a:lnTo>
                      <a:lnTo>
                        <a:pt x="246" y="189"/>
                      </a:lnTo>
                      <a:lnTo>
                        <a:pt x="244" y="200"/>
                      </a:lnTo>
                      <a:lnTo>
                        <a:pt x="244" y="206"/>
                      </a:lnTo>
                      <a:lnTo>
                        <a:pt x="237" y="213"/>
                      </a:lnTo>
                      <a:lnTo>
                        <a:pt x="243" y="220"/>
                      </a:lnTo>
                      <a:lnTo>
                        <a:pt x="244" y="244"/>
                      </a:lnTo>
                      <a:lnTo>
                        <a:pt x="235" y="255"/>
                      </a:lnTo>
                      <a:lnTo>
                        <a:pt x="225" y="242"/>
                      </a:lnTo>
                      <a:lnTo>
                        <a:pt x="216" y="239"/>
                      </a:lnTo>
                      <a:lnTo>
                        <a:pt x="216" y="247"/>
                      </a:lnTo>
                      <a:lnTo>
                        <a:pt x="211" y="256"/>
                      </a:lnTo>
                      <a:lnTo>
                        <a:pt x="217" y="264"/>
                      </a:lnTo>
                      <a:lnTo>
                        <a:pt x="227" y="268"/>
                      </a:lnTo>
                      <a:lnTo>
                        <a:pt x="233" y="291"/>
                      </a:lnTo>
                      <a:lnTo>
                        <a:pt x="231" y="302"/>
                      </a:lnTo>
                      <a:lnTo>
                        <a:pt x="216" y="311"/>
                      </a:lnTo>
                      <a:lnTo>
                        <a:pt x="215" y="331"/>
                      </a:lnTo>
                      <a:lnTo>
                        <a:pt x="211" y="342"/>
                      </a:lnTo>
                      <a:lnTo>
                        <a:pt x="209" y="340"/>
                      </a:lnTo>
                      <a:lnTo>
                        <a:pt x="201" y="344"/>
                      </a:lnTo>
                      <a:lnTo>
                        <a:pt x="195" y="324"/>
                      </a:lnTo>
                      <a:lnTo>
                        <a:pt x="188" y="308"/>
                      </a:lnTo>
                      <a:lnTo>
                        <a:pt x="185" y="287"/>
                      </a:lnTo>
                      <a:lnTo>
                        <a:pt x="181" y="295"/>
                      </a:lnTo>
                      <a:lnTo>
                        <a:pt x="173" y="290"/>
                      </a:lnTo>
                      <a:lnTo>
                        <a:pt x="172" y="301"/>
                      </a:lnTo>
                      <a:lnTo>
                        <a:pt x="174" y="318"/>
                      </a:lnTo>
                      <a:lnTo>
                        <a:pt x="178" y="324"/>
                      </a:lnTo>
                      <a:lnTo>
                        <a:pt x="173" y="334"/>
                      </a:lnTo>
                      <a:lnTo>
                        <a:pt x="181" y="336"/>
                      </a:lnTo>
                      <a:lnTo>
                        <a:pt x="162" y="346"/>
                      </a:lnTo>
                      <a:lnTo>
                        <a:pt x="173" y="352"/>
                      </a:lnTo>
                      <a:lnTo>
                        <a:pt x="181" y="368"/>
                      </a:lnTo>
                      <a:lnTo>
                        <a:pt x="182" y="376"/>
                      </a:lnTo>
                      <a:lnTo>
                        <a:pt x="173" y="376"/>
                      </a:lnTo>
                      <a:lnTo>
                        <a:pt x="171" y="393"/>
                      </a:lnTo>
                      <a:lnTo>
                        <a:pt x="162" y="398"/>
                      </a:lnTo>
                      <a:lnTo>
                        <a:pt x="154" y="398"/>
                      </a:lnTo>
                      <a:lnTo>
                        <a:pt x="145" y="384"/>
                      </a:lnTo>
                      <a:lnTo>
                        <a:pt x="144" y="400"/>
                      </a:lnTo>
                      <a:lnTo>
                        <a:pt x="139" y="411"/>
                      </a:lnTo>
                      <a:lnTo>
                        <a:pt x="131" y="393"/>
                      </a:lnTo>
                      <a:lnTo>
                        <a:pt x="130" y="367"/>
                      </a:lnTo>
                      <a:lnTo>
                        <a:pt x="123" y="367"/>
                      </a:lnTo>
                      <a:lnTo>
                        <a:pt x="114" y="351"/>
                      </a:lnTo>
                      <a:lnTo>
                        <a:pt x="118" y="339"/>
                      </a:lnTo>
                      <a:lnTo>
                        <a:pt x="117" y="328"/>
                      </a:lnTo>
                      <a:lnTo>
                        <a:pt x="114" y="319"/>
                      </a:lnTo>
                      <a:lnTo>
                        <a:pt x="103" y="329"/>
                      </a:lnTo>
                      <a:lnTo>
                        <a:pt x="101" y="349"/>
                      </a:lnTo>
                      <a:lnTo>
                        <a:pt x="101" y="360"/>
                      </a:lnTo>
                      <a:lnTo>
                        <a:pt x="91" y="382"/>
                      </a:lnTo>
                      <a:lnTo>
                        <a:pt x="82" y="371"/>
                      </a:lnTo>
                      <a:lnTo>
                        <a:pt x="56" y="360"/>
                      </a:lnTo>
                      <a:lnTo>
                        <a:pt x="55" y="352"/>
                      </a:lnTo>
                      <a:lnTo>
                        <a:pt x="58" y="346"/>
                      </a:lnTo>
                      <a:lnTo>
                        <a:pt x="58" y="334"/>
                      </a:lnTo>
                      <a:lnTo>
                        <a:pt x="50" y="356"/>
                      </a:lnTo>
                      <a:lnTo>
                        <a:pt x="44" y="361"/>
                      </a:lnTo>
                      <a:lnTo>
                        <a:pt x="37" y="378"/>
                      </a:lnTo>
                      <a:lnTo>
                        <a:pt x="21" y="383"/>
                      </a:lnTo>
                      <a:lnTo>
                        <a:pt x="12" y="373"/>
                      </a:lnTo>
                      <a:lnTo>
                        <a:pt x="12" y="367"/>
                      </a:lnTo>
                      <a:lnTo>
                        <a:pt x="25" y="333"/>
                      </a:lnTo>
                      <a:lnTo>
                        <a:pt x="16" y="328"/>
                      </a:lnTo>
                      <a:lnTo>
                        <a:pt x="2" y="346"/>
                      </a:lnTo>
                      <a:lnTo>
                        <a:pt x="0" y="326"/>
                      </a:lnTo>
                      <a:lnTo>
                        <a:pt x="5" y="317"/>
                      </a:lnTo>
                      <a:lnTo>
                        <a:pt x="15" y="308"/>
                      </a:lnTo>
                      <a:lnTo>
                        <a:pt x="16" y="285"/>
                      </a:lnTo>
                      <a:lnTo>
                        <a:pt x="27" y="280"/>
                      </a:lnTo>
                      <a:lnTo>
                        <a:pt x="29" y="274"/>
                      </a:lnTo>
                      <a:lnTo>
                        <a:pt x="39" y="266"/>
                      </a:lnTo>
                      <a:lnTo>
                        <a:pt x="47" y="266"/>
                      </a:lnTo>
                      <a:lnTo>
                        <a:pt x="59" y="274"/>
                      </a:lnTo>
                      <a:lnTo>
                        <a:pt x="64" y="269"/>
                      </a:lnTo>
                      <a:lnTo>
                        <a:pt x="70" y="271"/>
                      </a:lnTo>
                      <a:lnTo>
                        <a:pt x="82" y="239"/>
                      </a:lnTo>
                      <a:lnTo>
                        <a:pt x="90" y="231"/>
                      </a:lnTo>
                      <a:lnTo>
                        <a:pt x="91" y="225"/>
                      </a:lnTo>
                      <a:lnTo>
                        <a:pt x="90" y="209"/>
                      </a:lnTo>
                      <a:lnTo>
                        <a:pt x="93" y="216"/>
                      </a:lnTo>
                      <a:lnTo>
                        <a:pt x="99" y="213"/>
                      </a:lnTo>
                      <a:lnTo>
                        <a:pt x="111" y="206"/>
                      </a:lnTo>
                      <a:lnTo>
                        <a:pt x="114" y="198"/>
                      </a:lnTo>
                      <a:lnTo>
                        <a:pt x="120" y="198"/>
                      </a:lnTo>
                      <a:lnTo>
                        <a:pt x="134" y="178"/>
                      </a:lnTo>
                      <a:lnTo>
                        <a:pt x="147" y="174"/>
                      </a:lnTo>
                      <a:lnTo>
                        <a:pt x="138" y="170"/>
                      </a:lnTo>
                      <a:lnTo>
                        <a:pt x="147" y="150"/>
                      </a:lnTo>
                      <a:lnTo>
                        <a:pt x="149" y="139"/>
                      </a:lnTo>
                      <a:lnTo>
                        <a:pt x="154" y="13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71" name="任意多边形: 形状 270"/>
                <p:cNvSpPr>
                  <a:spLocks noChangeAspect="1"/>
                </p:cNvSpPr>
                <p:nvPr/>
              </p:nvSpPr>
              <p:spPr bwMode="gray">
                <a:xfrm>
                  <a:off x="1271" y="1070"/>
                  <a:ext cx="40" cy="39"/>
                </a:xfrm>
                <a:custGeom>
                  <a:avLst/>
                  <a:gdLst/>
                  <a:ahLst/>
                  <a:cxnLst>
                    <a:cxn ang="0">
                      <a:pos x="76" y="19"/>
                    </a:cxn>
                    <a:cxn ang="0">
                      <a:pos x="84" y="23"/>
                    </a:cxn>
                    <a:cxn ang="0">
                      <a:pos x="84" y="19"/>
                    </a:cxn>
                    <a:cxn ang="0">
                      <a:pos x="95" y="13"/>
                    </a:cxn>
                    <a:cxn ang="0">
                      <a:pos x="127" y="7"/>
                    </a:cxn>
                    <a:cxn ang="0">
                      <a:pos x="128" y="13"/>
                    </a:cxn>
                    <a:cxn ang="0">
                      <a:pos x="138" y="16"/>
                    </a:cxn>
                    <a:cxn ang="0">
                      <a:pos x="145" y="5"/>
                    </a:cxn>
                    <a:cxn ang="0">
                      <a:pos x="172" y="0"/>
                    </a:cxn>
                    <a:cxn ang="0">
                      <a:pos x="198" y="8"/>
                    </a:cxn>
                    <a:cxn ang="0">
                      <a:pos x="200" y="21"/>
                    </a:cxn>
                    <a:cxn ang="0">
                      <a:pos x="199" y="37"/>
                    </a:cxn>
                    <a:cxn ang="0">
                      <a:pos x="194" y="46"/>
                    </a:cxn>
                    <a:cxn ang="0">
                      <a:pos x="149" y="60"/>
                    </a:cxn>
                    <a:cxn ang="0">
                      <a:pos x="135" y="60"/>
                    </a:cxn>
                    <a:cxn ang="0">
                      <a:pos x="134" y="65"/>
                    </a:cxn>
                    <a:cxn ang="0">
                      <a:pos x="127" y="70"/>
                    </a:cxn>
                    <a:cxn ang="0">
                      <a:pos x="134" y="76"/>
                    </a:cxn>
                    <a:cxn ang="0">
                      <a:pos x="129" y="80"/>
                    </a:cxn>
                    <a:cxn ang="0">
                      <a:pos x="105" y="81"/>
                    </a:cxn>
                    <a:cxn ang="0">
                      <a:pos x="107" y="85"/>
                    </a:cxn>
                    <a:cxn ang="0">
                      <a:pos x="107" y="97"/>
                    </a:cxn>
                    <a:cxn ang="0">
                      <a:pos x="114" y="87"/>
                    </a:cxn>
                    <a:cxn ang="0">
                      <a:pos x="116" y="94"/>
                    </a:cxn>
                    <a:cxn ang="0">
                      <a:pos x="111" y="104"/>
                    </a:cxn>
                    <a:cxn ang="0">
                      <a:pos x="123" y="92"/>
                    </a:cxn>
                    <a:cxn ang="0">
                      <a:pos x="129" y="92"/>
                    </a:cxn>
                    <a:cxn ang="0">
                      <a:pos x="129" y="104"/>
                    </a:cxn>
                    <a:cxn ang="0">
                      <a:pos x="134" y="99"/>
                    </a:cxn>
                    <a:cxn ang="0">
                      <a:pos x="135" y="87"/>
                    </a:cxn>
                    <a:cxn ang="0">
                      <a:pos x="140" y="81"/>
                    </a:cxn>
                    <a:cxn ang="0">
                      <a:pos x="144" y="89"/>
                    </a:cxn>
                    <a:cxn ang="0">
                      <a:pos x="155" y="92"/>
                    </a:cxn>
                    <a:cxn ang="0">
                      <a:pos x="173" y="87"/>
                    </a:cxn>
                    <a:cxn ang="0">
                      <a:pos x="177" y="115"/>
                    </a:cxn>
                    <a:cxn ang="0">
                      <a:pos x="173" y="150"/>
                    </a:cxn>
                    <a:cxn ang="0">
                      <a:pos x="168" y="157"/>
                    </a:cxn>
                    <a:cxn ang="0">
                      <a:pos x="161" y="163"/>
                    </a:cxn>
                    <a:cxn ang="0">
                      <a:pos x="125" y="177"/>
                    </a:cxn>
                    <a:cxn ang="0">
                      <a:pos x="117" y="172"/>
                    </a:cxn>
                    <a:cxn ang="0">
                      <a:pos x="76" y="195"/>
                    </a:cxn>
                    <a:cxn ang="0">
                      <a:pos x="64" y="195"/>
                    </a:cxn>
                    <a:cxn ang="0">
                      <a:pos x="52" y="190"/>
                    </a:cxn>
                    <a:cxn ang="0">
                      <a:pos x="46" y="179"/>
                    </a:cxn>
                    <a:cxn ang="0">
                      <a:pos x="44" y="169"/>
                    </a:cxn>
                    <a:cxn ang="0">
                      <a:pos x="14" y="158"/>
                    </a:cxn>
                    <a:cxn ang="0">
                      <a:pos x="6" y="148"/>
                    </a:cxn>
                    <a:cxn ang="0">
                      <a:pos x="6" y="136"/>
                    </a:cxn>
                    <a:cxn ang="0">
                      <a:pos x="9" y="129"/>
                    </a:cxn>
                    <a:cxn ang="0">
                      <a:pos x="6" y="118"/>
                    </a:cxn>
                    <a:cxn ang="0">
                      <a:pos x="6" y="102"/>
                    </a:cxn>
                    <a:cxn ang="0">
                      <a:pos x="0" y="83"/>
                    </a:cxn>
                    <a:cxn ang="0">
                      <a:pos x="4" y="61"/>
                    </a:cxn>
                    <a:cxn ang="0">
                      <a:pos x="8" y="56"/>
                    </a:cxn>
                    <a:cxn ang="0">
                      <a:pos x="32" y="49"/>
                    </a:cxn>
                    <a:cxn ang="0">
                      <a:pos x="37" y="39"/>
                    </a:cxn>
                    <a:cxn ang="0">
                      <a:pos x="46" y="33"/>
                    </a:cxn>
                    <a:cxn ang="0">
                      <a:pos x="54" y="37"/>
                    </a:cxn>
                    <a:cxn ang="0">
                      <a:pos x="63" y="23"/>
                    </a:cxn>
                    <a:cxn ang="0">
                      <a:pos x="71" y="23"/>
                    </a:cxn>
                    <a:cxn ang="0">
                      <a:pos x="76" y="19"/>
                    </a:cxn>
                  </a:cxnLst>
                  <a:rect l="0" t="0" r="r" b="b"/>
                  <a:pathLst>
                    <a:path w="200" h="195">
                      <a:moveTo>
                        <a:pt x="76" y="19"/>
                      </a:moveTo>
                      <a:lnTo>
                        <a:pt x="84" y="23"/>
                      </a:lnTo>
                      <a:lnTo>
                        <a:pt x="84" y="19"/>
                      </a:lnTo>
                      <a:lnTo>
                        <a:pt x="95" y="13"/>
                      </a:lnTo>
                      <a:lnTo>
                        <a:pt x="127" y="7"/>
                      </a:lnTo>
                      <a:lnTo>
                        <a:pt x="128" y="13"/>
                      </a:lnTo>
                      <a:lnTo>
                        <a:pt x="138" y="16"/>
                      </a:lnTo>
                      <a:lnTo>
                        <a:pt x="145" y="5"/>
                      </a:lnTo>
                      <a:lnTo>
                        <a:pt x="172" y="0"/>
                      </a:lnTo>
                      <a:lnTo>
                        <a:pt x="198" y="8"/>
                      </a:lnTo>
                      <a:lnTo>
                        <a:pt x="200" y="21"/>
                      </a:lnTo>
                      <a:lnTo>
                        <a:pt x="199" y="37"/>
                      </a:lnTo>
                      <a:lnTo>
                        <a:pt x="194" y="46"/>
                      </a:lnTo>
                      <a:lnTo>
                        <a:pt x="149" y="60"/>
                      </a:lnTo>
                      <a:lnTo>
                        <a:pt x="135" y="60"/>
                      </a:lnTo>
                      <a:lnTo>
                        <a:pt x="134" y="65"/>
                      </a:lnTo>
                      <a:lnTo>
                        <a:pt x="127" y="70"/>
                      </a:lnTo>
                      <a:lnTo>
                        <a:pt x="134" y="76"/>
                      </a:lnTo>
                      <a:lnTo>
                        <a:pt x="129" y="80"/>
                      </a:lnTo>
                      <a:lnTo>
                        <a:pt x="105" y="81"/>
                      </a:lnTo>
                      <a:lnTo>
                        <a:pt x="107" y="85"/>
                      </a:lnTo>
                      <a:lnTo>
                        <a:pt x="107" y="97"/>
                      </a:lnTo>
                      <a:lnTo>
                        <a:pt x="114" y="87"/>
                      </a:lnTo>
                      <a:lnTo>
                        <a:pt x="116" y="94"/>
                      </a:lnTo>
                      <a:lnTo>
                        <a:pt x="111" y="104"/>
                      </a:lnTo>
                      <a:lnTo>
                        <a:pt x="123" y="92"/>
                      </a:lnTo>
                      <a:lnTo>
                        <a:pt x="129" y="92"/>
                      </a:lnTo>
                      <a:lnTo>
                        <a:pt x="129" y="104"/>
                      </a:lnTo>
                      <a:lnTo>
                        <a:pt x="134" y="99"/>
                      </a:lnTo>
                      <a:lnTo>
                        <a:pt x="135" y="87"/>
                      </a:lnTo>
                      <a:lnTo>
                        <a:pt x="140" y="81"/>
                      </a:lnTo>
                      <a:lnTo>
                        <a:pt x="144" y="89"/>
                      </a:lnTo>
                      <a:lnTo>
                        <a:pt x="155" y="92"/>
                      </a:lnTo>
                      <a:lnTo>
                        <a:pt x="173" y="87"/>
                      </a:lnTo>
                      <a:lnTo>
                        <a:pt x="177" y="115"/>
                      </a:lnTo>
                      <a:lnTo>
                        <a:pt x="173" y="150"/>
                      </a:lnTo>
                      <a:lnTo>
                        <a:pt x="168" y="157"/>
                      </a:lnTo>
                      <a:lnTo>
                        <a:pt x="161" y="163"/>
                      </a:lnTo>
                      <a:lnTo>
                        <a:pt x="125" y="177"/>
                      </a:lnTo>
                      <a:lnTo>
                        <a:pt x="117" y="172"/>
                      </a:lnTo>
                      <a:lnTo>
                        <a:pt x="76" y="195"/>
                      </a:lnTo>
                      <a:lnTo>
                        <a:pt x="64" y="195"/>
                      </a:lnTo>
                      <a:lnTo>
                        <a:pt x="52" y="190"/>
                      </a:lnTo>
                      <a:lnTo>
                        <a:pt x="46" y="179"/>
                      </a:lnTo>
                      <a:lnTo>
                        <a:pt x="44" y="169"/>
                      </a:lnTo>
                      <a:lnTo>
                        <a:pt x="14" y="158"/>
                      </a:lnTo>
                      <a:lnTo>
                        <a:pt x="6" y="148"/>
                      </a:lnTo>
                      <a:lnTo>
                        <a:pt x="6" y="136"/>
                      </a:lnTo>
                      <a:lnTo>
                        <a:pt x="9" y="129"/>
                      </a:lnTo>
                      <a:lnTo>
                        <a:pt x="6" y="118"/>
                      </a:lnTo>
                      <a:lnTo>
                        <a:pt x="6" y="102"/>
                      </a:lnTo>
                      <a:lnTo>
                        <a:pt x="0" y="83"/>
                      </a:lnTo>
                      <a:lnTo>
                        <a:pt x="4" y="61"/>
                      </a:lnTo>
                      <a:lnTo>
                        <a:pt x="8" y="56"/>
                      </a:lnTo>
                      <a:lnTo>
                        <a:pt x="32" y="49"/>
                      </a:lnTo>
                      <a:lnTo>
                        <a:pt x="37" y="39"/>
                      </a:lnTo>
                      <a:lnTo>
                        <a:pt x="46" y="33"/>
                      </a:lnTo>
                      <a:lnTo>
                        <a:pt x="54" y="37"/>
                      </a:lnTo>
                      <a:lnTo>
                        <a:pt x="63" y="23"/>
                      </a:lnTo>
                      <a:lnTo>
                        <a:pt x="71" y="23"/>
                      </a:lnTo>
                      <a:lnTo>
                        <a:pt x="76" y="1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任意多边形: 形状 271"/>
                <p:cNvSpPr>
                  <a:spLocks noChangeAspect="1"/>
                </p:cNvSpPr>
                <p:nvPr/>
              </p:nvSpPr>
              <p:spPr bwMode="gray">
                <a:xfrm>
                  <a:off x="1271" y="1035"/>
                  <a:ext cx="44" cy="26"/>
                </a:xfrm>
                <a:custGeom>
                  <a:avLst/>
                  <a:gdLst/>
                  <a:ahLst/>
                  <a:cxnLst>
                    <a:cxn ang="0">
                      <a:pos x="184" y="32"/>
                    </a:cxn>
                    <a:cxn ang="0">
                      <a:pos x="188" y="31"/>
                    </a:cxn>
                    <a:cxn ang="0">
                      <a:pos x="192" y="46"/>
                    </a:cxn>
                    <a:cxn ang="0">
                      <a:pos x="207" y="47"/>
                    </a:cxn>
                    <a:cxn ang="0">
                      <a:pos x="208" y="57"/>
                    </a:cxn>
                    <a:cxn ang="0">
                      <a:pos x="216" y="66"/>
                    </a:cxn>
                    <a:cxn ang="0">
                      <a:pos x="216" y="74"/>
                    </a:cxn>
                    <a:cxn ang="0">
                      <a:pos x="219" y="80"/>
                    </a:cxn>
                    <a:cxn ang="0">
                      <a:pos x="219" y="101"/>
                    </a:cxn>
                    <a:cxn ang="0">
                      <a:pos x="216" y="117"/>
                    </a:cxn>
                    <a:cxn ang="0">
                      <a:pos x="208" y="122"/>
                    </a:cxn>
                    <a:cxn ang="0">
                      <a:pos x="195" y="126"/>
                    </a:cxn>
                    <a:cxn ang="0">
                      <a:pos x="188" y="121"/>
                    </a:cxn>
                    <a:cxn ang="0">
                      <a:pos x="160" y="131"/>
                    </a:cxn>
                    <a:cxn ang="0">
                      <a:pos x="148" y="127"/>
                    </a:cxn>
                    <a:cxn ang="0">
                      <a:pos x="130" y="105"/>
                    </a:cxn>
                    <a:cxn ang="0">
                      <a:pos x="121" y="104"/>
                    </a:cxn>
                    <a:cxn ang="0">
                      <a:pos x="114" y="94"/>
                    </a:cxn>
                    <a:cxn ang="0">
                      <a:pos x="109" y="97"/>
                    </a:cxn>
                    <a:cxn ang="0">
                      <a:pos x="107" y="90"/>
                    </a:cxn>
                    <a:cxn ang="0">
                      <a:pos x="107" y="105"/>
                    </a:cxn>
                    <a:cxn ang="0">
                      <a:pos x="111" y="117"/>
                    </a:cxn>
                    <a:cxn ang="0">
                      <a:pos x="105" y="120"/>
                    </a:cxn>
                    <a:cxn ang="0">
                      <a:pos x="107" y="131"/>
                    </a:cxn>
                    <a:cxn ang="0">
                      <a:pos x="86" y="133"/>
                    </a:cxn>
                    <a:cxn ang="0">
                      <a:pos x="78" y="111"/>
                    </a:cxn>
                    <a:cxn ang="0">
                      <a:pos x="60" y="107"/>
                    </a:cxn>
                    <a:cxn ang="0">
                      <a:pos x="57" y="99"/>
                    </a:cxn>
                    <a:cxn ang="0">
                      <a:pos x="49" y="101"/>
                    </a:cxn>
                    <a:cxn ang="0">
                      <a:pos x="51" y="107"/>
                    </a:cxn>
                    <a:cxn ang="0">
                      <a:pos x="51" y="110"/>
                    </a:cxn>
                    <a:cxn ang="0">
                      <a:pos x="43" y="107"/>
                    </a:cxn>
                    <a:cxn ang="0">
                      <a:pos x="31" y="115"/>
                    </a:cxn>
                    <a:cxn ang="0">
                      <a:pos x="32" y="124"/>
                    </a:cxn>
                    <a:cxn ang="0">
                      <a:pos x="31" y="132"/>
                    </a:cxn>
                    <a:cxn ang="0">
                      <a:pos x="28" y="126"/>
                    </a:cxn>
                    <a:cxn ang="0">
                      <a:pos x="15" y="133"/>
                    </a:cxn>
                    <a:cxn ang="0">
                      <a:pos x="8" y="131"/>
                    </a:cxn>
                    <a:cxn ang="0">
                      <a:pos x="6" y="120"/>
                    </a:cxn>
                    <a:cxn ang="0">
                      <a:pos x="0" y="120"/>
                    </a:cxn>
                    <a:cxn ang="0">
                      <a:pos x="8" y="94"/>
                    </a:cxn>
                    <a:cxn ang="0">
                      <a:pos x="23" y="79"/>
                    </a:cxn>
                    <a:cxn ang="0">
                      <a:pos x="27" y="84"/>
                    </a:cxn>
                    <a:cxn ang="0">
                      <a:pos x="36" y="81"/>
                    </a:cxn>
                    <a:cxn ang="0">
                      <a:pos x="36" y="75"/>
                    </a:cxn>
                    <a:cxn ang="0">
                      <a:pos x="53" y="62"/>
                    </a:cxn>
                    <a:cxn ang="0">
                      <a:pos x="85" y="54"/>
                    </a:cxn>
                    <a:cxn ang="0">
                      <a:pos x="105" y="45"/>
                    </a:cxn>
                    <a:cxn ang="0">
                      <a:pos x="117" y="19"/>
                    </a:cxn>
                    <a:cxn ang="0">
                      <a:pos x="121" y="26"/>
                    </a:cxn>
                    <a:cxn ang="0">
                      <a:pos x="140" y="3"/>
                    </a:cxn>
                    <a:cxn ang="0">
                      <a:pos x="159" y="0"/>
                    </a:cxn>
                    <a:cxn ang="0">
                      <a:pos x="164" y="5"/>
                    </a:cxn>
                    <a:cxn ang="0">
                      <a:pos x="164" y="13"/>
                    </a:cxn>
                    <a:cxn ang="0">
                      <a:pos x="168" y="13"/>
                    </a:cxn>
                    <a:cxn ang="0">
                      <a:pos x="171" y="21"/>
                    </a:cxn>
                    <a:cxn ang="0">
                      <a:pos x="184" y="26"/>
                    </a:cxn>
                    <a:cxn ang="0">
                      <a:pos x="184" y="32"/>
                    </a:cxn>
                  </a:cxnLst>
                  <a:rect l="0" t="0" r="r" b="b"/>
                  <a:pathLst>
                    <a:path w="219" h="133">
                      <a:moveTo>
                        <a:pt x="184" y="32"/>
                      </a:moveTo>
                      <a:lnTo>
                        <a:pt x="188" y="31"/>
                      </a:lnTo>
                      <a:lnTo>
                        <a:pt x="192" y="46"/>
                      </a:lnTo>
                      <a:lnTo>
                        <a:pt x="207" y="47"/>
                      </a:lnTo>
                      <a:lnTo>
                        <a:pt x="208" y="57"/>
                      </a:lnTo>
                      <a:lnTo>
                        <a:pt x="216" y="66"/>
                      </a:lnTo>
                      <a:lnTo>
                        <a:pt x="216" y="74"/>
                      </a:lnTo>
                      <a:lnTo>
                        <a:pt x="219" y="80"/>
                      </a:lnTo>
                      <a:lnTo>
                        <a:pt x="219" y="101"/>
                      </a:lnTo>
                      <a:lnTo>
                        <a:pt x="216" y="117"/>
                      </a:lnTo>
                      <a:lnTo>
                        <a:pt x="208" y="122"/>
                      </a:lnTo>
                      <a:lnTo>
                        <a:pt x="195" y="126"/>
                      </a:lnTo>
                      <a:lnTo>
                        <a:pt x="188" y="121"/>
                      </a:lnTo>
                      <a:lnTo>
                        <a:pt x="160" y="131"/>
                      </a:lnTo>
                      <a:lnTo>
                        <a:pt x="148" y="127"/>
                      </a:lnTo>
                      <a:lnTo>
                        <a:pt x="130" y="105"/>
                      </a:lnTo>
                      <a:lnTo>
                        <a:pt x="121" y="104"/>
                      </a:lnTo>
                      <a:lnTo>
                        <a:pt x="114" y="94"/>
                      </a:lnTo>
                      <a:lnTo>
                        <a:pt x="109" y="97"/>
                      </a:lnTo>
                      <a:lnTo>
                        <a:pt x="107" y="90"/>
                      </a:lnTo>
                      <a:lnTo>
                        <a:pt x="107" y="105"/>
                      </a:lnTo>
                      <a:lnTo>
                        <a:pt x="111" y="117"/>
                      </a:lnTo>
                      <a:lnTo>
                        <a:pt x="105" y="120"/>
                      </a:lnTo>
                      <a:lnTo>
                        <a:pt x="107" y="131"/>
                      </a:lnTo>
                      <a:lnTo>
                        <a:pt x="86" y="133"/>
                      </a:lnTo>
                      <a:lnTo>
                        <a:pt x="78" y="111"/>
                      </a:lnTo>
                      <a:lnTo>
                        <a:pt x="60" y="107"/>
                      </a:lnTo>
                      <a:lnTo>
                        <a:pt x="57" y="99"/>
                      </a:lnTo>
                      <a:lnTo>
                        <a:pt x="49" y="101"/>
                      </a:lnTo>
                      <a:lnTo>
                        <a:pt x="51" y="107"/>
                      </a:lnTo>
                      <a:lnTo>
                        <a:pt x="51" y="110"/>
                      </a:lnTo>
                      <a:lnTo>
                        <a:pt x="43" y="107"/>
                      </a:lnTo>
                      <a:lnTo>
                        <a:pt x="31" y="115"/>
                      </a:lnTo>
                      <a:lnTo>
                        <a:pt x="32" y="124"/>
                      </a:lnTo>
                      <a:lnTo>
                        <a:pt x="31" y="132"/>
                      </a:lnTo>
                      <a:lnTo>
                        <a:pt x="28" y="126"/>
                      </a:lnTo>
                      <a:lnTo>
                        <a:pt x="15" y="133"/>
                      </a:lnTo>
                      <a:lnTo>
                        <a:pt x="8" y="131"/>
                      </a:lnTo>
                      <a:lnTo>
                        <a:pt x="6" y="120"/>
                      </a:lnTo>
                      <a:lnTo>
                        <a:pt x="0" y="120"/>
                      </a:lnTo>
                      <a:lnTo>
                        <a:pt x="8" y="94"/>
                      </a:lnTo>
                      <a:lnTo>
                        <a:pt x="23" y="79"/>
                      </a:lnTo>
                      <a:lnTo>
                        <a:pt x="27" y="84"/>
                      </a:lnTo>
                      <a:lnTo>
                        <a:pt x="36" y="81"/>
                      </a:lnTo>
                      <a:lnTo>
                        <a:pt x="36" y="75"/>
                      </a:lnTo>
                      <a:lnTo>
                        <a:pt x="53" y="62"/>
                      </a:lnTo>
                      <a:lnTo>
                        <a:pt x="85" y="54"/>
                      </a:lnTo>
                      <a:lnTo>
                        <a:pt x="105" y="45"/>
                      </a:lnTo>
                      <a:lnTo>
                        <a:pt x="117" y="19"/>
                      </a:lnTo>
                      <a:lnTo>
                        <a:pt x="121" y="26"/>
                      </a:lnTo>
                      <a:lnTo>
                        <a:pt x="140" y="3"/>
                      </a:lnTo>
                      <a:lnTo>
                        <a:pt x="159" y="0"/>
                      </a:lnTo>
                      <a:lnTo>
                        <a:pt x="164" y="5"/>
                      </a:lnTo>
                      <a:lnTo>
                        <a:pt x="164" y="13"/>
                      </a:lnTo>
                      <a:lnTo>
                        <a:pt x="168" y="13"/>
                      </a:lnTo>
                      <a:lnTo>
                        <a:pt x="171" y="21"/>
                      </a:lnTo>
                      <a:lnTo>
                        <a:pt x="184" y="26"/>
                      </a:lnTo>
                      <a:lnTo>
                        <a:pt x="184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任意多边形: 形状 272"/>
                <p:cNvSpPr>
                  <a:spLocks noChangeAspect="1"/>
                </p:cNvSpPr>
                <p:nvPr/>
              </p:nvSpPr>
              <p:spPr bwMode="gray">
                <a:xfrm>
                  <a:off x="1461" y="1086"/>
                  <a:ext cx="33" cy="21"/>
                </a:xfrm>
                <a:custGeom>
                  <a:avLst/>
                  <a:gdLst/>
                  <a:ahLst/>
                  <a:cxnLst>
                    <a:cxn ang="0">
                      <a:pos x="61" y="15"/>
                    </a:cxn>
                    <a:cxn ang="0">
                      <a:pos x="70" y="20"/>
                    </a:cxn>
                    <a:cxn ang="0">
                      <a:pos x="73" y="12"/>
                    </a:cxn>
                    <a:cxn ang="0">
                      <a:pos x="89" y="10"/>
                    </a:cxn>
                    <a:cxn ang="0">
                      <a:pos x="89" y="15"/>
                    </a:cxn>
                    <a:cxn ang="0">
                      <a:pos x="103" y="20"/>
                    </a:cxn>
                    <a:cxn ang="0">
                      <a:pos x="106" y="15"/>
                    </a:cxn>
                    <a:cxn ang="0">
                      <a:pos x="124" y="26"/>
                    </a:cxn>
                    <a:cxn ang="0">
                      <a:pos x="135" y="25"/>
                    </a:cxn>
                    <a:cxn ang="0">
                      <a:pos x="140" y="15"/>
                    </a:cxn>
                    <a:cxn ang="0">
                      <a:pos x="147" y="25"/>
                    </a:cxn>
                    <a:cxn ang="0">
                      <a:pos x="158" y="30"/>
                    </a:cxn>
                    <a:cxn ang="0">
                      <a:pos x="164" y="44"/>
                    </a:cxn>
                    <a:cxn ang="0">
                      <a:pos x="162" y="49"/>
                    </a:cxn>
                    <a:cxn ang="0">
                      <a:pos x="151" y="52"/>
                    </a:cxn>
                    <a:cxn ang="0">
                      <a:pos x="148" y="57"/>
                    </a:cxn>
                    <a:cxn ang="0">
                      <a:pos x="151" y="62"/>
                    </a:cxn>
                    <a:cxn ang="0">
                      <a:pos x="152" y="71"/>
                    </a:cxn>
                    <a:cxn ang="0">
                      <a:pos x="149" y="85"/>
                    </a:cxn>
                    <a:cxn ang="0">
                      <a:pos x="151" y="91"/>
                    </a:cxn>
                    <a:cxn ang="0">
                      <a:pos x="146" y="101"/>
                    </a:cxn>
                    <a:cxn ang="0">
                      <a:pos x="126" y="103"/>
                    </a:cxn>
                    <a:cxn ang="0">
                      <a:pos x="105" y="98"/>
                    </a:cxn>
                    <a:cxn ang="0">
                      <a:pos x="99" y="91"/>
                    </a:cxn>
                    <a:cxn ang="0">
                      <a:pos x="82" y="93"/>
                    </a:cxn>
                    <a:cxn ang="0">
                      <a:pos x="81" y="89"/>
                    </a:cxn>
                    <a:cxn ang="0">
                      <a:pos x="65" y="97"/>
                    </a:cxn>
                    <a:cxn ang="0">
                      <a:pos x="63" y="92"/>
                    </a:cxn>
                    <a:cxn ang="0">
                      <a:pos x="54" y="87"/>
                    </a:cxn>
                    <a:cxn ang="0">
                      <a:pos x="34" y="87"/>
                    </a:cxn>
                    <a:cxn ang="0">
                      <a:pos x="24" y="76"/>
                    </a:cxn>
                    <a:cxn ang="0">
                      <a:pos x="17" y="76"/>
                    </a:cxn>
                    <a:cxn ang="0">
                      <a:pos x="7" y="63"/>
                    </a:cxn>
                    <a:cxn ang="0">
                      <a:pos x="3" y="52"/>
                    </a:cxn>
                    <a:cxn ang="0">
                      <a:pos x="3" y="44"/>
                    </a:cxn>
                    <a:cxn ang="0">
                      <a:pos x="0" y="42"/>
                    </a:cxn>
                    <a:cxn ang="0">
                      <a:pos x="2" y="30"/>
                    </a:cxn>
                    <a:cxn ang="0">
                      <a:pos x="13" y="20"/>
                    </a:cxn>
                    <a:cxn ang="0">
                      <a:pos x="30" y="15"/>
                    </a:cxn>
                    <a:cxn ang="0">
                      <a:pos x="35" y="0"/>
                    </a:cxn>
                    <a:cxn ang="0">
                      <a:pos x="41" y="0"/>
                    </a:cxn>
                    <a:cxn ang="0">
                      <a:pos x="45" y="15"/>
                    </a:cxn>
                    <a:cxn ang="0">
                      <a:pos x="50" y="12"/>
                    </a:cxn>
                    <a:cxn ang="0">
                      <a:pos x="54" y="17"/>
                    </a:cxn>
                    <a:cxn ang="0">
                      <a:pos x="61" y="15"/>
                    </a:cxn>
                  </a:cxnLst>
                  <a:rect l="0" t="0" r="r" b="b"/>
                  <a:pathLst>
                    <a:path w="164" h="103">
                      <a:moveTo>
                        <a:pt x="61" y="15"/>
                      </a:moveTo>
                      <a:lnTo>
                        <a:pt x="70" y="20"/>
                      </a:lnTo>
                      <a:lnTo>
                        <a:pt x="73" y="12"/>
                      </a:lnTo>
                      <a:lnTo>
                        <a:pt x="89" y="10"/>
                      </a:lnTo>
                      <a:lnTo>
                        <a:pt x="89" y="15"/>
                      </a:lnTo>
                      <a:lnTo>
                        <a:pt x="103" y="20"/>
                      </a:lnTo>
                      <a:lnTo>
                        <a:pt x="106" y="15"/>
                      </a:lnTo>
                      <a:lnTo>
                        <a:pt x="124" y="26"/>
                      </a:lnTo>
                      <a:lnTo>
                        <a:pt x="135" y="25"/>
                      </a:lnTo>
                      <a:lnTo>
                        <a:pt x="140" y="15"/>
                      </a:lnTo>
                      <a:lnTo>
                        <a:pt x="147" y="25"/>
                      </a:lnTo>
                      <a:lnTo>
                        <a:pt x="158" y="30"/>
                      </a:lnTo>
                      <a:lnTo>
                        <a:pt x="164" y="44"/>
                      </a:lnTo>
                      <a:lnTo>
                        <a:pt x="162" y="49"/>
                      </a:lnTo>
                      <a:lnTo>
                        <a:pt x="151" y="52"/>
                      </a:lnTo>
                      <a:lnTo>
                        <a:pt x="148" y="57"/>
                      </a:lnTo>
                      <a:lnTo>
                        <a:pt x="151" y="62"/>
                      </a:lnTo>
                      <a:lnTo>
                        <a:pt x="152" y="71"/>
                      </a:lnTo>
                      <a:lnTo>
                        <a:pt x="149" y="85"/>
                      </a:lnTo>
                      <a:lnTo>
                        <a:pt x="151" y="91"/>
                      </a:lnTo>
                      <a:lnTo>
                        <a:pt x="146" y="101"/>
                      </a:lnTo>
                      <a:lnTo>
                        <a:pt x="126" y="103"/>
                      </a:lnTo>
                      <a:lnTo>
                        <a:pt x="105" y="98"/>
                      </a:lnTo>
                      <a:lnTo>
                        <a:pt x="99" y="91"/>
                      </a:lnTo>
                      <a:lnTo>
                        <a:pt x="82" y="93"/>
                      </a:lnTo>
                      <a:lnTo>
                        <a:pt x="81" y="89"/>
                      </a:lnTo>
                      <a:lnTo>
                        <a:pt x="65" y="97"/>
                      </a:lnTo>
                      <a:lnTo>
                        <a:pt x="63" y="92"/>
                      </a:lnTo>
                      <a:lnTo>
                        <a:pt x="54" y="87"/>
                      </a:lnTo>
                      <a:lnTo>
                        <a:pt x="34" y="87"/>
                      </a:lnTo>
                      <a:lnTo>
                        <a:pt x="24" y="76"/>
                      </a:lnTo>
                      <a:lnTo>
                        <a:pt x="17" y="76"/>
                      </a:lnTo>
                      <a:lnTo>
                        <a:pt x="7" y="63"/>
                      </a:lnTo>
                      <a:lnTo>
                        <a:pt x="3" y="52"/>
                      </a:lnTo>
                      <a:lnTo>
                        <a:pt x="3" y="44"/>
                      </a:lnTo>
                      <a:lnTo>
                        <a:pt x="0" y="42"/>
                      </a:lnTo>
                      <a:lnTo>
                        <a:pt x="2" y="30"/>
                      </a:lnTo>
                      <a:lnTo>
                        <a:pt x="13" y="20"/>
                      </a:lnTo>
                      <a:lnTo>
                        <a:pt x="30" y="15"/>
                      </a:lnTo>
                      <a:lnTo>
                        <a:pt x="35" y="0"/>
                      </a:lnTo>
                      <a:lnTo>
                        <a:pt x="41" y="0"/>
                      </a:lnTo>
                      <a:lnTo>
                        <a:pt x="45" y="15"/>
                      </a:lnTo>
                      <a:lnTo>
                        <a:pt x="50" y="12"/>
                      </a:lnTo>
                      <a:lnTo>
                        <a:pt x="54" y="17"/>
                      </a:lnTo>
                      <a:lnTo>
                        <a:pt x="61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任意多边形: 形状 273"/>
                <p:cNvSpPr>
                  <a:spLocks noChangeAspect="1"/>
                </p:cNvSpPr>
                <p:nvPr/>
              </p:nvSpPr>
              <p:spPr bwMode="gray">
                <a:xfrm>
                  <a:off x="1452" y="1121"/>
                  <a:ext cx="189" cy="119"/>
                </a:xfrm>
                <a:custGeom>
                  <a:avLst/>
                  <a:gdLst/>
                  <a:ahLst/>
                  <a:cxnLst>
                    <a:cxn ang="0">
                      <a:pos x="27" y="21"/>
                    </a:cxn>
                    <a:cxn ang="0">
                      <a:pos x="19" y="52"/>
                    </a:cxn>
                    <a:cxn ang="0">
                      <a:pos x="3" y="68"/>
                    </a:cxn>
                    <a:cxn ang="0">
                      <a:pos x="37" y="106"/>
                    </a:cxn>
                    <a:cxn ang="0">
                      <a:pos x="110" y="210"/>
                    </a:cxn>
                    <a:cxn ang="0">
                      <a:pos x="169" y="197"/>
                    </a:cxn>
                    <a:cxn ang="0">
                      <a:pos x="197" y="176"/>
                    </a:cxn>
                    <a:cxn ang="0">
                      <a:pos x="229" y="268"/>
                    </a:cxn>
                    <a:cxn ang="0">
                      <a:pos x="266" y="354"/>
                    </a:cxn>
                    <a:cxn ang="0">
                      <a:pos x="245" y="454"/>
                    </a:cxn>
                    <a:cxn ang="0">
                      <a:pos x="271" y="534"/>
                    </a:cxn>
                    <a:cxn ang="0">
                      <a:pos x="307" y="537"/>
                    </a:cxn>
                    <a:cxn ang="0">
                      <a:pos x="345" y="559"/>
                    </a:cxn>
                    <a:cxn ang="0">
                      <a:pos x="397" y="580"/>
                    </a:cxn>
                    <a:cxn ang="0">
                      <a:pos x="412" y="527"/>
                    </a:cxn>
                    <a:cxn ang="0">
                      <a:pos x="443" y="517"/>
                    </a:cxn>
                    <a:cxn ang="0">
                      <a:pos x="466" y="591"/>
                    </a:cxn>
                    <a:cxn ang="0">
                      <a:pos x="517" y="575"/>
                    </a:cxn>
                    <a:cxn ang="0">
                      <a:pos x="559" y="579"/>
                    </a:cxn>
                    <a:cxn ang="0">
                      <a:pos x="590" y="579"/>
                    </a:cxn>
                    <a:cxn ang="0">
                      <a:pos x="640" y="585"/>
                    </a:cxn>
                    <a:cxn ang="0">
                      <a:pos x="658" y="580"/>
                    </a:cxn>
                    <a:cxn ang="0">
                      <a:pos x="728" y="497"/>
                    </a:cxn>
                    <a:cxn ang="0">
                      <a:pos x="775" y="582"/>
                    </a:cxn>
                    <a:cxn ang="0">
                      <a:pos x="837" y="579"/>
                    </a:cxn>
                    <a:cxn ang="0">
                      <a:pos x="913" y="528"/>
                    </a:cxn>
                    <a:cxn ang="0">
                      <a:pos x="917" y="453"/>
                    </a:cxn>
                    <a:cxn ang="0">
                      <a:pos x="936" y="376"/>
                    </a:cxn>
                    <a:cxn ang="0">
                      <a:pos x="912" y="346"/>
                    </a:cxn>
                    <a:cxn ang="0">
                      <a:pos x="859" y="302"/>
                    </a:cxn>
                    <a:cxn ang="0">
                      <a:pos x="737" y="302"/>
                    </a:cxn>
                    <a:cxn ang="0">
                      <a:pos x="670" y="330"/>
                    </a:cxn>
                    <a:cxn ang="0">
                      <a:pos x="635" y="348"/>
                    </a:cxn>
                    <a:cxn ang="0">
                      <a:pos x="610" y="361"/>
                    </a:cxn>
                    <a:cxn ang="0">
                      <a:pos x="617" y="399"/>
                    </a:cxn>
                    <a:cxn ang="0">
                      <a:pos x="560" y="386"/>
                    </a:cxn>
                    <a:cxn ang="0">
                      <a:pos x="503" y="386"/>
                    </a:cxn>
                    <a:cxn ang="0">
                      <a:pos x="465" y="383"/>
                    </a:cxn>
                    <a:cxn ang="0">
                      <a:pos x="436" y="348"/>
                    </a:cxn>
                    <a:cxn ang="0">
                      <a:pos x="407" y="357"/>
                    </a:cxn>
                    <a:cxn ang="0">
                      <a:pos x="390" y="354"/>
                    </a:cxn>
                    <a:cxn ang="0">
                      <a:pos x="381" y="306"/>
                    </a:cxn>
                    <a:cxn ang="0">
                      <a:pos x="358" y="279"/>
                    </a:cxn>
                    <a:cxn ang="0">
                      <a:pos x="327" y="289"/>
                    </a:cxn>
                    <a:cxn ang="0">
                      <a:pos x="354" y="263"/>
                    </a:cxn>
                    <a:cxn ang="0">
                      <a:pos x="325" y="246"/>
                    </a:cxn>
                    <a:cxn ang="0">
                      <a:pos x="296" y="206"/>
                    </a:cxn>
                    <a:cxn ang="0">
                      <a:pos x="347" y="232"/>
                    </a:cxn>
                    <a:cxn ang="0">
                      <a:pos x="418" y="193"/>
                    </a:cxn>
                    <a:cxn ang="0">
                      <a:pos x="344" y="172"/>
                    </a:cxn>
                    <a:cxn ang="0">
                      <a:pos x="323" y="144"/>
                    </a:cxn>
                    <a:cxn ang="0">
                      <a:pos x="350" y="139"/>
                    </a:cxn>
                    <a:cxn ang="0">
                      <a:pos x="293" y="95"/>
                    </a:cxn>
                    <a:cxn ang="0">
                      <a:pos x="232" y="123"/>
                    </a:cxn>
                    <a:cxn ang="0">
                      <a:pos x="192" y="123"/>
                    </a:cxn>
                    <a:cxn ang="0">
                      <a:pos x="176" y="36"/>
                    </a:cxn>
                    <a:cxn ang="0">
                      <a:pos x="111" y="15"/>
                    </a:cxn>
                  </a:cxnLst>
                  <a:rect l="0" t="0" r="r" b="b"/>
                  <a:pathLst>
                    <a:path w="946" h="593">
                      <a:moveTo>
                        <a:pt x="111" y="15"/>
                      </a:moveTo>
                      <a:lnTo>
                        <a:pt x="101" y="17"/>
                      </a:lnTo>
                      <a:lnTo>
                        <a:pt x="79" y="2"/>
                      </a:lnTo>
                      <a:lnTo>
                        <a:pt x="60" y="0"/>
                      </a:lnTo>
                      <a:lnTo>
                        <a:pt x="27" y="11"/>
                      </a:lnTo>
                      <a:lnTo>
                        <a:pt x="27" y="21"/>
                      </a:lnTo>
                      <a:lnTo>
                        <a:pt x="21" y="27"/>
                      </a:lnTo>
                      <a:lnTo>
                        <a:pt x="6" y="25"/>
                      </a:lnTo>
                      <a:lnTo>
                        <a:pt x="9" y="32"/>
                      </a:lnTo>
                      <a:lnTo>
                        <a:pt x="5" y="39"/>
                      </a:lnTo>
                      <a:lnTo>
                        <a:pt x="8" y="48"/>
                      </a:lnTo>
                      <a:lnTo>
                        <a:pt x="19" y="52"/>
                      </a:lnTo>
                      <a:lnTo>
                        <a:pt x="31" y="66"/>
                      </a:lnTo>
                      <a:lnTo>
                        <a:pt x="36" y="72"/>
                      </a:lnTo>
                      <a:lnTo>
                        <a:pt x="37" y="76"/>
                      </a:lnTo>
                      <a:lnTo>
                        <a:pt x="21" y="76"/>
                      </a:lnTo>
                      <a:lnTo>
                        <a:pt x="6" y="64"/>
                      </a:lnTo>
                      <a:lnTo>
                        <a:pt x="3" y="68"/>
                      </a:lnTo>
                      <a:lnTo>
                        <a:pt x="0" y="84"/>
                      </a:lnTo>
                      <a:lnTo>
                        <a:pt x="6" y="90"/>
                      </a:lnTo>
                      <a:lnTo>
                        <a:pt x="24" y="92"/>
                      </a:lnTo>
                      <a:lnTo>
                        <a:pt x="25" y="99"/>
                      </a:lnTo>
                      <a:lnTo>
                        <a:pt x="35" y="108"/>
                      </a:lnTo>
                      <a:lnTo>
                        <a:pt x="37" y="106"/>
                      </a:lnTo>
                      <a:lnTo>
                        <a:pt x="45" y="122"/>
                      </a:lnTo>
                      <a:lnTo>
                        <a:pt x="52" y="120"/>
                      </a:lnTo>
                      <a:lnTo>
                        <a:pt x="72" y="167"/>
                      </a:lnTo>
                      <a:lnTo>
                        <a:pt x="91" y="169"/>
                      </a:lnTo>
                      <a:lnTo>
                        <a:pt x="101" y="179"/>
                      </a:lnTo>
                      <a:lnTo>
                        <a:pt x="110" y="210"/>
                      </a:lnTo>
                      <a:lnTo>
                        <a:pt x="111" y="192"/>
                      </a:lnTo>
                      <a:lnTo>
                        <a:pt x="118" y="201"/>
                      </a:lnTo>
                      <a:lnTo>
                        <a:pt x="169" y="210"/>
                      </a:lnTo>
                      <a:lnTo>
                        <a:pt x="175" y="209"/>
                      </a:lnTo>
                      <a:lnTo>
                        <a:pt x="167" y="204"/>
                      </a:lnTo>
                      <a:lnTo>
                        <a:pt x="169" y="197"/>
                      </a:lnTo>
                      <a:lnTo>
                        <a:pt x="176" y="194"/>
                      </a:lnTo>
                      <a:lnTo>
                        <a:pt x="177" y="197"/>
                      </a:lnTo>
                      <a:lnTo>
                        <a:pt x="185" y="192"/>
                      </a:lnTo>
                      <a:lnTo>
                        <a:pt x="191" y="187"/>
                      </a:lnTo>
                      <a:lnTo>
                        <a:pt x="192" y="181"/>
                      </a:lnTo>
                      <a:lnTo>
                        <a:pt x="197" y="176"/>
                      </a:lnTo>
                      <a:lnTo>
                        <a:pt x="207" y="183"/>
                      </a:lnTo>
                      <a:lnTo>
                        <a:pt x="210" y="203"/>
                      </a:lnTo>
                      <a:lnTo>
                        <a:pt x="216" y="216"/>
                      </a:lnTo>
                      <a:lnTo>
                        <a:pt x="224" y="230"/>
                      </a:lnTo>
                      <a:lnTo>
                        <a:pt x="229" y="253"/>
                      </a:lnTo>
                      <a:lnTo>
                        <a:pt x="229" y="268"/>
                      </a:lnTo>
                      <a:lnTo>
                        <a:pt x="234" y="271"/>
                      </a:lnTo>
                      <a:lnTo>
                        <a:pt x="246" y="289"/>
                      </a:lnTo>
                      <a:lnTo>
                        <a:pt x="255" y="306"/>
                      </a:lnTo>
                      <a:lnTo>
                        <a:pt x="256" y="328"/>
                      </a:lnTo>
                      <a:lnTo>
                        <a:pt x="258" y="345"/>
                      </a:lnTo>
                      <a:lnTo>
                        <a:pt x="266" y="354"/>
                      </a:lnTo>
                      <a:lnTo>
                        <a:pt x="253" y="367"/>
                      </a:lnTo>
                      <a:lnTo>
                        <a:pt x="239" y="397"/>
                      </a:lnTo>
                      <a:lnTo>
                        <a:pt x="245" y="400"/>
                      </a:lnTo>
                      <a:lnTo>
                        <a:pt x="240" y="426"/>
                      </a:lnTo>
                      <a:lnTo>
                        <a:pt x="239" y="437"/>
                      </a:lnTo>
                      <a:lnTo>
                        <a:pt x="245" y="454"/>
                      </a:lnTo>
                      <a:lnTo>
                        <a:pt x="264" y="450"/>
                      </a:lnTo>
                      <a:lnTo>
                        <a:pt x="261" y="466"/>
                      </a:lnTo>
                      <a:lnTo>
                        <a:pt x="256" y="481"/>
                      </a:lnTo>
                      <a:lnTo>
                        <a:pt x="258" y="507"/>
                      </a:lnTo>
                      <a:lnTo>
                        <a:pt x="257" y="518"/>
                      </a:lnTo>
                      <a:lnTo>
                        <a:pt x="271" y="534"/>
                      </a:lnTo>
                      <a:lnTo>
                        <a:pt x="288" y="540"/>
                      </a:lnTo>
                      <a:lnTo>
                        <a:pt x="282" y="543"/>
                      </a:lnTo>
                      <a:lnTo>
                        <a:pt x="283" y="551"/>
                      </a:lnTo>
                      <a:lnTo>
                        <a:pt x="288" y="558"/>
                      </a:lnTo>
                      <a:lnTo>
                        <a:pt x="306" y="554"/>
                      </a:lnTo>
                      <a:lnTo>
                        <a:pt x="307" y="537"/>
                      </a:lnTo>
                      <a:lnTo>
                        <a:pt x="312" y="533"/>
                      </a:lnTo>
                      <a:lnTo>
                        <a:pt x="330" y="517"/>
                      </a:lnTo>
                      <a:lnTo>
                        <a:pt x="318" y="537"/>
                      </a:lnTo>
                      <a:lnTo>
                        <a:pt x="334" y="560"/>
                      </a:lnTo>
                      <a:lnTo>
                        <a:pt x="334" y="533"/>
                      </a:lnTo>
                      <a:lnTo>
                        <a:pt x="345" y="559"/>
                      </a:lnTo>
                      <a:lnTo>
                        <a:pt x="355" y="559"/>
                      </a:lnTo>
                      <a:lnTo>
                        <a:pt x="352" y="569"/>
                      </a:lnTo>
                      <a:lnTo>
                        <a:pt x="363" y="572"/>
                      </a:lnTo>
                      <a:lnTo>
                        <a:pt x="366" y="564"/>
                      </a:lnTo>
                      <a:lnTo>
                        <a:pt x="369" y="577"/>
                      </a:lnTo>
                      <a:lnTo>
                        <a:pt x="397" y="580"/>
                      </a:lnTo>
                      <a:lnTo>
                        <a:pt x="417" y="558"/>
                      </a:lnTo>
                      <a:lnTo>
                        <a:pt x="416" y="553"/>
                      </a:lnTo>
                      <a:lnTo>
                        <a:pt x="404" y="542"/>
                      </a:lnTo>
                      <a:lnTo>
                        <a:pt x="407" y="529"/>
                      </a:lnTo>
                      <a:lnTo>
                        <a:pt x="404" y="529"/>
                      </a:lnTo>
                      <a:lnTo>
                        <a:pt x="412" y="527"/>
                      </a:lnTo>
                      <a:lnTo>
                        <a:pt x="419" y="531"/>
                      </a:lnTo>
                      <a:lnTo>
                        <a:pt x="418" y="517"/>
                      </a:lnTo>
                      <a:lnTo>
                        <a:pt x="425" y="540"/>
                      </a:lnTo>
                      <a:lnTo>
                        <a:pt x="431" y="550"/>
                      </a:lnTo>
                      <a:lnTo>
                        <a:pt x="441" y="531"/>
                      </a:lnTo>
                      <a:lnTo>
                        <a:pt x="443" y="517"/>
                      </a:lnTo>
                      <a:lnTo>
                        <a:pt x="447" y="518"/>
                      </a:lnTo>
                      <a:lnTo>
                        <a:pt x="456" y="528"/>
                      </a:lnTo>
                      <a:lnTo>
                        <a:pt x="456" y="538"/>
                      </a:lnTo>
                      <a:lnTo>
                        <a:pt x="452" y="561"/>
                      </a:lnTo>
                      <a:lnTo>
                        <a:pt x="451" y="585"/>
                      </a:lnTo>
                      <a:lnTo>
                        <a:pt x="466" y="591"/>
                      </a:lnTo>
                      <a:lnTo>
                        <a:pt x="474" y="585"/>
                      </a:lnTo>
                      <a:lnTo>
                        <a:pt x="486" y="591"/>
                      </a:lnTo>
                      <a:lnTo>
                        <a:pt x="493" y="583"/>
                      </a:lnTo>
                      <a:lnTo>
                        <a:pt x="497" y="593"/>
                      </a:lnTo>
                      <a:lnTo>
                        <a:pt x="516" y="588"/>
                      </a:lnTo>
                      <a:lnTo>
                        <a:pt x="517" y="575"/>
                      </a:lnTo>
                      <a:lnTo>
                        <a:pt x="525" y="575"/>
                      </a:lnTo>
                      <a:lnTo>
                        <a:pt x="524" y="588"/>
                      </a:lnTo>
                      <a:lnTo>
                        <a:pt x="533" y="591"/>
                      </a:lnTo>
                      <a:lnTo>
                        <a:pt x="554" y="592"/>
                      </a:lnTo>
                      <a:lnTo>
                        <a:pt x="560" y="587"/>
                      </a:lnTo>
                      <a:lnTo>
                        <a:pt x="559" y="579"/>
                      </a:lnTo>
                      <a:lnTo>
                        <a:pt x="553" y="566"/>
                      </a:lnTo>
                      <a:lnTo>
                        <a:pt x="557" y="579"/>
                      </a:lnTo>
                      <a:lnTo>
                        <a:pt x="572" y="588"/>
                      </a:lnTo>
                      <a:lnTo>
                        <a:pt x="579" y="580"/>
                      </a:lnTo>
                      <a:lnTo>
                        <a:pt x="583" y="566"/>
                      </a:lnTo>
                      <a:lnTo>
                        <a:pt x="590" y="579"/>
                      </a:lnTo>
                      <a:lnTo>
                        <a:pt x="594" y="592"/>
                      </a:lnTo>
                      <a:lnTo>
                        <a:pt x="613" y="588"/>
                      </a:lnTo>
                      <a:lnTo>
                        <a:pt x="621" y="575"/>
                      </a:lnTo>
                      <a:lnTo>
                        <a:pt x="621" y="549"/>
                      </a:lnTo>
                      <a:lnTo>
                        <a:pt x="634" y="581"/>
                      </a:lnTo>
                      <a:lnTo>
                        <a:pt x="640" y="585"/>
                      </a:lnTo>
                      <a:lnTo>
                        <a:pt x="643" y="576"/>
                      </a:lnTo>
                      <a:lnTo>
                        <a:pt x="651" y="566"/>
                      </a:lnTo>
                      <a:lnTo>
                        <a:pt x="649" y="551"/>
                      </a:lnTo>
                      <a:lnTo>
                        <a:pt x="650" y="543"/>
                      </a:lnTo>
                      <a:lnTo>
                        <a:pt x="651" y="556"/>
                      </a:lnTo>
                      <a:lnTo>
                        <a:pt x="658" y="580"/>
                      </a:lnTo>
                      <a:lnTo>
                        <a:pt x="682" y="580"/>
                      </a:lnTo>
                      <a:lnTo>
                        <a:pt x="730" y="569"/>
                      </a:lnTo>
                      <a:lnTo>
                        <a:pt x="747" y="532"/>
                      </a:lnTo>
                      <a:lnTo>
                        <a:pt x="737" y="521"/>
                      </a:lnTo>
                      <a:lnTo>
                        <a:pt x="731" y="505"/>
                      </a:lnTo>
                      <a:lnTo>
                        <a:pt x="728" y="497"/>
                      </a:lnTo>
                      <a:lnTo>
                        <a:pt x="739" y="504"/>
                      </a:lnTo>
                      <a:lnTo>
                        <a:pt x="746" y="518"/>
                      </a:lnTo>
                      <a:lnTo>
                        <a:pt x="757" y="518"/>
                      </a:lnTo>
                      <a:lnTo>
                        <a:pt x="758" y="533"/>
                      </a:lnTo>
                      <a:lnTo>
                        <a:pt x="758" y="559"/>
                      </a:lnTo>
                      <a:lnTo>
                        <a:pt x="775" y="582"/>
                      </a:lnTo>
                      <a:lnTo>
                        <a:pt x="788" y="580"/>
                      </a:lnTo>
                      <a:lnTo>
                        <a:pt x="790" y="570"/>
                      </a:lnTo>
                      <a:lnTo>
                        <a:pt x="796" y="580"/>
                      </a:lnTo>
                      <a:lnTo>
                        <a:pt x="811" y="588"/>
                      </a:lnTo>
                      <a:lnTo>
                        <a:pt x="825" y="591"/>
                      </a:lnTo>
                      <a:lnTo>
                        <a:pt x="837" y="579"/>
                      </a:lnTo>
                      <a:lnTo>
                        <a:pt x="859" y="570"/>
                      </a:lnTo>
                      <a:lnTo>
                        <a:pt x="892" y="570"/>
                      </a:lnTo>
                      <a:lnTo>
                        <a:pt x="903" y="564"/>
                      </a:lnTo>
                      <a:lnTo>
                        <a:pt x="917" y="563"/>
                      </a:lnTo>
                      <a:lnTo>
                        <a:pt x="917" y="534"/>
                      </a:lnTo>
                      <a:lnTo>
                        <a:pt x="913" y="528"/>
                      </a:lnTo>
                      <a:lnTo>
                        <a:pt x="915" y="521"/>
                      </a:lnTo>
                      <a:lnTo>
                        <a:pt x="909" y="510"/>
                      </a:lnTo>
                      <a:lnTo>
                        <a:pt x="896" y="495"/>
                      </a:lnTo>
                      <a:lnTo>
                        <a:pt x="897" y="468"/>
                      </a:lnTo>
                      <a:lnTo>
                        <a:pt x="907" y="463"/>
                      </a:lnTo>
                      <a:lnTo>
                        <a:pt x="917" y="453"/>
                      </a:lnTo>
                      <a:lnTo>
                        <a:pt x="923" y="440"/>
                      </a:lnTo>
                      <a:lnTo>
                        <a:pt x="935" y="434"/>
                      </a:lnTo>
                      <a:lnTo>
                        <a:pt x="946" y="415"/>
                      </a:lnTo>
                      <a:lnTo>
                        <a:pt x="945" y="378"/>
                      </a:lnTo>
                      <a:lnTo>
                        <a:pt x="944" y="376"/>
                      </a:lnTo>
                      <a:lnTo>
                        <a:pt x="936" y="376"/>
                      </a:lnTo>
                      <a:lnTo>
                        <a:pt x="933" y="367"/>
                      </a:lnTo>
                      <a:lnTo>
                        <a:pt x="935" y="361"/>
                      </a:lnTo>
                      <a:lnTo>
                        <a:pt x="911" y="366"/>
                      </a:lnTo>
                      <a:lnTo>
                        <a:pt x="902" y="362"/>
                      </a:lnTo>
                      <a:lnTo>
                        <a:pt x="913" y="355"/>
                      </a:lnTo>
                      <a:lnTo>
                        <a:pt x="912" y="346"/>
                      </a:lnTo>
                      <a:lnTo>
                        <a:pt x="909" y="341"/>
                      </a:lnTo>
                      <a:lnTo>
                        <a:pt x="892" y="329"/>
                      </a:lnTo>
                      <a:lnTo>
                        <a:pt x="881" y="334"/>
                      </a:lnTo>
                      <a:lnTo>
                        <a:pt x="860" y="328"/>
                      </a:lnTo>
                      <a:lnTo>
                        <a:pt x="863" y="310"/>
                      </a:lnTo>
                      <a:lnTo>
                        <a:pt x="859" y="302"/>
                      </a:lnTo>
                      <a:lnTo>
                        <a:pt x="853" y="305"/>
                      </a:lnTo>
                      <a:lnTo>
                        <a:pt x="798" y="291"/>
                      </a:lnTo>
                      <a:lnTo>
                        <a:pt x="777" y="297"/>
                      </a:lnTo>
                      <a:lnTo>
                        <a:pt x="756" y="313"/>
                      </a:lnTo>
                      <a:lnTo>
                        <a:pt x="741" y="311"/>
                      </a:lnTo>
                      <a:lnTo>
                        <a:pt x="737" y="302"/>
                      </a:lnTo>
                      <a:lnTo>
                        <a:pt x="729" y="306"/>
                      </a:lnTo>
                      <a:lnTo>
                        <a:pt x="720" y="298"/>
                      </a:lnTo>
                      <a:lnTo>
                        <a:pt x="712" y="298"/>
                      </a:lnTo>
                      <a:lnTo>
                        <a:pt x="705" y="310"/>
                      </a:lnTo>
                      <a:lnTo>
                        <a:pt x="676" y="324"/>
                      </a:lnTo>
                      <a:lnTo>
                        <a:pt x="670" y="330"/>
                      </a:lnTo>
                      <a:lnTo>
                        <a:pt x="671" y="338"/>
                      </a:lnTo>
                      <a:lnTo>
                        <a:pt x="673" y="341"/>
                      </a:lnTo>
                      <a:lnTo>
                        <a:pt x="654" y="335"/>
                      </a:lnTo>
                      <a:lnTo>
                        <a:pt x="644" y="339"/>
                      </a:lnTo>
                      <a:lnTo>
                        <a:pt x="638" y="351"/>
                      </a:lnTo>
                      <a:lnTo>
                        <a:pt x="635" y="348"/>
                      </a:lnTo>
                      <a:lnTo>
                        <a:pt x="638" y="362"/>
                      </a:lnTo>
                      <a:lnTo>
                        <a:pt x="637" y="367"/>
                      </a:lnTo>
                      <a:lnTo>
                        <a:pt x="635" y="362"/>
                      </a:lnTo>
                      <a:lnTo>
                        <a:pt x="623" y="357"/>
                      </a:lnTo>
                      <a:lnTo>
                        <a:pt x="621" y="349"/>
                      </a:lnTo>
                      <a:lnTo>
                        <a:pt x="610" y="361"/>
                      </a:lnTo>
                      <a:lnTo>
                        <a:pt x="600" y="361"/>
                      </a:lnTo>
                      <a:lnTo>
                        <a:pt x="584" y="370"/>
                      </a:lnTo>
                      <a:lnTo>
                        <a:pt x="585" y="377"/>
                      </a:lnTo>
                      <a:lnTo>
                        <a:pt x="596" y="386"/>
                      </a:lnTo>
                      <a:lnTo>
                        <a:pt x="615" y="391"/>
                      </a:lnTo>
                      <a:lnTo>
                        <a:pt x="617" y="399"/>
                      </a:lnTo>
                      <a:lnTo>
                        <a:pt x="606" y="394"/>
                      </a:lnTo>
                      <a:lnTo>
                        <a:pt x="583" y="393"/>
                      </a:lnTo>
                      <a:lnTo>
                        <a:pt x="554" y="409"/>
                      </a:lnTo>
                      <a:lnTo>
                        <a:pt x="549" y="403"/>
                      </a:lnTo>
                      <a:lnTo>
                        <a:pt x="567" y="393"/>
                      </a:lnTo>
                      <a:lnTo>
                        <a:pt x="560" y="386"/>
                      </a:lnTo>
                      <a:lnTo>
                        <a:pt x="538" y="377"/>
                      </a:lnTo>
                      <a:lnTo>
                        <a:pt x="529" y="360"/>
                      </a:lnTo>
                      <a:lnTo>
                        <a:pt x="511" y="351"/>
                      </a:lnTo>
                      <a:lnTo>
                        <a:pt x="504" y="364"/>
                      </a:lnTo>
                      <a:lnTo>
                        <a:pt x="505" y="377"/>
                      </a:lnTo>
                      <a:lnTo>
                        <a:pt x="503" y="386"/>
                      </a:lnTo>
                      <a:lnTo>
                        <a:pt x="498" y="364"/>
                      </a:lnTo>
                      <a:lnTo>
                        <a:pt x="492" y="357"/>
                      </a:lnTo>
                      <a:lnTo>
                        <a:pt x="482" y="370"/>
                      </a:lnTo>
                      <a:lnTo>
                        <a:pt x="479" y="377"/>
                      </a:lnTo>
                      <a:lnTo>
                        <a:pt x="474" y="384"/>
                      </a:lnTo>
                      <a:lnTo>
                        <a:pt x="465" y="383"/>
                      </a:lnTo>
                      <a:lnTo>
                        <a:pt x="470" y="371"/>
                      </a:lnTo>
                      <a:lnTo>
                        <a:pt x="467" y="367"/>
                      </a:lnTo>
                      <a:lnTo>
                        <a:pt x="458" y="357"/>
                      </a:lnTo>
                      <a:lnTo>
                        <a:pt x="456" y="350"/>
                      </a:lnTo>
                      <a:lnTo>
                        <a:pt x="445" y="340"/>
                      </a:lnTo>
                      <a:lnTo>
                        <a:pt x="436" y="348"/>
                      </a:lnTo>
                      <a:lnTo>
                        <a:pt x="434" y="359"/>
                      </a:lnTo>
                      <a:lnTo>
                        <a:pt x="439" y="383"/>
                      </a:lnTo>
                      <a:lnTo>
                        <a:pt x="431" y="397"/>
                      </a:lnTo>
                      <a:lnTo>
                        <a:pt x="427" y="388"/>
                      </a:lnTo>
                      <a:lnTo>
                        <a:pt x="422" y="365"/>
                      </a:lnTo>
                      <a:lnTo>
                        <a:pt x="407" y="357"/>
                      </a:lnTo>
                      <a:lnTo>
                        <a:pt x="400" y="367"/>
                      </a:lnTo>
                      <a:lnTo>
                        <a:pt x="395" y="366"/>
                      </a:lnTo>
                      <a:lnTo>
                        <a:pt x="395" y="364"/>
                      </a:lnTo>
                      <a:lnTo>
                        <a:pt x="397" y="357"/>
                      </a:lnTo>
                      <a:lnTo>
                        <a:pt x="388" y="361"/>
                      </a:lnTo>
                      <a:lnTo>
                        <a:pt x="390" y="354"/>
                      </a:lnTo>
                      <a:lnTo>
                        <a:pt x="409" y="349"/>
                      </a:lnTo>
                      <a:lnTo>
                        <a:pt x="417" y="317"/>
                      </a:lnTo>
                      <a:lnTo>
                        <a:pt x="412" y="316"/>
                      </a:lnTo>
                      <a:lnTo>
                        <a:pt x="407" y="302"/>
                      </a:lnTo>
                      <a:lnTo>
                        <a:pt x="393" y="310"/>
                      </a:lnTo>
                      <a:lnTo>
                        <a:pt x="381" y="306"/>
                      </a:lnTo>
                      <a:lnTo>
                        <a:pt x="387" y="295"/>
                      </a:lnTo>
                      <a:lnTo>
                        <a:pt x="380" y="278"/>
                      </a:lnTo>
                      <a:lnTo>
                        <a:pt x="374" y="274"/>
                      </a:lnTo>
                      <a:lnTo>
                        <a:pt x="369" y="284"/>
                      </a:lnTo>
                      <a:lnTo>
                        <a:pt x="365" y="286"/>
                      </a:lnTo>
                      <a:lnTo>
                        <a:pt x="358" y="279"/>
                      </a:lnTo>
                      <a:lnTo>
                        <a:pt x="347" y="289"/>
                      </a:lnTo>
                      <a:lnTo>
                        <a:pt x="347" y="275"/>
                      </a:lnTo>
                      <a:lnTo>
                        <a:pt x="339" y="280"/>
                      </a:lnTo>
                      <a:lnTo>
                        <a:pt x="333" y="279"/>
                      </a:lnTo>
                      <a:lnTo>
                        <a:pt x="332" y="276"/>
                      </a:lnTo>
                      <a:lnTo>
                        <a:pt x="327" y="289"/>
                      </a:lnTo>
                      <a:lnTo>
                        <a:pt x="306" y="312"/>
                      </a:lnTo>
                      <a:lnTo>
                        <a:pt x="309" y="291"/>
                      </a:lnTo>
                      <a:lnTo>
                        <a:pt x="317" y="286"/>
                      </a:lnTo>
                      <a:lnTo>
                        <a:pt x="318" y="281"/>
                      </a:lnTo>
                      <a:lnTo>
                        <a:pt x="312" y="271"/>
                      </a:lnTo>
                      <a:lnTo>
                        <a:pt x="354" y="263"/>
                      </a:lnTo>
                      <a:lnTo>
                        <a:pt x="344" y="255"/>
                      </a:lnTo>
                      <a:lnTo>
                        <a:pt x="332" y="259"/>
                      </a:lnTo>
                      <a:lnTo>
                        <a:pt x="326" y="252"/>
                      </a:lnTo>
                      <a:lnTo>
                        <a:pt x="328" y="249"/>
                      </a:lnTo>
                      <a:lnTo>
                        <a:pt x="330" y="246"/>
                      </a:lnTo>
                      <a:lnTo>
                        <a:pt x="325" y="246"/>
                      </a:lnTo>
                      <a:lnTo>
                        <a:pt x="321" y="238"/>
                      </a:lnTo>
                      <a:lnTo>
                        <a:pt x="307" y="231"/>
                      </a:lnTo>
                      <a:lnTo>
                        <a:pt x="290" y="230"/>
                      </a:lnTo>
                      <a:lnTo>
                        <a:pt x="301" y="217"/>
                      </a:lnTo>
                      <a:lnTo>
                        <a:pt x="295" y="215"/>
                      </a:lnTo>
                      <a:lnTo>
                        <a:pt x="296" y="206"/>
                      </a:lnTo>
                      <a:lnTo>
                        <a:pt x="311" y="225"/>
                      </a:lnTo>
                      <a:lnTo>
                        <a:pt x="326" y="228"/>
                      </a:lnTo>
                      <a:lnTo>
                        <a:pt x="337" y="227"/>
                      </a:lnTo>
                      <a:lnTo>
                        <a:pt x="349" y="241"/>
                      </a:lnTo>
                      <a:lnTo>
                        <a:pt x="357" y="241"/>
                      </a:lnTo>
                      <a:lnTo>
                        <a:pt x="347" y="232"/>
                      </a:lnTo>
                      <a:lnTo>
                        <a:pt x="359" y="231"/>
                      </a:lnTo>
                      <a:lnTo>
                        <a:pt x="387" y="237"/>
                      </a:lnTo>
                      <a:lnTo>
                        <a:pt x="402" y="236"/>
                      </a:lnTo>
                      <a:lnTo>
                        <a:pt x="417" y="222"/>
                      </a:lnTo>
                      <a:lnTo>
                        <a:pt x="420" y="206"/>
                      </a:lnTo>
                      <a:lnTo>
                        <a:pt x="418" y="193"/>
                      </a:lnTo>
                      <a:lnTo>
                        <a:pt x="401" y="197"/>
                      </a:lnTo>
                      <a:lnTo>
                        <a:pt x="386" y="193"/>
                      </a:lnTo>
                      <a:lnTo>
                        <a:pt x="359" y="176"/>
                      </a:lnTo>
                      <a:lnTo>
                        <a:pt x="352" y="174"/>
                      </a:lnTo>
                      <a:lnTo>
                        <a:pt x="347" y="179"/>
                      </a:lnTo>
                      <a:lnTo>
                        <a:pt x="344" y="172"/>
                      </a:lnTo>
                      <a:lnTo>
                        <a:pt x="325" y="160"/>
                      </a:lnTo>
                      <a:lnTo>
                        <a:pt x="298" y="157"/>
                      </a:lnTo>
                      <a:lnTo>
                        <a:pt x="295" y="151"/>
                      </a:lnTo>
                      <a:lnTo>
                        <a:pt x="295" y="146"/>
                      </a:lnTo>
                      <a:lnTo>
                        <a:pt x="320" y="150"/>
                      </a:lnTo>
                      <a:lnTo>
                        <a:pt x="323" y="144"/>
                      </a:lnTo>
                      <a:lnTo>
                        <a:pt x="328" y="151"/>
                      </a:lnTo>
                      <a:lnTo>
                        <a:pt x="337" y="157"/>
                      </a:lnTo>
                      <a:lnTo>
                        <a:pt x="345" y="160"/>
                      </a:lnTo>
                      <a:lnTo>
                        <a:pt x="354" y="156"/>
                      </a:lnTo>
                      <a:lnTo>
                        <a:pt x="352" y="150"/>
                      </a:lnTo>
                      <a:lnTo>
                        <a:pt x="350" y="139"/>
                      </a:lnTo>
                      <a:lnTo>
                        <a:pt x="345" y="130"/>
                      </a:lnTo>
                      <a:lnTo>
                        <a:pt x="320" y="112"/>
                      </a:lnTo>
                      <a:lnTo>
                        <a:pt x="310" y="108"/>
                      </a:lnTo>
                      <a:lnTo>
                        <a:pt x="302" y="102"/>
                      </a:lnTo>
                      <a:lnTo>
                        <a:pt x="301" y="97"/>
                      </a:lnTo>
                      <a:lnTo>
                        <a:pt x="293" y="95"/>
                      </a:lnTo>
                      <a:lnTo>
                        <a:pt x="290" y="99"/>
                      </a:lnTo>
                      <a:lnTo>
                        <a:pt x="269" y="107"/>
                      </a:lnTo>
                      <a:lnTo>
                        <a:pt x="261" y="119"/>
                      </a:lnTo>
                      <a:lnTo>
                        <a:pt x="247" y="123"/>
                      </a:lnTo>
                      <a:lnTo>
                        <a:pt x="241" y="115"/>
                      </a:lnTo>
                      <a:lnTo>
                        <a:pt x="232" y="123"/>
                      </a:lnTo>
                      <a:lnTo>
                        <a:pt x="210" y="120"/>
                      </a:lnTo>
                      <a:lnTo>
                        <a:pt x="193" y="152"/>
                      </a:lnTo>
                      <a:lnTo>
                        <a:pt x="180" y="163"/>
                      </a:lnTo>
                      <a:lnTo>
                        <a:pt x="182" y="154"/>
                      </a:lnTo>
                      <a:lnTo>
                        <a:pt x="181" y="147"/>
                      </a:lnTo>
                      <a:lnTo>
                        <a:pt x="192" y="123"/>
                      </a:lnTo>
                      <a:lnTo>
                        <a:pt x="191" y="112"/>
                      </a:lnTo>
                      <a:lnTo>
                        <a:pt x="197" y="86"/>
                      </a:lnTo>
                      <a:lnTo>
                        <a:pt x="193" y="82"/>
                      </a:lnTo>
                      <a:lnTo>
                        <a:pt x="192" y="70"/>
                      </a:lnTo>
                      <a:lnTo>
                        <a:pt x="186" y="63"/>
                      </a:lnTo>
                      <a:lnTo>
                        <a:pt x="176" y="36"/>
                      </a:lnTo>
                      <a:lnTo>
                        <a:pt x="166" y="39"/>
                      </a:lnTo>
                      <a:lnTo>
                        <a:pt x="161" y="29"/>
                      </a:lnTo>
                      <a:lnTo>
                        <a:pt x="156" y="39"/>
                      </a:lnTo>
                      <a:lnTo>
                        <a:pt x="143" y="45"/>
                      </a:lnTo>
                      <a:lnTo>
                        <a:pt x="137" y="33"/>
                      </a:lnTo>
                      <a:lnTo>
                        <a:pt x="111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任意多边形: 形状 274"/>
                <p:cNvSpPr>
                  <a:spLocks noChangeAspect="1"/>
                </p:cNvSpPr>
                <p:nvPr/>
              </p:nvSpPr>
              <p:spPr bwMode="gray">
                <a:xfrm>
                  <a:off x="1457" y="1187"/>
                  <a:ext cx="33" cy="46"/>
                </a:xfrm>
                <a:custGeom>
                  <a:avLst/>
                  <a:gdLst/>
                  <a:ahLst/>
                  <a:cxnLst>
                    <a:cxn ang="0">
                      <a:pos x="82" y="0"/>
                    </a:cxn>
                    <a:cxn ang="0">
                      <a:pos x="105" y="22"/>
                    </a:cxn>
                    <a:cxn ang="0">
                      <a:pos x="123" y="39"/>
                    </a:cxn>
                    <a:cxn ang="0">
                      <a:pos x="129" y="48"/>
                    </a:cxn>
                    <a:cxn ang="0">
                      <a:pos x="130" y="76"/>
                    </a:cxn>
                    <a:cxn ang="0">
                      <a:pos x="149" y="76"/>
                    </a:cxn>
                    <a:cxn ang="0">
                      <a:pos x="156" y="89"/>
                    </a:cxn>
                    <a:cxn ang="0">
                      <a:pos x="157" y="109"/>
                    </a:cxn>
                    <a:cxn ang="0">
                      <a:pos x="159" y="145"/>
                    </a:cxn>
                    <a:cxn ang="0">
                      <a:pos x="161" y="210"/>
                    </a:cxn>
                    <a:cxn ang="0">
                      <a:pos x="150" y="226"/>
                    </a:cxn>
                    <a:cxn ang="0">
                      <a:pos x="124" y="229"/>
                    </a:cxn>
                    <a:cxn ang="0">
                      <a:pos x="98" y="228"/>
                    </a:cxn>
                    <a:cxn ang="0">
                      <a:pos x="86" y="211"/>
                    </a:cxn>
                    <a:cxn ang="0">
                      <a:pos x="75" y="197"/>
                    </a:cxn>
                    <a:cxn ang="0">
                      <a:pos x="62" y="185"/>
                    </a:cxn>
                    <a:cxn ang="0">
                      <a:pos x="60" y="195"/>
                    </a:cxn>
                    <a:cxn ang="0">
                      <a:pos x="53" y="193"/>
                    </a:cxn>
                    <a:cxn ang="0">
                      <a:pos x="50" y="178"/>
                    </a:cxn>
                    <a:cxn ang="0">
                      <a:pos x="39" y="183"/>
                    </a:cxn>
                    <a:cxn ang="0">
                      <a:pos x="26" y="159"/>
                    </a:cxn>
                    <a:cxn ang="0">
                      <a:pos x="31" y="142"/>
                    </a:cxn>
                    <a:cxn ang="0">
                      <a:pos x="25" y="137"/>
                    </a:cxn>
                    <a:cxn ang="0">
                      <a:pos x="14" y="158"/>
                    </a:cxn>
                    <a:cxn ang="0">
                      <a:pos x="6" y="141"/>
                    </a:cxn>
                    <a:cxn ang="0">
                      <a:pos x="0" y="113"/>
                    </a:cxn>
                    <a:cxn ang="0">
                      <a:pos x="6" y="103"/>
                    </a:cxn>
                    <a:cxn ang="0">
                      <a:pos x="7" y="92"/>
                    </a:cxn>
                    <a:cxn ang="0">
                      <a:pos x="23" y="83"/>
                    </a:cxn>
                    <a:cxn ang="0">
                      <a:pos x="34" y="73"/>
                    </a:cxn>
                    <a:cxn ang="0">
                      <a:pos x="26" y="67"/>
                    </a:cxn>
                    <a:cxn ang="0">
                      <a:pos x="32" y="64"/>
                    </a:cxn>
                    <a:cxn ang="0">
                      <a:pos x="39" y="50"/>
                    </a:cxn>
                    <a:cxn ang="0">
                      <a:pos x="23" y="60"/>
                    </a:cxn>
                    <a:cxn ang="0">
                      <a:pos x="28" y="45"/>
                    </a:cxn>
                    <a:cxn ang="0">
                      <a:pos x="44" y="43"/>
                    </a:cxn>
                    <a:cxn ang="0">
                      <a:pos x="65" y="5"/>
                    </a:cxn>
                    <a:cxn ang="0">
                      <a:pos x="84" y="7"/>
                    </a:cxn>
                  </a:cxnLst>
                  <a:rect l="0" t="0" r="r" b="b"/>
                  <a:pathLst>
                    <a:path w="163" h="229">
                      <a:moveTo>
                        <a:pt x="84" y="7"/>
                      </a:moveTo>
                      <a:lnTo>
                        <a:pt x="82" y="0"/>
                      </a:lnTo>
                      <a:lnTo>
                        <a:pt x="85" y="12"/>
                      </a:lnTo>
                      <a:lnTo>
                        <a:pt x="105" y="22"/>
                      </a:lnTo>
                      <a:lnTo>
                        <a:pt x="114" y="34"/>
                      </a:lnTo>
                      <a:lnTo>
                        <a:pt x="123" y="39"/>
                      </a:lnTo>
                      <a:lnTo>
                        <a:pt x="123" y="48"/>
                      </a:lnTo>
                      <a:lnTo>
                        <a:pt x="129" y="48"/>
                      </a:lnTo>
                      <a:lnTo>
                        <a:pt x="134" y="59"/>
                      </a:lnTo>
                      <a:lnTo>
                        <a:pt x="130" y="76"/>
                      </a:lnTo>
                      <a:lnTo>
                        <a:pt x="141" y="65"/>
                      </a:lnTo>
                      <a:lnTo>
                        <a:pt x="149" y="76"/>
                      </a:lnTo>
                      <a:lnTo>
                        <a:pt x="147" y="82"/>
                      </a:lnTo>
                      <a:lnTo>
                        <a:pt x="156" y="89"/>
                      </a:lnTo>
                      <a:lnTo>
                        <a:pt x="161" y="99"/>
                      </a:lnTo>
                      <a:lnTo>
                        <a:pt x="157" y="109"/>
                      </a:lnTo>
                      <a:lnTo>
                        <a:pt x="161" y="123"/>
                      </a:lnTo>
                      <a:lnTo>
                        <a:pt x="159" y="145"/>
                      </a:lnTo>
                      <a:lnTo>
                        <a:pt x="163" y="182"/>
                      </a:lnTo>
                      <a:lnTo>
                        <a:pt x="161" y="210"/>
                      </a:lnTo>
                      <a:lnTo>
                        <a:pt x="159" y="218"/>
                      </a:lnTo>
                      <a:lnTo>
                        <a:pt x="150" y="226"/>
                      </a:lnTo>
                      <a:lnTo>
                        <a:pt x="136" y="224"/>
                      </a:lnTo>
                      <a:lnTo>
                        <a:pt x="124" y="229"/>
                      </a:lnTo>
                      <a:lnTo>
                        <a:pt x="112" y="226"/>
                      </a:lnTo>
                      <a:lnTo>
                        <a:pt x="98" y="228"/>
                      </a:lnTo>
                      <a:lnTo>
                        <a:pt x="89" y="220"/>
                      </a:lnTo>
                      <a:lnTo>
                        <a:pt x="86" y="211"/>
                      </a:lnTo>
                      <a:lnTo>
                        <a:pt x="77" y="207"/>
                      </a:lnTo>
                      <a:lnTo>
                        <a:pt x="75" y="197"/>
                      </a:lnTo>
                      <a:lnTo>
                        <a:pt x="68" y="185"/>
                      </a:lnTo>
                      <a:lnTo>
                        <a:pt x="62" y="185"/>
                      </a:lnTo>
                      <a:lnTo>
                        <a:pt x="59" y="190"/>
                      </a:lnTo>
                      <a:lnTo>
                        <a:pt x="60" y="195"/>
                      </a:lnTo>
                      <a:lnTo>
                        <a:pt x="57" y="197"/>
                      </a:lnTo>
                      <a:lnTo>
                        <a:pt x="53" y="193"/>
                      </a:lnTo>
                      <a:lnTo>
                        <a:pt x="52" y="180"/>
                      </a:lnTo>
                      <a:lnTo>
                        <a:pt x="50" y="178"/>
                      </a:lnTo>
                      <a:lnTo>
                        <a:pt x="42" y="177"/>
                      </a:lnTo>
                      <a:lnTo>
                        <a:pt x="39" y="183"/>
                      </a:lnTo>
                      <a:lnTo>
                        <a:pt x="34" y="178"/>
                      </a:lnTo>
                      <a:lnTo>
                        <a:pt x="26" y="159"/>
                      </a:lnTo>
                      <a:lnTo>
                        <a:pt x="26" y="152"/>
                      </a:lnTo>
                      <a:lnTo>
                        <a:pt x="31" y="142"/>
                      </a:lnTo>
                      <a:lnTo>
                        <a:pt x="27" y="146"/>
                      </a:lnTo>
                      <a:lnTo>
                        <a:pt x="25" y="137"/>
                      </a:lnTo>
                      <a:lnTo>
                        <a:pt x="19" y="157"/>
                      </a:lnTo>
                      <a:lnTo>
                        <a:pt x="14" y="158"/>
                      </a:lnTo>
                      <a:lnTo>
                        <a:pt x="11" y="146"/>
                      </a:lnTo>
                      <a:lnTo>
                        <a:pt x="6" y="141"/>
                      </a:lnTo>
                      <a:lnTo>
                        <a:pt x="1" y="123"/>
                      </a:lnTo>
                      <a:lnTo>
                        <a:pt x="0" y="113"/>
                      </a:lnTo>
                      <a:lnTo>
                        <a:pt x="0" y="103"/>
                      </a:lnTo>
                      <a:lnTo>
                        <a:pt x="6" y="103"/>
                      </a:lnTo>
                      <a:lnTo>
                        <a:pt x="11" y="99"/>
                      </a:lnTo>
                      <a:lnTo>
                        <a:pt x="7" y="92"/>
                      </a:lnTo>
                      <a:lnTo>
                        <a:pt x="12" y="89"/>
                      </a:lnTo>
                      <a:lnTo>
                        <a:pt x="23" y="83"/>
                      </a:lnTo>
                      <a:lnTo>
                        <a:pt x="36" y="78"/>
                      </a:lnTo>
                      <a:lnTo>
                        <a:pt x="34" y="73"/>
                      </a:lnTo>
                      <a:lnTo>
                        <a:pt x="26" y="73"/>
                      </a:lnTo>
                      <a:lnTo>
                        <a:pt x="26" y="67"/>
                      </a:lnTo>
                      <a:lnTo>
                        <a:pt x="32" y="56"/>
                      </a:lnTo>
                      <a:lnTo>
                        <a:pt x="32" y="64"/>
                      </a:lnTo>
                      <a:lnTo>
                        <a:pt x="39" y="61"/>
                      </a:lnTo>
                      <a:lnTo>
                        <a:pt x="39" y="50"/>
                      </a:lnTo>
                      <a:lnTo>
                        <a:pt x="31" y="50"/>
                      </a:lnTo>
                      <a:lnTo>
                        <a:pt x="23" y="60"/>
                      </a:lnTo>
                      <a:lnTo>
                        <a:pt x="22" y="50"/>
                      </a:lnTo>
                      <a:lnTo>
                        <a:pt x="28" y="45"/>
                      </a:lnTo>
                      <a:lnTo>
                        <a:pt x="44" y="49"/>
                      </a:lnTo>
                      <a:lnTo>
                        <a:pt x="44" y="43"/>
                      </a:lnTo>
                      <a:lnTo>
                        <a:pt x="41" y="28"/>
                      </a:lnTo>
                      <a:lnTo>
                        <a:pt x="65" y="5"/>
                      </a:lnTo>
                      <a:lnTo>
                        <a:pt x="76" y="2"/>
                      </a:lnTo>
                      <a:lnTo>
                        <a:pt x="8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任意多边形: 形状 275"/>
                <p:cNvSpPr>
                  <a:spLocks noChangeAspect="1"/>
                </p:cNvSpPr>
                <p:nvPr/>
              </p:nvSpPr>
              <p:spPr bwMode="gray">
                <a:xfrm>
                  <a:off x="1559" y="1520"/>
                  <a:ext cx="77" cy="70"/>
                </a:xfrm>
                <a:custGeom>
                  <a:avLst/>
                  <a:gdLst/>
                  <a:ahLst/>
                  <a:cxnLst>
                    <a:cxn ang="0">
                      <a:pos x="91" y="0"/>
                    </a:cxn>
                    <a:cxn ang="0">
                      <a:pos x="110" y="27"/>
                    </a:cxn>
                    <a:cxn ang="0">
                      <a:pos x="118" y="61"/>
                    </a:cxn>
                    <a:cxn ang="0">
                      <a:pos x="134" y="70"/>
                    </a:cxn>
                    <a:cxn ang="0">
                      <a:pos x="161" y="70"/>
                    </a:cxn>
                    <a:cxn ang="0">
                      <a:pos x="179" y="96"/>
                    </a:cxn>
                    <a:cxn ang="0">
                      <a:pos x="212" y="116"/>
                    </a:cxn>
                    <a:cxn ang="0">
                      <a:pos x="243" y="143"/>
                    </a:cxn>
                    <a:cxn ang="0">
                      <a:pos x="276" y="157"/>
                    </a:cxn>
                    <a:cxn ang="0">
                      <a:pos x="296" y="183"/>
                    </a:cxn>
                    <a:cxn ang="0">
                      <a:pos x="303" y="236"/>
                    </a:cxn>
                    <a:cxn ang="0">
                      <a:pos x="327" y="237"/>
                    </a:cxn>
                    <a:cxn ang="0">
                      <a:pos x="351" y="232"/>
                    </a:cxn>
                    <a:cxn ang="0">
                      <a:pos x="364" y="256"/>
                    </a:cxn>
                    <a:cxn ang="0">
                      <a:pos x="384" y="272"/>
                    </a:cxn>
                    <a:cxn ang="0">
                      <a:pos x="351" y="296"/>
                    </a:cxn>
                    <a:cxn ang="0">
                      <a:pos x="319" y="303"/>
                    </a:cxn>
                    <a:cxn ang="0">
                      <a:pos x="307" y="298"/>
                    </a:cxn>
                    <a:cxn ang="0">
                      <a:pos x="285" y="283"/>
                    </a:cxn>
                    <a:cxn ang="0">
                      <a:pos x="263" y="282"/>
                    </a:cxn>
                    <a:cxn ang="0">
                      <a:pos x="263" y="253"/>
                    </a:cxn>
                    <a:cxn ang="0">
                      <a:pos x="233" y="247"/>
                    </a:cxn>
                    <a:cxn ang="0">
                      <a:pos x="230" y="232"/>
                    </a:cxn>
                    <a:cxn ang="0">
                      <a:pos x="212" y="227"/>
                    </a:cxn>
                    <a:cxn ang="0">
                      <a:pos x="195" y="256"/>
                    </a:cxn>
                    <a:cxn ang="0">
                      <a:pos x="189" y="274"/>
                    </a:cxn>
                    <a:cxn ang="0">
                      <a:pos x="176" y="290"/>
                    </a:cxn>
                    <a:cxn ang="0">
                      <a:pos x="155" y="307"/>
                    </a:cxn>
                    <a:cxn ang="0">
                      <a:pos x="147" y="317"/>
                    </a:cxn>
                    <a:cxn ang="0">
                      <a:pos x="108" y="349"/>
                    </a:cxn>
                    <a:cxn ang="0">
                      <a:pos x="88" y="331"/>
                    </a:cxn>
                    <a:cxn ang="0">
                      <a:pos x="85" y="283"/>
                    </a:cxn>
                    <a:cxn ang="0">
                      <a:pos x="79" y="264"/>
                    </a:cxn>
                    <a:cxn ang="0">
                      <a:pos x="63" y="286"/>
                    </a:cxn>
                    <a:cxn ang="0">
                      <a:pos x="37" y="285"/>
                    </a:cxn>
                    <a:cxn ang="0">
                      <a:pos x="4" y="293"/>
                    </a:cxn>
                    <a:cxn ang="0">
                      <a:pos x="20" y="249"/>
                    </a:cxn>
                    <a:cxn ang="0">
                      <a:pos x="51" y="211"/>
                    </a:cxn>
                    <a:cxn ang="0">
                      <a:pos x="44" y="174"/>
                    </a:cxn>
                    <a:cxn ang="0">
                      <a:pos x="55" y="125"/>
                    </a:cxn>
                    <a:cxn ang="0">
                      <a:pos x="59" y="72"/>
                    </a:cxn>
                    <a:cxn ang="0">
                      <a:pos x="66" y="29"/>
                    </a:cxn>
                  </a:cxnLst>
                  <a:rect l="0" t="0" r="r" b="b"/>
                  <a:pathLst>
                    <a:path w="384" h="349">
                      <a:moveTo>
                        <a:pt x="77" y="14"/>
                      </a:moveTo>
                      <a:lnTo>
                        <a:pt x="86" y="1"/>
                      </a:lnTo>
                      <a:lnTo>
                        <a:pt x="91" y="0"/>
                      </a:lnTo>
                      <a:lnTo>
                        <a:pt x="93" y="11"/>
                      </a:lnTo>
                      <a:lnTo>
                        <a:pt x="106" y="10"/>
                      </a:lnTo>
                      <a:lnTo>
                        <a:pt x="110" y="27"/>
                      </a:lnTo>
                      <a:lnTo>
                        <a:pt x="119" y="38"/>
                      </a:lnTo>
                      <a:lnTo>
                        <a:pt x="114" y="48"/>
                      </a:lnTo>
                      <a:lnTo>
                        <a:pt x="118" y="61"/>
                      </a:lnTo>
                      <a:lnTo>
                        <a:pt x="120" y="81"/>
                      </a:lnTo>
                      <a:lnTo>
                        <a:pt x="129" y="85"/>
                      </a:lnTo>
                      <a:lnTo>
                        <a:pt x="134" y="70"/>
                      </a:lnTo>
                      <a:lnTo>
                        <a:pt x="142" y="57"/>
                      </a:lnTo>
                      <a:lnTo>
                        <a:pt x="150" y="59"/>
                      </a:lnTo>
                      <a:lnTo>
                        <a:pt x="161" y="70"/>
                      </a:lnTo>
                      <a:lnTo>
                        <a:pt x="169" y="72"/>
                      </a:lnTo>
                      <a:lnTo>
                        <a:pt x="168" y="89"/>
                      </a:lnTo>
                      <a:lnTo>
                        <a:pt x="179" y="96"/>
                      </a:lnTo>
                      <a:lnTo>
                        <a:pt x="207" y="100"/>
                      </a:lnTo>
                      <a:lnTo>
                        <a:pt x="209" y="108"/>
                      </a:lnTo>
                      <a:lnTo>
                        <a:pt x="212" y="116"/>
                      </a:lnTo>
                      <a:lnTo>
                        <a:pt x="222" y="127"/>
                      </a:lnTo>
                      <a:lnTo>
                        <a:pt x="233" y="132"/>
                      </a:lnTo>
                      <a:lnTo>
                        <a:pt x="243" y="143"/>
                      </a:lnTo>
                      <a:lnTo>
                        <a:pt x="255" y="151"/>
                      </a:lnTo>
                      <a:lnTo>
                        <a:pt x="265" y="148"/>
                      </a:lnTo>
                      <a:lnTo>
                        <a:pt x="276" y="157"/>
                      </a:lnTo>
                      <a:lnTo>
                        <a:pt x="286" y="161"/>
                      </a:lnTo>
                      <a:lnTo>
                        <a:pt x="290" y="172"/>
                      </a:lnTo>
                      <a:lnTo>
                        <a:pt x="296" y="183"/>
                      </a:lnTo>
                      <a:lnTo>
                        <a:pt x="301" y="213"/>
                      </a:lnTo>
                      <a:lnTo>
                        <a:pt x="307" y="222"/>
                      </a:lnTo>
                      <a:lnTo>
                        <a:pt x="303" y="236"/>
                      </a:lnTo>
                      <a:lnTo>
                        <a:pt x="308" y="239"/>
                      </a:lnTo>
                      <a:lnTo>
                        <a:pt x="319" y="236"/>
                      </a:lnTo>
                      <a:lnTo>
                        <a:pt x="327" y="237"/>
                      </a:lnTo>
                      <a:lnTo>
                        <a:pt x="329" y="240"/>
                      </a:lnTo>
                      <a:lnTo>
                        <a:pt x="343" y="227"/>
                      </a:lnTo>
                      <a:lnTo>
                        <a:pt x="351" y="232"/>
                      </a:lnTo>
                      <a:lnTo>
                        <a:pt x="356" y="240"/>
                      </a:lnTo>
                      <a:lnTo>
                        <a:pt x="362" y="245"/>
                      </a:lnTo>
                      <a:lnTo>
                        <a:pt x="364" y="256"/>
                      </a:lnTo>
                      <a:lnTo>
                        <a:pt x="362" y="260"/>
                      </a:lnTo>
                      <a:lnTo>
                        <a:pt x="383" y="266"/>
                      </a:lnTo>
                      <a:lnTo>
                        <a:pt x="384" y="272"/>
                      </a:lnTo>
                      <a:lnTo>
                        <a:pt x="376" y="274"/>
                      </a:lnTo>
                      <a:lnTo>
                        <a:pt x="360" y="291"/>
                      </a:lnTo>
                      <a:lnTo>
                        <a:pt x="351" y="296"/>
                      </a:lnTo>
                      <a:lnTo>
                        <a:pt x="343" y="307"/>
                      </a:lnTo>
                      <a:lnTo>
                        <a:pt x="335" y="309"/>
                      </a:lnTo>
                      <a:lnTo>
                        <a:pt x="319" y="303"/>
                      </a:lnTo>
                      <a:lnTo>
                        <a:pt x="314" y="298"/>
                      </a:lnTo>
                      <a:lnTo>
                        <a:pt x="313" y="295"/>
                      </a:lnTo>
                      <a:lnTo>
                        <a:pt x="307" y="298"/>
                      </a:lnTo>
                      <a:lnTo>
                        <a:pt x="302" y="288"/>
                      </a:lnTo>
                      <a:lnTo>
                        <a:pt x="293" y="285"/>
                      </a:lnTo>
                      <a:lnTo>
                        <a:pt x="285" y="283"/>
                      </a:lnTo>
                      <a:lnTo>
                        <a:pt x="280" y="280"/>
                      </a:lnTo>
                      <a:lnTo>
                        <a:pt x="275" y="283"/>
                      </a:lnTo>
                      <a:lnTo>
                        <a:pt x="263" y="282"/>
                      </a:lnTo>
                      <a:lnTo>
                        <a:pt x="260" y="275"/>
                      </a:lnTo>
                      <a:lnTo>
                        <a:pt x="265" y="264"/>
                      </a:lnTo>
                      <a:lnTo>
                        <a:pt x="263" y="253"/>
                      </a:lnTo>
                      <a:lnTo>
                        <a:pt x="255" y="249"/>
                      </a:lnTo>
                      <a:lnTo>
                        <a:pt x="236" y="244"/>
                      </a:lnTo>
                      <a:lnTo>
                        <a:pt x="233" y="247"/>
                      </a:lnTo>
                      <a:lnTo>
                        <a:pt x="233" y="249"/>
                      </a:lnTo>
                      <a:lnTo>
                        <a:pt x="225" y="245"/>
                      </a:lnTo>
                      <a:lnTo>
                        <a:pt x="230" y="232"/>
                      </a:lnTo>
                      <a:lnTo>
                        <a:pt x="236" y="226"/>
                      </a:lnTo>
                      <a:lnTo>
                        <a:pt x="233" y="222"/>
                      </a:lnTo>
                      <a:lnTo>
                        <a:pt x="212" y="227"/>
                      </a:lnTo>
                      <a:lnTo>
                        <a:pt x="198" y="233"/>
                      </a:lnTo>
                      <a:lnTo>
                        <a:pt x="198" y="239"/>
                      </a:lnTo>
                      <a:lnTo>
                        <a:pt x="195" y="256"/>
                      </a:lnTo>
                      <a:lnTo>
                        <a:pt x="198" y="263"/>
                      </a:lnTo>
                      <a:lnTo>
                        <a:pt x="196" y="274"/>
                      </a:lnTo>
                      <a:lnTo>
                        <a:pt x="189" y="274"/>
                      </a:lnTo>
                      <a:lnTo>
                        <a:pt x="185" y="281"/>
                      </a:lnTo>
                      <a:lnTo>
                        <a:pt x="178" y="283"/>
                      </a:lnTo>
                      <a:lnTo>
                        <a:pt x="176" y="290"/>
                      </a:lnTo>
                      <a:lnTo>
                        <a:pt x="171" y="296"/>
                      </a:lnTo>
                      <a:lnTo>
                        <a:pt x="162" y="296"/>
                      </a:lnTo>
                      <a:lnTo>
                        <a:pt x="155" y="307"/>
                      </a:lnTo>
                      <a:lnTo>
                        <a:pt x="151" y="315"/>
                      </a:lnTo>
                      <a:lnTo>
                        <a:pt x="147" y="314"/>
                      </a:lnTo>
                      <a:lnTo>
                        <a:pt x="147" y="317"/>
                      </a:lnTo>
                      <a:lnTo>
                        <a:pt x="145" y="325"/>
                      </a:lnTo>
                      <a:lnTo>
                        <a:pt x="137" y="335"/>
                      </a:lnTo>
                      <a:lnTo>
                        <a:pt x="108" y="349"/>
                      </a:lnTo>
                      <a:lnTo>
                        <a:pt x="104" y="345"/>
                      </a:lnTo>
                      <a:lnTo>
                        <a:pt x="97" y="349"/>
                      </a:lnTo>
                      <a:lnTo>
                        <a:pt x="88" y="331"/>
                      </a:lnTo>
                      <a:lnTo>
                        <a:pt x="86" y="309"/>
                      </a:lnTo>
                      <a:lnTo>
                        <a:pt x="87" y="290"/>
                      </a:lnTo>
                      <a:lnTo>
                        <a:pt x="85" y="283"/>
                      </a:lnTo>
                      <a:lnTo>
                        <a:pt x="83" y="269"/>
                      </a:lnTo>
                      <a:lnTo>
                        <a:pt x="82" y="259"/>
                      </a:lnTo>
                      <a:lnTo>
                        <a:pt x="79" y="264"/>
                      </a:lnTo>
                      <a:lnTo>
                        <a:pt x="76" y="281"/>
                      </a:lnTo>
                      <a:lnTo>
                        <a:pt x="69" y="281"/>
                      </a:lnTo>
                      <a:lnTo>
                        <a:pt x="63" y="286"/>
                      </a:lnTo>
                      <a:lnTo>
                        <a:pt x="47" y="286"/>
                      </a:lnTo>
                      <a:lnTo>
                        <a:pt x="43" y="283"/>
                      </a:lnTo>
                      <a:lnTo>
                        <a:pt x="37" y="285"/>
                      </a:lnTo>
                      <a:lnTo>
                        <a:pt x="23" y="295"/>
                      </a:lnTo>
                      <a:lnTo>
                        <a:pt x="8" y="299"/>
                      </a:lnTo>
                      <a:lnTo>
                        <a:pt x="4" y="293"/>
                      </a:lnTo>
                      <a:lnTo>
                        <a:pt x="0" y="283"/>
                      </a:lnTo>
                      <a:lnTo>
                        <a:pt x="12" y="256"/>
                      </a:lnTo>
                      <a:lnTo>
                        <a:pt x="20" y="249"/>
                      </a:lnTo>
                      <a:lnTo>
                        <a:pt x="32" y="245"/>
                      </a:lnTo>
                      <a:lnTo>
                        <a:pt x="51" y="223"/>
                      </a:lnTo>
                      <a:lnTo>
                        <a:pt x="51" y="211"/>
                      </a:lnTo>
                      <a:lnTo>
                        <a:pt x="48" y="206"/>
                      </a:lnTo>
                      <a:lnTo>
                        <a:pt x="47" y="182"/>
                      </a:lnTo>
                      <a:lnTo>
                        <a:pt x="44" y="174"/>
                      </a:lnTo>
                      <a:lnTo>
                        <a:pt x="47" y="158"/>
                      </a:lnTo>
                      <a:lnTo>
                        <a:pt x="53" y="141"/>
                      </a:lnTo>
                      <a:lnTo>
                        <a:pt x="55" y="125"/>
                      </a:lnTo>
                      <a:lnTo>
                        <a:pt x="55" y="121"/>
                      </a:lnTo>
                      <a:lnTo>
                        <a:pt x="58" y="110"/>
                      </a:lnTo>
                      <a:lnTo>
                        <a:pt x="59" y="72"/>
                      </a:lnTo>
                      <a:lnTo>
                        <a:pt x="59" y="60"/>
                      </a:lnTo>
                      <a:lnTo>
                        <a:pt x="63" y="49"/>
                      </a:lnTo>
                      <a:lnTo>
                        <a:pt x="66" y="29"/>
                      </a:lnTo>
                      <a:lnTo>
                        <a:pt x="72" y="19"/>
                      </a:lnTo>
                      <a:lnTo>
                        <a:pt x="77" y="1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任意多边形: 形状 276"/>
                <p:cNvSpPr>
                  <a:spLocks noChangeAspect="1"/>
                </p:cNvSpPr>
                <p:nvPr/>
              </p:nvSpPr>
              <p:spPr bwMode="gray">
                <a:xfrm>
                  <a:off x="1668" y="1452"/>
                  <a:ext cx="24" cy="32"/>
                </a:xfrm>
                <a:custGeom>
                  <a:avLst/>
                  <a:gdLst/>
                  <a:ahLst/>
                  <a:cxnLst>
                    <a:cxn ang="0">
                      <a:pos x="52" y="4"/>
                    </a:cxn>
                    <a:cxn ang="0">
                      <a:pos x="56" y="0"/>
                    </a:cxn>
                    <a:cxn ang="0">
                      <a:pos x="59" y="5"/>
                    </a:cxn>
                    <a:cxn ang="0">
                      <a:pos x="65" y="11"/>
                    </a:cxn>
                    <a:cxn ang="0">
                      <a:pos x="75" y="3"/>
                    </a:cxn>
                    <a:cxn ang="0">
                      <a:pos x="87" y="5"/>
                    </a:cxn>
                    <a:cxn ang="0">
                      <a:pos x="92" y="17"/>
                    </a:cxn>
                    <a:cxn ang="0">
                      <a:pos x="100" y="19"/>
                    </a:cxn>
                    <a:cxn ang="0">
                      <a:pos x="111" y="17"/>
                    </a:cxn>
                    <a:cxn ang="0">
                      <a:pos x="119" y="33"/>
                    </a:cxn>
                    <a:cxn ang="0">
                      <a:pos x="120" y="49"/>
                    </a:cxn>
                    <a:cxn ang="0">
                      <a:pos x="119" y="74"/>
                    </a:cxn>
                    <a:cxn ang="0">
                      <a:pos x="122" y="97"/>
                    </a:cxn>
                    <a:cxn ang="0">
                      <a:pos x="119" y="119"/>
                    </a:cxn>
                    <a:cxn ang="0">
                      <a:pos x="104" y="139"/>
                    </a:cxn>
                    <a:cxn ang="0">
                      <a:pos x="88" y="151"/>
                    </a:cxn>
                    <a:cxn ang="0">
                      <a:pos x="39" y="161"/>
                    </a:cxn>
                    <a:cxn ang="0">
                      <a:pos x="33" y="158"/>
                    </a:cxn>
                    <a:cxn ang="0">
                      <a:pos x="17" y="153"/>
                    </a:cxn>
                    <a:cxn ang="0">
                      <a:pos x="6" y="132"/>
                    </a:cxn>
                    <a:cxn ang="0">
                      <a:pos x="1" y="110"/>
                    </a:cxn>
                    <a:cxn ang="0">
                      <a:pos x="0" y="90"/>
                    </a:cxn>
                    <a:cxn ang="0">
                      <a:pos x="2" y="72"/>
                    </a:cxn>
                    <a:cxn ang="0">
                      <a:pos x="8" y="62"/>
                    </a:cxn>
                    <a:cxn ang="0">
                      <a:pos x="13" y="46"/>
                    </a:cxn>
                    <a:cxn ang="0">
                      <a:pos x="22" y="27"/>
                    </a:cxn>
                    <a:cxn ang="0">
                      <a:pos x="33" y="13"/>
                    </a:cxn>
                    <a:cxn ang="0">
                      <a:pos x="44" y="10"/>
                    </a:cxn>
                    <a:cxn ang="0">
                      <a:pos x="52" y="4"/>
                    </a:cxn>
                  </a:cxnLst>
                  <a:rect l="0" t="0" r="r" b="b"/>
                  <a:pathLst>
                    <a:path w="122" h="161">
                      <a:moveTo>
                        <a:pt x="52" y="4"/>
                      </a:moveTo>
                      <a:lnTo>
                        <a:pt x="56" y="0"/>
                      </a:lnTo>
                      <a:lnTo>
                        <a:pt x="59" y="5"/>
                      </a:lnTo>
                      <a:lnTo>
                        <a:pt x="65" y="11"/>
                      </a:lnTo>
                      <a:lnTo>
                        <a:pt x="75" y="3"/>
                      </a:lnTo>
                      <a:lnTo>
                        <a:pt x="87" y="5"/>
                      </a:lnTo>
                      <a:lnTo>
                        <a:pt x="92" y="17"/>
                      </a:lnTo>
                      <a:lnTo>
                        <a:pt x="100" y="19"/>
                      </a:lnTo>
                      <a:lnTo>
                        <a:pt x="111" y="17"/>
                      </a:lnTo>
                      <a:lnTo>
                        <a:pt x="119" y="33"/>
                      </a:lnTo>
                      <a:lnTo>
                        <a:pt x="120" y="49"/>
                      </a:lnTo>
                      <a:lnTo>
                        <a:pt x="119" y="74"/>
                      </a:lnTo>
                      <a:lnTo>
                        <a:pt x="122" y="97"/>
                      </a:lnTo>
                      <a:lnTo>
                        <a:pt x="119" y="119"/>
                      </a:lnTo>
                      <a:lnTo>
                        <a:pt x="104" y="139"/>
                      </a:lnTo>
                      <a:lnTo>
                        <a:pt x="88" y="151"/>
                      </a:lnTo>
                      <a:lnTo>
                        <a:pt x="39" y="161"/>
                      </a:lnTo>
                      <a:lnTo>
                        <a:pt x="33" y="158"/>
                      </a:lnTo>
                      <a:lnTo>
                        <a:pt x="17" y="153"/>
                      </a:lnTo>
                      <a:lnTo>
                        <a:pt x="6" y="132"/>
                      </a:lnTo>
                      <a:lnTo>
                        <a:pt x="1" y="110"/>
                      </a:lnTo>
                      <a:lnTo>
                        <a:pt x="0" y="90"/>
                      </a:lnTo>
                      <a:lnTo>
                        <a:pt x="2" y="72"/>
                      </a:lnTo>
                      <a:lnTo>
                        <a:pt x="8" y="62"/>
                      </a:lnTo>
                      <a:lnTo>
                        <a:pt x="13" y="46"/>
                      </a:lnTo>
                      <a:lnTo>
                        <a:pt x="22" y="27"/>
                      </a:lnTo>
                      <a:lnTo>
                        <a:pt x="33" y="13"/>
                      </a:lnTo>
                      <a:lnTo>
                        <a:pt x="44" y="10"/>
                      </a:lnTo>
                      <a:lnTo>
                        <a:pt x="52" y="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任意多边形: 形状 277"/>
                <p:cNvSpPr>
                  <a:spLocks noChangeAspect="1"/>
                </p:cNvSpPr>
                <p:nvPr/>
              </p:nvSpPr>
              <p:spPr bwMode="gray">
                <a:xfrm>
                  <a:off x="1628" y="1270"/>
                  <a:ext cx="53" cy="38"/>
                </a:xfrm>
                <a:custGeom>
                  <a:avLst/>
                  <a:gdLst/>
                  <a:ahLst/>
                  <a:cxnLst>
                    <a:cxn ang="0">
                      <a:pos x="110" y="18"/>
                    </a:cxn>
                    <a:cxn ang="0">
                      <a:pos x="129" y="14"/>
                    </a:cxn>
                    <a:cxn ang="0">
                      <a:pos x="149" y="16"/>
                    </a:cxn>
                    <a:cxn ang="0">
                      <a:pos x="200" y="45"/>
                    </a:cxn>
                    <a:cxn ang="0">
                      <a:pos x="207" y="57"/>
                    </a:cxn>
                    <a:cxn ang="0">
                      <a:pos x="208" y="68"/>
                    </a:cxn>
                    <a:cxn ang="0">
                      <a:pos x="217" y="81"/>
                    </a:cxn>
                    <a:cxn ang="0">
                      <a:pos x="227" y="87"/>
                    </a:cxn>
                    <a:cxn ang="0">
                      <a:pos x="243" y="118"/>
                    </a:cxn>
                    <a:cxn ang="0">
                      <a:pos x="254" y="129"/>
                    </a:cxn>
                    <a:cxn ang="0">
                      <a:pos x="253" y="136"/>
                    </a:cxn>
                    <a:cxn ang="0">
                      <a:pos x="255" y="147"/>
                    </a:cxn>
                    <a:cxn ang="0">
                      <a:pos x="265" y="158"/>
                    </a:cxn>
                    <a:cxn ang="0">
                      <a:pos x="256" y="172"/>
                    </a:cxn>
                    <a:cxn ang="0">
                      <a:pos x="238" y="173"/>
                    </a:cxn>
                    <a:cxn ang="0">
                      <a:pos x="213" y="170"/>
                    </a:cxn>
                    <a:cxn ang="0">
                      <a:pos x="186" y="159"/>
                    </a:cxn>
                    <a:cxn ang="0">
                      <a:pos x="148" y="158"/>
                    </a:cxn>
                    <a:cxn ang="0">
                      <a:pos x="109" y="183"/>
                    </a:cxn>
                    <a:cxn ang="0">
                      <a:pos x="86" y="190"/>
                    </a:cxn>
                    <a:cxn ang="0">
                      <a:pos x="65" y="179"/>
                    </a:cxn>
                    <a:cxn ang="0">
                      <a:pos x="49" y="165"/>
                    </a:cxn>
                    <a:cxn ang="0">
                      <a:pos x="41" y="145"/>
                    </a:cxn>
                    <a:cxn ang="0">
                      <a:pos x="39" y="100"/>
                    </a:cxn>
                    <a:cxn ang="0">
                      <a:pos x="11" y="92"/>
                    </a:cxn>
                    <a:cxn ang="0">
                      <a:pos x="0" y="72"/>
                    </a:cxn>
                    <a:cxn ang="0">
                      <a:pos x="1" y="51"/>
                    </a:cxn>
                    <a:cxn ang="0">
                      <a:pos x="6" y="44"/>
                    </a:cxn>
                    <a:cxn ang="0">
                      <a:pos x="6" y="18"/>
                    </a:cxn>
                    <a:cxn ang="0">
                      <a:pos x="14" y="1"/>
                    </a:cxn>
                    <a:cxn ang="0">
                      <a:pos x="28" y="0"/>
                    </a:cxn>
                    <a:cxn ang="0">
                      <a:pos x="40" y="8"/>
                    </a:cxn>
                    <a:cxn ang="0">
                      <a:pos x="49" y="7"/>
                    </a:cxn>
                    <a:cxn ang="0">
                      <a:pos x="73" y="17"/>
                    </a:cxn>
                    <a:cxn ang="0">
                      <a:pos x="102" y="23"/>
                    </a:cxn>
                    <a:cxn ang="0">
                      <a:pos x="110" y="18"/>
                    </a:cxn>
                  </a:cxnLst>
                  <a:rect l="0" t="0" r="r" b="b"/>
                  <a:pathLst>
                    <a:path w="265" h="190">
                      <a:moveTo>
                        <a:pt x="110" y="18"/>
                      </a:moveTo>
                      <a:lnTo>
                        <a:pt x="129" y="14"/>
                      </a:lnTo>
                      <a:lnTo>
                        <a:pt x="149" y="16"/>
                      </a:lnTo>
                      <a:lnTo>
                        <a:pt x="200" y="45"/>
                      </a:lnTo>
                      <a:lnTo>
                        <a:pt x="207" y="57"/>
                      </a:lnTo>
                      <a:lnTo>
                        <a:pt x="208" y="68"/>
                      </a:lnTo>
                      <a:lnTo>
                        <a:pt x="217" y="81"/>
                      </a:lnTo>
                      <a:lnTo>
                        <a:pt x="227" y="87"/>
                      </a:lnTo>
                      <a:lnTo>
                        <a:pt x="243" y="118"/>
                      </a:lnTo>
                      <a:lnTo>
                        <a:pt x="254" y="129"/>
                      </a:lnTo>
                      <a:lnTo>
                        <a:pt x="253" y="136"/>
                      </a:lnTo>
                      <a:lnTo>
                        <a:pt x="255" y="147"/>
                      </a:lnTo>
                      <a:lnTo>
                        <a:pt x="265" y="158"/>
                      </a:lnTo>
                      <a:lnTo>
                        <a:pt x="256" y="172"/>
                      </a:lnTo>
                      <a:lnTo>
                        <a:pt x="238" y="173"/>
                      </a:lnTo>
                      <a:lnTo>
                        <a:pt x="213" y="170"/>
                      </a:lnTo>
                      <a:lnTo>
                        <a:pt x="186" y="159"/>
                      </a:lnTo>
                      <a:lnTo>
                        <a:pt x="148" y="158"/>
                      </a:lnTo>
                      <a:lnTo>
                        <a:pt x="109" y="183"/>
                      </a:lnTo>
                      <a:lnTo>
                        <a:pt x="86" y="190"/>
                      </a:lnTo>
                      <a:lnTo>
                        <a:pt x="65" y="179"/>
                      </a:lnTo>
                      <a:lnTo>
                        <a:pt x="49" y="165"/>
                      </a:lnTo>
                      <a:lnTo>
                        <a:pt x="41" y="145"/>
                      </a:lnTo>
                      <a:lnTo>
                        <a:pt x="39" y="100"/>
                      </a:lnTo>
                      <a:lnTo>
                        <a:pt x="11" y="92"/>
                      </a:lnTo>
                      <a:lnTo>
                        <a:pt x="0" y="72"/>
                      </a:lnTo>
                      <a:lnTo>
                        <a:pt x="1" y="51"/>
                      </a:lnTo>
                      <a:lnTo>
                        <a:pt x="6" y="44"/>
                      </a:lnTo>
                      <a:lnTo>
                        <a:pt x="6" y="18"/>
                      </a:lnTo>
                      <a:lnTo>
                        <a:pt x="14" y="1"/>
                      </a:lnTo>
                      <a:lnTo>
                        <a:pt x="28" y="0"/>
                      </a:lnTo>
                      <a:lnTo>
                        <a:pt x="40" y="8"/>
                      </a:lnTo>
                      <a:lnTo>
                        <a:pt x="49" y="7"/>
                      </a:lnTo>
                      <a:lnTo>
                        <a:pt x="73" y="17"/>
                      </a:lnTo>
                      <a:lnTo>
                        <a:pt x="102" y="23"/>
                      </a:lnTo>
                      <a:lnTo>
                        <a:pt x="110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79" name="任意多边形: 形状 278"/>
                <p:cNvSpPr>
                  <a:spLocks noChangeAspect="1"/>
                </p:cNvSpPr>
                <p:nvPr/>
              </p:nvSpPr>
              <p:spPr bwMode="gray">
                <a:xfrm>
                  <a:off x="1527" y="1265"/>
                  <a:ext cx="316" cy="356"/>
                </a:xfrm>
                <a:custGeom>
                  <a:avLst/>
                  <a:gdLst/>
                  <a:ahLst/>
                  <a:cxnLst>
                    <a:cxn ang="0">
                      <a:pos x="1131" y="1671"/>
                    </a:cxn>
                    <a:cxn ang="0">
                      <a:pos x="1196" y="1735"/>
                    </a:cxn>
                    <a:cxn ang="0">
                      <a:pos x="1317" y="1753"/>
                    </a:cxn>
                    <a:cxn ang="0">
                      <a:pos x="1220" y="1622"/>
                    </a:cxn>
                    <a:cxn ang="0">
                      <a:pos x="1258" y="1612"/>
                    </a:cxn>
                    <a:cxn ang="0">
                      <a:pos x="1376" y="1663"/>
                    </a:cxn>
                    <a:cxn ang="0">
                      <a:pos x="1400" y="1662"/>
                    </a:cxn>
                    <a:cxn ang="0">
                      <a:pos x="1406" y="1612"/>
                    </a:cxn>
                    <a:cxn ang="0">
                      <a:pos x="1383" y="1464"/>
                    </a:cxn>
                    <a:cxn ang="0">
                      <a:pos x="1312" y="1405"/>
                    </a:cxn>
                    <a:cxn ang="0">
                      <a:pos x="1253" y="1334"/>
                    </a:cxn>
                    <a:cxn ang="0">
                      <a:pos x="1242" y="1240"/>
                    </a:cxn>
                    <a:cxn ang="0">
                      <a:pos x="1265" y="1192"/>
                    </a:cxn>
                    <a:cxn ang="0">
                      <a:pos x="1384" y="1340"/>
                    </a:cxn>
                    <a:cxn ang="0">
                      <a:pos x="1470" y="1359"/>
                    </a:cxn>
                    <a:cxn ang="0">
                      <a:pos x="1512" y="1254"/>
                    </a:cxn>
                    <a:cxn ang="0">
                      <a:pos x="1581" y="1182"/>
                    </a:cxn>
                    <a:cxn ang="0">
                      <a:pos x="1471" y="1095"/>
                    </a:cxn>
                    <a:cxn ang="0">
                      <a:pos x="1374" y="1010"/>
                    </a:cxn>
                    <a:cxn ang="0">
                      <a:pos x="1283" y="958"/>
                    </a:cxn>
                    <a:cxn ang="0">
                      <a:pos x="1226" y="870"/>
                    </a:cxn>
                    <a:cxn ang="0">
                      <a:pos x="1248" y="812"/>
                    </a:cxn>
                    <a:cxn ang="0">
                      <a:pos x="1178" y="743"/>
                    </a:cxn>
                    <a:cxn ang="0">
                      <a:pos x="1201" y="661"/>
                    </a:cxn>
                    <a:cxn ang="0">
                      <a:pos x="1190" y="606"/>
                    </a:cxn>
                    <a:cxn ang="0">
                      <a:pos x="1102" y="546"/>
                    </a:cxn>
                    <a:cxn ang="0">
                      <a:pos x="1018" y="500"/>
                    </a:cxn>
                    <a:cxn ang="0">
                      <a:pos x="928" y="454"/>
                    </a:cxn>
                    <a:cxn ang="0">
                      <a:pos x="867" y="385"/>
                    </a:cxn>
                    <a:cxn ang="0">
                      <a:pos x="828" y="289"/>
                    </a:cxn>
                    <a:cxn ang="0">
                      <a:pos x="618" y="285"/>
                    </a:cxn>
                    <a:cxn ang="0">
                      <a:pos x="503" y="357"/>
                    </a:cxn>
                    <a:cxn ang="0">
                      <a:pos x="510" y="176"/>
                    </a:cxn>
                    <a:cxn ang="0">
                      <a:pos x="390" y="33"/>
                    </a:cxn>
                    <a:cxn ang="0">
                      <a:pos x="291" y="94"/>
                    </a:cxn>
                    <a:cxn ang="0">
                      <a:pos x="293" y="177"/>
                    </a:cxn>
                    <a:cxn ang="0">
                      <a:pos x="279" y="274"/>
                    </a:cxn>
                    <a:cxn ang="0">
                      <a:pos x="280" y="406"/>
                    </a:cxn>
                    <a:cxn ang="0">
                      <a:pos x="277" y="485"/>
                    </a:cxn>
                    <a:cxn ang="0">
                      <a:pos x="281" y="460"/>
                    </a:cxn>
                    <a:cxn ang="0">
                      <a:pos x="222" y="102"/>
                    </a:cxn>
                    <a:cxn ang="0">
                      <a:pos x="75" y="101"/>
                    </a:cxn>
                    <a:cxn ang="0">
                      <a:pos x="7" y="274"/>
                    </a:cxn>
                    <a:cxn ang="0">
                      <a:pos x="115" y="476"/>
                    </a:cxn>
                    <a:cxn ang="0">
                      <a:pos x="83" y="602"/>
                    </a:cxn>
                    <a:cxn ang="0">
                      <a:pos x="265" y="682"/>
                    </a:cxn>
                    <a:cxn ang="0">
                      <a:pos x="448" y="709"/>
                    </a:cxn>
                    <a:cxn ang="0">
                      <a:pos x="549" y="682"/>
                    </a:cxn>
                    <a:cxn ang="0">
                      <a:pos x="658" y="638"/>
                    </a:cxn>
                    <a:cxn ang="0">
                      <a:pos x="750" y="759"/>
                    </a:cxn>
                    <a:cxn ang="0">
                      <a:pos x="849" y="829"/>
                    </a:cxn>
                    <a:cxn ang="0">
                      <a:pos x="912" y="949"/>
                    </a:cxn>
                    <a:cxn ang="0">
                      <a:pos x="951" y="1121"/>
                    </a:cxn>
                    <a:cxn ang="0">
                      <a:pos x="908" y="1313"/>
                    </a:cxn>
                    <a:cxn ang="0">
                      <a:pos x="743" y="1348"/>
                    </a:cxn>
                    <a:cxn ang="0">
                      <a:pos x="668" y="1462"/>
                    </a:cxn>
                    <a:cxn ang="0">
                      <a:pos x="780" y="1452"/>
                    </a:cxn>
                    <a:cxn ang="0">
                      <a:pos x="846" y="1419"/>
                    </a:cxn>
                    <a:cxn ang="0">
                      <a:pos x="919" y="1456"/>
                    </a:cxn>
                    <a:cxn ang="0">
                      <a:pos x="968" y="1547"/>
                    </a:cxn>
                    <a:cxn ang="0">
                      <a:pos x="1003" y="1593"/>
                    </a:cxn>
                  </a:cxnLst>
                  <a:rect l="0" t="0" r="r" b="b"/>
                  <a:pathLst>
                    <a:path w="1581" h="1779">
                      <a:moveTo>
                        <a:pt x="1037" y="1646"/>
                      </a:moveTo>
                      <a:lnTo>
                        <a:pt x="1053" y="1650"/>
                      </a:lnTo>
                      <a:lnTo>
                        <a:pt x="1071" y="1657"/>
                      </a:lnTo>
                      <a:lnTo>
                        <a:pt x="1072" y="1665"/>
                      </a:lnTo>
                      <a:lnTo>
                        <a:pt x="1078" y="1665"/>
                      </a:lnTo>
                      <a:lnTo>
                        <a:pt x="1091" y="1673"/>
                      </a:lnTo>
                      <a:lnTo>
                        <a:pt x="1102" y="1667"/>
                      </a:lnTo>
                      <a:lnTo>
                        <a:pt x="1109" y="1654"/>
                      </a:lnTo>
                      <a:lnTo>
                        <a:pt x="1111" y="1659"/>
                      </a:lnTo>
                      <a:lnTo>
                        <a:pt x="1109" y="1672"/>
                      </a:lnTo>
                      <a:lnTo>
                        <a:pt x="1118" y="1677"/>
                      </a:lnTo>
                      <a:lnTo>
                        <a:pt x="1121" y="1668"/>
                      </a:lnTo>
                      <a:lnTo>
                        <a:pt x="1131" y="1671"/>
                      </a:lnTo>
                      <a:lnTo>
                        <a:pt x="1137" y="1667"/>
                      </a:lnTo>
                      <a:lnTo>
                        <a:pt x="1135" y="1678"/>
                      </a:lnTo>
                      <a:lnTo>
                        <a:pt x="1138" y="1688"/>
                      </a:lnTo>
                      <a:lnTo>
                        <a:pt x="1145" y="1688"/>
                      </a:lnTo>
                      <a:lnTo>
                        <a:pt x="1148" y="1693"/>
                      </a:lnTo>
                      <a:lnTo>
                        <a:pt x="1150" y="1703"/>
                      </a:lnTo>
                      <a:lnTo>
                        <a:pt x="1159" y="1716"/>
                      </a:lnTo>
                      <a:lnTo>
                        <a:pt x="1170" y="1720"/>
                      </a:lnTo>
                      <a:lnTo>
                        <a:pt x="1175" y="1708"/>
                      </a:lnTo>
                      <a:lnTo>
                        <a:pt x="1175" y="1720"/>
                      </a:lnTo>
                      <a:lnTo>
                        <a:pt x="1181" y="1722"/>
                      </a:lnTo>
                      <a:lnTo>
                        <a:pt x="1185" y="1730"/>
                      </a:lnTo>
                      <a:lnTo>
                        <a:pt x="1196" y="1735"/>
                      </a:lnTo>
                      <a:lnTo>
                        <a:pt x="1205" y="1732"/>
                      </a:lnTo>
                      <a:lnTo>
                        <a:pt x="1213" y="1740"/>
                      </a:lnTo>
                      <a:lnTo>
                        <a:pt x="1236" y="1741"/>
                      </a:lnTo>
                      <a:lnTo>
                        <a:pt x="1238" y="1748"/>
                      </a:lnTo>
                      <a:lnTo>
                        <a:pt x="1249" y="1758"/>
                      </a:lnTo>
                      <a:lnTo>
                        <a:pt x="1254" y="1759"/>
                      </a:lnTo>
                      <a:lnTo>
                        <a:pt x="1267" y="1758"/>
                      </a:lnTo>
                      <a:lnTo>
                        <a:pt x="1280" y="1751"/>
                      </a:lnTo>
                      <a:lnTo>
                        <a:pt x="1306" y="1779"/>
                      </a:lnTo>
                      <a:lnTo>
                        <a:pt x="1325" y="1776"/>
                      </a:lnTo>
                      <a:lnTo>
                        <a:pt x="1323" y="1768"/>
                      </a:lnTo>
                      <a:lnTo>
                        <a:pt x="1317" y="1759"/>
                      </a:lnTo>
                      <a:lnTo>
                        <a:pt x="1317" y="1753"/>
                      </a:lnTo>
                      <a:lnTo>
                        <a:pt x="1320" y="1747"/>
                      </a:lnTo>
                      <a:lnTo>
                        <a:pt x="1322" y="1735"/>
                      </a:lnTo>
                      <a:lnTo>
                        <a:pt x="1319" y="1726"/>
                      </a:lnTo>
                      <a:lnTo>
                        <a:pt x="1301" y="1705"/>
                      </a:lnTo>
                      <a:lnTo>
                        <a:pt x="1285" y="1692"/>
                      </a:lnTo>
                      <a:lnTo>
                        <a:pt x="1279" y="1683"/>
                      </a:lnTo>
                      <a:lnTo>
                        <a:pt x="1270" y="1679"/>
                      </a:lnTo>
                      <a:lnTo>
                        <a:pt x="1253" y="1665"/>
                      </a:lnTo>
                      <a:lnTo>
                        <a:pt x="1249" y="1652"/>
                      </a:lnTo>
                      <a:lnTo>
                        <a:pt x="1236" y="1645"/>
                      </a:lnTo>
                      <a:lnTo>
                        <a:pt x="1236" y="1633"/>
                      </a:lnTo>
                      <a:lnTo>
                        <a:pt x="1224" y="1635"/>
                      </a:lnTo>
                      <a:lnTo>
                        <a:pt x="1220" y="1622"/>
                      </a:lnTo>
                      <a:lnTo>
                        <a:pt x="1216" y="1619"/>
                      </a:lnTo>
                      <a:lnTo>
                        <a:pt x="1213" y="1622"/>
                      </a:lnTo>
                      <a:lnTo>
                        <a:pt x="1210" y="1618"/>
                      </a:lnTo>
                      <a:lnTo>
                        <a:pt x="1188" y="1587"/>
                      </a:lnTo>
                      <a:lnTo>
                        <a:pt x="1178" y="1577"/>
                      </a:lnTo>
                      <a:lnTo>
                        <a:pt x="1167" y="1557"/>
                      </a:lnTo>
                      <a:lnTo>
                        <a:pt x="1180" y="1552"/>
                      </a:lnTo>
                      <a:lnTo>
                        <a:pt x="1197" y="1565"/>
                      </a:lnTo>
                      <a:lnTo>
                        <a:pt x="1216" y="1587"/>
                      </a:lnTo>
                      <a:lnTo>
                        <a:pt x="1231" y="1590"/>
                      </a:lnTo>
                      <a:lnTo>
                        <a:pt x="1227" y="1579"/>
                      </a:lnTo>
                      <a:lnTo>
                        <a:pt x="1236" y="1576"/>
                      </a:lnTo>
                      <a:lnTo>
                        <a:pt x="1258" y="1612"/>
                      </a:lnTo>
                      <a:lnTo>
                        <a:pt x="1269" y="1618"/>
                      </a:lnTo>
                      <a:lnTo>
                        <a:pt x="1280" y="1619"/>
                      </a:lnTo>
                      <a:lnTo>
                        <a:pt x="1287" y="1641"/>
                      </a:lnTo>
                      <a:lnTo>
                        <a:pt x="1318" y="1641"/>
                      </a:lnTo>
                      <a:lnTo>
                        <a:pt x="1330" y="1657"/>
                      </a:lnTo>
                      <a:lnTo>
                        <a:pt x="1335" y="1649"/>
                      </a:lnTo>
                      <a:lnTo>
                        <a:pt x="1341" y="1654"/>
                      </a:lnTo>
                      <a:lnTo>
                        <a:pt x="1350" y="1657"/>
                      </a:lnTo>
                      <a:lnTo>
                        <a:pt x="1356" y="1649"/>
                      </a:lnTo>
                      <a:lnTo>
                        <a:pt x="1360" y="1651"/>
                      </a:lnTo>
                      <a:lnTo>
                        <a:pt x="1361" y="1657"/>
                      </a:lnTo>
                      <a:lnTo>
                        <a:pt x="1367" y="1668"/>
                      </a:lnTo>
                      <a:lnTo>
                        <a:pt x="1376" y="1663"/>
                      </a:lnTo>
                      <a:lnTo>
                        <a:pt x="1376" y="1670"/>
                      </a:lnTo>
                      <a:lnTo>
                        <a:pt x="1372" y="1679"/>
                      </a:lnTo>
                      <a:lnTo>
                        <a:pt x="1371" y="1684"/>
                      </a:lnTo>
                      <a:lnTo>
                        <a:pt x="1382" y="1690"/>
                      </a:lnTo>
                      <a:lnTo>
                        <a:pt x="1387" y="1700"/>
                      </a:lnTo>
                      <a:lnTo>
                        <a:pt x="1394" y="1698"/>
                      </a:lnTo>
                      <a:lnTo>
                        <a:pt x="1390" y="1690"/>
                      </a:lnTo>
                      <a:lnTo>
                        <a:pt x="1389" y="1683"/>
                      </a:lnTo>
                      <a:lnTo>
                        <a:pt x="1382" y="1666"/>
                      </a:lnTo>
                      <a:lnTo>
                        <a:pt x="1380" y="1659"/>
                      </a:lnTo>
                      <a:lnTo>
                        <a:pt x="1384" y="1651"/>
                      </a:lnTo>
                      <a:lnTo>
                        <a:pt x="1393" y="1654"/>
                      </a:lnTo>
                      <a:lnTo>
                        <a:pt x="1400" y="1662"/>
                      </a:lnTo>
                      <a:lnTo>
                        <a:pt x="1410" y="1665"/>
                      </a:lnTo>
                      <a:lnTo>
                        <a:pt x="1412" y="1657"/>
                      </a:lnTo>
                      <a:lnTo>
                        <a:pt x="1411" y="1651"/>
                      </a:lnTo>
                      <a:lnTo>
                        <a:pt x="1408" y="1649"/>
                      </a:lnTo>
                      <a:lnTo>
                        <a:pt x="1408" y="1645"/>
                      </a:lnTo>
                      <a:lnTo>
                        <a:pt x="1403" y="1643"/>
                      </a:lnTo>
                      <a:lnTo>
                        <a:pt x="1393" y="1644"/>
                      </a:lnTo>
                      <a:lnTo>
                        <a:pt x="1387" y="1625"/>
                      </a:lnTo>
                      <a:lnTo>
                        <a:pt x="1380" y="1613"/>
                      </a:lnTo>
                      <a:lnTo>
                        <a:pt x="1383" y="1606"/>
                      </a:lnTo>
                      <a:lnTo>
                        <a:pt x="1383" y="1589"/>
                      </a:lnTo>
                      <a:lnTo>
                        <a:pt x="1395" y="1598"/>
                      </a:lnTo>
                      <a:lnTo>
                        <a:pt x="1406" y="1612"/>
                      </a:lnTo>
                      <a:lnTo>
                        <a:pt x="1408" y="1607"/>
                      </a:lnTo>
                      <a:lnTo>
                        <a:pt x="1405" y="1593"/>
                      </a:lnTo>
                      <a:lnTo>
                        <a:pt x="1409" y="1589"/>
                      </a:lnTo>
                      <a:lnTo>
                        <a:pt x="1409" y="1570"/>
                      </a:lnTo>
                      <a:lnTo>
                        <a:pt x="1411" y="1560"/>
                      </a:lnTo>
                      <a:lnTo>
                        <a:pt x="1405" y="1547"/>
                      </a:lnTo>
                      <a:lnTo>
                        <a:pt x="1401" y="1520"/>
                      </a:lnTo>
                      <a:lnTo>
                        <a:pt x="1388" y="1518"/>
                      </a:lnTo>
                      <a:lnTo>
                        <a:pt x="1374" y="1511"/>
                      </a:lnTo>
                      <a:lnTo>
                        <a:pt x="1368" y="1505"/>
                      </a:lnTo>
                      <a:lnTo>
                        <a:pt x="1367" y="1485"/>
                      </a:lnTo>
                      <a:lnTo>
                        <a:pt x="1379" y="1482"/>
                      </a:lnTo>
                      <a:lnTo>
                        <a:pt x="1383" y="1464"/>
                      </a:lnTo>
                      <a:lnTo>
                        <a:pt x="1380" y="1450"/>
                      </a:lnTo>
                      <a:lnTo>
                        <a:pt x="1367" y="1453"/>
                      </a:lnTo>
                      <a:lnTo>
                        <a:pt x="1368" y="1445"/>
                      </a:lnTo>
                      <a:lnTo>
                        <a:pt x="1366" y="1436"/>
                      </a:lnTo>
                      <a:lnTo>
                        <a:pt x="1362" y="1434"/>
                      </a:lnTo>
                      <a:lnTo>
                        <a:pt x="1346" y="1447"/>
                      </a:lnTo>
                      <a:lnTo>
                        <a:pt x="1346" y="1425"/>
                      </a:lnTo>
                      <a:lnTo>
                        <a:pt x="1344" y="1414"/>
                      </a:lnTo>
                      <a:lnTo>
                        <a:pt x="1331" y="1413"/>
                      </a:lnTo>
                      <a:lnTo>
                        <a:pt x="1315" y="1426"/>
                      </a:lnTo>
                      <a:lnTo>
                        <a:pt x="1308" y="1420"/>
                      </a:lnTo>
                      <a:lnTo>
                        <a:pt x="1320" y="1404"/>
                      </a:lnTo>
                      <a:lnTo>
                        <a:pt x="1312" y="1405"/>
                      </a:lnTo>
                      <a:lnTo>
                        <a:pt x="1299" y="1402"/>
                      </a:lnTo>
                      <a:lnTo>
                        <a:pt x="1291" y="1404"/>
                      </a:lnTo>
                      <a:lnTo>
                        <a:pt x="1288" y="1421"/>
                      </a:lnTo>
                      <a:lnTo>
                        <a:pt x="1283" y="1402"/>
                      </a:lnTo>
                      <a:lnTo>
                        <a:pt x="1275" y="1388"/>
                      </a:lnTo>
                      <a:lnTo>
                        <a:pt x="1275" y="1382"/>
                      </a:lnTo>
                      <a:lnTo>
                        <a:pt x="1271" y="1371"/>
                      </a:lnTo>
                      <a:lnTo>
                        <a:pt x="1258" y="1367"/>
                      </a:lnTo>
                      <a:lnTo>
                        <a:pt x="1258" y="1363"/>
                      </a:lnTo>
                      <a:lnTo>
                        <a:pt x="1263" y="1354"/>
                      </a:lnTo>
                      <a:lnTo>
                        <a:pt x="1256" y="1347"/>
                      </a:lnTo>
                      <a:lnTo>
                        <a:pt x="1263" y="1344"/>
                      </a:lnTo>
                      <a:lnTo>
                        <a:pt x="1253" y="1334"/>
                      </a:lnTo>
                      <a:lnTo>
                        <a:pt x="1252" y="1326"/>
                      </a:lnTo>
                      <a:lnTo>
                        <a:pt x="1256" y="1316"/>
                      </a:lnTo>
                      <a:lnTo>
                        <a:pt x="1240" y="1311"/>
                      </a:lnTo>
                      <a:lnTo>
                        <a:pt x="1221" y="1321"/>
                      </a:lnTo>
                      <a:lnTo>
                        <a:pt x="1220" y="1316"/>
                      </a:lnTo>
                      <a:lnTo>
                        <a:pt x="1224" y="1299"/>
                      </a:lnTo>
                      <a:lnTo>
                        <a:pt x="1221" y="1280"/>
                      </a:lnTo>
                      <a:lnTo>
                        <a:pt x="1229" y="1278"/>
                      </a:lnTo>
                      <a:lnTo>
                        <a:pt x="1236" y="1280"/>
                      </a:lnTo>
                      <a:lnTo>
                        <a:pt x="1252" y="1272"/>
                      </a:lnTo>
                      <a:lnTo>
                        <a:pt x="1263" y="1272"/>
                      </a:lnTo>
                      <a:lnTo>
                        <a:pt x="1256" y="1254"/>
                      </a:lnTo>
                      <a:lnTo>
                        <a:pt x="1242" y="1240"/>
                      </a:lnTo>
                      <a:lnTo>
                        <a:pt x="1222" y="1236"/>
                      </a:lnTo>
                      <a:lnTo>
                        <a:pt x="1215" y="1230"/>
                      </a:lnTo>
                      <a:lnTo>
                        <a:pt x="1209" y="1211"/>
                      </a:lnTo>
                      <a:lnTo>
                        <a:pt x="1226" y="1213"/>
                      </a:lnTo>
                      <a:lnTo>
                        <a:pt x="1221" y="1203"/>
                      </a:lnTo>
                      <a:lnTo>
                        <a:pt x="1231" y="1202"/>
                      </a:lnTo>
                      <a:lnTo>
                        <a:pt x="1253" y="1224"/>
                      </a:lnTo>
                      <a:lnTo>
                        <a:pt x="1260" y="1224"/>
                      </a:lnTo>
                      <a:lnTo>
                        <a:pt x="1252" y="1204"/>
                      </a:lnTo>
                      <a:lnTo>
                        <a:pt x="1260" y="1205"/>
                      </a:lnTo>
                      <a:lnTo>
                        <a:pt x="1247" y="1192"/>
                      </a:lnTo>
                      <a:lnTo>
                        <a:pt x="1253" y="1183"/>
                      </a:lnTo>
                      <a:lnTo>
                        <a:pt x="1265" y="1192"/>
                      </a:lnTo>
                      <a:lnTo>
                        <a:pt x="1277" y="1194"/>
                      </a:lnTo>
                      <a:lnTo>
                        <a:pt x="1279" y="1211"/>
                      </a:lnTo>
                      <a:lnTo>
                        <a:pt x="1272" y="1220"/>
                      </a:lnTo>
                      <a:lnTo>
                        <a:pt x="1288" y="1224"/>
                      </a:lnTo>
                      <a:lnTo>
                        <a:pt x="1317" y="1245"/>
                      </a:lnTo>
                      <a:lnTo>
                        <a:pt x="1329" y="1251"/>
                      </a:lnTo>
                      <a:lnTo>
                        <a:pt x="1333" y="1272"/>
                      </a:lnTo>
                      <a:lnTo>
                        <a:pt x="1350" y="1272"/>
                      </a:lnTo>
                      <a:lnTo>
                        <a:pt x="1362" y="1265"/>
                      </a:lnTo>
                      <a:lnTo>
                        <a:pt x="1358" y="1283"/>
                      </a:lnTo>
                      <a:lnTo>
                        <a:pt x="1362" y="1306"/>
                      </a:lnTo>
                      <a:lnTo>
                        <a:pt x="1366" y="1315"/>
                      </a:lnTo>
                      <a:lnTo>
                        <a:pt x="1384" y="1340"/>
                      </a:lnTo>
                      <a:lnTo>
                        <a:pt x="1400" y="1332"/>
                      </a:lnTo>
                      <a:lnTo>
                        <a:pt x="1403" y="1343"/>
                      </a:lnTo>
                      <a:lnTo>
                        <a:pt x="1395" y="1359"/>
                      </a:lnTo>
                      <a:lnTo>
                        <a:pt x="1405" y="1375"/>
                      </a:lnTo>
                      <a:lnTo>
                        <a:pt x="1422" y="1365"/>
                      </a:lnTo>
                      <a:lnTo>
                        <a:pt x="1430" y="1388"/>
                      </a:lnTo>
                      <a:lnTo>
                        <a:pt x="1442" y="1380"/>
                      </a:lnTo>
                      <a:lnTo>
                        <a:pt x="1446" y="1392"/>
                      </a:lnTo>
                      <a:lnTo>
                        <a:pt x="1451" y="1403"/>
                      </a:lnTo>
                      <a:lnTo>
                        <a:pt x="1459" y="1409"/>
                      </a:lnTo>
                      <a:lnTo>
                        <a:pt x="1465" y="1386"/>
                      </a:lnTo>
                      <a:lnTo>
                        <a:pt x="1466" y="1374"/>
                      </a:lnTo>
                      <a:lnTo>
                        <a:pt x="1470" y="1359"/>
                      </a:lnTo>
                      <a:lnTo>
                        <a:pt x="1479" y="1358"/>
                      </a:lnTo>
                      <a:lnTo>
                        <a:pt x="1475" y="1339"/>
                      </a:lnTo>
                      <a:lnTo>
                        <a:pt x="1466" y="1311"/>
                      </a:lnTo>
                      <a:lnTo>
                        <a:pt x="1468" y="1297"/>
                      </a:lnTo>
                      <a:lnTo>
                        <a:pt x="1491" y="1320"/>
                      </a:lnTo>
                      <a:lnTo>
                        <a:pt x="1506" y="1321"/>
                      </a:lnTo>
                      <a:lnTo>
                        <a:pt x="1508" y="1310"/>
                      </a:lnTo>
                      <a:lnTo>
                        <a:pt x="1512" y="1299"/>
                      </a:lnTo>
                      <a:lnTo>
                        <a:pt x="1523" y="1294"/>
                      </a:lnTo>
                      <a:lnTo>
                        <a:pt x="1524" y="1269"/>
                      </a:lnTo>
                      <a:lnTo>
                        <a:pt x="1541" y="1263"/>
                      </a:lnTo>
                      <a:lnTo>
                        <a:pt x="1533" y="1251"/>
                      </a:lnTo>
                      <a:lnTo>
                        <a:pt x="1512" y="1254"/>
                      </a:lnTo>
                      <a:lnTo>
                        <a:pt x="1514" y="1241"/>
                      </a:lnTo>
                      <a:lnTo>
                        <a:pt x="1527" y="1242"/>
                      </a:lnTo>
                      <a:lnTo>
                        <a:pt x="1529" y="1229"/>
                      </a:lnTo>
                      <a:lnTo>
                        <a:pt x="1513" y="1224"/>
                      </a:lnTo>
                      <a:lnTo>
                        <a:pt x="1525" y="1218"/>
                      </a:lnTo>
                      <a:lnTo>
                        <a:pt x="1549" y="1232"/>
                      </a:lnTo>
                      <a:lnTo>
                        <a:pt x="1562" y="1232"/>
                      </a:lnTo>
                      <a:lnTo>
                        <a:pt x="1567" y="1224"/>
                      </a:lnTo>
                      <a:lnTo>
                        <a:pt x="1557" y="1211"/>
                      </a:lnTo>
                      <a:lnTo>
                        <a:pt x="1560" y="1207"/>
                      </a:lnTo>
                      <a:lnTo>
                        <a:pt x="1564" y="1197"/>
                      </a:lnTo>
                      <a:lnTo>
                        <a:pt x="1573" y="1193"/>
                      </a:lnTo>
                      <a:lnTo>
                        <a:pt x="1581" y="1182"/>
                      </a:lnTo>
                      <a:lnTo>
                        <a:pt x="1573" y="1165"/>
                      </a:lnTo>
                      <a:lnTo>
                        <a:pt x="1555" y="1144"/>
                      </a:lnTo>
                      <a:lnTo>
                        <a:pt x="1544" y="1139"/>
                      </a:lnTo>
                      <a:lnTo>
                        <a:pt x="1535" y="1132"/>
                      </a:lnTo>
                      <a:lnTo>
                        <a:pt x="1523" y="1134"/>
                      </a:lnTo>
                      <a:lnTo>
                        <a:pt x="1513" y="1130"/>
                      </a:lnTo>
                      <a:lnTo>
                        <a:pt x="1496" y="1132"/>
                      </a:lnTo>
                      <a:lnTo>
                        <a:pt x="1474" y="1144"/>
                      </a:lnTo>
                      <a:lnTo>
                        <a:pt x="1480" y="1112"/>
                      </a:lnTo>
                      <a:lnTo>
                        <a:pt x="1490" y="1100"/>
                      </a:lnTo>
                      <a:lnTo>
                        <a:pt x="1489" y="1089"/>
                      </a:lnTo>
                      <a:lnTo>
                        <a:pt x="1478" y="1087"/>
                      </a:lnTo>
                      <a:lnTo>
                        <a:pt x="1471" y="1095"/>
                      </a:lnTo>
                      <a:lnTo>
                        <a:pt x="1439" y="1100"/>
                      </a:lnTo>
                      <a:lnTo>
                        <a:pt x="1426" y="1098"/>
                      </a:lnTo>
                      <a:lnTo>
                        <a:pt x="1435" y="1091"/>
                      </a:lnTo>
                      <a:lnTo>
                        <a:pt x="1422" y="1087"/>
                      </a:lnTo>
                      <a:lnTo>
                        <a:pt x="1427" y="1081"/>
                      </a:lnTo>
                      <a:lnTo>
                        <a:pt x="1441" y="1080"/>
                      </a:lnTo>
                      <a:lnTo>
                        <a:pt x="1441" y="1070"/>
                      </a:lnTo>
                      <a:lnTo>
                        <a:pt x="1423" y="1035"/>
                      </a:lnTo>
                      <a:lnTo>
                        <a:pt x="1416" y="1022"/>
                      </a:lnTo>
                      <a:lnTo>
                        <a:pt x="1410" y="1017"/>
                      </a:lnTo>
                      <a:lnTo>
                        <a:pt x="1401" y="1011"/>
                      </a:lnTo>
                      <a:lnTo>
                        <a:pt x="1379" y="1016"/>
                      </a:lnTo>
                      <a:lnTo>
                        <a:pt x="1374" y="1010"/>
                      </a:lnTo>
                      <a:lnTo>
                        <a:pt x="1377" y="999"/>
                      </a:lnTo>
                      <a:lnTo>
                        <a:pt x="1382" y="993"/>
                      </a:lnTo>
                      <a:lnTo>
                        <a:pt x="1383" y="979"/>
                      </a:lnTo>
                      <a:lnTo>
                        <a:pt x="1363" y="984"/>
                      </a:lnTo>
                      <a:lnTo>
                        <a:pt x="1342" y="985"/>
                      </a:lnTo>
                      <a:lnTo>
                        <a:pt x="1329" y="1000"/>
                      </a:lnTo>
                      <a:lnTo>
                        <a:pt x="1323" y="989"/>
                      </a:lnTo>
                      <a:lnTo>
                        <a:pt x="1312" y="985"/>
                      </a:lnTo>
                      <a:lnTo>
                        <a:pt x="1314" y="976"/>
                      </a:lnTo>
                      <a:lnTo>
                        <a:pt x="1324" y="968"/>
                      </a:lnTo>
                      <a:lnTo>
                        <a:pt x="1315" y="952"/>
                      </a:lnTo>
                      <a:lnTo>
                        <a:pt x="1297" y="957"/>
                      </a:lnTo>
                      <a:lnTo>
                        <a:pt x="1283" y="958"/>
                      </a:lnTo>
                      <a:lnTo>
                        <a:pt x="1279" y="952"/>
                      </a:lnTo>
                      <a:lnTo>
                        <a:pt x="1285" y="940"/>
                      </a:lnTo>
                      <a:lnTo>
                        <a:pt x="1288" y="929"/>
                      </a:lnTo>
                      <a:lnTo>
                        <a:pt x="1279" y="923"/>
                      </a:lnTo>
                      <a:lnTo>
                        <a:pt x="1252" y="918"/>
                      </a:lnTo>
                      <a:lnTo>
                        <a:pt x="1216" y="908"/>
                      </a:lnTo>
                      <a:lnTo>
                        <a:pt x="1204" y="902"/>
                      </a:lnTo>
                      <a:lnTo>
                        <a:pt x="1199" y="893"/>
                      </a:lnTo>
                      <a:lnTo>
                        <a:pt x="1215" y="893"/>
                      </a:lnTo>
                      <a:lnTo>
                        <a:pt x="1216" y="885"/>
                      </a:lnTo>
                      <a:lnTo>
                        <a:pt x="1233" y="882"/>
                      </a:lnTo>
                      <a:lnTo>
                        <a:pt x="1224" y="875"/>
                      </a:lnTo>
                      <a:lnTo>
                        <a:pt x="1226" y="870"/>
                      </a:lnTo>
                      <a:lnTo>
                        <a:pt x="1209" y="852"/>
                      </a:lnTo>
                      <a:lnTo>
                        <a:pt x="1210" y="842"/>
                      </a:lnTo>
                      <a:lnTo>
                        <a:pt x="1228" y="843"/>
                      </a:lnTo>
                      <a:lnTo>
                        <a:pt x="1231" y="836"/>
                      </a:lnTo>
                      <a:lnTo>
                        <a:pt x="1220" y="826"/>
                      </a:lnTo>
                      <a:lnTo>
                        <a:pt x="1202" y="815"/>
                      </a:lnTo>
                      <a:lnTo>
                        <a:pt x="1188" y="816"/>
                      </a:lnTo>
                      <a:lnTo>
                        <a:pt x="1186" y="807"/>
                      </a:lnTo>
                      <a:lnTo>
                        <a:pt x="1202" y="804"/>
                      </a:lnTo>
                      <a:lnTo>
                        <a:pt x="1207" y="807"/>
                      </a:lnTo>
                      <a:lnTo>
                        <a:pt x="1215" y="804"/>
                      </a:lnTo>
                      <a:lnTo>
                        <a:pt x="1215" y="791"/>
                      </a:lnTo>
                      <a:lnTo>
                        <a:pt x="1248" y="812"/>
                      </a:lnTo>
                      <a:lnTo>
                        <a:pt x="1263" y="812"/>
                      </a:lnTo>
                      <a:lnTo>
                        <a:pt x="1280" y="805"/>
                      </a:lnTo>
                      <a:lnTo>
                        <a:pt x="1295" y="811"/>
                      </a:lnTo>
                      <a:lnTo>
                        <a:pt x="1299" y="802"/>
                      </a:lnTo>
                      <a:lnTo>
                        <a:pt x="1299" y="793"/>
                      </a:lnTo>
                      <a:lnTo>
                        <a:pt x="1286" y="779"/>
                      </a:lnTo>
                      <a:lnTo>
                        <a:pt x="1269" y="768"/>
                      </a:lnTo>
                      <a:lnTo>
                        <a:pt x="1249" y="766"/>
                      </a:lnTo>
                      <a:lnTo>
                        <a:pt x="1228" y="767"/>
                      </a:lnTo>
                      <a:lnTo>
                        <a:pt x="1211" y="757"/>
                      </a:lnTo>
                      <a:lnTo>
                        <a:pt x="1206" y="769"/>
                      </a:lnTo>
                      <a:lnTo>
                        <a:pt x="1191" y="752"/>
                      </a:lnTo>
                      <a:lnTo>
                        <a:pt x="1178" y="743"/>
                      </a:lnTo>
                      <a:lnTo>
                        <a:pt x="1169" y="751"/>
                      </a:lnTo>
                      <a:lnTo>
                        <a:pt x="1180" y="735"/>
                      </a:lnTo>
                      <a:lnTo>
                        <a:pt x="1201" y="736"/>
                      </a:lnTo>
                      <a:lnTo>
                        <a:pt x="1215" y="729"/>
                      </a:lnTo>
                      <a:lnTo>
                        <a:pt x="1222" y="716"/>
                      </a:lnTo>
                      <a:lnTo>
                        <a:pt x="1238" y="713"/>
                      </a:lnTo>
                      <a:lnTo>
                        <a:pt x="1258" y="723"/>
                      </a:lnTo>
                      <a:lnTo>
                        <a:pt x="1267" y="705"/>
                      </a:lnTo>
                      <a:lnTo>
                        <a:pt x="1261" y="691"/>
                      </a:lnTo>
                      <a:lnTo>
                        <a:pt x="1226" y="641"/>
                      </a:lnTo>
                      <a:lnTo>
                        <a:pt x="1207" y="632"/>
                      </a:lnTo>
                      <a:lnTo>
                        <a:pt x="1200" y="646"/>
                      </a:lnTo>
                      <a:lnTo>
                        <a:pt x="1201" y="661"/>
                      </a:lnTo>
                      <a:lnTo>
                        <a:pt x="1185" y="673"/>
                      </a:lnTo>
                      <a:lnTo>
                        <a:pt x="1178" y="688"/>
                      </a:lnTo>
                      <a:lnTo>
                        <a:pt x="1161" y="687"/>
                      </a:lnTo>
                      <a:lnTo>
                        <a:pt x="1178" y="661"/>
                      </a:lnTo>
                      <a:lnTo>
                        <a:pt x="1178" y="649"/>
                      </a:lnTo>
                      <a:lnTo>
                        <a:pt x="1142" y="651"/>
                      </a:lnTo>
                      <a:lnTo>
                        <a:pt x="1130" y="660"/>
                      </a:lnTo>
                      <a:lnTo>
                        <a:pt x="1125" y="653"/>
                      </a:lnTo>
                      <a:lnTo>
                        <a:pt x="1140" y="640"/>
                      </a:lnTo>
                      <a:lnTo>
                        <a:pt x="1169" y="628"/>
                      </a:lnTo>
                      <a:lnTo>
                        <a:pt x="1178" y="606"/>
                      </a:lnTo>
                      <a:lnTo>
                        <a:pt x="1188" y="619"/>
                      </a:lnTo>
                      <a:lnTo>
                        <a:pt x="1190" y="606"/>
                      </a:lnTo>
                      <a:lnTo>
                        <a:pt x="1190" y="585"/>
                      </a:lnTo>
                      <a:lnTo>
                        <a:pt x="1154" y="570"/>
                      </a:lnTo>
                      <a:lnTo>
                        <a:pt x="1143" y="560"/>
                      </a:lnTo>
                      <a:lnTo>
                        <a:pt x="1131" y="557"/>
                      </a:lnTo>
                      <a:lnTo>
                        <a:pt x="1111" y="563"/>
                      </a:lnTo>
                      <a:lnTo>
                        <a:pt x="1099" y="580"/>
                      </a:lnTo>
                      <a:lnTo>
                        <a:pt x="1093" y="585"/>
                      </a:lnTo>
                      <a:lnTo>
                        <a:pt x="1083" y="597"/>
                      </a:lnTo>
                      <a:lnTo>
                        <a:pt x="1083" y="591"/>
                      </a:lnTo>
                      <a:lnTo>
                        <a:pt x="1089" y="575"/>
                      </a:lnTo>
                      <a:lnTo>
                        <a:pt x="1102" y="563"/>
                      </a:lnTo>
                      <a:lnTo>
                        <a:pt x="1110" y="542"/>
                      </a:lnTo>
                      <a:lnTo>
                        <a:pt x="1102" y="546"/>
                      </a:lnTo>
                      <a:lnTo>
                        <a:pt x="1091" y="556"/>
                      </a:lnTo>
                      <a:lnTo>
                        <a:pt x="1076" y="560"/>
                      </a:lnTo>
                      <a:lnTo>
                        <a:pt x="1057" y="575"/>
                      </a:lnTo>
                      <a:lnTo>
                        <a:pt x="1059" y="564"/>
                      </a:lnTo>
                      <a:lnTo>
                        <a:pt x="1066" y="552"/>
                      </a:lnTo>
                      <a:lnTo>
                        <a:pt x="1075" y="528"/>
                      </a:lnTo>
                      <a:lnTo>
                        <a:pt x="1071" y="509"/>
                      </a:lnTo>
                      <a:lnTo>
                        <a:pt x="1060" y="506"/>
                      </a:lnTo>
                      <a:lnTo>
                        <a:pt x="1044" y="520"/>
                      </a:lnTo>
                      <a:lnTo>
                        <a:pt x="1028" y="525"/>
                      </a:lnTo>
                      <a:lnTo>
                        <a:pt x="1021" y="513"/>
                      </a:lnTo>
                      <a:lnTo>
                        <a:pt x="990" y="506"/>
                      </a:lnTo>
                      <a:lnTo>
                        <a:pt x="1018" y="500"/>
                      </a:lnTo>
                      <a:lnTo>
                        <a:pt x="1034" y="501"/>
                      </a:lnTo>
                      <a:lnTo>
                        <a:pt x="1041" y="489"/>
                      </a:lnTo>
                      <a:lnTo>
                        <a:pt x="1048" y="477"/>
                      </a:lnTo>
                      <a:lnTo>
                        <a:pt x="1041" y="455"/>
                      </a:lnTo>
                      <a:lnTo>
                        <a:pt x="1028" y="431"/>
                      </a:lnTo>
                      <a:lnTo>
                        <a:pt x="986" y="412"/>
                      </a:lnTo>
                      <a:lnTo>
                        <a:pt x="968" y="393"/>
                      </a:lnTo>
                      <a:lnTo>
                        <a:pt x="965" y="395"/>
                      </a:lnTo>
                      <a:lnTo>
                        <a:pt x="962" y="412"/>
                      </a:lnTo>
                      <a:lnTo>
                        <a:pt x="949" y="425"/>
                      </a:lnTo>
                      <a:lnTo>
                        <a:pt x="935" y="419"/>
                      </a:lnTo>
                      <a:lnTo>
                        <a:pt x="922" y="423"/>
                      </a:lnTo>
                      <a:lnTo>
                        <a:pt x="928" y="454"/>
                      </a:lnTo>
                      <a:lnTo>
                        <a:pt x="927" y="463"/>
                      </a:lnTo>
                      <a:lnTo>
                        <a:pt x="926" y="455"/>
                      </a:lnTo>
                      <a:lnTo>
                        <a:pt x="914" y="457"/>
                      </a:lnTo>
                      <a:lnTo>
                        <a:pt x="912" y="452"/>
                      </a:lnTo>
                      <a:lnTo>
                        <a:pt x="904" y="443"/>
                      </a:lnTo>
                      <a:lnTo>
                        <a:pt x="906" y="419"/>
                      </a:lnTo>
                      <a:lnTo>
                        <a:pt x="896" y="418"/>
                      </a:lnTo>
                      <a:lnTo>
                        <a:pt x="882" y="438"/>
                      </a:lnTo>
                      <a:lnTo>
                        <a:pt x="895" y="408"/>
                      </a:lnTo>
                      <a:lnTo>
                        <a:pt x="912" y="385"/>
                      </a:lnTo>
                      <a:lnTo>
                        <a:pt x="910" y="379"/>
                      </a:lnTo>
                      <a:lnTo>
                        <a:pt x="883" y="385"/>
                      </a:lnTo>
                      <a:lnTo>
                        <a:pt x="867" y="385"/>
                      </a:lnTo>
                      <a:lnTo>
                        <a:pt x="851" y="406"/>
                      </a:lnTo>
                      <a:lnTo>
                        <a:pt x="844" y="411"/>
                      </a:lnTo>
                      <a:lnTo>
                        <a:pt x="845" y="391"/>
                      </a:lnTo>
                      <a:lnTo>
                        <a:pt x="829" y="401"/>
                      </a:lnTo>
                      <a:lnTo>
                        <a:pt x="846" y="381"/>
                      </a:lnTo>
                      <a:lnTo>
                        <a:pt x="863" y="370"/>
                      </a:lnTo>
                      <a:lnTo>
                        <a:pt x="871" y="357"/>
                      </a:lnTo>
                      <a:lnTo>
                        <a:pt x="867" y="334"/>
                      </a:lnTo>
                      <a:lnTo>
                        <a:pt x="846" y="328"/>
                      </a:lnTo>
                      <a:lnTo>
                        <a:pt x="825" y="328"/>
                      </a:lnTo>
                      <a:lnTo>
                        <a:pt x="819" y="322"/>
                      </a:lnTo>
                      <a:lnTo>
                        <a:pt x="831" y="305"/>
                      </a:lnTo>
                      <a:lnTo>
                        <a:pt x="828" y="289"/>
                      </a:lnTo>
                      <a:lnTo>
                        <a:pt x="818" y="266"/>
                      </a:lnTo>
                      <a:lnTo>
                        <a:pt x="808" y="259"/>
                      </a:lnTo>
                      <a:lnTo>
                        <a:pt x="812" y="250"/>
                      </a:lnTo>
                      <a:lnTo>
                        <a:pt x="791" y="240"/>
                      </a:lnTo>
                      <a:lnTo>
                        <a:pt x="771" y="239"/>
                      </a:lnTo>
                      <a:lnTo>
                        <a:pt x="712" y="209"/>
                      </a:lnTo>
                      <a:lnTo>
                        <a:pt x="685" y="208"/>
                      </a:lnTo>
                      <a:lnTo>
                        <a:pt x="656" y="221"/>
                      </a:lnTo>
                      <a:lnTo>
                        <a:pt x="631" y="245"/>
                      </a:lnTo>
                      <a:lnTo>
                        <a:pt x="630" y="266"/>
                      </a:lnTo>
                      <a:lnTo>
                        <a:pt x="646" y="280"/>
                      </a:lnTo>
                      <a:lnTo>
                        <a:pt x="634" y="285"/>
                      </a:lnTo>
                      <a:lnTo>
                        <a:pt x="618" y="285"/>
                      </a:lnTo>
                      <a:lnTo>
                        <a:pt x="607" y="300"/>
                      </a:lnTo>
                      <a:lnTo>
                        <a:pt x="588" y="274"/>
                      </a:lnTo>
                      <a:lnTo>
                        <a:pt x="575" y="289"/>
                      </a:lnTo>
                      <a:lnTo>
                        <a:pt x="565" y="283"/>
                      </a:lnTo>
                      <a:lnTo>
                        <a:pt x="566" y="267"/>
                      </a:lnTo>
                      <a:lnTo>
                        <a:pt x="562" y="251"/>
                      </a:lnTo>
                      <a:lnTo>
                        <a:pt x="550" y="275"/>
                      </a:lnTo>
                      <a:lnTo>
                        <a:pt x="550" y="283"/>
                      </a:lnTo>
                      <a:lnTo>
                        <a:pt x="545" y="306"/>
                      </a:lnTo>
                      <a:lnTo>
                        <a:pt x="537" y="304"/>
                      </a:lnTo>
                      <a:lnTo>
                        <a:pt x="533" y="322"/>
                      </a:lnTo>
                      <a:lnTo>
                        <a:pt x="519" y="344"/>
                      </a:lnTo>
                      <a:lnTo>
                        <a:pt x="503" y="357"/>
                      </a:lnTo>
                      <a:lnTo>
                        <a:pt x="506" y="347"/>
                      </a:lnTo>
                      <a:lnTo>
                        <a:pt x="498" y="336"/>
                      </a:lnTo>
                      <a:lnTo>
                        <a:pt x="503" y="325"/>
                      </a:lnTo>
                      <a:lnTo>
                        <a:pt x="517" y="328"/>
                      </a:lnTo>
                      <a:lnTo>
                        <a:pt x="519" y="323"/>
                      </a:lnTo>
                      <a:lnTo>
                        <a:pt x="511" y="312"/>
                      </a:lnTo>
                      <a:lnTo>
                        <a:pt x="506" y="312"/>
                      </a:lnTo>
                      <a:lnTo>
                        <a:pt x="512" y="289"/>
                      </a:lnTo>
                      <a:lnTo>
                        <a:pt x="518" y="274"/>
                      </a:lnTo>
                      <a:lnTo>
                        <a:pt x="528" y="230"/>
                      </a:lnTo>
                      <a:lnTo>
                        <a:pt x="534" y="212"/>
                      </a:lnTo>
                      <a:lnTo>
                        <a:pt x="518" y="196"/>
                      </a:lnTo>
                      <a:lnTo>
                        <a:pt x="510" y="176"/>
                      </a:lnTo>
                      <a:lnTo>
                        <a:pt x="508" y="167"/>
                      </a:lnTo>
                      <a:lnTo>
                        <a:pt x="518" y="159"/>
                      </a:lnTo>
                      <a:lnTo>
                        <a:pt x="519" y="148"/>
                      </a:lnTo>
                      <a:lnTo>
                        <a:pt x="512" y="134"/>
                      </a:lnTo>
                      <a:lnTo>
                        <a:pt x="496" y="122"/>
                      </a:lnTo>
                      <a:lnTo>
                        <a:pt x="475" y="115"/>
                      </a:lnTo>
                      <a:lnTo>
                        <a:pt x="489" y="99"/>
                      </a:lnTo>
                      <a:lnTo>
                        <a:pt x="484" y="47"/>
                      </a:lnTo>
                      <a:lnTo>
                        <a:pt x="475" y="33"/>
                      </a:lnTo>
                      <a:lnTo>
                        <a:pt x="470" y="22"/>
                      </a:lnTo>
                      <a:lnTo>
                        <a:pt x="417" y="26"/>
                      </a:lnTo>
                      <a:lnTo>
                        <a:pt x="401" y="25"/>
                      </a:lnTo>
                      <a:lnTo>
                        <a:pt x="390" y="33"/>
                      </a:lnTo>
                      <a:lnTo>
                        <a:pt x="378" y="37"/>
                      </a:lnTo>
                      <a:lnTo>
                        <a:pt x="358" y="49"/>
                      </a:lnTo>
                      <a:lnTo>
                        <a:pt x="339" y="68"/>
                      </a:lnTo>
                      <a:lnTo>
                        <a:pt x="355" y="84"/>
                      </a:lnTo>
                      <a:lnTo>
                        <a:pt x="351" y="103"/>
                      </a:lnTo>
                      <a:lnTo>
                        <a:pt x="347" y="92"/>
                      </a:lnTo>
                      <a:lnTo>
                        <a:pt x="340" y="80"/>
                      </a:lnTo>
                      <a:lnTo>
                        <a:pt x="325" y="73"/>
                      </a:lnTo>
                      <a:lnTo>
                        <a:pt x="307" y="81"/>
                      </a:lnTo>
                      <a:lnTo>
                        <a:pt x="304" y="94"/>
                      </a:lnTo>
                      <a:lnTo>
                        <a:pt x="313" y="118"/>
                      </a:lnTo>
                      <a:lnTo>
                        <a:pt x="303" y="112"/>
                      </a:lnTo>
                      <a:lnTo>
                        <a:pt x="291" y="94"/>
                      </a:lnTo>
                      <a:lnTo>
                        <a:pt x="277" y="97"/>
                      </a:lnTo>
                      <a:lnTo>
                        <a:pt x="272" y="115"/>
                      </a:lnTo>
                      <a:lnTo>
                        <a:pt x="285" y="131"/>
                      </a:lnTo>
                      <a:lnTo>
                        <a:pt x="344" y="153"/>
                      </a:lnTo>
                      <a:lnTo>
                        <a:pt x="341" y="160"/>
                      </a:lnTo>
                      <a:lnTo>
                        <a:pt x="324" y="156"/>
                      </a:lnTo>
                      <a:lnTo>
                        <a:pt x="266" y="138"/>
                      </a:lnTo>
                      <a:lnTo>
                        <a:pt x="264" y="148"/>
                      </a:lnTo>
                      <a:lnTo>
                        <a:pt x="258" y="144"/>
                      </a:lnTo>
                      <a:lnTo>
                        <a:pt x="250" y="148"/>
                      </a:lnTo>
                      <a:lnTo>
                        <a:pt x="261" y="156"/>
                      </a:lnTo>
                      <a:lnTo>
                        <a:pt x="276" y="160"/>
                      </a:lnTo>
                      <a:lnTo>
                        <a:pt x="293" y="177"/>
                      </a:lnTo>
                      <a:lnTo>
                        <a:pt x="312" y="186"/>
                      </a:lnTo>
                      <a:lnTo>
                        <a:pt x="331" y="204"/>
                      </a:lnTo>
                      <a:lnTo>
                        <a:pt x="319" y="207"/>
                      </a:lnTo>
                      <a:lnTo>
                        <a:pt x="280" y="176"/>
                      </a:lnTo>
                      <a:lnTo>
                        <a:pt x="255" y="170"/>
                      </a:lnTo>
                      <a:lnTo>
                        <a:pt x="243" y="171"/>
                      </a:lnTo>
                      <a:lnTo>
                        <a:pt x="238" y="181"/>
                      </a:lnTo>
                      <a:lnTo>
                        <a:pt x="239" y="210"/>
                      </a:lnTo>
                      <a:lnTo>
                        <a:pt x="248" y="237"/>
                      </a:lnTo>
                      <a:lnTo>
                        <a:pt x="243" y="246"/>
                      </a:lnTo>
                      <a:lnTo>
                        <a:pt x="250" y="263"/>
                      </a:lnTo>
                      <a:lnTo>
                        <a:pt x="269" y="274"/>
                      </a:lnTo>
                      <a:lnTo>
                        <a:pt x="279" y="274"/>
                      </a:lnTo>
                      <a:lnTo>
                        <a:pt x="285" y="268"/>
                      </a:lnTo>
                      <a:lnTo>
                        <a:pt x="288" y="273"/>
                      </a:lnTo>
                      <a:lnTo>
                        <a:pt x="282" y="291"/>
                      </a:lnTo>
                      <a:lnTo>
                        <a:pt x="272" y="302"/>
                      </a:lnTo>
                      <a:lnTo>
                        <a:pt x="254" y="299"/>
                      </a:lnTo>
                      <a:lnTo>
                        <a:pt x="249" y="314"/>
                      </a:lnTo>
                      <a:lnTo>
                        <a:pt x="248" y="325"/>
                      </a:lnTo>
                      <a:lnTo>
                        <a:pt x="226" y="343"/>
                      </a:lnTo>
                      <a:lnTo>
                        <a:pt x="229" y="354"/>
                      </a:lnTo>
                      <a:lnTo>
                        <a:pt x="245" y="364"/>
                      </a:lnTo>
                      <a:lnTo>
                        <a:pt x="245" y="381"/>
                      </a:lnTo>
                      <a:lnTo>
                        <a:pt x="259" y="398"/>
                      </a:lnTo>
                      <a:lnTo>
                        <a:pt x="280" y="406"/>
                      </a:lnTo>
                      <a:lnTo>
                        <a:pt x="295" y="406"/>
                      </a:lnTo>
                      <a:lnTo>
                        <a:pt x="298" y="419"/>
                      </a:lnTo>
                      <a:lnTo>
                        <a:pt x="295" y="441"/>
                      </a:lnTo>
                      <a:lnTo>
                        <a:pt x="295" y="447"/>
                      </a:lnTo>
                      <a:lnTo>
                        <a:pt x="290" y="455"/>
                      </a:lnTo>
                      <a:lnTo>
                        <a:pt x="291" y="471"/>
                      </a:lnTo>
                      <a:lnTo>
                        <a:pt x="290" y="485"/>
                      </a:lnTo>
                      <a:lnTo>
                        <a:pt x="288" y="504"/>
                      </a:lnTo>
                      <a:lnTo>
                        <a:pt x="281" y="525"/>
                      </a:lnTo>
                      <a:lnTo>
                        <a:pt x="275" y="519"/>
                      </a:lnTo>
                      <a:lnTo>
                        <a:pt x="277" y="500"/>
                      </a:lnTo>
                      <a:lnTo>
                        <a:pt x="281" y="490"/>
                      </a:lnTo>
                      <a:lnTo>
                        <a:pt x="277" y="485"/>
                      </a:lnTo>
                      <a:lnTo>
                        <a:pt x="271" y="489"/>
                      </a:lnTo>
                      <a:lnTo>
                        <a:pt x="254" y="487"/>
                      </a:lnTo>
                      <a:lnTo>
                        <a:pt x="242" y="490"/>
                      </a:lnTo>
                      <a:lnTo>
                        <a:pt x="227" y="498"/>
                      </a:lnTo>
                      <a:lnTo>
                        <a:pt x="207" y="515"/>
                      </a:lnTo>
                      <a:lnTo>
                        <a:pt x="190" y="513"/>
                      </a:lnTo>
                      <a:lnTo>
                        <a:pt x="215" y="495"/>
                      </a:lnTo>
                      <a:lnTo>
                        <a:pt x="227" y="481"/>
                      </a:lnTo>
                      <a:lnTo>
                        <a:pt x="252" y="476"/>
                      </a:lnTo>
                      <a:lnTo>
                        <a:pt x="256" y="470"/>
                      </a:lnTo>
                      <a:lnTo>
                        <a:pt x="268" y="465"/>
                      </a:lnTo>
                      <a:lnTo>
                        <a:pt x="281" y="467"/>
                      </a:lnTo>
                      <a:lnTo>
                        <a:pt x="281" y="460"/>
                      </a:lnTo>
                      <a:lnTo>
                        <a:pt x="277" y="446"/>
                      </a:lnTo>
                      <a:lnTo>
                        <a:pt x="274" y="438"/>
                      </a:lnTo>
                      <a:lnTo>
                        <a:pt x="255" y="433"/>
                      </a:lnTo>
                      <a:lnTo>
                        <a:pt x="205" y="361"/>
                      </a:lnTo>
                      <a:lnTo>
                        <a:pt x="196" y="334"/>
                      </a:lnTo>
                      <a:lnTo>
                        <a:pt x="198" y="306"/>
                      </a:lnTo>
                      <a:lnTo>
                        <a:pt x="206" y="274"/>
                      </a:lnTo>
                      <a:lnTo>
                        <a:pt x="198" y="252"/>
                      </a:lnTo>
                      <a:lnTo>
                        <a:pt x="185" y="229"/>
                      </a:lnTo>
                      <a:lnTo>
                        <a:pt x="186" y="198"/>
                      </a:lnTo>
                      <a:lnTo>
                        <a:pt x="207" y="155"/>
                      </a:lnTo>
                      <a:lnTo>
                        <a:pt x="211" y="124"/>
                      </a:lnTo>
                      <a:lnTo>
                        <a:pt x="222" y="102"/>
                      </a:lnTo>
                      <a:lnTo>
                        <a:pt x="236" y="88"/>
                      </a:lnTo>
                      <a:lnTo>
                        <a:pt x="247" y="67"/>
                      </a:lnTo>
                      <a:lnTo>
                        <a:pt x="275" y="38"/>
                      </a:lnTo>
                      <a:lnTo>
                        <a:pt x="285" y="25"/>
                      </a:lnTo>
                      <a:lnTo>
                        <a:pt x="285" y="21"/>
                      </a:lnTo>
                      <a:lnTo>
                        <a:pt x="279" y="16"/>
                      </a:lnTo>
                      <a:lnTo>
                        <a:pt x="270" y="8"/>
                      </a:lnTo>
                      <a:lnTo>
                        <a:pt x="206" y="0"/>
                      </a:lnTo>
                      <a:lnTo>
                        <a:pt x="190" y="3"/>
                      </a:lnTo>
                      <a:lnTo>
                        <a:pt x="146" y="20"/>
                      </a:lnTo>
                      <a:lnTo>
                        <a:pt x="114" y="42"/>
                      </a:lnTo>
                      <a:lnTo>
                        <a:pt x="81" y="76"/>
                      </a:lnTo>
                      <a:lnTo>
                        <a:pt x="75" y="101"/>
                      </a:lnTo>
                      <a:lnTo>
                        <a:pt x="61" y="118"/>
                      </a:lnTo>
                      <a:lnTo>
                        <a:pt x="55" y="123"/>
                      </a:lnTo>
                      <a:lnTo>
                        <a:pt x="49" y="134"/>
                      </a:lnTo>
                      <a:lnTo>
                        <a:pt x="44" y="149"/>
                      </a:lnTo>
                      <a:lnTo>
                        <a:pt x="51" y="164"/>
                      </a:lnTo>
                      <a:lnTo>
                        <a:pt x="39" y="172"/>
                      </a:lnTo>
                      <a:lnTo>
                        <a:pt x="38" y="199"/>
                      </a:lnTo>
                      <a:lnTo>
                        <a:pt x="48" y="204"/>
                      </a:lnTo>
                      <a:lnTo>
                        <a:pt x="29" y="204"/>
                      </a:lnTo>
                      <a:lnTo>
                        <a:pt x="24" y="230"/>
                      </a:lnTo>
                      <a:lnTo>
                        <a:pt x="16" y="236"/>
                      </a:lnTo>
                      <a:lnTo>
                        <a:pt x="14" y="261"/>
                      </a:lnTo>
                      <a:lnTo>
                        <a:pt x="7" y="274"/>
                      </a:lnTo>
                      <a:lnTo>
                        <a:pt x="12" y="310"/>
                      </a:lnTo>
                      <a:lnTo>
                        <a:pt x="27" y="310"/>
                      </a:lnTo>
                      <a:lnTo>
                        <a:pt x="17" y="316"/>
                      </a:lnTo>
                      <a:lnTo>
                        <a:pt x="7" y="330"/>
                      </a:lnTo>
                      <a:lnTo>
                        <a:pt x="0" y="347"/>
                      </a:lnTo>
                      <a:lnTo>
                        <a:pt x="7" y="369"/>
                      </a:lnTo>
                      <a:lnTo>
                        <a:pt x="13" y="381"/>
                      </a:lnTo>
                      <a:lnTo>
                        <a:pt x="3" y="401"/>
                      </a:lnTo>
                      <a:lnTo>
                        <a:pt x="3" y="441"/>
                      </a:lnTo>
                      <a:lnTo>
                        <a:pt x="8" y="454"/>
                      </a:lnTo>
                      <a:lnTo>
                        <a:pt x="12" y="460"/>
                      </a:lnTo>
                      <a:lnTo>
                        <a:pt x="62" y="471"/>
                      </a:lnTo>
                      <a:lnTo>
                        <a:pt x="115" y="476"/>
                      </a:lnTo>
                      <a:lnTo>
                        <a:pt x="126" y="490"/>
                      </a:lnTo>
                      <a:lnTo>
                        <a:pt x="145" y="506"/>
                      </a:lnTo>
                      <a:lnTo>
                        <a:pt x="162" y="516"/>
                      </a:lnTo>
                      <a:lnTo>
                        <a:pt x="131" y="528"/>
                      </a:lnTo>
                      <a:lnTo>
                        <a:pt x="107" y="530"/>
                      </a:lnTo>
                      <a:lnTo>
                        <a:pt x="73" y="510"/>
                      </a:lnTo>
                      <a:lnTo>
                        <a:pt x="53" y="509"/>
                      </a:lnTo>
                      <a:lnTo>
                        <a:pt x="37" y="504"/>
                      </a:lnTo>
                      <a:lnTo>
                        <a:pt x="45" y="515"/>
                      </a:lnTo>
                      <a:lnTo>
                        <a:pt x="38" y="532"/>
                      </a:lnTo>
                      <a:lnTo>
                        <a:pt x="48" y="548"/>
                      </a:lnTo>
                      <a:lnTo>
                        <a:pt x="61" y="575"/>
                      </a:lnTo>
                      <a:lnTo>
                        <a:pt x="83" y="602"/>
                      </a:lnTo>
                      <a:lnTo>
                        <a:pt x="118" y="624"/>
                      </a:lnTo>
                      <a:lnTo>
                        <a:pt x="105" y="627"/>
                      </a:lnTo>
                      <a:lnTo>
                        <a:pt x="124" y="634"/>
                      </a:lnTo>
                      <a:lnTo>
                        <a:pt x="126" y="628"/>
                      </a:lnTo>
                      <a:lnTo>
                        <a:pt x="141" y="627"/>
                      </a:lnTo>
                      <a:lnTo>
                        <a:pt x="167" y="632"/>
                      </a:lnTo>
                      <a:lnTo>
                        <a:pt x="186" y="627"/>
                      </a:lnTo>
                      <a:lnTo>
                        <a:pt x="194" y="606"/>
                      </a:lnTo>
                      <a:lnTo>
                        <a:pt x="196" y="635"/>
                      </a:lnTo>
                      <a:lnTo>
                        <a:pt x="209" y="656"/>
                      </a:lnTo>
                      <a:lnTo>
                        <a:pt x="226" y="673"/>
                      </a:lnTo>
                      <a:lnTo>
                        <a:pt x="253" y="682"/>
                      </a:lnTo>
                      <a:lnTo>
                        <a:pt x="265" y="682"/>
                      </a:lnTo>
                      <a:lnTo>
                        <a:pt x="250" y="672"/>
                      </a:lnTo>
                      <a:lnTo>
                        <a:pt x="265" y="670"/>
                      </a:lnTo>
                      <a:lnTo>
                        <a:pt x="292" y="680"/>
                      </a:lnTo>
                      <a:lnTo>
                        <a:pt x="344" y="688"/>
                      </a:lnTo>
                      <a:lnTo>
                        <a:pt x="358" y="696"/>
                      </a:lnTo>
                      <a:lnTo>
                        <a:pt x="360" y="689"/>
                      </a:lnTo>
                      <a:lnTo>
                        <a:pt x="384" y="678"/>
                      </a:lnTo>
                      <a:lnTo>
                        <a:pt x="419" y="702"/>
                      </a:lnTo>
                      <a:lnTo>
                        <a:pt x="435" y="703"/>
                      </a:lnTo>
                      <a:lnTo>
                        <a:pt x="437" y="708"/>
                      </a:lnTo>
                      <a:lnTo>
                        <a:pt x="442" y="700"/>
                      </a:lnTo>
                      <a:lnTo>
                        <a:pt x="441" y="702"/>
                      </a:lnTo>
                      <a:lnTo>
                        <a:pt x="448" y="709"/>
                      </a:lnTo>
                      <a:lnTo>
                        <a:pt x="455" y="693"/>
                      </a:lnTo>
                      <a:lnTo>
                        <a:pt x="469" y="687"/>
                      </a:lnTo>
                      <a:lnTo>
                        <a:pt x="483" y="696"/>
                      </a:lnTo>
                      <a:lnTo>
                        <a:pt x="496" y="718"/>
                      </a:lnTo>
                      <a:lnTo>
                        <a:pt x="506" y="718"/>
                      </a:lnTo>
                      <a:lnTo>
                        <a:pt x="501" y="704"/>
                      </a:lnTo>
                      <a:lnTo>
                        <a:pt x="481" y="680"/>
                      </a:lnTo>
                      <a:lnTo>
                        <a:pt x="462" y="672"/>
                      </a:lnTo>
                      <a:lnTo>
                        <a:pt x="464" y="659"/>
                      </a:lnTo>
                      <a:lnTo>
                        <a:pt x="517" y="676"/>
                      </a:lnTo>
                      <a:lnTo>
                        <a:pt x="530" y="682"/>
                      </a:lnTo>
                      <a:lnTo>
                        <a:pt x="543" y="676"/>
                      </a:lnTo>
                      <a:lnTo>
                        <a:pt x="549" y="682"/>
                      </a:lnTo>
                      <a:lnTo>
                        <a:pt x="556" y="682"/>
                      </a:lnTo>
                      <a:lnTo>
                        <a:pt x="569" y="707"/>
                      </a:lnTo>
                      <a:lnTo>
                        <a:pt x="596" y="698"/>
                      </a:lnTo>
                      <a:lnTo>
                        <a:pt x="618" y="696"/>
                      </a:lnTo>
                      <a:lnTo>
                        <a:pt x="625" y="684"/>
                      </a:lnTo>
                      <a:lnTo>
                        <a:pt x="620" y="659"/>
                      </a:lnTo>
                      <a:lnTo>
                        <a:pt x="605" y="624"/>
                      </a:lnTo>
                      <a:lnTo>
                        <a:pt x="591" y="626"/>
                      </a:lnTo>
                      <a:lnTo>
                        <a:pt x="581" y="618"/>
                      </a:lnTo>
                      <a:lnTo>
                        <a:pt x="593" y="607"/>
                      </a:lnTo>
                      <a:lnTo>
                        <a:pt x="620" y="614"/>
                      </a:lnTo>
                      <a:lnTo>
                        <a:pt x="653" y="649"/>
                      </a:lnTo>
                      <a:lnTo>
                        <a:pt x="658" y="638"/>
                      </a:lnTo>
                      <a:lnTo>
                        <a:pt x="670" y="646"/>
                      </a:lnTo>
                      <a:lnTo>
                        <a:pt x="684" y="643"/>
                      </a:lnTo>
                      <a:lnTo>
                        <a:pt x="685" y="707"/>
                      </a:lnTo>
                      <a:lnTo>
                        <a:pt x="694" y="716"/>
                      </a:lnTo>
                      <a:lnTo>
                        <a:pt x="701" y="700"/>
                      </a:lnTo>
                      <a:lnTo>
                        <a:pt x="711" y="708"/>
                      </a:lnTo>
                      <a:lnTo>
                        <a:pt x="723" y="707"/>
                      </a:lnTo>
                      <a:lnTo>
                        <a:pt x="728" y="714"/>
                      </a:lnTo>
                      <a:lnTo>
                        <a:pt x="727" y="726"/>
                      </a:lnTo>
                      <a:lnTo>
                        <a:pt x="715" y="736"/>
                      </a:lnTo>
                      <a:lnTo>
                        <a:pt x="727" y="737"/>
                      </a:lnTo>
                      <a:lnTo>
                        <a:pt x="738" y="745"/>
                      </a:lnTo>
                      <a:lnTo>
                        <a:pt x="750" y="759"/>
                      </a:lnTo>
                      <a:lnTo>
                        <a:pt x="787" y="793"/>
                      </a:lnTo>
                      <a:lnTo>
                        <a:pt x="792" y="816"/>
                      </a:lnTo>
                      <a:lnTo>
                        <a:pt x="772" y="833"/>
                      </a:lnTo>
                      <a:lnTo>
                        <a:pt x="752" y="828"/>
                      </a:lnTo>
                      <a:lnTo>
                        <a:pt x="737" y="828"/>
                      </a:lnTo>
                      <a:lnTo>
                        <a:pt x="743" y="854"/>
                      </a:lnTo>
                      <a:lnTo>
                        <a:pt x="740" y="887"/>
                      </a:lnTo>
                      <a:lnTo>
                        <a:pt x="761" y="880"/>
                      </a:lnTo>
                      <a:lnTo>
                        <a:pt x="791" y="859"/>
                      </a:lnTo>
                      <a:lnTo>
                        <a:pt x="798" y="843"/>
                      </a:lnTo>
                      <a:lnTo>
                        <a:pt x="812" y="849"/>
                      </a:lnTo>
                      <a:lnTo>
                        <a:pt x="829" y="834"/>
                      </a:lnTo>
                      <a:lnTo>
                        <a:pt x="849" y="829"/>
                      </a:lnTo>
                      <a:lnTo>
                        <a:pt x="868" y="833"/>
                      </a:lnTo>
                      <a:lnTo>
                        <a:pt x="836" y="843"/>
                      </a:lnTo>
                      <a:lnTo>
                        <a:pt x="842" y="848"/>
                      </a:lnTo>
                      <a:lnTo>
                        <a:pt x="835" y="863"/>
                      </a:lnTo>
                      <a:lnTo>
                        <a:pt x="858" y="892"/>
                      </a:lnTo>
                      <a:lnTo>
                        <a:pt x="872" y="906"/>
                      </a:lnTo>
                      <a:lnTo>
                        <a:pt x="878" y="901"/>
                      </a:lnTo>
                      <a:lnTo>
                        <a:pt x="871" y="887"/>
                      </a:lnTo>
                      <a:lnTo>
                        <a:pt x="872" y="877"/>
                      </a:lnTo>
                      <a:lnTo>
                        <a:pt x="892" y="883"/>
                      </a:lnTo>
                      <a:lnTo>
                        <a:pt x="890" y="920"/>
                      </a:lnTo>
                      <a:lnTo>
                        <a:pt x="895" y="936"/>
                      </a:lnTo>
                      <a:lnTo>
                        <a:pt x="912" y="949"/>
                      </a:lnTo>
                      <a:lnTo>
                        <a:pt x="925" y="941"/>
                      </a:lnTo>
                      <a:lnTo>
                        <a:pt x="939" y="963"/>
                      </a:lnTo>
                      <a:lnTo>
                        <a:pt x="942" y="988"/>
                      </a:lnTo>
                      <a:lnTo>
                        <a:pt x="948" y="1004"/>
                      </a:lnTo>
                      <a:lnTo>
                        <a:pt x="955" y="1014"/>
                      </a:lnTo>
                      <a:lnTo>
                        <a:pt x="958" y="1037"/>
                      </a:lnTo>
                      <a:lnTo>
                        <a:pt x="965" y="1049"/>
                      </a:lnTo>
                      <a:lnTo>
                        <a:pt x="967" y="1069"/>
                      </a:lnTo>
                      <a:lnTo>
                        <a:pt x="970" y="1085"/>
                      </a:lnTo>
                      <a:lnTo>
                        <a:pt x="976" y="1089"/>
                      </a:lnTo>
                      <a:lnTo>
                        <a:pt x="971" y="1103"/>
                      </a:lnTo>
                      <a:lnTo>
                        <a:pt x="964" y="1114"/>
                      </a:lnTo>
                      <a:lnTo>
                        <a:pt x="951" y="1121"/>
                      </a:lnTo>
                      <a:lnTo>
                        <a:pt x="942" y="1130"/>
                      </a:lnTo>
                      <a:lnTo>
                        <a:pt x="941" y="1166"/>
                      </a:lnTo>
                      <a:lnTo>
                        <a:pt x="937" y="1170"/>
                      </a:lnTo>
                      <a:lnTo>
                        <a:pt x="924" y="1173"/>
                      </a:lnTo>
                      <a:lnTo>
                        <a:pt x="911" y="1191"/>
                      </a:lnTo>
                      <a:lnTo>
                        <a:pt x="895" y="1204"/>
                      </a:lnTo>
                      <a:lnTo>
                        <a:pt x="882" y="1224"/>
                      </a:lnTo>
                      <a:lnTo>
                        <a:pt x="861" y="1242"/>
                      </a:lnTo>
                      <a:lnTo>
                        <a:pt x="863" y="1254"/>
                      </a:lnTo>
                      <a:lnTo>
                        <a:pt x="877" y="1275"/>
                      </a:lnTo>
                      <a:lnTo>
                        <a:pt x="894" y="1292"/>
                      </a:lnTo>
                      <a:lnTo>
                        <a:pt x="898" y="1310"/>
                      </a:lnTo>
                      <a:lnTo>
                        <a:pt x="908" y="1313"/>
                      </a:lnTo>
                      <a:lnTo>
                        <a:pt x="908" y="1338"/>
                      </a:lnTo>
                      <a:lnTo>
                        <a:pt x="889" y="1328"/>
                      </a:lnTo>
                      <a:lnTo>
                        <a:pt x="888" y="1333"/>
                      </a:lnTo>
                      <a:lnTo>
                        <a:pt x="874" y="1327"/>
                      </a:lnTo>
                      <a:lnTo>
                        <a:pt x="871" y="1334"/>
                      </a:lnTo>
                      <a:lnTo>
                        <a:pt x="862" y="1337"/>
                      </a:lnTo>
                      <a:lnTo>
                        <a:pt x="846" y="1347"/>
                      </a:lnTo>
                      <a:lnTo>
                        <a:pt x="822" y="1347"/>
                      </a:lnTo>
                      <a:lnTo>
                        <a:pt x="820" y="1360"/>
                      </a:lnTo>
                      <a:lnTo>
                        <a:pt x="811" y="1364"/>
                      </a:lnTo>
                      <a:lnTo>
                        <a:pt x="793" y="1354"/>
                      </a:lnTo>
                      <a:lnTo>
                        <a:pt x="765" y="1358"/>
                      </a:lnTo>
                      <a:lnTo>
                        <a:pt x="743" y="1348"/>
                      </a:lnTo>
                      <a:lnTo>
                        <a:pt x="731" y="1348"/>
                      </a:lnTo>
                      <a:lnTo>
                        <a:pt x="718" y="1344"/>
                      </a:lnTo>
                      <a:lnTo>
                        <a:pt x="711" y="1338"/>
                      </a:lnTo>
                      <a:lnTo>
                        <a:pt x="700" y="1339"/>
                      </a:lnTo>
                      <a:lnTo>
                        <a:pt x="707" y="1350"/>
                      </a:lnTo>
                      <a:lnTo>
                        <a:pt x="697" y="1350"/>
                      </a:lnTo>
                      <a:lnTo>
                        <a:pt x="700" y="1374"/>
                      </a:lnTo>
                      <a:lnTo>
                        <a:pt x="688" y="1378"/>
                      </a:lnTo>
                      <a:lnTo>
                        <a:pt x="668" y="1393"/>
                      </a:lnTo>
                      <a:lnTo>
                        <a:pt x="661" y="1408"/>
                      </a:lnTo>
                      <a:lnTo>
                        <a:pt x="658" y="1425"/>
                      </a:lnTo>
                      <a:lnTo>
                        <a:pt x="659" y="1441"/>
                      </a:lnTo>
                      <a:lnTo>
                        <a:pt x="668" y="1462"/>
                      </a:lnTo>
                      <a:lnTo>
                        <a:pt x="680" y="1473"/>
                      </a:lnTo>
                      <a:lnTo>
                        <a:pt x="690" y="1473"/>
                      </a:lnTo>
                      <a:lnTo>
                        <a:pt x="702" y="1488"/>
                      </a:lnTo>
                      <a:lnTo>
                        <a:pt x="710" y="1485"/>
                      </a:lnTo>
                      <a:lnTo>
                        <a:pt x="731" y="1491"/>
                      </a:lnTo>
                      <a:lnTo>
                        <a:pt x="737" y="1496"/>
                      </a:lnTo>
                      <a:lnTo>
                        <a:pt x="739" y="1493"/>
                      </a:lnTo>
                      <a:lnTo>
                        <a:pt x="761" y="1487"/>
                      </a:lnTo>
                      <a:lnTo>
                        <a:pt x="759" y="1478"/>
                      </a:lnTo>
                      <a:lnTo>
                        <a:pt x="776" y="1477"/>
                      </a:lnTo>
                      <a:lnTo>
                        <a:pt x="783" y="1473"/>
                      </a:lnTo>
                      <a:lnTo>
                        <a:pt x="785" y="1463"/>
                      </a:lnTo>
                      <a:lnTo>
                        <a:pt x="780" y="1452"/>
                      </a:lnTo>
                      <a:lnTo>
                        <a:pt x="792" y="1447"/>
                      </a:lnTo>
                      <a:lnTo>
                        <a:pt x="807" y="1447"/>
                      </a:lnTo>
                      <a:lnTo>
                        <a:pt x="812" y="1457"/>
                      </a:lnTo>
                      <a:lnTo>
                        <a:pt x="814" y="1467"/>
                      </a:lnTo>
                      <a:lnTo>
                        <a:pt x="840" y="1468"/>
                      </a:lnTo>
                      <a:lnTo>
                        <a:pt x="849" y="1472"/>
                      </a:lnTo>
                      <a:lnTo>
                        <a:pt x="847" y="1461"/>
                      </a:lnTo>
                      <a:lnTo>
                        <a:pt x="855" y="1453"/>
                      </a:lnTo>
                      <a:lnTo>
                        <a:pt x="857" y="1460"/>
                      </a:lnTo>
                      <a:lnTo>
                        <a:pt x="847" y="1441"/>
                      </a:lnTo>
                      <a:lnTo>
                        <a:pt x="835" y="1436"/>
                      </a:lnTo>
                      <a:lnTo>
                        <a:pt x="834" y="1423"/>
                      </a:lnTo>
                      <a:lnTo>
                        <a:pt x="846" y="1419"/>
                      </a:lnTo>
                      <a:lnTo>
                        <a:pt x="851" y="1413"/>
                      </a:lnTo>
                      <a:lnTo>
                        <a:pt x="851" y="1425"/>
                      </a:lnTo>
                      <a:lnTo>
                        <a:pt x="852" y="1435"/>
                      </a:lnTo>
                      <a:lnTo>
                        <a:pt x="860" y="1426"/>
                      </a:lnTo>
                      <a:lnTo>
                        <a:pt x="862" y="1435"/>
                      </a:lnTo>
                      <a:lnTo>
                        <a:pt x="871" y="1444"/>
                      </a:lnTo>
                      <a:lnTo>
                        <a:pt x="876" y="1439"/>
                      </a:lnTo>
                      <a:lnTo>
                        <a:pt x="885" y="1435"/>
                      </a:lnTo>
                      <a:lnTo>
                        <a:pt x="889" y="1436"/>
                      </a:lnTo>
                      <a:lnTo>
                        <a:pt x="898" y="1450"/>
                      </a:lnTo>
                      <a:lnTo>
                        <a:pt x="906" y="1444"/>
                      </a:lnTo>
                      <a:lnTo>
                        <a:pt x="914" y="1446"/>
                      </a:lnTo>
                      <a:lnTo>
                        <a:pt x="919" y="1456"/>
                      </a:lnTo>
                      <a:lnTo>
                        <a:pt x="916" y="1462"/>
                      </a:lnTo>
                      <a:lnTo>
                        <a:pt x="917" y="1473"/>
                      </a:lnTo>
                      <a:lnTo>
                        <a:pt x="921" y="1485"/>
                      </a:lnTo>
                      <a:lnTo>
                        <a:pt x="927" y="1482"/>
                      </a:lnTo>
                      <a:lnTo>
                        <a:pt x="938" y="1498"/>
                      </a:lnTo>
                      <a:lnTo>
                        <a:pt x="941" y="1507"/>
                      </a:lnTo>
                      <a:lnTo>
                        <a:pt x="939" y="1515"/>
                      </a:lnTo>
                      <a:lnTo>
                        <a:pt x="942" y="1518"/>
                      </a:lnTo>
                      <a:lnTo>
                        <a:pt x="943" y="1528"/>
                      </a:lnTo>
                      <a:lnTo>
                        <a:pt x="951" y="1526"/>
                      </a:lnTo>
                      <a:lnTo>
                        <a:pt x="955" y="1528"/>
                      </a:lnTo>
                      <a:lnTo>
                        <a:pt x="963" y="1544"/>
                      </a:lnTo>
                      <a:lnTo>
                        <a:pt x="968" y="1547"/>
                      </a:lnTo>
                      <a:lnTo>
                        <a:pt x="975" y="1541"/>
                      </a:lnTo>
                      <a:lnTo>
                        <a:pt x="980" y="1543"/>
                      </a:lnTo>
                      <a:lnTo>
                        <a:pt x="980" y="1550"/>
                      </a:lnTo>
                      <a:lnTo>
                        <a:pt x="986" y="1560"/>
                      </a:lnTo>
                      <a:lnTo>
                        <a:pt x="994" y="1563"/>
                      </a:lnTo>
                      <a:lnTo>
                        <a:pt x="995" y="1554"/>
                      </a:lnTo>
                      <a:lnTo>
                        <a:pt x="1001" y="1542"/>
                      </a:lnTo>
                      <a:lnTo>
                        <a:pt x="1012" y="1559"/>
                      </a:lnTo>
                      <a:lnTo>
                        <a:pt x="1018" y="1563"/>
                      </a:lnTo>
                      <a:lnTo>
                        <a:pt x="1022" y="1571"/>
                      </a:lnTo>
                      <a:lnTo>
                        <a:pt x="1033" y="1571"/>
                      </a:lnTo>
                      <a:lnTo>
                        <a:pt x="1019" y="1587"/>
                      </a:lnTo>
                      <a:lnTo>
                        <a:pt x="1003" y="1593"/>
                      </a:lnTo>
                      <a:lnTo>
                        <a:pt x="992" y="1579"/>
                      </a:lnTo>
                      <a:lnTo>
                        <a:pt x="998" y="1595"/>
                      </a:lnTo>
                      <a:lnTo>
                        <a:pt x="1014" y="1628"/>
                      </a:lnTo>
                      <a:lnTo>
                        <a:pt x="1024" y="1630"/>
                      </a:lnTo>
                      <a:lnTo>
                        <a:pt x="1035" y="1643"/>
                      </a:lnTo>
                      <a:lnTo>
                        <a:pt x="1037" y="164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80" name="任意多边形: 形状 279"/>
                <p:cNvSpPr>
                  <a:spLocks noChangeAspect="1"/>
                </p:cNvSpPr>
                <p:nvPr/>
              </p:nvSpPr>
              <p:spPr bwMode="gray">
                <a:xfrm>
                  <a:off x="969" y="1334"/>
                  <a:ext cx="937" cy="648"/>
                </a:xfrm>
                <a:custGeom>
                  <a:avLst/>
                  <a:gdLst/>
                  <a:ahLst/>
                  <a:cxnLst>
                    <a:cxn ang="0">
                      <a:pos x="4121" y="2577"/>
                    </a:cxn>
                    <a:cxn ang="0">
                      <a:pos x="3985" y="2718"/>
                    </a:cxn>
                    <a:cxn ang="0">
                      <a:pos x="4193" y="2896"/>
                    </a:cxn>
                    <a:cxn ang="0">
                      <a:pos x="4252" y="3041"/>
                    </a:cxn>
                    <a:cxn ang="0">
                      <a:pos x="4261" y="2980"/>
                    </a:cxn>
                    <a:cxn ang="0">
                      <a:pos x="3928" y="2815"/>
                    </a:cxn>
                    <a:cxn ang="0">
                      <a:pos x="3510" y="3092"/>
                    </a:cxn>
                    <a:cxn ang="0">
                      <a:pos x="3186" y="3206"/>
                    </a:cxn>
                    <a:cxn ang="0">
                      <a:pos x="3305" y="3028"/>
                    </a:cxn>
                    <a:cxn ang="0">
                      <a:pos x="3138" y="2904"/>
                    </a:cxn>
                    <a:cxn ang="0">
                      <a:pos x="2884" y="2730"/>
                    </a:cxn>
                    <a:cxn ang="0">
                      <a:pos x="2558" y="2711"/>
                    </a:cxn>
                    <a:cxn ang="0">
                      <a:pos x="999" y="2670"/>
                    </a:cxn>
                    <a:cxn ang="0">
                      <a:pos x="900" y="2578"/>
                    </a:cxn>
                    <a:cxn ang="0">
                      <a:pos x="745" y="2484"/>
                    </a:cxn>
                    <a:cxn ang="0">
                      <a:pos x="658" y="2308"/>
                    </a:cxn>
                    <a:cxn ang="0">
                      <a:pos x="605" y="2062"/>
                    </a:cxn>
                    <a:cxn ang="0">
                      <a:pos x="257" y="1689"/>
                    </a:cxn>
                    <a:cxn ang="0">
                      <a:pos x="0" y="1022"/>
                    </a:cxn>
                    <a:cxn ang="0">
                      <a:pos x="300" y="501"/>
                    </a:cxn>
                    <a:cxn ang="0">
                      <a:pos x="554" y="316"/>
                    </a:cxn>
                    <a:cxn ang="0">
                      <a:pos x="516" y="434"/>
                    </a:cxn>
                    <a:cxn ang="0">
                      <a:pos x="780" y="376"/>
                    </a:cxn>
                    <a:cxn ang="0">
                      <a:pos x="908" y="308"/>
                    </a:cxn>
                    <a:cxn ang="0">
                      <a:pos x="1229" y="461"/>
                    </a:cxn>
                    <a:cxn ang="0">
                      <a:pos x="1409" y="630"/>
                    </a:cxn>
                    <a:cxn ang="0">
                      <a:pos x="1713" y="655"/>
                    </a:cxn>
                    <a:cxn ang="0">
                      <a:pos x="1850" y="758"/>
                    </a:cxn>
                    <a:cxn ang="0">
                      <a:pos x="1884" y="566"/>
                    </a:cxn>
                    <a:cxn ang="0">
                      <a:pos x="1897" y="496"/>
                    </a:cxn>
                    <a:cxn ang="0">
                      <a:pos x="2137" y="669"/>
                    </a:cxn>
                    <a:cxn ang="0">
                      <a:pos x="2360" y="650"/>
                    </a:cxn>
                    <a:cxn ang="0">
                      <a:pos x="2467" y="619"/>
                    </a:cxn>
                    <a:cxn ang="0">
                      <a:pos x="2592" y="506"/>
                    </a:cxn>
                    <a:cxn ang="0">
                      <a:pos x="2465" y="360"/>
                    </a:cxn>
                    <a:cxn ang="0">
                      <a:pos x="2513" y="2"/>
                    </a:cxn>
                    <a:cxn ang="0">
                      <a:pos x="2671" y="301"/>
                    </a:cxn>
                    <a:cxn ang="0">
                      <a:pos x="2773" y="515"/>
                    </a:cxn>
                    <a:cxn ang="0">
                      <a:pos x="2955" y="732"/>
                    </a:cxn>
                    <a:cxn ang="0">
                      <a:pos x="3048" y="400"/>
                    </a:cxn>
                    <a:cxn ang="0">
                      <a:pos x="3223" y="566"/>
                    </a:cxn>
                    <a:cxn ang="0">
                      <a:pos x="3139" y="886"/>
                    </a:cxn>
                    <a:cxn ang="0">
                      <a:pos x="2869" y="956"/>
                    </a:cxn>
                    <a:cxn ang="0">
                      <a:pos x="2806" y="1170"/>
                    </a:cxn>
                    <a:cxn ang="0">
                      <a:pos x="2662" y="1202"/>
                    </a:cxn>
                    <a:cxn ang="0">
                      <a:pos x="2634" y="1400"/>
                    </a:cxn>
                    <a:cxn ang="0">
                      <a:pos x="2596" y="1772"/>
                    </a:cxn>
                    <a:cxn ang="0">
                      <a:pos x="2978" y="2076"/>
                    </a:cxn>
                    <a:cxn ang="0">
                      <a:pos x="3253" y="2406"/>
                    </a:cxn>
                    <a:cxn ang="0">
                      <a:pos x="3435" y="2410"/>
                    </a:cxn>
                    <a:cxn ang="0">
                      <a:pos x="3543" y="2007"/>
                    </a:cxn>
                    <a:cxn ang="0">
                      <a:pos x="3489" y="1658"/>
                    </a:cxn>
                    <a:cxn ang="0">
                      <a:pos x="3454" y="1379"/>
                    </a:cxn>
                    <a:cxn ang="0">
                      <a:pos x="3782" y="1465"/>
                    </a:cxn>
                    <a:cxn ang="0">
                      <a:pos x="3908" y="1642"/>
                    </a:cxn>
                    <a:cxn ang="0">
                      <a:pos x="3931" y="1765"/>
                    </a:cxn>
                    <a:cxn ang="0">
                      <a:pos x="4124" y="1745"/>
                    </a:cxn>
                    <a:cxn ang="0">
                      <a:pos x="4254" y="1721"/>
                    </a:cxn>
                    <a:cxn ang="0">
                      <a:pos x="4305" y="1837"/>
                    </a:cxn>
                    <a:cxn ang="0">
                      <a:pos x="4379" y="2060"/>
                    </a:cxn>
                    <a:cxn ang="0">
                      <a:pos x="4580" y="2206"/>
                    </a:cxn>
                    <a:cxn ang="0">
                      <a:pos x="4538" y="2229"/>
                    </a:cxn>
                    <a:cxn ang="0">
                      <a:pos x="4668" y="2398"/>
                    </a:cxn>
                  </a:cxnLst>
                  <a:rect l="0" t="0" r="r" b="b"/>
                  <a:pathLst>
                    <a:path w="4686" h="3236">
                      <a:moveTo>
                        <a:pt x="4668" y="2398"/>
                      </a:moveTo>
                      <a:lnTo>
                        <a:pt x="4678" y="2405"/>
                      </a:lnTo>
                      <a:lnTo>
                        <a:pt x="4684" y="2412"/>
                      </a:lnTo>
                      <a:lnTo>
                        <a:pt x="4675" y="2423"/>
                      </a:lnTo>
                      <a:lnTo>
                        <a:pt x="4664" y="2437"/>
                      </a:lnTo>
                      <a:lnTo>
                        <a:pt x="4646" y="2449"/>
                      </a:lnTo>
                      <a:lnTo>
                        <a:pt x="4630" y="2469"/>
                      </a:lnTo>
                      <a:lnTo>
                        <a:pt x="4619" y="2470"/>
                      </a:lnTo>
                      <a:lnTo>
                        <a:pt x="4616" y="2475"/>
                      </a:lnTo>
                      <a:lnTo>
                        <a:pt x="4601" y="2475"/>
                      </a:lnTo>
                      <a:lnTo>
                        <a:pt x="4578" y="2474"/>
                      </a:lnTo>
                      <a:lnTo>
                        <a:pt x="4564" y="2481"/>
                      </a:lnTo>
                      <a:lnTo>
                        <a:pt x="4533" y="2487"/>
                      </a:lnTo>
                      <a:lnTo>
                        <a:pt x="4521" y="2496"/>
                      </a:lnTo>
                      <a:lnTo>
                        <a:pt x="4510" y="2512"/>
                      </a:lnTo>
                      <a:lnTo>
                        <a:pt x="4505" y="2511"/>
                      </a:lnTo>
                      <a:lnTo>
                        <a:pt x="4493" y="2531"/>
                      </a:lnTo>
                      <a:lnTo>
                        <a:pt x="4476" y="2554"/>
                      </a:lnTo>
                      <a:lnTo>
                        <a:pt x="4465" y="2560"/>
                      </a:lnTo>
                      <a:lnTo>
                        <a:pt x="4453" y="2574"/>
                      </a:lnTo>
                      <a:lnTo>
                        <a:pt x="4444" y="2579"/>
                      </a:lnTo>
                      <a:lnTo>
                        <a:pt x="4438" y="2579"/>
                      </a:lnTo>
                      <a:lnTo>
                        <a:pt x="4433" y="2574"/>
                      </a:lnTo>
                      <a:lnTo>
                        <a:pt x="4438" y="2563"/>
                      </a:lnTo>
                      <a:lnTo>
                        <a:pt x="4431" y="2566"/>
                      </a:lnTo>
                      <a:lnTo>
                        <a:pt x="4425" y="2577"/>
                      </a:lnTo>
                      <a:lnTo>
                        <a:pt x="4385" y="2583"/>
                      </a:lnTo>
                      <a:lnTo>
                        <a:pt x="4359" y="2593"/>
                      </a:lnTo>
                      <a:lnTo>
                        <a:pt x="4353" y="2590"/>
                      </a:lnTo>
                      <a:lnTo>
                        <a:pt x="4352" y="2584"/>
                      </a:lnTo>
                      <a:lnTo>
                        <a:pt x="4343" y="2579"/>
                      </a:lnTo>
                      <a:lnTo>
                        <a:pt x="4325" y="2577"/>
                      </a:lnTo>
                      <a:lnTo>
                        <a:pt x="4280" y="2577"/>
                      </a:lnTo>
                      <a:lnTo>
                        <a:pt x="4264" y="2581"/>
                      </a:lnTo>
                      <a:lnTo>
                        <a:pt x="4232" y="2574"/>
                      </a:lnTo>
                      <a:lnTo>
                        <a:pt x="4225" y="2574"/>
                      </a:lnTo>
                      <a:lnTo>
                        <a:pt x="4200" y="2572"/>
                      </a:lnTo>
                      <a:lnTo>
                        <a:pt x="4173" y="2579"/>
                      </a:lnTo>
                      <a:lnTo>
                        <a:pt x="4164" y="2577"/>
                      </a:lnTo>
                      <a:lnTo>
                        <a:pt x="4151" y="2577"/>
                      </a:lnTo>
                      <a:lnTo>
                        <a:pt x="4134" y="2579"/>
                      </a:lnTo>
                      <a:lnTo>
                        <a:pt x="4121" y="2577"/>
                      </a:lnTo>
                      <a:lnTo>
                        <a:pt x="4113" y="2581"/>
                      </a:lnTo>
                      <a:lnTo>
                        <a:pt x="4100" y="2581"/>
                      </a:lnTo>
                      <a:lnTo>
                        <a:pt x="4095" y="2583"/>
                      </a:lnTo>
                      <a:lnTo>
                        <a:pt x="4094" y="2590"/>
                      </a:lnTo>
                      <a:lnTo>
                        <a:pt x="4084" y="2589"/>
                      </a:lnTo>
                      <a:lnTo>
                        <a:pt x="4080" y="2593"/>
                      </a:lnTo>
                      <a:lnTo>
                        <a:pt x="4074" y="2597"/>
                      </a:lnTo>
                      <a:lnTo>
                        <a:pt x="4068" y="2604"/>
                      </a:lnTo>
                      <a:lnTo>
                        <a:pt x="4058" y="2617"/>
                      </a:lnTo>
                      <a:lnTo>
                        <a:pt x="4053" y="2635"/>
                      </a:lnTo>
                      <a:lnTo>
                        <a:pt x="4044" y="2654"/>
                      </a:lnTo>
                      <a:lnTo>
                        <a:pt x="4042" y="2657"/>
                      </a:lnTo>
                      <a:lnTo>
                        <a:pt x="4004" y="2659"/>
                      </a:lnTo>
                      <a:lnTo>
                        <a:pt x="3993" y="2670"/>
                      </a:lnTo>
                      <a:lnTo>
                        <a:pt x="3987" y="2670"/>
                      </a:lnTo>
                      <a:lnTo>
                        <a:pt x="3987" y="2675"/>
                      </a:lnTo>
                      <a:lnTo>
                        <a:pt x="3968" y="2694"/>
                      </a:lnTo>
                      <a:lnTo>
                        <a:pt x="3958" y="2699"/>
                      </a:lnTo>
                      <a:lnTo>
                        <a:pt x="3930" y="2743"/>
                      </a:lnTo>
                      <a:lnTo>
                        <a:pt x="3919" y="2751"/>
                      </a:lnTo>
                      <a:lnTo>
                        <a:pt x="3908" y="2753"/>
                      </a:lnTo>
                      <a:lnTo>
                        <a:pt x="3909" y="2769"/>
                      </a:lnTo>
                      <a:lnTo>
                        <a:pt x="3887" y="2810"/>
                      </a:lnTo>
                      <a:lnTo>
                        <a:pt x="3882" y="2810"/>
                      </a:lnTo>
                      <a:lnTo>
                        <a:pt x="3860" y="2832"/>
                      </a:lnTo>
                      <a:lnTo>
                        <a:pt x="3834" y="2858"/>
                      </a:lnTo>
                      <a:lnTo>
                        <a:pt x="3834" y="2861"/>
                      </a:lnTo>
                      <a:lnTo>
                        <a:pt x="3848" y="2858"/>
                      </a:lnTo>
                      <a:lnTo>
                        <a:pt x="3859" y="2851"/>
                      </a:lnTo>
                      <a:lnTo>
                        <a:pt x="3859" y="2847"/>
                      </a:lnTo>
                      <a:lnTo>
                        <a:pt x="3864" y="2845"/>
                      </a:lnTo>
                      <a:lnTo>
                        <a:pt x="3879" y="2827"/>
                      </a:lnTo>
                      <a:lnTo>
                        <a:pt x="3888" y="2814"/>
                      </a:lnTo>
                      <a:lnTo>
                        <a:pt x="3898" y="2805"/>
                      </a:lnTo>
                      <a:lnTo>
                        <a:pt x="3908" y="2794"/>
                      </a:lnTo>
                      <a:lnTo>
                        <a:pt x="3920" y="2770"/>
                      </a:lnTo>
                      <a:lnTo>
                        <a:pt x="3930" y="2761"/>
                      </a:lnTo>
                      <a:lnTo>
                        <a:pt x="3952" y="2739"/>
                      </a:lnTo>
                      <a:lnTo>
                        <a:pt x="3958" y="2735"/>
                      </a:lnTo>
                      <a:lnTo>
                        <a:pt x="3968" y="2733"/>
                      </a:lnTo>
                      <a:lnTo>
                        <a:pt x="3974" y="2726"/>
                      </a:lnTo>
                      <a:lnTo>
                        <a:pt x="3985" y="2718"/>
                      </a:lnTo>
                      <a:lnTo>
                        <a:pt x="3998" y="2713"/>
                      </a:lnTo>
                      <a:lnTo>
                        <a:pt x="4030" y="2694"/>
                      </a:lnTo>
                      <a:lnTo>
                        <a:pt x="4084" y="2670"/>
                      </a:lnTo>
                      <a:lnTo>
                        <a:pt x="4114" y="2663"/>
                      </a:lnTo>
                      <a:lnTo>
                        <a:pt x="4128" y="2664"/>
                      </a:lnTo>
                      <a:lnTo>
                        <a:pt x="4139" y="2662"/>
                      </a:lnTo>
                      <a:lnTo>
                        <a:pt x="4167" y="2664"/>
                      </a:lnTo>
                      <a:lnTo>
                        <a:pt x="4194" y="2676"/>
                      </a:lnTo>
                      <a:lnTo>
                        <a:pt x="4207" y="2685"/>
                      </a:lnTo>
                      <a:lnTo>
                        <a:pt x="4214" y="2701"/>
                      </a:lnTo>
                      <a:lnTo>
                        <a:pt x="4207" y="2697"/>
                      </a:lnTo>
                      <a:lnTo>
                        <a:pt x="4205" y="2700"/>
                      </a:lnTo>
                      <a:lnTo>
                        <a:pt x="4211" y="2707"/>
                      </a:lnTo>
                      <a:lnTo>
                        <a:pt x="4211" y="2723"/>
                      </a:lnTo>
                      <a:lnTo>
                        <a:pt x="4200" y="2733"/>
                      </a:lnTo>
                      <a:lnTo>
                        <a:pt x="4176" y="2753"/>
                      </a:lnTo>
                      <a:lnTo>
                        <a:pt x="4160" y="2761"/>
                      </a:lnTo>
                      <a:lnTo>
                        <a:pt x="4141" y="2760"/>
                      </a:lnTo>
                      <a:lnTo>
                        <a:pt x="4126" y="2753"/>
                      </a:lnTo>
                      <a:lnTo>
                        <a:pt x="4105" y="2756"/>
                      </a:lnTo>
                      <a:lnTo>
                        <a:pt x="4089" y="2762"/>
                      </a:lnTo>
                      <a:lnTo>
                        <a:pt x="4085" y="2765"/>
                      </a:lnTo>
                      <a:lnTo>
                        <a:pt x="4100" y="2765"/>
                      </a:lnTo>
                      <a:lnTo>
                        <a:pt x="4127" y="2773"/>
                      </a:lnTo>
                      <a:lnTo>
                        <a:pt x="4132" y="2787"/>
                      </a:lnTo>
                      <a:lnTo>
                        <a:pt x="4137" y="2791"/>
                      </a:lnTo>
                      <a:lnTo>
                        <a:pt x="4166" y="2776"/>
                      </a:lnTo>
                      <a:lnTo>
                        <a:pt x="4170" y="2777"/>
                      </a:lnTo>
                      <a:lnTo>
                        <a:pt x="4168" y="2782"/>
                      </a:lnTo>
                      <a:lnTo>
                        <a:pt x="4177" y="2783"/>
                      </a:lnTo>
                      <a:lnTo>
                        <a:pt x="4183" y="2788"/>
                      </a:lnTo>
                      <a:lnTo>
                        <a:pt x="4182" y="2798"/>
                      </a:lnTo>
                      <a:lnTo>
                        <a:pt x="4173" y="2823"/>
                      </a:lnTo>
                      <a:lnTo>
                        <a:pt x="4157" y="2839"/>
                      </a:lnTo>
                      <a:lnTo>
                        <a:pt x="4157" y="2841"/>
                      </a:lnTo>
                      <a:lnTo>
                        <a:pt x="4165" y="2840"/>
                      </a:lnTo>
                      <a:lnTo>
                        <a:pt x="4180" y="2842"/>
                      </a:lnTo>
                      <a:lnTo>
                        <a:pt x="4178" y="2862"/>
                      </a:lnTo>
                      <a:lnTo>
                        <a:pt x="4180" y="2870"/>
                      </a:lnTo>
                      <a:lnTo>
                        <a:pt x="4184" y="2879"/>
                      </a:lnTo>
                      <a:lnTo>
                        <a:pt x="4188" y="2889"/>
                      </a:lnTo>
                      <a:lnTo>
                        <a:pt x="4193" y="2896"/>
                      </a:lnTo>
                      <a:lnTo>
                        <a:pt x="4199" y="2902"/>
                      </a:lnTo>
                      <a:lnTo>
                        <a:pt x="4198" y="2906"/>
                      </a:lnTo>
                      <a:lnTo>
                        <a:pt x="4215" y="2907"/>
                      </a:lnTo>
                      <a:lnTo>
                        <a:pt x="4236" y="2917"/>
                      </a:lnTo>
                      <a:lnTo>
                        <a:pt x="4240" y="2921"/>
                      </a:lnTo>
                      <a:lnTo>
                        <a:pt x="4231" y="2926"/>
                      </a:lnTo>
                      <a:lnTo>
                        <a:pt x="4230" y="2932"/>
                      </a:lnTo>
                      <a:lnTo>
                        <a:pt x="4239" y="2936"/>
                      </a:lnTo>
                      <a:lnTo>
                        <a:pt x="4250" y="2937"/>
                      </a:lnTo>
                      <a:lnTo>
                        <a:pt x="4266" y="2943"/>
                      </a:lnTo>
                      <a:lnTo>
                        <a:pt x="4294" y="2947"/>
                      </a:lnTo>
                      <a:lnTo>
                        <a:pt x="4297" y="2953"/>
                      </a:lnTo>
                      <a:lnTo>
                        <a:pt x="4320" y="2950"/>
                      </a:lnTo>
                      <a:lnTo>
                        <a:pt x="4339" y="2937"/>
                      </a:lnTo>
                      <a:lnTo>
                        <a:pt x="4344" y="2947"/>
                      </a:lnTo>
                      <a:lnTo>
                        <a:pt x="4342" y="2955"/>
                      </a:lnTo>
                      <a:lnTo>
                        <a:pt x="4348" y="2954"/>
                      </a:lnTo>
                      <a:lnTo>
                        <a:pt x="4358" y="2955"/>
                      </a:lnTo>
                      <a:lnTo>
                        <a:pt x="4368" y="2954"/>
                      </a:lnTo>
                      <a:lnTo>
                        <a:pt x="4375" y="2963"/>
                      </a:lnTo>
                      <a:lnTo>
                        <a:pt x="4379" y="2968"/>
                      </a:lnTo>
                      <a:lnTo>
                        <a:pt x="4372" y="2971"/>
                      </a:lnTo>
                      <a:lnTo>
                        <a:pt x="4371" y="2977"/>
                      </a:lnTo>
                      <a:lnTo>
                        <a:pt x="4387" y="2979"/>
                      </a:lnTo>
                      <a:lnTo>
                        <a:pt x="4391" y="2981"/>
                      </a:lnTo>
                      <a:lnTo>
                        <a:pt x="4385" y="2986"/>
                      </a:lnTo>
                      <a:lnTo>
                        <a:pt x="4375" y="2985"/>
                      </a:lnTo>
                      <a:lnTo>
                        <a:pt x="4366" y="2991"/>
                      </a:lnTo>
                      <a:lnTo>
                        <a:pt x="4359" y="2988"/>
                      </a:lnTo>
                      <a:lnTo>
                        <a:pt x="4345" y="2997"/>
                      </a:lnTo>
                      <a:lnTo>
                        <a:pt x="4325" y="3006"/>
                      </a:lnTo>
                      <a:lnTo>
                        <a:pt x="4316" y="3012"/>
                      </a:lnTo>
                      <a:lnTo>
                        <a:pt x="4311" y="3013"/>
                      </a:lnTo>
                      <a:lnTo>
                        <a:pt x="4309" y="3018"/>
                      </a:lnTo>
                      <a:lnTo>
                        <a:pt x="4300" y="3017"/>
                      </a:lnTo>
                      <a:lnTo>
                        <a:pt x="4289" y="3025"/>
                      </a:lnTo>
                      <a:lnTo>
                        <a:pt x="4279" y="3026"/>
                      </a:lnTo>
                      <a:lnTo>
                        <a:pt x="4277" y="3024"/>
                      </a:lnTo>
                      <a:lnTo>
                        <a:pt x="4269" y="3028"/>
                      </a:lnTo>
                      <a:lnTo>
                        <a:pt x="4262" y="3033"/>
                      </a:lnTo>
                      <a:lnTo>
                        <a:pt x="4250" y="3028"/>
                      </a:lnTo>
                      <a:lnTo>
                        <a:pt x="4252" y="3041"/>
                      </a:lnTo>
                      <a:lnTo>
                        <a:pt x="4251" y="3046"/>
                      </a:lnTo>
                      <a:lnTo>
                        <a:pt x="4239" y="3046"/>
                      </a:lnTo>
                      <a:lnTo>
                        <a:pt x="4232" y="3038"/>
                      </a:lnTo>
                      <a:lnTo>
                        <a:pt x="4232" y="3033"/>
                      </a:lnTo>
                      <a:lnTo>
                        <a:pt x="4224" y="3046"/>
                      </a:lnTo>
                      <a:lnTo>
                        <a:pt x="4220" y="3038"/>
                      </a:lnTo>
                      <a:lnTo>
                        <a:pt x="4215" y="3047"/>
                      </a:lnTo>
                      <a:lnTo>
                        <a:pt x="4213" y="3061"/>
                      </a:lnTo>
                      <a:lnTo>
                        <a:pt x="4203" y="3068"/>
                      </a:lnTo>
                      <a:lnTo>
                        <a:pt x="4189" y="3085"/>
                      </a:lnTo>
                      <a:lnTo>
                        <a:pt x="4187" y="3090"/>
                      </a:lnTo>
                      <a:lnTo>
                        <a:pt x="4176" y="3095"/>
                      </a:lnTo>
                      <a:lnTo>
                        <a:pt x="4170" y="3108"/>
                      </a:lnTo>
                      <a:lnTo>
                        <a:pt x="4162" y="3104"/>
                      </a:lnTo>
                      <a:lnTo>
                        <a:pt x="4156" y="3106"/>
                      </a:lnTo>
                      <a:lnTo>
                        <a:pt x="4155" y="3117"/>
                      </a:lnTo>
                      <a:lnTo>
                        <a:pt x="4149" y="3121"/>
                      </a:lnTo>
                      <a:lnTo>
                        <a:pt x="4145" y="3121"/>
                      </a:lnTo>
                      <a:lnTo>
                        <a:pt x="4134" y="3119"/>
                      </a:lnTo>
                      <a:lnTo>
                        <a:pt x="4129" y="3105"/>
                      </a:lnTo>
                      <a:lnTo>
                        <a:pt x="4124" y="3098"/>
                      </a:lnTo>
                      <a:lnTo>
                        <a:pt x="4116" y="3098"/>
                      </a:lnTo>
                      <a:lnTo>
                        <a:pt x="4111" y="3083"/>
                      </a:lnTo>
                      <a:lnTo>
                        <a:pt x="4110" y="3068"/>
                      </a:lnTo>
                      <a:lnTo>
                        <a:pt x="4112" y="3056"/>
                      </a:lnTo>
                      <a:lnTo>
                        <a:pt x="4124" y="3038"/>
                      </a:lnTo>
                      <a:lnTo>
                        <a:pt x="4119" y="3044"/>
                      </a:lnTo>
                      <a:lnTo>
                        <a:pt x="4108" y="3050"/>
                      </a:lnTo>
                      <a:lnTo>
                        <a:pt x="4111" y="3042"/>
                      </a:lnTo>
                      <a:lnTo>
                        <a:pt x="4127" y="3030"/>
                      </a:lnTo>
                      <a:lnTo>
                        <a:pt x="4133" y="3031"/>
                      </a:lnTo>
                      <a:lnTo>
                        <a:pt x="4143" y="3026"/>
                      </a:lnTo>
                      <a:lnTo>
                        <a:pt x="4143" y="3020"/>
                      </a:lnTo>
                      <a:lnTo>
                        <a:pt x="4166" y="3004"/>
                      </a:lnTo>
                      <a:lnTo>
                        <a:pt x="4189" y="2990"/>
                      </a:lnTo>
                      <a:lnTo>
                        <a:pt x="4203" y="2982"/>
                      </a:lnTo>
                      <a:lnTo>
                        <a:pt x="4207" y="2987"/>
                      </a:lnTo>
                      <a:lnTo>
                        <a:pt x="4209" y="2995"/>
                      </a:lnTo>
                      <a:lnTo>
                        <a:pt x="4218" y="2999"/>
                      </a:lnTo>
                      <a:lnTo>
                        <a:pt x="4227" y="2988"/>
                      </a:lnTo>
                      <a:lnTo>
                        <a:pt x="4237" y="2983"/>
                      </a:lnTo>
                      <a:lnTo>
                        <a:pt x="4261" y="2980"/>
                      </a:lnTo>
                      <a:lnTo>
                        <a:pt x="4262" y="2975"/>
                      </a:lnTo>
                      <a:lnTo>
                        <a:pt x="4247" y="2974"/>
                      </a:lnTo>
                      <a:lnTo>
                        <a:pt x="4232" y="2977"/>
                      </a:lnTo>
                      <a:lnTo>
                        <a:pt x="4207" y="2972"/>
                      </a:lnTo>
                      <a:lnTo>
                        <a:pt x="4194" y="2979"/>
                      </a:lnTo>
                      <a:lnTo>
                        <a:pt x="4183" y="2980"/>
                      </a:lnTo>
                      <a:lnTo>
                        <a:pt x="4182" y="2968"/>
                      </a:lnTo>
                      <a:lnTo>
                        <a:pt x="4196" y="2958"/>
                      </a:lnTo>
                      <a:lnTo>
                        <a:pt x="4207" y="2943"/>
                      </a:lnTo>
                      <a:lnTo>
                        <a:pt x="4199" y="2943"/>
                      </a:lnTo>
                      <a:lnTo>
                        <a:pt x="4197" y="2936"/>
                      </a:lnTo>
                      <a:lnTo>
                        <a:pt x="4187" y="2953"/>
                      </a:lnTo>
                      <a:lnTo>
                        <a:pt x="4176" y="2955"/>
                      </a:lnTo>
                      <a:lnTo>
                        <a:pt x="4144" y="2980"/>
                      </a:lnTo>
                      <a:lnTo>
                        <a:pt x="4134" y="2985"/>
                      </a:lnTo>
                      <a:lnTo>
                        <a:pt x="4124" y="2986"/>
                      </a:lnTo>
                      <a:lnTo>
                        <a:pt x="4116" y="2985"/>
                      </a:lnTo>
                      <a:lnTo>
                        <a:pt x="4110" y="2991"/>
                      </a:lnTo>
                      <a:lnTo>
                        <a:pt x="4101" y="2996"/>
                      </a:lnTo>
                      <a:lnTo>
                        <a:pt x="4079" y="2999"/>
                      </a:lnTo>
                      <a:lnTo>
                        <a:pt x="4074" y="2998"/>
                      </a:lnTo>
                      <a:lnTo>
                        <a:pt x="4068" y="2995"/>
                      </a:lnTo>
                      <a:lnTo>
                        <a:pt x="4058" y="2992"/>
                      </a:lnTo>
                      <a:lnTo>
                        <a:pt x="4057" y="2996"/>
                      </a:lnTo>
                      <a:lnTo>
                        <a:pt x="4052" y="2996"/>
                      </a:lnTo>
                      <a:lnTo>
                        <a:pt x="4043" y="2995"/>
                      </a:lnTo>
                      <a:lnTo>
                        <a:pt x="4035" y="2988"/>
                      </a:lnTo>
                      <a:lnTo>
                        <a:pt x="4032" y="2983"/>
                      </a:lnTo>
                      <a:lnTo>
                        <a:pt x="4031" y="2979"/>
                      </a:lnTo>
                      <a:lnTo>
                        <a:pt x="4031" y="2963"/>
                      </a:lnTo>
                      <a:lnTo>
                        <a:pt x="4016" y="2955"/>
                      </a:lnTo>
                      <a:lnTo>
                        <a:pt x="4016" y="2899"/>
                      </a:lnTo>
                      <a:lnTo>
                        <a:pt x="4016" y="2848"/>
                      </a:lnTo>
                      <a:lnTo>
                        <a:pt x="3990" y="2823"/>
                      </a:lnTo>
                      <a:lnTo>
                        <a:pt x="3983" y="2823"/>
                      </a:lnTo>
                      <a:lnTo>
                        <a:pt x="3976" y="2834"/>
                      </a:lnTo>
                      <a:lnTo>
                        <a:pt x="3958" y="2837"/>
                      </a:lnTo>
                      <a:lnTo>
                        <a:pt x="3946" y="2832"/>
                      </a:lnTo>
                      <a:lnTo>
                        <a:pt x="3944" y="2829"/>
                      </a:lnTo>
                      <a:lnTo>
                        <a:pt x="3941" y="2823"/>
                      </a:lnTo>
                      <a:lnTo>
                        <a:pt x="3934" y="2816"/>
                      </a:lnTo>
                      <a:lnTo>
                        <a:pt x="3928" y="2815"/>
                      </a:lnTo>
                      <a:lnTo>
                        <a:pt x="3922" y="2819"/>
                      </a:lnTo>
                      <a:lnTo>
                        <a:pt x="3895" y="2864"/>
                      </a:lnTo>
                      <a:lnTo>
                        <a:pt x="3891" y="2888"/>
                      </a:lnTo>
                      <a:lnTo>
                        <a:pt x="3885" y="2900"/>
                      </a:lnTo>
                      <a:lnTo>
                        <a:pt x="3884" y="2906"/>
                      </a:lnTo>
                      <a:lnTo>
                        <a:pt x="3879" y="2915"/>
                      </a:lnTo>
                      <a:lnTo>
                        <a:pt x="3876" y="2922"/>
                      </a:lnTo>
                      <a:lnTo>
                        <a:pt x="3872" y="2958"/>
                      </a:lnTo>
                      <a:lnTo>
                        <a:pt x="3871" y="2960"/>
                      </a:lnTo>
                      <a:lnTo>
                        <a:pt x="3864" y="2965"/>
                      </a:lnTo>
                      <a:lnTo>
                        <a:pt x="3861" y="2970"/>
                      </a:lnTo>
                      <a:lnTo>
                        <a:pt x="3860" y="2975"/>
                      </a:lnTo>
                      <a:lnTo>
                        <a:pt x="3861" y="2981"/>
                      </a:lnTo>
                      <a:lnTo>
                        <a:pt x="3861" y="2983"/>
                      </a:lnTo>
                      <a:lnTo>
                        <a:pt x="3854" y="2980"/>
                      </a:lnTo>
                      <a:lnTo>
                        <a:pt x="3853" y="2981"/>
                      </a:lnTo>
                      <a:lnTo>
                        <a:pt x="3853" y="2987"/>
                      </a:lnTo>
                      <a:lnTo>
                        <a:pt x="3842" y="2983"/>
                      </a:lnTo>
                      <a:lnTo>
                        <a:pt x="3833" y="2986"/>
                      </a:lnTo>
                      <a:lnTo>
                        <a:pt x="3831" y="2988"/>
                      </a:lnTo>
                      <a:lnTo>
                        <a:pt x="3818" y="2990"/>
                      </a:lnTo>
                      <a:lnTo>
                        <a:pt x="3815" y="2993"/>
                      </a:lnTo>
                      <a:lnTo>
                        <a:pt x="3809" y="3009"/>
                      </a:lnTo>
                      <a:lnTo>
                        <a:pt x="3807" y="3009"/>
                      </a:lnTo>
                      <a:lnTo>
                        <a:pt x="3709" y="3009"/>
                      </a:lnTo>
                      <a:lnTo>
                        <a:pt x="3634" y="3009"/>
                      </a:lnTo>
                      <a:lnTo>
                        <a:pt x="3619" y="3009"/>
                      </a:lnTo>
                      <a:lnTo>
                        <a:pt x="3603" y="3024"/>
                      </a:lnTo>
                      <a:lnTo>
                        <a:pt x="3584" y="3035"/>
                      </a:lnTo>
                      <a:lnTo>
                        <a:pt x="3581" y="3040"/>
                      </a:lnTo>
                      <a:lnTo>
                        <a:pt x="3580" y="3041"/>
                      </a:lnTo>
                      <a:lnTo>
                        <a:pt x="3567" y="3056"/>
                      </a:lnTo>
                      <a:lnTo>
                        <a:pt x="3554" y="3058"/>
                      </a:lnTo>
                      <a:lnTo>
                        <a:pt x="3524" y="3072"/>
                      </a:lnTo>
                      <a:lnTo>
                        <a:pt x="3514" y="3078"/>
                      </a:lnTo>
                      <a:lnTo>
                        <a:pt x="3511" y="3071"/>
                      </a:lnTo>
                      <a:lnTo>
                        <a:pt x="3508" y="3071"/>
                      </a:lnTo>
                      <a:lnTo>
                        <a:pt x="3499" y="3072"/>
                      </a:lnTo>
                      <a:lnTo>
                        <a:pt x="3498" y="3076"/>
                      </a:lnTo>
                      <a:lnTo>
                        <a:pt x="3503" y="3076"/>
                      </a:lnTo>
                      <a:lnTo>
                        <a:pt x="3509" y="3087"/>
                      </a:lnTo>
                      <a:lnTo>
                        <a:pt x="3510" y="3092"/>
                      </a:lnTo>
                      <a:lnTo>
                        <a:pt x="3501" y="3093"/>
                      </a:lnTo>
                      <a:lnTo>
                        <a:pt x="3497" y="3089"/>
                      </a:lnTo>
                      <a:lnTo>
                        <a:pt x="3485" y="3088"/>
                      </a:lnTo>
                      <a:lnTo>
                        <a:pt x="3479" y="3085"/>
                      </a:lnTo>
                      <a:lnTo>
                        <a:pt x="3466" y="3084"/>
                      </a:lnTo>
                      <a:lnTo>
                        <a:pt x="3449" y="3085"/>
                      </a:lnTo>
                      <a:lnTo>
                        <a:pt x="3392" y="3103"/>
                      </a:lnTo>
                      <a:lnTo>
                        <a:pt x="3377" y="3114"/>
                      </a:lnTo>
                      <a:lnTo>
                        <a:pt x="3371" y="3119"/>
                      </a:lnTo>
                      <a:lnTo>
                        <a:pt x="3369" y="3125"/>
                      </a:lnTo>
                      <a:lnTo>
                        <a:pt x="3358" y="3138"/>
                      </a:lnTo>
                      <a:lnTo>
                        <a:pt x="3380" y="3146"/>
                      </a:lnTo>
                      <a:lnTo>
                        <a:pt x="3388" y="3143"/>
                      </a:lnTo>
                      <a:lnTo>
                        <a:pt x="3398" y="3142"/>
                      </a:lnTo>
                      <a:lnTo>
                        <a:pt x="3401" y="3152"/>
                      </a:lnTo>
                      <a:lnTo>
                        <a:pt x="3406" y="3159"/>
                      </a:lnTo>
                      <a:lnTo>
                        <a:pt x="3408" y="3171"/>
                      </a:lnTo>
                      <a:lnTo>
                        <a:pt x="3386" y="3168"/>
                      </a:lnTo>
                      <a:lnTo>
                        <a:pt x="3379" y="3168"/>
                      </a:lnTo>
                      <a:lnTo>
                        <a:pt x="3368" y="3169"/>
                      </a:lnTo>
                      <a:lnTo>
                        <a:pt x="3363" y="3169"/>
                      </a:lnTo>
                      <a:lnTo>
                        <a:pt x="3344" y="3173"/>
                      </a:lnTo>
                      <a:lnTo>
                        <a:pt x="3332" y="3178"/>
                      </a:lnTo>
                      <a:lnTo>
                        <a:pt x="3317" y="3191"/>
                      </a:lnTo>
                      <a:lnTo>
                        <a:pt x="3305" y="3187"/>
                      </a:lnTo>
                      <a:lnTo>
                        <a:pt x="3285" y="3184"/>
                      </a:lnTo>
                      <a:lnTo>
                        <a:pt x="3266" y="3190"/>
                      </a:lnTo>
                      <a:lnTo>
                        <a:pt x="3261" y="3194"/>
                      </a:lnTo>
                      <a:lnTo>
                        <a:pt x="3256" y="3196"/>
                      </a:lnTo>
                      <a:lnTo>
                        <a:pt x="3248" y="3211"/>
                      </a:lnTo>
                      <a:lnTo>
                        <a:pt x="3246" y="3209"/>
                      </a:lnTo>
                      <a:lnTo>
                        <a:pt x="3234" y="3214"/>
                      </a:lnTo>
                      <a:lnTo>
                        <a:pt x="3228" y="3219"/>
                      </a:lnTo>
                      <a:lnTo>
                        <a:pt x="3218" y="3227"/>
                      </a:lnTo>
                      <a:lnTo>
                        <a:pt x="3213" y="3232"/>
                      </a:lnTo>
                      <a:lnTo>
                        <a:pt x="3212" y="3236"/>
                      </a:lnTo>
                      <a:lnTo>
                        <a:pt x="3197" y="3233"/>
                      </a:lnTo>
                      <a:lnTo>
                        <a:pt x="3191" y="3235"/>
                      </a:lnTo>
                      <a:lnTo>
                        <a:pt x="3175" y="3234"/>
                      </a:lnTo>
                      <a:lnTo>
                        <a:pt x="3175" y="3223"/>
                      </a:lnTo>
                      <a:lnTo>
                        <a:pt x="3180" y="3211"/>
                      </a:lnTo>
                      <a:lnTo>
                        <a:pt x="3186" y="3206"/>
                      </a:lnTo>
                      <a:lnTo>
                        <a:pt x="3187" y="3209"/>
                      </a:lnTo>
                      <a:lnTo>
                        <a:pt x="3198" y="3212"/>
                      </a:lnTo>
                      <a:lnTo>
                        <a:pt x="3207" y="3211"/>
                      </a:lnTo>
                      <a:lnTo>
                        <a:pt x="3210" y="3208"/>
                      </a:lnTo>
                      <a:lnTo>
                        <a:pt x="3212" y="3205"/>
                      </a:lnTo>
                      <a:lnTo>
                        <a:pt x="3213" y="3201"/>
                      </a:lnTo>
                      <a:lnTo>
                        <a:pt x="3212" y="3197"/>
                      </a:lnTo>
                      <a:lnTo>
                        <a:pt x="3207" y="3195"/>
                      </a:lnTo>
                      <a:lnTo>
                        <a:pt x="3205" y="3187"/>
                      </a:lnTo>
                      <a:lnTo>
                        <a:pt x="3205" y="3187"/>
                      </a:lnTo>
                      <a:lnTo>
                        <a:pt x="3213" y="3160"/>
                      </a:lnTo>
                      <a:lnTo>
                        <a:pt x="3213" y="3153"/>
                      </a:lnTo>
                      <a:lnTo>
                        <a:pt x="3223" y="3153"/>
                      </a:lnTo>
                      <a:lnTo>
                        <a:pt x="3228" y="3148"/>
                      </a:lnTo>
                      <a:lnTo>
                        <a:pt x="3230" y="3143"/>
                      </a:lnTo>
                      <a:lnTo>
                        <a:pt x="3239" y="3142"/>
                      </a:lnTo>
                      <a:lnTo>
                        <a:pt x="3247" y="3132"/>
                      </a:lnTo>
                      <a:lnTo>
                        <a:pt x="3251" y="3116"/>
                      </a:lnTo>
                      <a:lnTo>
                        <a:pt x="3250" y="3100"/>
                      </a:lnTo>
                      <a:lnTo>
                        <a:pt x="3248" y="3084"/>
                      </a:lnTo>
                      <a:lnTo>
                        <a:pt x="3248" y="3072"/>
                      </a:lnTo>
                      <a:lnTo>
                        <a:pt x="3266" y="3044"/>
                      </a:lnTo>
                      <a:lnTo>
                        <a:pt x="3269" y="3035"/>
                      </a:lnTo>
                      <a:lnTo>
                        <a:pt x="3271" y="3028"/>
                      </a:lnTo>
                      <a:lnTo>
                        <a:pt x="3271" y="3020"/>
                      </a:lnTo>
                      <a:lnTo>
                        <a:pt x="3267" y="3008"/>
                      </a:lnTo>
                      <a:lnTo>
                        <a:pt x="3261" y="2995"/>
                      </a:lnTo>
                      <a:lnTo>
                        <a:pt x="3257" y="2993"/>
                      </a:lnTo>
                      <a:lnTo>
                        <a:pt x="3255" y="2987"/>
                      </a:lnTo>
                      <a:lnTo>
                        <a:pt x="3257" y="2986"/>
                      </a:lnTo>
                      <a:lnTo>
                        <a:pt x="3273" y="2988"/>
                      </a:lnTo>
                      <a:lnTo>
                        <a:pt x="3275" y="3002"/>
                      </a:lnTo>
                      <a:lnTo>
                        <a:pt x="3282" y="3014"/>
                      </a:lnTo>
                      <a:lnTo>
                        <a:pt x="3284" y="3015"/>
                      </a:lnTo>
                      <a:lnTo>
                        <a:pt x="3286" y="3012"/>
                      </a:lnTo>
                      <a:lnTo>
                        <a:pt x="3290" y="3009"/>
                      </a:lnTo>
                      <a:lnTo>
                        <a:pt x="3288" y="3023"/>
                      </a:lnTo>
                      <a:lnTo>
                        <a:pt x="3293" y="3023"/>
                      </a:lnTo>
                      <a:lnTo>
                        <a:pt x="3294" y="3031"/>
                      </a:lnTo>
                      <a:lnTo>
                        <a:pt x="3294" y="3038"/>
                      </a:lnTo>
                      <a:lnTo>
                        <a:pt x="3302" y="3029"/>
                      </a:lnTo>
                      <a:lnTo>
                        <a:pt x="3305" y="3028"/>
                      </a:lnTo>
                      <a:lnTo>
                        <a:pt x="3310" y="3036"/>
                      </a:lnTo>
                      <a:lnTo>
                        <a:pt x="3315" y="3039"/>
                      </a:lnTo>
                      <a:lnTo>
                        <a:pt x="3327" y="3044"/>
                      </a:lnTo>
                      <a:lnTo>
                        <a:pt x="3342" y="3044"/>
                      </a:lnTo>
                      <a:lnTo>
                        <a:pt x="3345" y="3038"/>
                      </a:lnTo>
                      <a:lnTo>
                        <a:pt x="3345" y="3033"/>
                      </a:lnTo>
                      <a:lnTo>
                        <a:pt x="3341" y="3023"/>
                      </a:lnTo>
                      <a:lnTo>
                        <a:pt x="3342" y="3018"/>
                      </a:lnTo>
                      <a:lnTo>
                        <a:pt x="3344" y="3017"/>
                      </a:lnTo>
                      <a:lnTo>
                        <a:pt x="3350" y="3023"/>
                      </a:lnTo>
                      <a:lnTo>
                        <a:pt x="3359" y="3023"/>
                      </a:lnTo>
                      <a:lnTo>
                        <a:pt x="3363" y="3020"/>
                      </a:lnTo>
                      <a:lnTo>
                        <a:pt x="3363" y="3019"/>
                      </a:lnTo>
                      <a:lnTo>
                        <a:pt x="3361" y="3015"/>
                      </a:lnTo>
                      <a:lnTo>
                        <a:pt x="3360" y="3013"/>
                      </a:lnTo>
                      <a:lnTo>
                        <a:pt x="3350" y="3009"/>
                      </a:lnTo>
                      <a:lnTo>
                        <a:pt x="3343" y="2997"/>
                      </a:lnTo>
                      <a:lnTo>
                        <a:pt x="3345" y="2995"/>
                      </a:lnTo>
                      <a:lnTo>
                        <a:pt x="3343" y="2986"/>
                      </a:lnTo>
                      <a:lnTo>
                        <a:pt x="3343" y="2979"/>
                      </a:lnTo>
                      <a:lnTo>
                        <a:pt x="3337" y="2979"/>
                      </a:lnTo>
                      <a:lnTo>
                        <a:pt x="3331" y="2975"/>
                      </a:lnTo>
                      <a:lnTo>
                        <a:pt x="3326" y="2968"/>
                      </a:lnTo>
                      <a:lnTo>
                        <a:pt x="3316" y="2960"/>
                      </a:lnTo>
                      <a:lnTo>
                        <a:pt x="3311" y="2942"/>
                      </a:lnTo>
                      <a:lnTo>
                        <a:pt x="3301" y="2936"/>
                      </a:lnTo>
                      <a:lnTo>
                        <a:pt x="3291" y="2933"/>
                      </a:lnTo>
                      <a:lnTo>
                        <a:pt x="3272" y="2931"/>
                      </a:lnTo>
                      <a:lnTo>
                        <a:pt x="3259" y="2933"/>
                      </a:lnTo>
                      <a:lnTo>
                        <a:pt x="3258" y="2928"/>
                      </a:lnTo>
                      <a:lnTo>
                        <a:pt x="3258" y="2923"/>
                      </a:lnTo>
                      <a:lnTo>
                        <a:pt x="3246" y="2925"/>
                      </a:lnTo>
                      <a:lnTo>
                        <a:pt x="3231" y="2923"/>
                      </a:lnTo>
                      <a:lnTo>
                        <a:pt x="3214" y="2920"/>
                      </a:lnTo>
                      <a:lnTo>
                        <a:pt x="3209" y="2917"/>
                      </a:lnTo>
                      <a:lnTo>
                        <a:pt x="3205" y="2918"/>
                      </a:lnTo>
                      <a:lnTo>
                        <a:pt x="3198" y="2917"/>
                      </a:lnTo>
                      <a:lnTo>
                        <a:pt x="3193" y="2912"/>
                      </a:lnTo>
                      <a:lnTo>
                        <a:pt x="3181" y="2915"/>
                      </a:lnTo>
                      <a:lnTo>
                        <a:pt x="3177" y="2917"/>
                      </a:lnTo>
                      <a:lnTo>
                        <a:pt x="3171" y="2916"/>
                      </a:lnTo>
                      <a:lnTo>
                        <a:pt x="3138" y="2904"/>
                      </a:lnTo>
                      <a:lnTo>
                        <a:pt x="3126" y="2905"/>
                      </a:lnTo>
                      <a:lnTo>
                        <a:pt x="3119" y="2906"/>
                      </a:lnTo>
                      <a:lnTo>
                        <a:pt x="3119" y="2899"/>
                      </a:lnTo>
                      <a:lnTo>
                        <a:pt x="3111" y="2884"/>
                      </a:lnTo>
                      <a:lnTo>
                        <a:pt x="3108" y="2882"/>
                      </a:lnTo>
                      <a:lnTo>
                        <a:pt x="3107" y="2883"/>
                      </a:lnTo>
                      <a:lnTo>
                        <a:pt x="3106" y="2886"/>
                      </a:lnTo>
                      <a:lnTo>
                        <a:pt x="3106" y="2891"/>
                      </a:lnTo>
                      <a:lnTo>
                        <a:pt x="3099" y="2891"/>
                      </a:lnTo>
                      <a:lnTo>
                        <a:pt x="3101" y="2890"/>
                      </a:lnTo>
                      <a:lnTo>
                        <a:pt x="3101" y="2889"/>
                      </a:lnTo>
                      <a:lnTo>
                        <a:pt x="3099" y="2888"/>
                      </a:lnTo>
                      <a:lnTo>
                        <a:pt x="3096" y="2880"/>
                      </a:lnTo>
                      <a:lnTo>
                        <a:pt x="3100" y="2873"/>
                      </a:lnTo>
                      <a:lnTo>
                        <a:pt x="3097" y="2873"/>
                      </a:lnTo>
                      <a:lnTo>
                        <a:pt x="3096" y="2868"/>
                      </a:lnTo>
                      <a:lnTo>
                        <a:pt x="3102" y="2861"/>
                      </a:lnTo>
                      <a:lnTo>
                        <a:pt x="3089" y="2853"/>
                      </a:lnTo>
                      <a:lnTo>
                        <a:pt x="3085" y="2840"/>
                      </a:lnTo>
                      <a:lnTo>
                        <a:pt x="3090" y="2824"/>
                      </a:lnTo>
                      <a:lnTo>
                        <a:pt x="3075" y="2805"/>
                      </a:lnTo>
                      <a:lnTo>
                        <a:pt x="3072" y="2798"/>
                      </a:lnTo>
                      <a:lnTo>
                        <a:pt x="3074" y="2781"/>
                      </a:lnTo>
                      <a:lnTo>
                        <a:pt x="3076" y="2770"/>
                      </a:lnTo>
                      <a:lnTo>
                        <a:pt x="3053" y="2773"/>
                      </a:lnTo>
                      <a:lnTo>
                        <a:pt x="3031" y="2775"/>
                      </a:lnTo>
                      <a:lnTo>
                        <a:pt x="3020" y="2766"/>
                      </a:lnTo>
                      <a:lnTo>
                        <a:pt x="3005" y="2733"/>
                      </a:lnTo>
                      <a:lnTo>
                        <a:pt x="2999" y="2717"/>
                      </a:lnTo>
                      <a:lnTo>
                        <a:pt x="2994" y="2710"/>
                      </a:lnTo>
                      <a:lnTo>
                        <a:pt x="2986" y="2710"/>
                      </a:lnTo>
                      <a:lnTo>
                        <a:pt x="2972" y="2705"/>
                      </a:lnTo>
                      <a:lnTo>
                        <a:pt x="2957" y="2705"/>
                      </a:lnTo>
                      <a:lnTo>
                        <a:pt x="2957" y="2744"/>
                      </a:lnTo>
                      <a:lnTo>
                        <a:pt x="2938" y="2699"/>
                      </a:lnTo>
                      <a:lnTo>
                        <a:pt x="2903" y="2686"/>
                      </a:lnTo>
                      <a:lnTo>
                        <a:pt x="2898" y="2690"/>
                      </a:lnTo>
                      <a:lnTo>
                        <a:pt x="2897" y="2692"/>
                      </a:lnTo>
                      <a:lnTo>
                        <a:pt x="2898" y="2712"/>
                      </a:lnTo>
                      <a:lnTo>
                        <a:pt x="2897" y="2716"/>
                      </a:lnTo>
                      <a:lnTo>
                        <a:pt x="2888" y="2722"/>
                      </a:lnTo>
                      <a:lnTo>
                        <a:pt x="2884" y="2730"/>
                      </a:lnTo>
                      <a:lnTo>
                        <a:pt x="2880" y="2733"/>
                      </a:lnTo>
                      <a:lnTo>
                        <a:pt x="2877" y="2726"/>
                      </a:lnTo>
                      <a:lnTo>
                        <a:pt x="2882" y="2716"/>
                      </a:lnTo>
                      <a:lnTo>
                        <a:pt x="2885" y="2707"/>
                      </a:lnTo>
                      <a:lnTo>
                        <a:pt x="2884" y="2702"/>
                      </a:lnTo>
                      <a:lnTo>
                        <a:pt x="2879" y="2711"/>
                      </a:lnTo>
                      <a:lnTo>
                        <a:pt x="2869" y="2734"/>
                      </a:lnTo>
                      <a:lnTo>
                        <a:pt x="2866" y="2738"/>
                      </a:lnTo>
                      <a:lnTo>
                        <a:pt x="2860" y="2740"/>
                      </a:lnTo>
                      <a:lnTo>
                        <a:pt x="2858" y="2732"/>
                      </a:lnTo>
                      <a:lnTo>
                        <a:pt x="2859" y="2721"/>
                      </a:lnTo>
                      <a:lnTo>
                        <a:pt x="2845" y="2738"/>
                      </a:lnTo>
                      <a:lnTo>
                        <a:pt x="2839" y="2753"/>
                      </a:lnTo>
                      <a:lnTo>
                        <a:pt x="2834" y="2756"/>
                      </a:lnTo>
                      <a:lnTo>
                        <a:pt x="2833" y="2761"/>
                      </a:lnTo>
                      <a:lnTo>
                        <a:pt x="2812" y="2771"/>
                      </a:lnTo>
                      <a:lnTo>
                        <a:pt x="2807" y="2771"/>
                      </a:lnTo>
                      <a:lnTo>
                        <a:pt x="2793" y="2764"/>
                      </a:lnTo>
                      <a:lnTo>
                        <a:pt x="2767" y="2764"/>
                      </a:lnTo>
                      <a:lnTo>
                        <a:pt x="2750" y="2756"/>
                      </a:lnTo>
                      <a:lnTo>
                        <a:pt x="2741" y="2757"/>
                      </a:lnTo>
                      <a:lnTo>
                        <a:pt x="2728" y="2764"/>
                      </a:lnTo>
                      <a:lnTo>
                        <a:pt x="2721" y="2765"/>
                      </a:lnTo>
                      <a:lnTo>
                        <a:pt x="2709" y="2759"/>
                      </a:lnTo>
                      <a:lnTo>
                        <a:pt x="2702" y="2749"/>
                      </a:lnTo>
                      <a:lnTo>
                        <a:pt x="2689" y="2745"/>
                      </a:lnTo>
                      <a:lnTo>
                        <a:pt x="2682" y="2739"/>
                      </a:lnTo>
                      <a:lnTo>
                        <a:pt x="2673" y="2737"/>
                      </a:lnTo>
                      <a:lnTo>
                        <a:pt x="2669" y="2734"/>
                      </a:lnTo>
                      <a:lnTo>
                        <a:pt x="2662" y="2727"/>
                      </a:lnTo>
                      <a:lnTo>
                        <a:pt x="2654" y="2721"/>
                      </a:lnTo>
                      <a:lnTo>
                        <a:pt x="2644" y="2717"/>
                      </a:lnTo>
                      <a:lnTo>
                        <a:pt x="2618" y="2716"/>
                      </a:lnTo>
                      <a:lnTo>
                        <a:pt x="2610" y="2721"/>
                      </a:lnTo>
                      <a:lnTo>
                        <a:pt x="2599" y="2721"/>
                      </a:lnTo>
                      <a:lnTo>
                        <a:pt x="2592" y="2719"/>
                      </a:lnTo>
                      <a:lnTo>
                        <a:pt x="2592" y="2717"/>
                      </a:lnTo>
                      <a:lnTo>
                        <a:pt x="2590" y="2716"/>
                      </a:lnTo>
                      <a:lnTo>
                        <a:pt x="2576" y="2712"/>
                      </a:lnTo>
                      <a:lnTo>
                        <a:pt x="2572" y="2708"/>
                      </a:lnTo>
                      <a:lnTo>
                        <a:pt x="2562" y="2711"/>
                      </a:lnTo>
                      <a:lnTo>
                        <a:pt x="2558" y="2711"/>
                      </a:lnTo>
                      <a:lnTo>
                        <a:pt x="2557" y="2708"/>
                      </a:lnTo>
                      <a:lnTo>
                        <a:pt x="2548" y="2710"/>
                      </a:lnTo>
                      <a:lnTo>
                        <a:pt x="2540" y="2687"/>
                      </a:lnTo>
                      <a:lnTo>
                        <a:pt x="2537" y="2686"/>
                      </a:lnTo>
                      <a:lnTo>
                        <a:pt x="2526" y="2654"/>
                      </a:lnTo>
                      <a:lnTo>
                        <a:pt x="2519" y="2653"/>
                      </a:lnTo>
                      <a:lnTo>
                        <a:pt x="2514" y="2653"/>
                      </a:lnTo>
                      <a:lnTo>
                        <a:pt x="2514" y="2689"/>
                      </a:lnTo>
                      <a:lnTo>
                        <a:pt x="2455" y="2689"/>
                      </a:lnTo>
                      <a:lnTo>
                        <a:pt x="2400" y="2689"/>
                      </a:lnTo>
                      <a:lnTo>
                        <a:pt x="2388" y="2689"/>
                      </a:lnTo>
                      <a:lnTo>
                        <a:pt x="2342" y="2689"/>
                      </a:lnTo>
                      <a:lnTo>
                        <a:pt x="2294" y="2689"/>
                      </a:lnTo>
                      <a:lnTo>
                        <a:pt x="2241" y="2689"/>
                      </a:lnTo>
                      <a:lnTo>
                        <a:pt x="2191" y="2689"/>
                      </a:lnTo>
                      <a:lnTo>
                        <a:pt x="2174" y="2689"/>
                      </a:lnTo>
                      <a:lnTo>
                        <a:pt x="2027" y="2689"/>
                      </a:lnTo>
                      <a:lnTo>
                        <a:pt x="1983" y="2689"/>
                      </a:lnTo>
                      <a:lnTo>
                        <a:pt x="1929" y="2689"/>
                      </a:lnTo>
                      <a:lnTo>
                        <a:pt x="1880" y="2689"/>
                      </a:lnTo>
                      <a:lnTo>
                        <a:pt x="1833" y="2689"/>
                      </a:lnTo>
                      <a:lnTo>
                        <a:pt x="1785" y="2689"/>
                      </a:lnTo>
                      <a:lnTo>
                        <a:pt x="1731" y="2689"/>
                      </a:lnTo>
                      <a:lnTo>
                        <a:pt x="1699" y="2689"/>
                      </a:lnTo>
                      <a:lnTo>
                        <a:pt x="1650" y="2687"/>
                      </a:lnTo>
                      <a:lnTo>
                        <a:pt x="1596" y="2687"/>
                      </a:lnTo>
                      <a:lnTo>
                        <a:pt x="1546" y="2687"/>
                      </a:lnTo>
                      <a:lnTo>
                        <a:pt x="1477" y="2687"/>
                      </a:lnTo>
                      <a:lnTo>
                        <a:pt x="1368" y="2687"/>
                      </a:lnTo>
                      <a:lnTo>
                        <a:pt x="1315" y="2687"/>
                      </a:lnTo>
                      <a:lnTo>
                        <a:pt x="1262" y="2687"/>
                      </a:lnTo>
                      <a:lnTo>
                        <a:pt x="1217" y="2687"/>
                      </a:lnTo>
                      <a:lnTo>
                        <a:pt x="1167" y="2687"/>
                      </a:lnTo>
                      <a:lnTo>
                        <a:pt x="1115" y="2687"/>
                      </a:lnTo>
                      <a:lnTo>
                        <a:pt x="1064" y="2687"/>
                      </a:lnTo>
                      <a:lnTo>
                        <a:pt x="1002" y="2687"/>
                      </a:lnTo>
                      <a:lnTo>
                        <a:pt x="1000" y="2683"/>
                      </a:lnTo>
                      <a:lnTo>
                        <a:pt x="994" y="2679"/>
                      </a:lnTo>
                      <a:lnTo>
                        <a:pt x="989" y="2680"/>
                      </a:lnTo>
                      <a:lnTo>
                        <a:pt x="988" y="2678"/>
                      </a:lnTo>
                      <a:lnTo>
                        <a:pt x="989" y="2674"/>
                      </a:lnTo>
                      <a:lnTo>
                        <a:pt x="999" y="2670"/>
                      </a:lnTo>
                      <a:lnTo>
                        <a:pt x="1011" y="2671"/>
                      </a:lnTo>
                      <a:lnTo>
                        <a:pt x="1010" y="2665"/>
                      </a:lnTo>
                      <a:lnTo>
                        <a:pt x="1008" y="2665"/>
                      </a:lnTo>
                      <a:lnTo>
                        <a:pt x="1006" y="2663"/>
                      </a:lnTo>
                      <a:lnTo>
                        <a:pt x="1004" y="2662"/>
                      </a:lnTo>
                      <a:lnTo>
                        <a:pt x="992" y="2665"/>
                      </a:lnTo>
                      <a:lnTo>
                        <a:pt x="981" y="2664"/>
                      </a:lnTo>
                      <a:lnTo>
                        <a:pt x="979" y="2660"/>
                      </a:lnTo>
                      <a:lnTo>
                        <a:pt x="979" y="2659"/>
                      </a:lnTo>
                      <a:lnTo>
                        <a:pt x="977" y="2656"/>
                      </a:lnTo>
                      <a:lnTo>
                        <a:pt x="977" y="2652"/>
                      </a:lnTo>
                      <a:lnTo>
                        <a:pt x="979" y="2651"/>
                      </a:lnTo>
                      <a:lnTo>
                        <a:pt x="981" y="2626"/>
                      </a:lnTo>
                      <a:lnTo>
                        <a:pt x="976" y="2625"/>
                      </a:lnTo>
                      <a:lnTo>
                        <a:pt x="975" y="2630"/>
                      </a:lnTo>
                      <a:lnTo>
                        <a:pt x="966" y="2638"/>
                      </a:lnTo>
                      <a:lnTo>
                        <a:pt x="960" y="2649"/>
                      </a:lnTo>
                      <a:lnTo>
                        <a:pt x="955" y="2648"/>
                      </a:lnTo>
                      <a:lnTo>
                        <a:pt x="952" y="2641"/>
                      </a:lnTo>
                      <a:lnTo>
                        <a:pt x="952" y="2637"/>
                      </a:lnTo>
                      <a:lnTo>
                        <a:pt x="955" y="2626"/>
                      </a:lnTo>
                      <a:lnTo>
                        <a:pt x="949" y="2626"/>
                      </a:lnTo>
                      <a:lnTo>
                        <a:pt x="949" y="2621"/>
                      </a:lnTo>
                      <a:lnTo>
                        <a:pt x="946" y="2621"/>
                      </a:lnTo>
                      <a:lnTo>
                        <a:pt x="944" y="2616"/>
                      </a:lnTo>
                      <a:lnTo>
                        <a:pt x="944" y="2611"/>
                      </a:lnTo>
                      <a:lnTo>
                        <a:pt x="939" y="2606"/>
                      </a:lnTo>
                      <a:lnTo>
                        <a:pt x="936" y="2598"/>
                      </a:lnTo>
                      <a:lnTo>
                        <a:pt x="935" y="2600"/>
                      </a:lnTo>
                      <a:lnTo>
                        <a:pt x="938" y="2609"/>
                      </a:lnTo>
                      <a:lnTo>
                        <a:pt x="936" y="2614"/>
                      </a:lnTo>
                      <a:lnTo>
                        <a:pt x="930" y="2605"/>
                      </a:lnTo>
                      <a:lnTo>
                        <a:pt x="927" y="2615"/>
                      </a:lnTo>
                      <a:lnTo>
                        <a:pt x="923" y="2617"/>
                      </a:lnTo>
                      <a:lnTo>
                        <a:pt x="911" y="2617"/>
                      </a:lnTo>
                      <a:lnTo>
                        <a:pt x="902" y="2610"/>
                      </a:lnTo>
                      <a:lnTo>
                        <a:pt x="898" y="2605"/>
                      </a:lnTo>
                      <a:lnTo>
                        <a:pt x="892" y="2599"/>
                      </a:lnTo>
                      <a:lnTo>
                        <a:pt x="891" y="2594"/>
                      </a:lnTo>
                      <a:lnTo>
                        <a:pt x="898" y="2588"/>
                      </a:lnTo>
                      <a:lnTo>
                        <a:pt x="900" y="2584"/>
                      </a:lnTo>
                      <a:lnTo>
                        <a:pt x="900" y="2578"/>
                      </a:lnTo>
                      <a:lnTo>
                        <a:pt x="897" y="2573"/>
                      </a:lnTo>
                      <a:lnTo>
                        <a:pt x="900" y="2565"/>
                      </a:lnTo>
                      <a:lnTo>
                        <a:pt x="896" y="2563"/>
                      </a:lnTo>
                      <a:lnTo>
                        <a:pt x="890" y="2568"/>
                      </a:lnTo>
                      <a:lnTo>
                        <a:pt x="884" y="2570"/>
                      </a:lnTo>
                      <a:lnTo>
                        <a:pt x="880" y="2565"/>
                      </a:lnTo>
                      <a:lnTo>
                        <a:pt x="878" y="2555"/>
                      </a:lnTo>
                      <a:lnTo>
                        <a:pt x="875" y="2555"/>
                      </a:lnTo>
                      <a:lnTo>
                        <a:pt x="864" y="2561"/>
                      </a:lnTo>
                      <a:lnTo>
                        <a:pt x="853" y="2557"/>
                      </a:lnTo>
                      <a:lnTo>
                        <a:pt x="849" y="2560"/>
                      </a:lnTo>
                      <a:lnTo>
                        <a:pt x="842" y="2554"/>
                      </a:lnTo>
                      <a:lnTo>
                        <a:pt x="841" y="2558"/>
                      </a:lnTo>
                      <a:lnTo>
                        <a:pt x="837" y="2561"/>
                      </a:lnTo>
                      <a:lnTo>
                        <a:pt x="833" y="2557"/>
                      </a:lnTo>
                      <a:lnTo>
                        <a:pt x="803" y="2556"/>
                      </a:lnTo>
                      <a:lnTo>
                        <a:pt x="800" y="2552"/>
                      </a:lnTo>
                      <a:lnTo>
                        <a:pt x="826" y="2545"/>
                      </a:lnTo>
                      <a:lnTo>
                        <a:pt x="828" y="2541"/>
                      </a:lnTo>
                      <a:lnTo>
                        <a:pt x="816" y="2541"/>
                      </a:lnTo>
                      <a:lnTo>
                        <a:pt x="819" y="2531"/>
                      </a:lnTo>
                      <a:lnTo>
                        <a:pt x="809" y="2528"/>
                      </a:lnTo>
                      <a:lnTo>
                        <a:pt x="803" y="2527"/>
                      </a:lnTo>
                      <a:lnTo>
                        <a:pt x="803" y="2525"/>
                      </a:lnTo>
                      <a:lnTo>
                        <a:pt x="810" y="2525"/>
                      </a:lnTo>
                      <a:lnTo>
                        <a:pt x="815" y="2523"/>
                      </a:lnTo>
                      <a:lnTo>
                        <a:pt x="810" y="2517"/>
                      </a:lnTo>
                      <a:lnTo>
                        <a:pt x="794" y="2514"/>
                      </a:lnTo>
                      <a:lnTo>
                        <a:pt x="787" y="2522"/>
                      </a:lnTo>
                      <a:lnTo>
                        <a:pt x="783" y="2518"/>
                      </a:lnTo>
                      <a:lnTo>
                        <a:pt x="766" y="2517"/>
                      </a:lnTo>
                      <a:lnTo>
                        <a:pt x="764" y="2520"/>
                      </a:lnTo>
                      <a:lnTo>
                        <a:pt x="767" y="2524"/>
                      </a:lnTo>
                      <a:lnTo>
                        <a:pt x="762" y="2525"/>
                      </a:lnTo>
                      <a:lnTo>
                        <a:pt x="740" y="2514"/>
                      </a:lnTo>
                      <a:lnTo>
                        <a:pt x="731" y="2504"/>
                      </a:lnTo>
                      <a:lnTo>
                        <a:pt x="729" y="2498"/>
                      </a:lnTo>
                      <a:lnTo>
                        <a:pt x="729" y="2492"/>
                      </a:lnTo>
                      <a:lnTo>
                        <a:pt x="735" y="2490"/>
                      </a:lnTo>
                      <a:lnTo>
                        <a:pt x="741" y="2490"/>
                      </a:lnTo>
                      <a:lnTo>
                        <a:pt x="747" y="2487"/>
                      </a:lnTo>
                      <a:lnTo>
                        <a:pt x="745" y="2484"/>
                      </a:lnTo>
                      <a:lnTo>
                        <a:pt x="740" y="2481"/>
                      </a:lnTo>
                      <a:lnTo>
                        <a:pt x="729" y="2484"/>
                      </a:lnTo>
                      <a:lnTo>
                        <a:pt x="730" y="2479"/>
                      </a:lnTo>
                      <a:lnTo>
                        <a:pt x="741" y="2474"/>
                      </a:lnTo>
                      <a:lnTo>
                        <a:pt x="752" y="2475"/>
                      </a:lnTo>
                      <a:lnTo>
                        <a:pt x="756" y="2472"/>
                      </a:lnTo>
                      <a:lnTo>
                        <a:pt x="745" y="2469"/>
                      </a:lnTo>
                      <a:lnTo>
                        <a:pt x="742" y="2465"/>
                      </a:lnTo>
                      <a:lnTo>
                        <a:pt x="750" y="2457"/>
                      </a:lnTo>
                      <a:lnTo>
                        <a:pt x="742" y="2448"/>
                      </a:lnTo>
                      <a:lnTo>
                        <a:pt x="734" y="2461"/>
                      </a:lnTo>
                      <a:lnTo>
                        <a:pt x="728" y="2463"/>
                      </a:lnTo>
                      <a:lnTo>
                        <a:pt x="725" y="2461"/>
                      </a:lnTo>
                      <a:lnTo>
                        <a:pt x="723" y="2454"/>
                      </a:lnTo>
                      <a:lnTo>
                        <a:pt x="723" y="2443"/>
                      </a:lnTo>
                      <a:lnTo>
                        <a:pt x="725" y="2430"/>
                      </a:lnTo>
                      <a:lnTo>
                        <a:pt x="723" y="2428"/>
                      </a:lnTo>
                      <a:lnTo>
                        <a:pt x="722" y="2425"/>
                      </a:lnTo>
                      <a:lnTo>
                        <a:pt x="722" y="2420"/>
                      </a:lnTo>
                      <a:lnTo>
                        <a:pt x="724" y="2409"/>
                      </a:lnTo>
                      <a:lnTo>
                        <a:pt x="723" y="2402"/>
                      </a:lnTo>
                      <a:lnTo>
                        <a:pt x="719" y="2400"/>
                      </a:lnTo>
                      <a:lnTo>
                        <a:pt x="719" y="2393"/>
                      </a:lnTo>
                      <a:lnTo>
                        <a:pt x="718" y="2388"/>
                      </a:lnTo>
                      <a:lnTo>
                        <a:pt x="707" y="2394"/>
                      </a:lnTo>
                      <a:lnTo>
                        <a:pt x="698" y="2395"/>
                      </a:lnTo>
                      <a:lnTo>
                        <a:pt x="699" y="2390"/>
                      </a:lnTo>
                      <a:lnTo>
                        <a:pt x="702" y="2388"/>
                      </a:lnTo>
                      <a:lnTo>
                        <a:pt x="702" y="2383"/>
                      </a:lnTo>
                      <a:lnTo>
                        <a:pt x="699" y="2378"/>
                      </a:lnTo>
                      <a:lnTo>
                        <a:pt x="693" y="2378"/>
                      </a:lnTo>
                      <a:lnTo>
                        <a:pt x="683" y="2382"/>
                      </a:lnTo>
                      <a:lnTo>
                        <a:pt x="674" y="2380"/>
                      </a:lnTo>
                      <a:lnTo>
                        <a:pt x="671" y="2377"/>
                      </a:lnTo>
                      <a:lnTo>
                        <a:pt x="669" y="2363"/>
                      </a:lnTo>
                      <a:lnTo>
                        <a:pt x="663" y="2361"/>
                      </a:lnTo>
                      <a:lnTo>
                        <a:pt x="656" y="2350"/>
                      </a:lnTo>
                      <a:lnTo>
                        <a:pt x="655" y="2345"/>
                      </a:lnTo>
                      <a:lnTo>
                        <a:pt x="651" y="2337"/>
                      </a:lnTo>
                      <a:lnTo>
                        <a:pt x="654" y="2326"/>
                      </a:lnTo>
                      <a:lnTo>
                        <a:pt x="658" y="2321"/>
                      </a:lnTo>
                      <a:lnTo>
                        <a:pt x="658" y="2308"/>
                      </a:lnTo>
                      <a:lnTo>
                        <a:pt x="658" y="2298"/>
                      </a:lnTo>
                      <a:lnTo>
                        <a:pt x="656" y="2296"/>
                      </a:lnTo>
                      <a:lnTo>
                        <a:pt x="653" y="2292"/>
                      </a:lnTo>
                      <a:lnTo>
                        <a:pt x="647" y="2297"/>
                      </a:lnTo>
                      <a:lnTo>
                        <a:pt x="645" y="2299"/>
                      </a:lnTo>
                      <a:lnTo>
                        <a:pt x="643" y="2298"/>
                      </a:lnTo>
                      <a:lnTo>
                        <a:pt x="642" y="2296"/>
                      </a:lnTo>
                      <a:lnTo>
                        <a:pt x="640" y="2296"/>
                      </a:lnTo>
                      <a:lnTo>
                        <a:pt x="624" y="2278"/>
                      </a:lnTo>
                      <a:lnTo>
                        <a:pt x="621" y="2270"/>
                      </a:lnTo>
                      <a:lnTo>
                        <a:pt x="616" y="2264"/>
                      </a:lnTo>
                      <a:lnTo>
                        <a:pt x="600" y="2250"/>
                      </a:lnTo>
                      <a:lnTo>
                        <a:pt x="599" y="2246"/>
                      </a:lnTo>
                      <a:lnTo>
                        <a:pt x="600" y="2238"/>
                      </a:lnTo>
                      <a:lnTo>
                        <a:pt x="605" y="2233"/>
                      </a:lnTo>
                      <a:lnTo>
                        <a:pt x="610" y="2231"/>
                      </a:lnTo>
                      <a:lnTo>
                        <a:pt x="608" y="2226"/>
                      </a:lnTo>
                      <a:lnTo>
                        <a:pt x="595" y="2227"/>
                      </a:lnTo>
                      <a:lnTo>
                        <a:pt x="590" y="2224"/>
                      </a:lnTo>
                      <a:lnTo>
                        <a:pt x="583" y="2211"/>
                      </a:lnTo>
                      <a:lnTo>
                        <a:pt x="580" y="2208"/>
                      </a:lnTo>
                      <a:lnTo>
                        <a:pt x="580" y="2195"/>
                      </a:lnTo>
                      <a:lnTo>
                        <a:pt x="584" y="2189"/>
                      </a:lnTo>
                      <a:lnTo>
                        <a:pt x="586" y="2181"/>
                      </a:lnTo>
                      <a:lnTo>
                        <a:pt x="591" y="2179"/>
                      </a:lnTo>
                      <a:lnTo>
                        <a:pt x="599" y="2185"/>
                      </a:lnTo>
                      <a:lnTo>
                        <a:pt x="600" y="2181"/>
                      </a:lnTo>
                      <a:lnTo>
                        <a:pt x="596" y="2175"/>
                      </a:lnTo>
                      <a:lnTo>
                        <a:pt x="596" y="2170"/>
                      </a:lnTo>
                      <a:lnTo>
                        <a:pt x="599" y="2161"/>
                      </a:lnTo>
                      <a:lnTo>
                        <a:pt x="604" y="2157"/>
                      </a:lnTo>
                      <a:lnTo>
                        <a:pt x="604" y="2153"/>
                      </a:lnTo>
                      <a:lnTo>
                        <a:pt x="601" y="2147"/>
                      </a:lnTo>
                      <a:lnTo>
                        <a:pt x="599" y="2147"/>
                      </a:lnTo>
                      <a:lnTo>
                        <a:pt x="600" y="2140"/>
                      </a:lnTo>
                      <a:lnTo>
                        <a:pt x="602" y="2136"/>
                      </a:lnTo>
                      <a:lnTo>
                        <a:pt x="605" y="2130"/>
                      </a:lnTo>
                      <a:lnTo>
                        <a:pt x="605" y="2125"/>
                      </a:lnTo>
                      <a:lnTo>
                        <a:pt x="600" y="2109"/>
                      </a:lnTo>
                      <a:lnTo>
                        <a:pt x="600" y="2082"/>
                      </a:lnTo>
                      <a:lnTo>
                        <a:pt x="602" y="2067"/>
                      </a:lnTo>
                      <a:lnTo>
                        <a:pt x="605" y="2062"/>
                      </a:lnTo>
                      <a:lnTo>
                        <a:pt x="605" y="2060"/>
                      </a:lnTo>
                      <a:lnTo>
                        <a:pt x="601" y="2054"/>
                      </a:lnTo>
                      <a:lnTo>
                        <a:pt x="599" y="2050"/>
                      </a:lnTo>
                      <a:lnTo>
                        <a:pt x="580" y="2045"/>
                      </a:lnTo>
                      <a:lnTo>
                        <a:pt x="575" y="2039"/>
                      </a:lnTo>
                      <a:lnTo>
                        <a:pt x="550" y="2018"/>
                      </a:lnTo>
                      <a:lnTo>
                        <a:pt x="514" y="2008"/>
                      </a:lnTo>
                      <a:lnTo>
                        <a:pt x="502" y="2001"/>
                      </a:lnTo>
                      <a:lnTo>
                        <a:pt x="497" y="1995"/>
                      </a:lnTo>
                      <a:lnTo>
                        <a:pt x="492" y="1986"/>
                      </a:lnTo>
                      <a:lnTo>
                        <a:pt x="487" y="1969"/>
                      </a:lnTo>
                      <a:lnTo>
                        <a:pt x="487" y="1965"/>
                      </a:lnTo>
                      <a:lnTo>
                        <a:pt x="483" y="1958"/>
                      </a:lnTo>
                      <a:lnTo>
                        <a:pt x="473" y="1949"/>
                      </a:lnTo>
                      <a:lnTo>
                        <a:pt x="472" y="1944"/>
                      </a:lnTo>
                      <a:lnTo>
                        <a:pt x="475" y="1939"/>
                      </a:lnTo>
                      <a:lnTo>
                        <a:pt x="475" y="1936"/>
                      </a:lnTo>
                      <a:lnTo>
                        <a:pt x="471" y="1928"/>
                      </a:lnTo>
                      <a:lnTo>
                        <a:pt x="457" y="1911"/>
                      </a:lnTo>
                      <a:lnTo>
                        <a:pt x="452" y="1893"/>
                      </a:lnTo>
                      <a:lnTo>
                        <a:pt x="449" y="1893"/>
                      </a:lnTo>
                      <a:lnTo>
                        <a:pt x="448" y="1890"/>
                      </a:lnTo>
                      <a:lnTo>
                        <a:pt x="441" y="1872"/>
                      </a:lnTo>
                      <a:lnTo>
                        <a:pt x="413" y="1826"/>
                      </a:lnTo>
                      <a:lnTo>
                        <a:pt x="402" y="1807"/>
                      </a:lnTo>
                      <a:lnTo>
                        <a:pt x="395" y="1786"/>
                      </a:lnTo>
                      <a:lnTo>
                        <a:pt x="384" y="1775"/>
                      </a:lnTo>
                      <a:lnTo>
                        <a:pt x="363" y="1766"/>
                      </a:lnTo>
                      <a:lnTo>
                        <a:pt x="359" y="1759"/>
                      </a:lnTo>
                      <a:lnTo>
                        <a:pt x="359" y="1756"/>
                      </a:lnTo>
                      <a:lnTo>
                        <a:pt x="355" y="1740"/>
                      </a:lnTo>
                      <a:lnTo>
                        <a:pt x="343" y="1729"/>
                      </a:lnTo>
                      <a:lnTo>
                        <a:pt x="341" y="1721"/>
                      </a:lnTo>
                      <a:lnTo>
                        <a:pt x="332" y="1707"/>
                      </a:lnTo>
                      <a:lnTo>
                        <a:pt x="328" y="1695"/>
                      </a:lnTo>
                      <a:lnTo>
                        <a:pt x="323" y="1695"/>
                      </a:lnTo>
                      <a:lnTo>
                        <a:pt x="320" y="1691"/>
                      </a:lnTo>
                      <a:lnTo>
                        <a:pt x="311" y="1673"/>
                      </a:lnTo>
                      <a:lnTo>
                        <a:pt x="305" y="1667"/>
                      </a:lnTo>
                      <a:lnTo>
                        <a:pt x="300" y="1666"/>
                      </a:lnTo>
                      <a:lnTo>
                        <a:pt x="278" y="1683"/>
                      </a:lnTo>
                      <a:lnTo>
                        <a:pt x="257" y="1689"/>
                      </a:lnTo>
                      <a:lnTo>
                        <a:pt x="252" y="1695"/>
                      </a:lnTo>
                      <a:lnTo>
                        <a:pt x="251" y="1707"/>
                      </a:lnTo>
                      <a:lnTo>
                        <a:pt x="249" y="1710"/>
                      </a:lnTo>
                      <a:lnTo>
                        <a:pt x="242" y="1713"/>
                      </a:lnTo>
                      <a:lnTo>
                        <a:pt x="240" y="1717"/>
                      </a:lnTo>
                      <a:lnTo>
                        <a:pt x="240" y="1726"/>
                      </a:lnTo>
                      <a:lnTo>
                        <a:pt x="236" y="1734"/>
                      </a:lnTo>
                      <a:lnTo>
                        <a:pt x="220" y="1739"/>
                      </a:lnTo>
                      <a:lnTo>
                        <a:pt x="204" y="1753"/>
                      </a:lnTo>
                      <a:lnTo>
                        <a:pt x="191" y="1758"/>
                      </a:lnTo>
                      <a:lnTo>
                        <a:pt x="188" y="1756"/>
                      </a:lnTo>
                      <a:lnTo>
                        <a:pt x="188" y="1753"/>
                      </a:lnTo>
                      <a:lnTo>
                        <a:pt x="185" y="1747"/>
                      </a:lnTo>
                      <a:lnTo>
                        <a:pt x="175" y="1723"/>
                      </a:lnTo>
                      <a:lnTo>
                        <a:pt x="159" y="1710"/>
                      </a:lnTo>
                      <a:lnTo>
                        <a:pt x="176" y="1695"/>
                      </a:lnTo>
                      <a:lnTo>
                        <a:pt x="174" y="1691"/>
                      </a:lnTo>
                      <a:lnTo>
                        <a:pt x="158" y="1681"/>
                      </a:lnTo>
                      <a:lnTo>
                        <a:pt x="169" y="1693"/>
                      </a:lnTo>
                      <a:lnTo>
                        <a:pt x="166" y="1697"/>
                      </a:lnTo>
                      <a:lnTo>
                        <a:pt x="155" y="1695"/>
                      </a:lnTo>
                      <a:lnTo>
                        <a:pt x="152" y="1702"/>
                      </a:lnTo>
                      <a:lnTo>
                        <a:pt x="149" y="1699"/>
                      </a:lnTo>
                      <a:lnTo>
                        <a:pt x="122" y="1664"/>
                      </a:lnTo>
                      <a:lnTo>
                        <a:pt x="117" y="1653"/>
                      </a:lnTo>
                      <a:lnTo>
                        <a:pt x="104" y="1642"/>
                      </a:lnTo>
                      <a:lnTo>
                        <a:pt x="97" y="1636"/>
                      </a:lnTo>
                      <a:lnTo>
                        <a:pt x="101" y="1636"/>
                      </a:lnTo>
                      <a:lnTo>
                        <a:pt x="101" y="1630"/>
                      </a:lnTo>
                      <a:lnTo>
                        <a:pt x="101" y="1608"/>
                      </a:lnTo>
                      <a:lnTo>
                        <a:pt x="68" y="1609"/>
                      </a:lnTo>
                      <a:lnTo>
                        <a:pt x="56" y="1624"/>
                      </a:lnTo>
                      <a:lnTo>
                        <a:pt x="50" y="1621"/>
                      </a:lnTo>
                      <a:lnTo>
                        <a:pt x="35" y="1610"/>
                      </a:lnTo>
                      <a:lnTo>
                        <a:pt x="20" y="1621"/>
                      </a:lnTo>
                      <a:lnTo>
                        <a:pt x="0" y="1609"/>
                      </a:lnTo>
                      <a:lnTo>
                        <a:pt x="0" y="1573"/>
                      </a:lnTo>
                      <a:lnTo>
                        <a:pt x="0" y="1463"/>
                      </a:lnTo>
                      <a:lnTo>
                        <a:pt x="0" y="1356"/>
                      </a:lnTo>
                      <a:lnTo>
                        <a:pt x="0" y="1255"/>
                      </a:lnTo>
                      <a:lnTo>
                        <a:pt x="0" y="1146"/>
                      </a:lnTo>
                      <a:lnTo>
                        <a:pt x="0" y="1022"/>
                      </a:lnTo>
                      <a:lnTo>
                        <a:pt x="0" y="900"/>
                      </a:lnTo>
                      <a:lnTo>
                        <a:pt x="0" y="785"/>
                      </a:lnTo>
                      <a:lnTo>
                        <a:pt x="0" y="660"/>
                      </a:lnTo>
                      <a:lnTo>
                        <a:pt x="0" y="516"/>
                      </a:lnTo>
                      <a:lnTo>
                        <a:pt x="0" y="373"/>
                      </a:lnTo>
                      <a:lnTo>
                        <a:pt x="2" y="376"/>
                      </a:lnTo>
                      <a:lnTo>
                        <a:pt x="11" y="381"/>
                      </a:lnTo>
                      <a:lnTo>
                        <a:pt x="21" y="384"/>
                      </a:lnTo>
                      <a:lnTo>
                        <a:pt x="62" y="383"/>
                      </a:lnTo>
                      <a:lnTo>
                        <a:pt x="70" y="386"/>
                      </a:lnTo>
                      <a:lnTo>
                        <a:pt x="74" y="393"/>
                      </a:lnTo>
                      <a:lnTo>
                        <a:pt x="91" y="394"/>
                      </a:lnTo>
                      <a:lnTo>
                        <a:pt x="110" y="413"/>
                      </a:lnTo>
                      <a:lnTo>
                        <a:pt x="132" y="447"/>
                      </a:lnTo>
                      <a:lnTo>
                        <a:pt x="139" y="447"/>
                      </a:lnTo>
                      <a:lnTo>
                        <a:pt x="143" y="451"/>
                      </a:lnTo>
                      <a:lnTo>
                        <a:pt x="145" y="445"/>
                      </a:lnTo>
                      <a:lnTo>
                        <a:pt x="149" y="454"/>
                      </a:lnTo>
                      <a:lnTo>
                        <a:pt x="159" y="465"/>
                      </a:lnTo>
                      <a:lnTo>
                        <a:pt x="170" y="475"/>
                      </a:lnTo>
                      <a:lnTo>
                        <a:pt x="179" y="480"/>
                      </a:lnTo>
                      <a:lnTo>
                        <a:pt x="191" y="492"/>
                      </a:lnTo>
                      <a:lnTo>
                        <a:pt x="198" y="491"/>
                      </a:lnTo>
                      <a:lnTo>
                        <a:pt x="214" y="495"/>
                      </a:lnTo>
                      <a:lnTo>
                        <a:pt x="228" y="502"/>
                      </a:lnTo>
                      <a:lnTo>
                        <a:pt x="235" y="504"/>
                      </a:lnTo>
                      <a:lnTo>
                        <a:pt x="241" y="501"/>
                      </a:lnTo>
                      <a:lnTo>
                        <a:pt x="246" y="505"/>
                      </a:lnTo>
                      <a:lnTo>
                        <a:pt x="246" y="500"/>
                      </a:lnTo>
                      <a:lnTo>
                        <a:pt x="244" y="492"/>
                      </a:lnTo>
                      <a:lnTo>
                        <a:pt x="255" y="497"/>
                      </a:lnTo>
                      <a:lnTo>
                        <a:pt x="265" y="501"/>
                      </a:lnTo>
                      <a:lnTo>
                        <a:pt x="269" y="506"/>
                      </a:lnTo>
                      <a:lnTo>
                        <a:pt x="277" y="507"/>
                      </a:lnTo>
                      <a:lnTo>
                        <a:pt x="288" y="516"/>
                      </a:lnTo>
                      <a:lnTo>
                        <a:pt x="309" y="537"/>
                      </a:lnTo>
                      <a:lnTo>
                        <a:pt x="316" y="535"/>
                      </a:lnTo>
                      <a:lnTo>
                        <a:pt x="321" y="537"/>
                      </a:lnTo>
                      <a:lnTo>
                        <a:pt x="319" y="529"/>
                      </a:lnTo>
                      <a:lnTo>
                        <a:pt x="308" y="517"/>
                      </a:lnTo>
                      <a:lnTo>
                        <a:pt x="304" y="506"/>
                      </a:lnTo>
                      <a:lnTo>
                        <a:pt x="300" y="501"/>
                      </a:lnTo>
                      <a:lnTo>
                        <a:pt x="306" y="499"/>
                      </a:lnTo>
                      <a:lnTo>
                        <a:pt x="322" y="505"/>
                      </a:lnTo>
                      <a:lnTo>
                        <a:pt x="331" y="502"/>
                      </a:lnTo>
                      <a:lnTo>
                        <a:pt x="341" y="505"/>
                      </a:lnTo>
                      <a:lnTo>
                        <a:pt x="347" y="510"/>
                      </a:lnTo>
                      <a:lnTo>
                        <a:pt x="349" y="524"/>
                      </a:lnTo>
                      <a:lnTo>
                        <a:pt x="354" y="532"/>
                      </a:lnTo>
                      <a:lnTo>
                        <a:pt x="370" y="545"/>
                      </a:lnTo>
                      <a:lnTo>
                        <a:pt x="373" y="553"/>
                      </a:lnTo>
                      <a:lnTo>
                        <a:pt x="376" y="542"/>
                      </a:lnTo>
                      <a:lnTo>
                        <a:pt x="375" y="527"/>
                      </a:lnTo>
                      <a:lnTo>
                        <a:pt x="370" y="522"/>
                      </a:lnTo>
                      <a:lnTo>
                        <a:pt x="353" y="490"/>
                      </a:lnTo>
                      <a:lnTo>
                        <a:pt x="349" y="480"/>
                      </a:lnTo>
                      <a:lnTo>
                        <a:pt x="349" y="475"/>
                      </a:lnTo>
                      <a:lnTo>
                        <a:pt x="360" y="468"/>
                      </a:lnTo>
                      <a:lnTo>
                        <a:pt x="369" y="456"/>
                      </a:lnTo>
                      <a:lnTo>
                        <a:pt x="385" y="445"/>
                      </a:lnTo>
                      <a:lnTo>
                        <a:pt x="391" y="435"/>
                      </a:lnTo>
                      <a:lnTo>
                        <a:pt x="396" y="435"/>
                      </a:lnTo>
                      <a:lnTo>
                        <a:pt x="400" y="429"/>
                      </a:lnTo>
                      <a:lnTo>
                        <a:pt x="423" y="425"/>
                      </a:lnTo>
                      <a:lnTo>
                        <a:pt x="430" y="420"/>
                      </a:lnTo>
                      <a:lnTo>
                        <a:pt x="439" y="411"/>
                      </a:lnTo>
                      <a:lnTo>
                        <a:pt x="440" y="391"/>
                      </a:lnTo>
                      <a:lnTo>
                        <a:pt x="448" y="384"/>
                      </a:lnTo>
                      <a:lnTo>
                        <a:pt x="450" y="387"/>
                      </a:lnTo>
                      <a:lnTo>
                        <a:pt x="455" y="387"/>
                      </a:lnTo>
                      <a:lnTo>
                        <a:pt x="457" y="378"/>
                      </a:lnTo>
                      <a:lnTo>
                        <a:pt x="464" y="371"/>
                      </a:lnTo>
                      <a:lnTo>
                        <a:pt x="468" y="371"/>
                      </a:lnTo>
                      <a:lnTo>
                        <a:pt x="470" y="376"/>
                      </a:lnTo>
                      <a:lnTo>
                        <a:pt x="484" y="376"/>
                      </a:lnTo>
                      <a:lnTo>
                        <a:pt x="491" y="370"/>
                      </a:lnTo>
                      <a:lnTo>
                        <a:pt x="492" y="365"/>
                      </a:lnTo>
                      <a:lnTo>
                        <a:pt x="500" y="362"/>
                      </a:lnTo>
                      <a:lnTo>
                        <a:pt x="521" y="348"/>
                      </a:lnTo>
                      <a:lnTo>
                        <a:pt x="524" y="336"/>
                      </a:lnTo>
                      <a:lnTo>
                        <a:pt x="542" y="344"/>
                      </a:lnTo>
                      <a:lnTo>
                        <a:pt x="550" y="334"/>
                      </a:lnTo>
                      <a:lnTo>
                        <a:pt x="551" y="324"/>
                      </a:lnTo>
                      <a:lnTo>
                        <a:pt x="554" y="316"/>
                      </a:lnTo>
                      <a:lnTo>
                        <a:pt x="568" y="309"/>
                      </a:lnTo>
                      <a:lnTo>
                        <a:pt x="574" y="303"/>
                      </a:lnTo>
                      <a:lnTo>
                        <a:pt x="585" y="312"/>
                      </a:lnTo>
                      <a:lnTo>
                        <a:pt x="593" y="312"/>
                      </a:lnTo>
                      <a:lnTo>
                        <a:pt x="597" y="317"/>
                      </a:lnTo>
                      <a:lnTo>
                        <a:pt x="606" y="313"/>
                      </a:lnTo>
                      <a:lnTo>
                        <a:pt x="612" y="302"/>
                      </a:lnTo>
                      <a:lnTo>
                        <a:pt x="613" y="295"/>
                      </a:lnTo>
                      <a:lnTo>
                        <a:pt x="621" y="290"/>
                      </a:lnTo>
                      <a:lnTo>
                        <a:pt x="623" y="297"/>
                      </a:lnTo>
                      <a:lnTo>
                        <a:pt x="629" y="305"/>
                      </a:lnTo>
                      <a:lnTo>
                        <a:pt x="633" y="318"/>
                      </a:lnTo>
                      <a:lnTo>
                        <a:pt x="629" y="321"/>
                      </a:lnTo>
                      <a:lnTo>
                        <a:pt x="622" y="332"/>
                      </a:lnTo>
                      <a:lnTo>
                        <a:pt x="583" y="360"/>
                      </a:lnTo>
                      <a:lnTo>
                        <a:pt x="574" y="372"/>
                      </a:lnTo>
                      <a:lnTo>
                        <a:pt x="564" y="378"/>
                      </a:lnTo>
                      <a:lnTo>
                        <a:pt x="548" y="398"/>
                      </a:lnTo>
                      <a:lnTo>
                        <a:pt x="534" y="392"/>
                      </a:lnTo>
                      <a:lnTo>
                        <a:pt x="499" y="404"/>
                      </a:lnTo>
                      <a:lnTo>
                        <a:pt x="488" y="414"/>
                      </a:lnTo>
                      <a:lnTo>
                        <a:pt x="484" y="424"/>
                      </a:lnTo>
                      <a:lnTo>
                        <a:pt x="492" y="421"/>
                      </a:lnTo>
                      <a:lnTo>
                        <a:pt x="476" y="435"/>
                      </a:lnTo>
                      <a:lnTo>
                        <a:pt x="473" y="443"/>
                      </a:lnTo>
                      <a:lnTo>
                        <a:pt x="468" y="441"/>
                      </a:lnTo>
                      <a:lnTo>
                        <a:pt x="464" y="451"/>
                      </a:lnTo>
                      <a:lnTo>
                        <a:pt x="460" y="461"/>
                      </a:lnTo>
                      <a:lnTo>
                        <a:pt x="459" y="452"/>
                      </a:lnTo>
                      <a:lnTo>
                        <a:pt x="454" y="449"/>
                      </a:lnTo>
                      <a:lnTo>
                        <a:pt x="441" y="469"/>
                      </a:lnTo>
                      <a:lnTo>
                        <a:pt x="441" y="478"/>
                      </a:lnTo>
                      <a:lnTo>
                        <a:pt x="449" y="477"/>
                      </a:lnTo>
                      <a:lnTo>
                        <a:pt x="459" y="467"/>
                      </a:lnTo>
                      <a:lnTo>
                        <a:pt x="483" y="458"/>
                      </a:lnTo>
                      <a:lnTo>
                        <a:pt x="504" y="435"/>
                      </a:lnTo>
                      <a:lnTo>
                        <a:pt x="505" y="431"/>
                      </a:lnTo>
                      <a:lnTo>
                        <a:pt x="502" y="426"/>
                      </a:lnTo>
                      <a:lnTo>
                        <a:pt x="504" y="424"/>
                      </a:lnTo>
                      <a:lnTo>
                        <a:pt x="513" y="418"/>
                      </a:lnTo>
                      <a:lnTo>
                        <a:pt x="518" y="420"/>
                      </a:lnTo>
                      <a:lnTo>
                        <a:pt x="516" y="434"/>
                      </a:lnTo>
                      <a:lnTo>
                        <a:pt x="524" y="421"/>
                      </a:lnTo>
                      <a:lnTo>
                        <a:pt x="526" y="432"/>
                      </a:lnTo>
                      <a:lnTo>
                        <a:pt x="535" y="415"/>
                      </a:lnTo>
                      <a:lnTo>
                        <a:pt x="543" y="411"/>
                      </a:lnTo>
                      <a:lnTo>
                        <a:pt x="550" y="418"/>
                      </a:lnTo>
                      <a:lnTo>
                        <a:pt x="548" y="432"/>
                      </a:lnTo>
                      <a:lnTo>
                        <a:pt x="546" y="454"/>
                      </a:lnTo>
                      <a:lnTo>
                        <a:pt x="564" y="418"/>
                      </a:lnTo>
                      <a:lnTo>
                        <a:pt x="581" y="389"/>
                      </a:lnTo>
                      <a:lnTo>
                        <a:pt x="583" y="378"/>
                      </a:lnTo>
                      <a:lnTo>
                        <a:pt x="596" y="376"/>
                      </a:lnTo>
                      <a:lnTo>
                        <a:pt x="607" y="371"/>
                      </a:lnTo>
                      <a:lnTo>
                        <a:pt x="617" y="360"/>
                      </a:lnTo>
                      <a:lnTo>
                        <a:pt x="645" y="351"/>
                      </a:lnTo>
                      <a:lnTo>
                        <a:pt x="663" y="334"/>
                      </a:lnTo>
                      <a:lnTo>
                        <a:pt x="660" y="354"/>
                      </a:lnTo>
                      <a:lnTo>
                        <a:pt x="656" y="352"/>
                      </a:lnTo>
                      <a:lnTo>
                        <a:pt x="650" y="366"/>
                      </a:lnTo>
                      <a:lnTo>
                        <a:pt x="649" y="376"/>
                      </a:lnTo>
                      <a:lnTo>
                        <a:pt x="672" y="361"/>
                      </a:lnTo>
                      <a:lnTo>
                        <a:pt x="681" y="348"/>
                      </a:lnTo>
                      <a:lnTo>
                        <a:pt x="692" y="336"/>
                      </a:lnTo>
                      <a:lnTo>
                        <a:pt x="697" y="324"/>
                      </a:lnTo>
                      <a:lnTo>
                        <a:pt x="693" y="316"/>
                      </a:lnTo>
                      <a:lnTo>
                        <a:pt x="698" y="309"/>
                      </a:lnTo>
                      <a:lnTo>
                        <a:pt x="725" y="298"/>
                      </a:lnTo>
                      <a:lnTo>
                        <a:pt x="731" y="292"/>
                      </a:lnTo>
                      <a:lnTo>
                        <a:pt x="715" y="287"/>
                      </a:lnTo>
                      <a:lnTo>
                        <a:pt x="709" y="281"/>
                      </a:lnTo>
                      <a:lnTo>
                        <a:pt x="710" y="276"/>
                      </a:lnTo>
                      <a:lnTo>
                        <a:pt x="712" y="266"/>
                      </a:lnTo>
                      <a:lnTo>
                        <a:pt x="709" y="262"/>
                      </a:lnTo>
                      <a:lnTo>
                        <a:pt x="699" y="265"/>
                      </a:lnTo>
                      <a:lnTo>
                        <a:pt x="701" y="255"/>
                      </a:lnTo>
                      <a:lnTo>
                        <a:pt x="706" y="247"/>
                      </a:lnTo>
                      <a:lnTo>
                        <a:pt x="709" y="242"/>
                      </a:lnTo>
                      <a:lnTo>
                        <a:pt x="722" y="247"/>
                      </a:lnTo>
                      <a:lnTo>
                        <a:pt x="751" y="281"/>
                      </a:lnTo>
                      <a:lnTo>
                        <a:pt x="757" y="295"/>
                      </a:lnTo>
                      <a:lnTo>
                        <a:pt x="761" y="323"/>
                      </a:lnTo>
                      <a:lnTo>
                        <a:pt x="768" y="335"/>
                      </a:lnTo>
                      <a:lnTo>
                        <a:pt x="780" y="376"/>
                      </a:lnTo>
                      <a:lnTo>
                        <a:pt x="787" y="389"/>
                      </a:lnTo>
                      <a:lnTo>
                        <a:pt x="796" y="394"/>
                      </a:lnTo>
                      <a:lnTo>
                        <a:pt x="803" y="410"/>
                      </a:lnTo>
                      <a:lnTo>
                        <a:pt x="805" y="409"/>
                      </a:lnTo>
                      <a:lnTo>
                        <a:pt x="821" y="425"/>
                      </a:lnTo>
                      <a:lnTo>
                        <a:pt x="831" y="429"/>
                      </a:lnTo>
                      <a:lnTo>
                        <a:pt x="853" y="430"/>
                      </a:lnTo>
                      <a:lnTo>
                        <a:pt x="853" y="426"/>
                      </a:lnTo>
                      <a:lnTo>
                        <a:pt x="855" y="424"/>
                      </a:lnTo>
                      <a:lnTo>
                        <a:pt x="866" y="424"/>
                      </a:lnTo>
                      <a:lnTo>
                        <a:pt x="866" y="418"/>
                      </a:lnTo>
                      <a:lnTo>
                        <a:pt x="858" y="414"/>
                      </a:lnTo>
                      <a:lnTo>
                        <a:pt x="841" y="420"/>
                      </a:lnTo>
                      <a:lnTo>
                        <a:pt x="844" y="409"/>
                      </a:lnTo>
                      <a:lnTo>
                        <a:pt x="859" y="408"/>
                      </a:lnTo>
                      <a:lnTo>
                        <a:pt x="868" y="403"/>
                      </a:lnTo>
                      <a:lnTo>
                        <a:pt x="863" y="403"/>
                      </a:lnTo>
                      <a:lnTo>
                        <a:pt x="852" y="387"/>
                      </a:lnTo>
                      <a:lnTo>
                        <a:pt x="858" y="381"/>
                      </a:lnTo>
                      <a:lnTo>
                        <a:pt x="871" y="376"/>
                      </a:lnTo>
                      <a:lnTo>
                        <a:pt x="871" y="368"/>
                      </a:lnTo>
                      <a:lnTo>
                        <a:pt x="863" y="366"/>
                      </a:lnTo>
                      <a:lnTo>
                        <a:pt x="863" y="354"/>
                      </a:lnTo>
                      <a:lnTo>
                        <a:pt x="866" y="362"/>
                      </a:lnTo>
                      <a:lnTo>
                        <a:pt x="884" y="341"/>
                      </a:lnTo>
                      <a:lnTo>
                        <a:pt x="887" y="330"/>
                      </a:lnTo>
                      <a:lnTo>
                        <a:pt x="884" y="328"/>
                      </a:lnTo>
                      <a:lnTo>
                        <a:pt x="876" y="333"/>
                      </a:lnTo>
                      <a:lnTo>
                        <a:pt x="873" y="341"/>
                      </a:lnTo>
                      <a:lnTo>
                        <a:pt x="869" y="338"/>
                      </a:lnTo>
                      <a:lnTo>
                        <a:pt x="868" y="328"/>
                      </a:lnTo>
                      <a:lnTo>
                        <a:pt x="871" y="321"/>
                      </a:lnTo>
                      <a:lnTo>
                        <a:pt x="878" y="324"/>
                      </a:lnTo>
                      <a:lnTo>
                        <a:pt x="887" y="322"/>
                      </a:lnTo>
                      <a:lnTo>
                        <a:pt x="892" y="324"/>
                      </a:lnTo>
                      <a:lnTo>
                        <a:pt x="895" y="335"/>
                      </a:lnTo>
                      <a:lnTo>
                        <a:pt x="900" y="325"/>
                      </a:lnTo>
                      <a:lnTo>
                        <a:pt x="907" y="324"/>
                      </a:lnTo>
                      <a:lnTo>
                        <a:pt x="906" y="318"/>
                      </a:lnTo>
                      <a:lnTo>
                        <a:pt x="898" y="316"/>
                      </a:lnTo>
                      <a:lnTo>
                        <a:pt x="893" y="311"/>
                      </a:lnTo>
                      <a:lnTo>
                        <a:pt x="908" y="308"/>
                      </a:lnTo>
                      <a:lnTo>
                        <a:pt x="908" y="313"/>
                      </a:lnTo>
                      <a:lnTo>
                        <a:pt x="912" y="321"/>
                      </a:lnTo>
                      <a:lnTo>
                        <a:pt x="909" y="335"/>
                      </a:lnTo>
                      <a:lnTo>
                        <a:pt x="908" y="359"/>
                      </a:lnTo>
                      <a:lnTo>
                        <a:pt x="906" y="366"/>
                      </a:lnTo>
                      <a:lnTo>
                        <a:pt x="907" y="373"/>
                      </a:lnTo>
                      <a:lnTo>
                        <a:pt x="912" y="378"/>
                      </a:lnTo>
                      <a:lnTo>
                        <a:pt x="919" y="372"/>
                      </a:lnTo>
                      <a:lnTo>
                        <a:pt x="930" y="376"/>
                      </a:lnTo>
                      <a:lnTo>
                        <a:pt x="912" y="409"/>
                      </a:lnTo>
                      <a:lnTo>
                        <a:pt x="907" y="424"/>
                      </a:lnTo>
                      <a:lnTo>
                        <a:pt x="906" y="413"/>
                      </a:lnTo>
                      <a:lnTo>
                        <a:pt x="903" y="424"/>
                      </a:lnTo>
                      <a:lnTo>
                        <a:pt x="903" y="430"/>
                      </a:lnTo>
                      <a:lnTo>
                        <a:pt x="925" y="432"/>
                      </a:lnTo>
                      <a:lnTo>
                        <a:pt x="933" y="425"/>
                      </a:lnTo>
                      <a:lnTo>
                        <a:pt x="938" y="429"/>
                      </a:lnTo>
                      <a:lnTo>
                        <a:pt x="954" y="430"/>
                      </a:lnTo>
                      <a:lnTo>
                        <a:pt x="962" y="424"/>
                      </a:lnTo>
                      <a:lnTo>
                        <a:pt x="965" y="414"/>
                      </a:lnTo>
                      <a:lnTo>
                        <a:pt x="975" y="405"/>
                      </a:lnTo>
                      <a:lnTo>
                        <a:pt x="976" y="394"/>
                      </a:lnTo>
                      <a:lnTo>
                        <a:pt x="981" y="378"/>
                      </a:lnTo>
                      <a:lnTo>
                        <a:pt x="982" y="360"/>
                      </a:lnTo>
                      <a:lnTo>
                        <a:pt x="991" y="360"/>
                      </a:lnTo>
                      <a:lnTo>
                        <a:pt x="1005" y="354"/>
                      </a:lnTo>
                      <a:lnTo>
                        <a:pt x="1016" y="360"/>
                      </a:lnTo>
                      <a:lnTo>
                        <a:pt x="1025" y="359"/>
                      </a:lnTo>
                      <a:lnTo>
                        <a:pt x="1032" y="360"/>
                      </a:lnTo>
                      <a:lnTo>
                        <a:pt x="1032" y="362"/>
                      </a:lnTo>
                      <a:lnTo>
                        <a:pt x="1054" y="360"/>
                      </a:lnTo>
                      <a:lnTo>
                        <a:pt x="1077" y="367"/>
                      </a:lnTo>
                      <a:lnTo>
                        <a:pt x="1107" y="392"/>
                      </a:lnTo>
                      <a:lnTo>
                        <a:pt x="1127" y="418"/>
                      </a:lnTo>
                      <a:lnTo>
                        <a:pt x="1145" y="429"/>
                      </a:lnTo>
                      <a:lnTo>
                        <a:pt x="1166" y="431"/>
                      </a:lnTo>
                      <a:lnTo>
                        <a:pt x="1175" y="438"/>
                      </a:lnTo>
                      <a:lnTo>
                        <a:pt x="1187" y="438"/>
                      </a:lnTo>
                      <a:lnTo>
                        <a:pt x="1207" y="447"/>
                      </a:lnTo>
                      <a:lnTo>
                        <a:pt x="1214" y="446"/>
                      </a:lnTo>
                      <a:lnTo>
                        <a:pt x="1224" y="449"/>
                      </a:lnTo>
                      <a:lnTo>
                        <a:pt x="1229" y="461"/>
                      </a:lnTo>
                      <a:lnTo>
                        <a:pt x="1244" y="470"/>
                      </a:lnTo>
                      <a:lnTo>
                        <a:pt x="1256" y="475"/>
                      </a:lnTo>
                      <a:lnTo>
                        <a:pt x="1282" y="491"/>
                      </a:lnTo>
                      <a:lnTo>
                        <a:pt x="1300" y="492"/>
                      </a:lnTo>
                      <a:lnTo>
                        <a:pt x="1307" y="497"/>
                      </a:lnTo>
                      <a:lnTo>
                        <a:pt x="1319" y="500"/>
                      </a:lnTo>
                      <a:lnTo>
                        <a:pt x="1317" y="496"/>
                      </a:lnTo>
                      <a:lnTo>
                        <a:pt x="1348" y="501"/>
                      </a:lnTo>
                      <a:lnTo>
                        <a:pt x="1360" y="500"/>
                      </a:lnTo>
                      <a:lnTo>
                        <a:pt x="1371" y="513"/>
                      </a:lnTo>
                      <a:lnTo>
                        <a:pt x="1374" y="504"/>
                      </a:lnTo>
                      <a:lnTo>
                        <a:pt x="1357" y="488"/>
                      </a:lnTo>
                      <a:lnTo>
                        <a:pt x="1369" y="485"/>
                      </a:lnTo>
                      <a:lnTo>
                        <a:pt x="1375" y="490"/>
                      </a:lnTo>
                      <a:lnTo>
                        <a:pt x="1386" y="491"/>
                      </a:lnTo>
                      <a:lnTo>
                        <a:pt x="1386" y="485"/>
                      </a:lnTo>
                      <a:lnTo>
                        <a:pt x="1413" y="491"/>
                      </a:lnTo>
                      <a:lnTo>
                        <a:pt x="1407" y="496"/>
                      </a:lnTo>
                      <a:lnTo>
                        <a:pt x="1423" y="505"/>
                      </a:lnTo>
                      <a:lnTo>
                        <a:pt x="1424" y="513"/>
                      </a:lnTo>
                      <a:lnTo>
                        <a:pt x="1434" y="508"/>
                      </a:lnTo>
                      <a:lnTo>
                        <a:pt x="1434" y="517"/>
                      </a:lnTo>
                      <a:lnTo>
                        <a:pt x="1451" y="528"/>
                      </a:lnTo>
                      <a:lnTo>
                        <a:pt x="1463" y="547"/>
                      </a:lnTo>
                      <a:lnTo>
                        <a:pt x="1470" y="553"/>
                      </a:lnTo>
                      <a:lnTo>
                        <a:pt x="1470" y="575"/>
                      </a:lnTo>
                      <a:lnTo>
                        <a:pt x="1478" y="564"/>
                      </a:lnTo>
                      <a:lnTo>
                        <a:pt x="1478" y="576"/>
                      </a:lnTo>
                      <a:lnTo>
                        <a:pt x="1475" y="585"/>
                      </a:lnTo>
                      <a:lnTo>
                        <a:pt x="1479" y="591"/>
                      </a:lnTo>
                      <a:lnTo>
                        <a:pt x="1470" y="590"/>
                      </a:lnTo>
                      <a:lnTo>
                        <a:pt x="1467" y="597"/>
                      </a:lnTo>
                      <a:lnTo>
                        <a:pt x="1461" y="599"/>
                      </a:lnTo>
                      <a:lnTo>
                        <a:pt x="1456" y="590"/>
                      </a:lnTo>
                      <a:lnTo>
                        <a:pt x="1443" y="594"/>
                      </a:lnTo>
                      <a:lnTo>
                        <a:pt x="1424" y="591"/>
                      </a:lnTo>
                      <a:lnTo>
                        <a:pt x="1436" y="597"/>
                      </a:lnTo>
                      <a:lnTo>
                        <a:pt x="1429" y="607"/>
                      </a:lnTo>
                      <a:lnTo>
                        <a:pt x="1409" y="603"/>
                      </a:lnTo>
                      <a:lnTo>
                        <a:pt x="1413" y="609"/>
                      </a:lnTo>
                      <a:lnTo>
                        <a:pt x="1409" y="615"/>
                      </a:lnTo>
                      <a:lnTo>
                        <a:pt x="1409" y="630"/>
                      </a:lnTo>
                      <a:lnTo>
                        <a:pt x="1393" y="639"/>
                      </a:lnTo>
                      <a:lnTo>
                        <a:pt x="1400" y="645"/>
                      </a:lnTo>
                      <a:lnTo>
                        <a:pt x="1405" y="646"/>
                      </a:lnTo>
                      <a:lnTo>
                        <a:pt x="1412" y="644"/>
                      </a:lnTo>
                      <a:lnTo>
                        <a:pt x="1406" y="650"/>
                      </a:lnTo>
                      <a:lnTo>
                        <a:pt x="1420" y="655"/>
                      </a:lnTo>
                      <a:lnTo>
                        <a:pt x="1441" y="667"/>
                      </a:lnTo>
                      <a:lnTo>
                        <a:pt x="1445" y="658"/>
                      </a:lnTo>
                      <a:lnTo>
                        <a:pt x="1454" y="662"/>
                      </a:lnTo>
                      <a:lnTo>
                        <a:pt x="1459" y="668"/>
                      </a:lnTo>
                      <a:lnTo>
                        <a:pt x="1470" y="667"/>
                      </a:lnTo>
                      <a:lnTo>
                        <a:pt x="1482" y="671"/>
                      </a:lnTo>
                      <a:lnTo>
                        <a:pt x="1503" y="669"/>
                      </a:lnTo>
                      <a:lnTo>
                        <a:pt x="1516" y="674"/>
                      </a:lnTo>
                      <a:lnTo>
                        <a:pt x="1535" y="669"/>
                      </a:lnTo>
                      <a:lnTo>
                        <a:pt x="1533" y="673"/>
                      </a:lnTo>
                      <a:lnTo>
                        <a:pt x="1546" y="675"/>
                      </a:lnTo>
                      <a:lnTo>
                        <a:pt x="1570" y="674"/>
                      </a:lnTo>
                      <a:lnTo>
                        <a:pt x="1573" y="667"/>
                      </a:lnTo>
                      <a:lnTo>
                        <a:pt x="1591" y="667"/>
                      </a:lnTo>
                      <a:lnTo>
                        <a:pt x="1588" y="674"/>
                      </a:lnTo>
                      <a:lnTo>
                        <a:pt x="1599" y="674"/>
                      </a:lnTo>
                      <a:lnTo>
                        <a:pt x="1592" y="669"/>
                      </a:lnTo>
                      <a:lnTo>
                        <a:pt x="1601" y="662"/>
                      </a:lnTo>
                      <a:lnTo>
                        <a:pt x="1604" y="669"/>
                      </a:lnTo>
                      <a:lnTo>
                        <a:pt x="1615" y="671"/>
                      </a:lnTo>
                      <a:lnTo>
                        <a:pt x="1616" y="667"/>
                      </a:lnTo>
                      <a:lnTo>
                        <a:pt x="1623" y="668"/>
                      </a:lnTo>
                      <a:lnTo>
                        <a:pt x="1628" y="651"/>
                      </a:lnTo>
                      <a:lnTo>
                        <a:pt x="1639" y="648"/>
                      </a:lnTo>
                      <a:lnTo>
                        <a:pt x="1637" y="667"/>
                      </a:lnTo>
                      <a:lnTo>
                        <a:pt x="1648" y="667"/>
                      </a:lnTo>
                      <a:lnTo>
                        <a:pt x="1655" y="662"/>
                      </a:lnTo>
                      <a:lnTo>
                        <a:pt x="1667" y="644"/>
                      </a:lnTo>
                      <a:lnTo>
                        <a:pt x="1678" y="636"/>
                      </a:lnTo>
                      <a:lnTo>
                        <a:pt x="1691" y="636"/>
                      </a:lnTo>
                      <a:lnTo>
                        <a:pt x="1696" y="626"/>
                      </a:lnTo>
                      <a:lnTo>
                        <a:pt x="1703" y="639"/>
                      </a:lnTo>
                      <a:lnTo>
                        <a:pt x="1701" y="646"/>
                      </a:lnTo>
                      <a:lnTo>
                        <a:pt x="1707" y="650"/>
                      </a:lnTo>
                      <a:lnTo>
                        <a:pt x="1709" y="645"/>
                      </a:lnTo>
                      <a:lnTo>
                        <a:pt x="1713" y="655"/>
                      </a:lnTo>
                      <a:lnTo>
                        <a:pt x="1715" y="658"/>
                      </a:lnTo>
                      <a:lnTo>
                        <a:pt x="1715" y="667"/>
                      </a:lnTo>
                      <a:lnTo>
                        <a:pt x="1713" y="667"/>
                      </a:lnTo>
                      <a:lnTo>
                        <a:pt x="1730" y="673"/>
                      </a:lnTo>
                      <a:lnTo>
                        <a:pt x="1729" y="667"/>
                      </a:lnTo>
                      <a:lnTo>
                        <a:pt x="1757" y="667"/>
                      </a:lnTo>
                      <a:lnTo>
                        <a:pt x="1755" y="675"/>
                      </a:lnTo>
                      <a:lnTo>
                        <a:pt x="1757" y="682"/>
                      </a:lnTo>
                      <a:lnTo>
                        <a:pt x="1755" y="687"/>
                      </a:lnTo>
                      <a:lnTo>
                        <a:pt x="1760" y="695"/>
                      </a:lnTo>
                      <a:lnTo>
                        <a:pt x="1757" y="707"/>
                      </a:lnTo>
                      <a:lnTo>
                        <a:pt x="1763" y="715"/>
                      </a:lnTo>
                      <a:lnTo>
                        <a:pt x="1763" y="709"/>
                      </a:lnTo>
                      <a:lnTo>
                        <a:pt x="1764" y="714"/>
                      </a:lnTo>
                      <a:lnTo>
                        <a:pt x="1769" y="701"/>
                      </a:lnTo>
                      <a:lnTo>
                        <a:pt x="1771" y="683"/>
                      </a:lnTo>
                      <a:lnTo>
                        <a:pt x="1776" y="685"/>
                      </a:lnTo>
                      <a:lnTo>
                        <a:pt x="1776" y="695"/>
                      </a:lnTo>
                      <a:lnTo>
                        <a:pt x="1779" y="695"/>
                      </a:lnTo>
                      <a:lnTo>
                        <a:pt x="1777" y="705"/>
                      </a:lnTo>
                      <a:lnTo>
                        <a:pt x="1777" y="715"/>
                      </a:lnTo>
                      <a:lnTo>
                        <a:pt x="1784" y="718"/>
                      </a:lnTo>
                      <a:lnTo>
                        <a:pt x="1789" y="711"/>
                      </a:lnTo>
                      <a:lnTo>
                        <a:pt x="1796" y="727"/>
                      </a:lnTo>
                      <a:lnTo>
                        <a:pt x="1806" y="727"/>
                      </a:lnTo>
                      <a:lnTo>
                        <a:pt x="1810" y="737"/>
                      </a:lnTo>
                      <a:lnTo>
                        <a:pt x="1817" y="755"/>
                      </a:lnTo>
                      <a:lnTo>
                        <a:pt x="1809" y="764"/>
                      </a:lnTo>
                      <a:lnTo>
                        <a:pt x="1801" y="761"/>
                      </a:lnTo>
                      <a:lnTo>
                        <a:pt x="1791" y="768"/>
                      </a:lnTo>
                      <a:lnTo>
                        <a:pt x="1788" y="764"/>
                      </a:lnTo>
                      <a:lnTo>
                        <a:pt x="1790" y="774"/>
                      </a:lnTo>
                      <a:lnTo>
                        <a:pt x="1801" y="790"/>
                      </a:lnTo>
                      <a:lnTo>
                        <a:pt x="1812" y="804"/>
                      </a:lnTo>
                      <a:lnTo>
                        <a:pt x="1820" y="808"/>
                      </a:lnTo>
                      <a:lnTo>
                        <a:pt x="1821" y="788"/>
                      </a:lnTo>
                      <a:lnTo>
                        <a:pt x="1826" y="787"/>
                      </a:lnTo>
                      <a:lnTo>
                        <a:pt x="1834" y="793"/>
                      </a:lnTo>
                      <a:lnTo>
                        <a:pt x="1843" y="782"/>
                      </a:lnTo>
                      <a:lnTo>
                        <a:pt x="1852" y="785"/>
                      </a:lnTo>
                      <a:lnTo>
                        <a:pt x="1841" y="765"/>
                      </a:lnTo>
                      <a:lnTo>
                        <a:pt x="1850" y="758"/>
                      </a:lnTo>
                      <a:lnTo>
                        <a:pt x="1849" y="755"/>
                      </a:lnTo>
                      <a:lnTo>
                        <a:pt x="1841" y="755"/>
                      </a:lnTo>
                      <a:lnTo>
                        <a:pt x="1834" y="743"/>
                      </a:lnTo>
                      <a:lnTo>
                        <a:pt x="1831" y="727"/>
                      </a:lnTo>
                      <a:lnTo>
                        <a:pt x="1822" y="716"/>
                      </a:lnTo>
                      <a:lnTo>
                        <a:pt x="1827" y="712"/>
                      </a:lnTo>
                      <a:lnTo>
                        <a:pt x="1827" y="695"/>
                      </a:lnTo>
                      <a:lnTo>
                        <a:pt x="1822" y="690"/>
                      </a:lnTo>
                      <a:lnTo>
                        <a:pt x="1822" y="683"/>
                      </a:lnTo>
                      <a:lnTo>
                        <a:pt x="1809" y="675"/>
                      </a:lnTo>
                      <a:lnTo>
                        <a:pt x="1804" y="667"/>
                      </a:lnTo>
                      <a:lnTo>
                        <a:pt x="1812" y="650"/>
                      </a:lnTo>
                      <a:lnTo>
                        <a:pt x="1818" y="651"/>
                      </a:lnTo>
                      <a:lnTo>
                        <a:pt x="1821" y="644"/>
                      </a:lnTo>
                      <a:lnTo>
                        <a:pt x="1827" y="640"/>
                      </a:lnTo>
                      <a:lnTo>
                        <a:pt x="1820" y="637"/>
                      </a:lnTo>
                      <a:lnTo>
                        <a:pt x="1826" y="623"/>
                      </a:lnTo>
                      <a:lnTo>
                        <a:pt x="1839" y="623"/>
                      </a:lnTo>
                      <a:lnTo>
                        <a:pt x="1852" y="614"/>
                      </a:lnTo>
                      <a:lnTo>
                        <a:pt x="1853" y="609"/>
                      </a:lnTo>
                      <a:lnTo>
                        <a:pt x="1853" y="615"/>
                      </a:lnTo>
                      <a:lnTo>
                        <a:pt x="1876" y="613"/>
                      </a:lnTo>
                      <a:lnTo>
                        <a:pt x="1875" y="601"/>
                      </a:lnTo>
                      <a:lnTo>
                        <a:pt x="1884" y="597"/>
                      </a:lnTo>
                      <a:lnTo>
                        <a:pt x="1895" y="599"/>
                      </a:lnTo>
                      <a:lnTo>
                        <a:pt x="1893" y="582"/>
                      </a:lnTo>
                      <a:lnTo>
                        <a:pt x="1897" y="578"/>
                      </a:lnTo>
                      <a:lnTo>
                        <a:pt x="1901" y="591"/>
                      </a:lnTo>
                      <a:lnTo>
                        <a:pt x="1907" y="575"/>
                      </a:lnTo>
                      <a:lnTo>
                        <a:pt x="1912" y="569"/>
                      </a:lnTo>
                      <a:lnTo>
                        <a:pt x="1909" y="559"/>
                      </a:lnTo>
                      <a:lnTo>
                        <a:pt x="1924" y="553"/>
                      </a:lnTo>
                      <a:lnTo>
                        <a:pt x="1918" y="550"/>
                      </a:lnTo>
                      <a:lnTo>
                        <a:pt x="1925" y="542"/>
                      </a:lnTo>
                      <a:lnTo>
                        <a:pt x="1925" y="533"/>
                      </a:lnTo>
                      <a:lnTo>
                        <a:pt x="1918" y="537"/>
                      </a:lnTo>
                      <a:lnTo>
                        <a:pt x="1916" y="533"/>
                      </a:lnTo>
                      <a:lnTo>
                        <a:pt x="1884" y="545"/>
                      </a:lnTo>
                      <a:lnTo>
                        <a:pt x="1891" y="555"/>
                      </a:lnTo>
                      <a:lnTo>
                        <a:pt x="1875" y="558"/>
                      </a:lnTo>
                      <a:lnTo>
                        <a:pt x="1882" y="575"/>
                      </a:lnTo>
                      <a:lnTo>
                        <a:pt x="1884" y="566"/>
                      </a:lnTo>
                      <a:lnTo>
                        <a:pt x="1884" y="585"/>
                      </a:lnTo>
                      <a:lnTo>
                        <a:pt x="1881" y="590"/>
                      </a:lnTo>
                      <a:lnTo>
                        <a:pt x="1877" y="583"/>
                      </a:lnTo>
                      <a:lnTo>
                        <a:pt x="1880" y="578"/>
                      </a:lnTo>
                      <a:lnTo>
                        <a:pt x="1875" y="581"/>
                      </a:lnTo>
                      <a:lnTo>
                        <a:pt x="1874" y="575"/>
                      </a:lnTo>
                      <a:lnTo>
                        <a:pt x="1863" y="575"/>
                      </a:lnTo>
                      <a:lnTo>
                        <a:pt x="1858" y="577"/>
                      </a:lnTo>
                      <a:lnTo>
                        <a:pt x="1852" y="588"/>
                      </a:lnTo>
                      <a:lnTo>
                        <a:pt x="1849" y="582"/>
                      </a:lnTo>
                      <a:lnTo>
                        <a:pt x="1834" y="581"/>
                      </a:lnTo>
                      <a:lnTo>
                        <a:pt x="1832" y="576"/>
                      </a:lnTo>
                      <a:lnTo>
                        <a:pt x="1818" y="581"/>
                      </a:lnTo>
                      <a:lnTo>
                        <a:pt x="1812" y="587"/>
                      </a:lnTo>
                      <a:lnTo>
                        <a:pt x="1815" y="594"/>
                      </a:lnTo>
                      <a:lnTo>
                        <a:pt x="1822" y="596"/>
                      </a:lnTo>
                      <a:lnTo>
                        <a:pt x="1822" y="601"/>
                      </a:lnTo>
                      <a:lnTo>
                        <a:pt x="1827" y="603"/>
                      </a:lnTo>
                      <a:lnTo>
                        <a:pt x="1817" y="605"/>
                      </a:lnTo>
                      <a:lnTo>
                        <a:pt x="1809" y="612"/>
                      </a:lnTo>
                      <a:lnTo>
                        <a:pt x="1804" y="609"/>
                      </a:lnTo>
                      <a:lnTo>
                        <a:pt x="1810" y="605"/>
                      </a:lnTo>
                      <a:lnTo>
                        <a:pt x="1791" y="608"/>
                      </a:lnTo>
                      <a:lnTo>
                        <a:pt x="1791" y="602"/>
                      </a:lnTo>
                      <a:lnTo>
                        <a:pt x="1783" y="605"/>
                      </a:lnTo>
                      <a:lnTo>
                        <a:pt x="1785" y="597"/>
                      </a:lnTo>
                      <a:lnTo>
                        <a:pt x="1777" y="597"/>
                      </a:lnTo>
                      <a:lnTo>
                        <a:pt x="1779" y="590"/>
                      </a:lnTo>
                      <a:lnTo>
                        <a:pt x="1766" y="594"/>
                      </a:lnTo>
                      <a:lnTo>
                        <a:pt x="1763" y="590"/>
                      </a:lnTo>
                      <a:lnTo>
                        <a:pt x="1764" y="578"/>
                      </a:lnTo>
                      <a:lnTo>
                        <a:pt x="1776" y="564"/>
                      </a:lnTo>
                      <a:lnTo>
                        <a:pt x="1776" y="558"/>
                      </a:lnTo>
                      <a:lnTo>
                        <a:pt x="1783" y="542"/>
                      </a:lnTo>
                      <a:lnTo>
                        <a:pt x="1790" y="537"/>
                      </a:lnTo>
                      <a:lnTo>
                        <a:pt x="1822" y="533"/>
                      </a:lnTo>
                      <a:lnTo>
                        <a:pt x="1846" y="521"/>
                      </a:lnTo>
                      <a:lnTo>
                        <a:pt x="1861" y="516"/>
                      </a:lnTo>
                      <a:lnTo>
                        <a:pt x="1868" y="506"/>
                      </a:lnTo>
                      <a:lnTo>
                        <a:pt x="1882" y="501"/>
                      </a:lnTo>
                      <a:lnTo>
                        <a:pt x="1884" y="492"/>
                      </a:lnTo>
                      <a:lnTo>
                        <a:pt x="1897" y="496"/>
                      </a:lnTo>
                      <a:lnTo>
                        <a:pt x="1907" y="486"/>
                      </a:lnTo>
                      <a:lnTo>
                        <a:pt x="1916" y="492"/>
                      </a:lnTo>
                      <a:lnTo>
                        <a:pt x="1919" y="497"/>
                      </a:lnTo>
                      <a:lnTo>
                        <a:pt x="1927" y="499"/>
                      </a:lnTo>
                      <a:lnTo>
                        <a:pt x="1929" y="513"/>
                      </a:lnTo>
                      <a:lnTo>
                        <a:pt x="1944" y="522"/>
                      </a:lnTo>
                      <a:lnTo>
                        <a:pt x="1936" y="528"/>
                      </a:lnTo>
                      <a:lnTo>
                        <a:pt x="1944" y="537"/>
                      </a:lnTo>
                      <a:lnTo>
                        <a:pt x="1945" y="547"/>
                      </a:lnTo>
                      <a:lnTo>
                        <a:pt x="1954" y="551"/>
                      </a:lnTo>
                      <a:lnTo>
                        <a:pt x="1954" y="558"/>
                      </a:lnTo>
                      <a:lnTo>
                        <a:pt x="1945" y="558"/>
                      </a:lnTo>
                      <a:lnTo>
                        <a:pt x="1939" y="560"/>
                      </a:lnTo>
                      <a:lnTo>
                        <a:pt x="1939" y="565"/>
                      </a:lnTo>
                      <a:lnTo>
                        <a:pt x="1945" y="564"/>
                      </a:lnTo>
                      <a:lnTo>
                        <a:pt x="1954" y="575"/>
                      </a:lnTo>
                      <a:lnTo>
                        <a:pt x="1960" y="577"/>
                      </a:lnTo>
                      <a:lnTo>
                        <a:pt x="1962" y="582"/>
                      </a:lnTo>
                      <a:lnTo>
                        <a:pt x="1971" y="593"/>
                      </a:lnTo>
                      <a:lnTo>
                        <a:pt x="1989" y="597"/>
                      </a:lnTo>
                      <a:lnTo>
                        <a:pt x="1988" y="599"/>
                      </a:lnTo>
                      <a:lnTo>
                        <a:pt x="1989" y="608"/>
                      </a:lnTo>
                      <a:lnTo>
                        <a:pt x="1989" y="618"/>
                      </a:lnTo>
                      <a:lnTo>
                        <a:pt x="1999" y="625"/>
                      </a:lnTo>
                      <a:lnTo>
                        <a:pt x="2006" y="624"/>
                      </a:lnTo>
                      <a:lnTo>
                        <a:pt x="2020" y="630"/>
                      </a:lnTo>
                      <a:lnTo>
                        <a:pt x="2030" y="624"/>
                      </a:lnTo>
                      <a:lnTo>
                        <a:pt x="2038" y="628"/>
                      </a:lnTo>
                      <a:lnTo>
                        <a:pt x="2038" y="619"/>
                      </a:lnTo>
                      <a:lnTo>
                        <a:pt x="2046" y="624"/>
                      </a:lnTo>
                      <a:lnTo>
                        <a:pt x="2051" y="615"/>
                      </a:lnTo>
                      <a:lnTo>
                        <a:pt x="2051" y="605"/>
                      </a:lnTo>
                      <a:lnTo>
                        <a:pt x="2068" y="613"/>
                      </a:lnTo>
                      <a:lnTo>
                        <a:pt x="2068" y="630"/>
                      </a:lnTo>
                      <a:lnTo>
                        <a:pt x="2083" y="645"/>
                      </a:lnTo>
                      <a:lnTo>
                        <a:pt x="2090" y="650"/>
                      </a:lnTo>
                      <a:lnTo>
                        <a:pt x="2099" y="667"/>
                      </a:lnTo>
                      <a:lnTo>
                        <a:pt x="2106" y="667"/>
                      </a:lnTo>
                      <a:lnTo>
                        <a:pt x="2121" y="678"/>
                      </a:lnTo>
                      <a:lnTo>
                        <a:pt x="2129" y="677"/>
                      </a:lnTo>
                      <a:lnTo>
                        <a:pt x="2129" y="668"/>
                      </a:lnTo>
                      <a:lnTo>
                        <a:pt x="2137" y="669"/>
                      </a:lnTo>
                      <a:lnTo>
                        <a:pt x="2139" y="667"/>
                      </a:lnTo>
                      <a:lnTo>
                        <a:pt x="2148" y="673"/>
                      </a:lnTo>
                      <a:lnTo>
                        <a:pt x="2150" y="669"/>
                      </a:lnTo>
                      <a:lnTo>
                        <a:pt x="2164" y="677"/>
                      </a:lnTo>
                      <a:lnTo>
                        <a:pt x="2182" y="667"/>
                      </a:lnTo>
                      <a:lnTo>
                        <a:pt x="2204" y="673"/>
                      </a:lnTo>
                      <a:lnTo>
                        <a:pt x="2221" y="667"/>
                      </a:lnTo>
                      <a:lnTo>
                        <a:pt x="2230" y="655"/>
                      </a:lnTo>
                      <a:lnTo>
                        <a:pt x="2267" y="660"/>
                      </a:lnTo>
                      <a:lnTo>
                        <a:pt x="2275" y="657"/>
                      </a:lnTo>
                      <a:lnTo>
                        <a:pt x="2290" y="671"/>
                      </a:lnTo>
                      <a:lnTo>
                        <a:pt x="2293" y="668"/>
                      </a:lnTo>
                      <a:lnTo>
                        <a:pt x="2300" y="667"/>
                      </a:lnTo>
                      <a:lnTo>
                        <a:pt x="2300" y="673"/>
                      </a:lnTo>
                      <a:lnTo>
                        <a:pt x="2322" y="667"/>
                      </a:lnTo>
                      <a:lnTo>
                        <a:pt x="2337" y="667"/>
                      </a:lnTo>
                      <a:lnTo>
                        <a:pt x="2328" y="655"/>
                      </a:lnTo>
                      <a:lnTo>
                        <a:pt x="2328" y="650"/>
                      </a:lnTo>
                      <a:lnTo>
                        <a:pt x="2321" y="640"/>
                      </a:lnTo>
                      <a:lnTo>
                        <a:pt x="2317" y="630"/>
                      </a:lnTo>
                      <a:lnTo>
                        <a:pt x="2322" y="623"/>
                      </a:lnTo>
                      <a:lnTo>
                        <a:pt x="2328" y="623"/>
                      </a:lnTo>
                      <a:lnTo>
                        <a:pt x="2331" y="625"/>
                      </a:lnTo>
                      <a:lnTo>
                        <a:pt x="2336" y="636"/>
                      </a:lnTo>
                      <a:lnTo>
                        <a:pt x="2342" y="641"/>
                      </a:lnTo>
                      <a:lnTo>
                        <a:pt x="2342" y="655"/>
                      </a:lnTo>
                      <a:lnTo>
                        <a:pt x="2349" y="667"/>
                      </a:lnTo>
                      <a:lnTo>
                        <a:pt x="2359" y="669"/>
                      </a:lnTo>
                      <a:lnTo>
                        <a:pt x="2364" y="678"/>
                      </a:lnTo>
                      <a:lnTo>
                        <a:pt x="2377" y="683"/>
                      </a:lnTo>
                      <a:lnTo>
                        <a:pt x="2384" y="689"/>
                      </a:lnTo>
                      <a:lnTo>
                        <a:pt x="2396" y="688"/>
                      </a:lnTo>
                      <a:lnTo>
                        <a:pt x="2404" y="677"/>
                      </a:lnTo>
                      <a:lnTo>
                        <a:pt x="2403" y="641"/>
                      </a:lnTo>
                      <a:lnTo>
                        <a:pt x="2398" y="641"/>
                      </a:lnTo>
                      <a:lnTo>
                        <a:pt x="2397" y="650"/>
                      </a:lnTo>
                      <a:lnTo>
                        <a:pt x="2390" y="650"/>
                      </a:lnTo>
                      <a:lnTo>
                        <a:pt x="2390" y="641"/>
                      </a:lnTo>
                      <a:lnTo>
                        <a:pt x="2385" y="636"/>
                      </a:lnTo>
                      <a:lnTo>
                        <a:pt x="2364" y="637"/>
                      </a:lnTo>
                      <a:lnTo>
                        <a:pt x="2359" y="646"/>
                      </a:lnTo>
                      <a:lnTo>
                        <a:pt x="2360" y="650"/>
                      </a:lnTo>
                      <a:lnTo>
                        <a:pt x="2361" y="658"/>
                      </a:lnTo>
                      <a:lnTo>
                        <a:pt x="2354" y="656"/>
                      </a:lnTo>
                      <a:lnTo>
                        <a:pt x="2348" y="636"/>
                      </a:lnTo>
                      <a:lnTo>
                        <a:pt x="2339" y="624"/>
                      </a:lnTo>
                      <a:lnTo>
                        <a:pt x="2334" y="614"/>
                      </a:lnTo>
                      <a:lnTo>
                        <a:pt x="2342" y="619"/>
                      </a:lnTo>
                      <a:lnTo>
                        <a:pt x="2342" y="605"/>
                      </a:lnTo>
                      <a:lnTo>
                        <a:pt x="2331" y="596"/>
                      </a:lnTo>
                      <a:lnTo>
                        <a:pt x="2331" y="590"/>
                      </a:lnTo>
                      <a:lnTo>
                        <a:pt x="2321" y="575"/>
                      </a:lnTo>
                      <a:lnTo>
                        <a:pt x="2328" y="575"/>
                      </a:lnTo>
                      <a:lnTo>
                        <a:pt x="2334" y="583"/>
                      </a:lnTo>
                      <a:lnTo>
                        <a:pt x="2339" y="578"/>
                      </a:lnTo>
                      <a:lnTo>
                        <a:pt x="2339" y="575"/>
                      </a:lnTo>
                      <a:lnTo>
                        <a:pt x="2349" y="575"/>
                      </a:lnTo>
                      <a:lnTo>
                        <a:pt x="2353" y="581"/>
                      </a:lnTo>
                      <a:lnTo>
                        <a:pt x="2374" y="577"/>
                      </a:lnTo>
                      <a:lnTo>
                        <a:pt x="2374" y="575"/>
                      </a:lnTo>
                      <a:lnTo>
                        <a:pt x="2358" y="554"/>
                      </a:lnTo>
                      <a:lnTo>
                        <a:pt x="2365" y="551"/>
                      </a:lnTo>
                      <a:lnTo>
                        <a:pt x="2377" y="554"/>
                      </a:lnTo>
                      <a:lnTo>
                        <a:pt x="2379" y="562"/>
                      </a:lnTo>
                      <a:lnTo>
                        <a:pt x="2390" y="575"/>
                      </a:lnTo>
                      <a:lnTo>
                        <a:pt x="2385" y="559"/>
                      </a:lnTo>
                      <a:lnTo>
                        <a:pt x="2398" y="560"/>
                      </a:lnTo>
                      <a:lnTo>
                        <a:pt x="2404" y="575"/>
                      </a:lnTo>
                      <a:lnTo>
                        <a:pt x="2420" y="582"/>
                      </a:lnTo>
                      <a:lnTo>
                        <a:pt x="2414" y="590"/>
                      </a:lnTo>
                      <a:lnTo>
                        <a:pt x="2422" y="594"/>
                      </a:lnTo>
                      <a:lnTo>
                        <a:pt x="2439" y="587"/>
                      </a:lnTo>
                      <a:lnTo>
                        <a:pt x="2439" y="594"/>
                      </a:lnTo>
                      <a:lnTo>
                        <a:pt x="2434" y="605"/>
                      </a:lnTo>
                      <a:lnTo>
                        <a:pt x="2433" y="615"/>
                      </a:lnTo>
                      <a:lnTo>
                        <a:pt x="2427" y="623"/>
                      </a:lnTo>
                      <a:lnTo>
                        <a:pt x="2431" y="628"/>
                      </a:lnTo>
                      <a:lnTo>
                        <a:pt x="2439" y="624"/>
                      </a:lnTo>
                      <a:lnTo>
                        <a:pt x="2443" y="631"/>
                      </a:lnTo>
                      <a:lnTo>
                        <a:pt x="2443" y="612"/>
                      </a:lnTo>
                      <a:lnTo>
                        <a:pt x="2466" y="596"/>
                      </a:lnTo>
                      <a:lnTo>
                        <a:pt x="2467" y="597"/>
                      </a:lnTo>
                      <a:lnTo>
                        <a:pt x="2466" y="607"/>
                      </a:lnTo>
                      <a:lnTo>
                        <a:pt x="2467" y="619"/>
                      </a:lnTo>
                      <a:lnTo>
                        <a:pt x="2466" y="636"/>
                      </a:lnTo>
                      <a:lnTo>
                        <a:pt x="2460" y="650"/>
                      </a:lnTo>
                      <a:lnTo>
                        <a:pt x="2459" y="668"/>
                      </a:lnTo>
                      <a:lnTo>
                        <a:pt x="2466" y="683"/>
                      </a:lnTo>
                      <a:lnTo>
                        <a:pt x="2446" y="695"/>
                      </a:lnTo>
                      <a:lnTo>
                        <a:pt x="2451" y="712"/>
                      </a:lnTo>
                      <a:lnTo>
                        <a:pt x="2466" y="711"/>
                      </a:lnTo>
                      <a:lnTo>
                        <a:pt x="2466" y="736"/>
                      </a:lnTo>
                      <a:lnTo>
                        <a:pt x="2482" y="720"/>
                      </a:lnTo>
                      <a:lnTo>
                        <a:pt x="2486" y="727"/>
                      </a:lnTo>
                      <a:lnTo>
                        <a:pt x="2495" y="718"/>
                      </a:lnTo>
                      <a:lnTo>
                        <a:pt x="2495" y="727"/>
                      </a:lnTo>
                      <a:lnTo>
                        <a:pt x="2489" y="733"/>
                      </a:lnTo>
                      <a:lnTo>
                        <a:pt x="2494" y="743"/>
                      </a:lnTo>
                      <a:lnTo>
                        <a:pt x="2504" y="744"/>
                      </a:lnTo>
                      <a:lnTo>
                        <a:pt x="2509" y="727"/>
                      </a:lnTo>
                      <a:lnTo>
                        <a:pt x="2504" y="711"/>
                      </a:lnTo>
                      <a:lnTo>
                        <a:pt x="2506" y="695"/>
                      </a:lnTo>
                      <a:lnTo>
                        <a:pt x="2502" y="682"/>
                      </a:lnTo>
                      <a:lnTo>
                        <a:pt x="2488" y="673"/>
                      </a:lnTo>
                      <a:lnTo>
                        <a:pt x="2488" y="667"/>
                      </a:lnTo>
                      <a:lnTo>
                        <a:pt x="2495" y="636"/>
                      </a:lnTo>
                      <a:lnTo>
                        <a:pt x="2492" y="631"/>
                      </a:lnTo>
                      <a:lnTo>
                        <a:pt x="2489" y="620"/>
                      </a:lnTo>
                      <a:lnTo>
                        <a:pt x="2495" y="620"/>
                      </a:lnTo>
                      <a:lnTo>
                        <a:pt x="2500" y="618"/>
                      </a:lnTo>
                      <a:lnTo>
                        <a:pt x="2504" y="620"/>
                      </a:lnTo>
                      <a:lnTo>
                        <a:pt x="2506" y="625"/>
                      </a:lnTo>
                      <a:lnTo>
                        <a:pt x="2510" y="623"/>
                      </a:lnTo>
                      <a:lnTo>
                        <a:pt x="2521" y="621"/>
                      </a:lnTo>
                      <a:lnTo>
                        <a:pt x="2533" y="628"/>
                      </a:lnTo>
                      <a:lnTo>
                        <a:pt x="2540" y="625"/>
                      </a:lnTo>
                      <a:lnTo>
                        <a:pt x="2545" y="613"/>
                      </a:lnTo>
                      <a:lnTo>
                        <a:pt x="2549" y="607"/>
                      </a:lnTo>
                      <a:lnTo>
                        <a:pt x="2563" y="599"/>
                      </a:lnTo>
                      <a:lnTo>
                        <a:pt x="2563" y="590"/>
                      </a:lnTo>
                      <a:lnTo>
                        <a:pt x="2569" y="574"/>
                      </a:lnTo>
                      <a:lnTo>
                        <a:pt x="2595" y="555"/>
                      </a:lnTo>
                      <a:lnTo>
                        <a:pt x="2602" y="544"/>
                      </a:lnTo>
                      <a:lnTo>
                        <a:pt x="2591" y="542"/>
                      </a:lnTo>
                      <a:lnTo>
                        <a:pt x="2594" y="520"/>
                      </a:lnTo>
                      <a:lnTo>
                        <a:pt x="2592" y="506"/>
                      </a:lnTo>
                      <a:lnTo>
                        <a:pt x="2589" y="491"/>
                      </a:lnTo>
                      <a:lnTo>
                        <a:pt x="2576" y="483"/>
                      </a:lnTo>
                      <a:lnTo>
                        <a:pt x="2575" y="491"/>
                      </a:lnTo>
                      <a:lnTo>
                        <a:pt x="2573" y="499"/>
                      </a:lnTo>
                      <a:lnTo>
                        <a:pt x="2572" y="508"/>
                      </a:lnTo>
                      <a:lnTo>
                        <a:pt x="2579" y="505"/>
                      </a:lnTo>
                      <a:lnTo>
                        <a:pt x="2583" y="497"/>
                      </a:lnTo>
                      <a:lnTo>
                        <a:pt x="2570" y="522"/>
                      </a:lnTo>
                      <a:lnTo>
                        <a:pt x="2551" y="528"/>
                      </a:lnTo>
                      <a:lnTo>
                        <a:pt x="2538" y="526"/>
                      </a:lnTo>
                      <a:lnTo>
                        <a:pt x="2542" y="516"/>
                      </a:lnTo>
                      <a:lnTo>
                        <a:pt x="2543" y="494"/>
                      </a:lnTo>
                      <a:lnTo>
                        <a:pt x="2547" y="491"/>
                      </a:lnTo>
                      <a:lnTo>
                        <a:pt x="2554" y="492"/>
                      </a:lnTo>
                      <a:lnTo>
                        <a:pt x="2563" y="472"/>
                      </a:lnTo>
                      <a:lnTo>
                        <a:pt x="2563" y="462"/>
                      </a:lnTo>
                      <a:lnTo>
                        <a:pt x="2557" y="465"/>
                      </a:lnTo>
                      <a:lnTo>
                        <a:pt x="2557" y="463"/>
                      </a:lnTo>
                      <a:lnTo>
                        <a:pt x="2558" y="449"/>
                      </a:lnTo>
                      <a:lnTo>
                        <a:pt x="2567" y="432"/>
                      </a:lnTo>
                      <a:lnTo>
                        <a:pt x="2586" y="425"/>
                      </a:lnTo>
                      <a:lnTo>
                        <a:pt x="2589" y="421"/>
                      </a:lnTo>
                      <a:lnTo>
                        <a:pt x="2581" y="436"/>
                      </a:lnTo>
                      <a:lnTo>
                        <a:pt x="2581" y="451"/>
                      </a:lnTo>
                      <a:lnTo>
                        <a:pt x="2585" y="458"/>
                      </a:lnTo>
                      <a:lnTo>
                        <a:pt x="2595" y="445"/>
                      </a:lnTo>
                      <a:lnTo>
                        <a:pt x="2599" y="427"/>
                      </a:lnTo>
                      <a:lnTo>
                        <a:pt x="2594" y="408"/>
                      </a:lnTo>
                      <a:lnTo>
                        <a:pt x="2583" y="408"/>
                      </a:lnTo>
                      <a:lnTo>
                        <a:pt x="2569" y="420"/>
                      </a:lnTo>
                      <a:lnTo>
                        <a:pt x="2556" y="418"/>
                      </a:lnTo>
                      <a:lnTo>
                        <a:pt x="2542" y="391"/>
                      </a:lnTo>
                      <a:lnTo>
                        <a:pt x="2536" y="386"/>
                      </a:lnTo>
                      <a:lnTo>
                        <a:pt x="2537" y="394"/>
                      </a:lnTo>
                      <a:lnTo>
                        <a:pt x="2532" y="399"/>
                      </a:lnTo>
                      <a:lnTo>
                        <a:pt x="2524" y="392"/>
                      </a:lnTo>
                      <a:lnTo>
                        <a:pt x="2524" y="387"/>
                      </a:lnTo>
                      <a:lnTo>
                        <a:pt x="2508" y="379"/>
                      </a:lnTo>
                      <a:lnTo>
                        <a:pt x="2505" y="372"/>
                      </a:lnTo>
                      <a:lnTo>
                        <a:pt x="2505" y="367"/>
                      </a:lnTo>
                      <a:lnTo>
                        <a:pt x="2479" y="370"/>
                      </a:lnTo>
                      <a:lnTo>
                        <a:pt x="2465" y="360"/>
                      </a:lnTo>
                      <a:lnTo>
                        <a:pt x="2461" y="352"/>
                      </a:lnTo>
                      <a:lnTo>
                        <a:pt x="2465" y="345"/>
                      </a:lnTo>
                      <a:lnTo>
                        <a:pt x="2447" y="336"/>
                      </a:lnTo>
                      <a:lnTo>
                        <a:pt x="2445" y="328"/>
                      </a:lnTo>
                      <a:lnTo>
                        <a:pt x="2436" y="318"/>
                      </a:lnTo>
                      <a:lnTo>
                        <a:pt x="2434" y="290"/>
                      </a:lnTo>
                      <a:lnTo>
                        <a:pt x="2434" y="275"/>
                      </a:lnTo>
                      <a:lnTo>
                        <a:pt x="2435" y="266"/>
                      </a:lnTo>
                      <a:lnTo>
                        <a:pt x="2441" y="262"/>
                      </a:lnTo>
                      <a:lnTo>
                        <a:pt x="2445" y="262"/>
                      </a:lnTo>
                      <a:lnTo>
                        <a:pt x="2456" y="236"/>
                      </a:lnTo>
                      <a:lnTo>
                        <a:pt x="2459" y="236"/>
                      </a:lnTo>
                      <a:lnTo>
                        <a:pt x="2461" y="242"/>
                      </a:lnTo>
                      <a:lnTo>
                        <a:pt x="2465" y="237"/>
                      </a:lnTo>
                      <a:lnTo>
                        <a:pt x="2466" y="222"/>
                      </a:lnTo>
                      <a:lnTo>
                        <a:pt x="2461" y="227"/>
                      </a:lnTo>
                      <a:lnTo>
                        <a:pt x="2452" y="204"/>
                      </a:lnTo>
                      <a:lnTo>
                        <a:pt x="2444" y="194"/>
                      </a:lnTo>
                      <a:lnTo>
                        <a:pt x="2444" y="184"/>
                      </a:lnTo>
                      <a:lnTo>
                        <a:pt x="2445" y="171"/>
                      </a:lnTo>
                      <a:lnTo>
                        <a:pt x="2452" y="156"/>
                      </a:lnTo>
                      <a:lnTo>
                        <a:pt x="2449" y="156"/>
                      </a:lnTo>
                      <a:lnTo>
                        <a:pt x="2450" y="145"/>
                      </a:lnTo>
                      <a:lnTo>
                        <a:pt x="2451" y="137"/>
                      </a:lnTo>
                      <a:lnTo>
                        <a:pt x="2451" y="122"/>
                      </a:lnTo>
                      <a:lnTo>
                        <a:pt x="2455" y="117"/>
                      </a:lnTo>
                      <a:lnTo>
                        <a:pt x="2460" y="118"/>
                      </a:lnTo>
                      <a:lnTo>
                        <a:pt x="2461" y="114"/>
                      </a:lnTo>
                      <a:lnTo>
                        <a:pt x="2462" y="106"/>
                      </a:lnTo>
                      <a:lnTo>
                        <a:pt x="2470" y="101"/>
                      </a:lnTo>
                      <a:lnTo>
                        <a:pt x="2488" y="124"/>
                      </a:lnTo>
                      <a:lnTo>
                        <a:pt x="2492" y="123"/>
                      </a:lnTo>
                      <a:lnTo>
                        <a:pt x="2495" y="107"/>
                      </a:lnTo>
                      <a:lnTo>
                        <a:pt x="2493" y="86"/>
                      </a:lnTo>
                      <a:lnTo>
                        <a:pt x="2487" y="85"/>
                      </a:lnTo>
                      <a:lnTo>
                        <a:pt x="2481" y="79"/>
                      </a:lnTo>
                      <a:lnTo>
                        <a:pt x="2479" y="67"/>
                      </a:lnTo>
                      <a:lnTo>
                        <a:pt x="2488" y="52"/>
                      </a:lnTo>
                      <a:lnTo>
                        <a:pt x="2502" y="36"/>
                      </a:lnTo>
                      <a:lnTo>
                        <a:pt x="2505" y="26"/>
                      </a:lnTo>
                      <a:lnTo>
                        <a:pt x="2506" y="16"/>
                      </a:lnTo>
                      <a:lnTo>
                        <a:pt x="2513" y="2"/>
                      </a:lnTo>
                      <a:lnTo>
                        <a:pt x="2522" y="0"/>
                      </a:lnTo>
                      <a:lnTo>
                        <a:pt x="2531" y="2"/>
                      </a:lnTo>
                      <a:lnTo>
                        <a:pt x="2541" y="0"/>
                      </a:lnTo>
                      <a:lnTo>
                        <a:pt x="2551" y="10"/>
                      </a:lnTo>
                      <a:lnTo>
                        <a:pt x="2549" y="18"/>
                      </a:lnTo>
                      <a:lnTo>
                        <a:pt x="2546" y="22"/>
                      </a:lnTo>
                      <a:lnTo>
                        <a:pt x="2545" y="32"/>
                      </a:lnTo>
                      <a:lnTo>
                        <a:pt x="2546" y="38"/>
                      </a:lnTo>
                      <a:lnTo>
                        <a:pt x="2554" y="32"/>
                      </a:lnTo>
                      <a:lnTo>
                        <a:pt x="2554" y="49"/>
                      </a:lnTo>
                      <a:lnTo>
                        <a:pt x="2564" y="40"/>
                      </a:lnTo>
                      <a:lnTo>
                        <a:pt x="2567" y="32"/>
                      </a:lnTo>
                      <a:lnTo>
                        <a:pt x="2576" y="44"/>
                      </a:lnTo>
                      <a:lnTo>
                        <a:pt x="2594" y="37"/>
                      </a:lnTo>
                      <a:lnTo>
                        <a:pt x="2594" y="47"/>
                      </a:lnTo>
                      <a:lnTo>
                        <a:pt x="2590" y="63"/>
                      </a:lnTo>
                      <a:lnTo>
                        <a:pt x="2595" y="75"/>
                      </a:lnTo>
                      <a:lnTo>
                        <a:pt x="2605" y="76"/>
                      </a:lnTo>
                      <a:lnTo>
                        <a:pt x="2632" y="115"/>
                      </a:lnTo>
                      <a:lnTo>
                        <a:pt x="2637" y="147"/>
                      </a:lnTo>
                      <a:lnTo>
                        <a:pt x="2638" y="167"/>
                      </a:lnTo>
                      <a:lnTo>
                        <a:pt x="2637" y="190"/>
                      </a:lnTo>
                      <a:lnTo>
                        <a:pt x="2633" y="189"/>
                      </a:lnTo>
                      <a:lnTo>
                        <a:pt x="2634" y="198"/>
                      </a:lnTo>
                      <a:lnTo>
                        <a:pt x="2645" y="201"/>
                      </a:lnTo>
                      <a:lnTo>
                        <a:pt x="2648" y="221"/>
                      </a:lnTo>
                      <a:lnTo>
                        <a:pt x="2662" y="220"/>
                      </a:lnTo>
                      <a:lnTo>
                        <a:pt x="2671" y="230"/>
                      </a:lnTo>
                      <a:lnTo>
                        <a:pt x="2671" y="244"/>
                      </a:lnTo>
                      <a:lnTo>
                        <a:pt x="2672" y="251"/>
                      </a:lnTo>
                      <a:lnTo>
                        <a:pt x="2681" y="264"/>
                      </a:lnTo>
                      <a:lnTo>
                        <a:pt x="2683" y="274"/>
                      </a:lnTo>
                      <a:lnTo>
                        <a:pt x="2685" y="284"/>
                      </a:lnTo>
                      <a:lnTo>
                        <a:pt x="2688" y="284"/>
                      </a:lnTo>
                      <a:lnTo>
                        <a:pt x="2692" y="279"/>
                      </a:lnTo>
                      <a:lnTo>
                        <a:pt x="2693" y="274"/>
                      </a:lnTo>
                      <a:lnTo>
                        <a:pt x="2701" y="280"/>
                      </a:lnTo>
                      <a:lnTo>
                        <a:pt x="2703" y="297"/>
                      </a:lnTo>
                      <a:lnTo>
                        <a:pt x="2709" y="301"/>
                      </a:lnTo>
                      <a:lnTo>
                        <a:pt x="2713" y="308"/>
                      </a:lnTo>
                      <a:lnTo>
                        <a:pt x="2694" y="312"/>
                      </a:lnTo>
                      <a:lnTo>
                        <a:pt x="2671" y="301"/>
                      </a:lnTo>
                      <a:lnTo>
                        <a:pt x="2664" y="302"/>
                      </a:lnTo>
                      <a:lnTo>
                        <a:pt x="2665" y="306"/>
                      </a:lnTo>
                      <a:lnTo>
                        <a:pt x="2665" y="312"/>
                      </a:lnTo>
                      <a:lnTo>
                        <a:pt x="2661" y="316"/>
                      </a:lnTo>
                      <a:lnTo>
                        <a:pt x="2661" y="318"/>
                      </a:lnTo>
                      <a:lnTo>
                        <a:pt x="2680" y="321"/>
                      </a:lnTo>
                      <a:lnTo>
                        <a:pt x="2688" y="334"/>
                      </a:lnTo>
                      <a:lnTo>
                        <a:pt x="2683" y="343"/>
                      </a:lnTo>
                      <a:lnTo>
                        <a:pt x="2676" y="352"/>
                      </a:lnTo>
                      <a:lnTo>
                        <a:pt x="2670" y="352"/>
                      </a:lnTo>
                      <a:lnTo>
                        <a:pt x="2664" y="357"/>
                      </a:lnTo>
                      <a:lnTo>
                        <a:pt x="2658" y="357"/>
                      </a:lnTo>
                      <a:lnTo>
                        <a:pt x="2656" y="364"/>
                      </a:lnTo>
                      <a:lnTo>
                        <a:pt x="2648" y="371"/>
                      </a:lnTo>
                      <a:lnTo>
                        <a:pt x="2650" y="378"/>
                      </a:lnTo>
                      <a:lnTo>
                        <a:pt x="2649" y="381"/>
                      </a:lnTo>
                      <a:lnTo>
                        <a:pt x="2669" y="381"/>
                      </a:lnTo>
                      <a:lnTo>
                        <a:pt x="2673" y="388"/>
                      </a:lnTo>
                      <a:lnTo>
                        <a:pt x="2678" y="402"/>
                      </a:lnTo>
                      <a:lnTo>
                        <a:pt x="2692" y="408"/>
                      </a:lnTo>
                      <a:lnTo>
                        <a:pt x="2705" y="405"/>
                      </a:lnTo>
                      <a:lnTo>
                        <a:pt x="2715" y="391"/>
                      </a:lnTo>
                      <a:lnTo>
                        <a:pt x="2723" y="389"/>
                      </a:lnTo>
                      <a:lnTo>
                        <a:pt x="2724" y="395"/>
                      </a:lnTo>
                      <a:lnTo>
                        <a:pt x="2718" y="404"/>
                      </a:lnTo>
                      <a:lnTo>
                        <a:pt x="2725" y="402"/>
                      </a:lnTo>
                      <a:lnTo>
                        <a:pt x="2731" y="413"/>
                      </a:lnTo>
                      <a:lnTo>
                        <a:pt x="2735" y="409"/>
                      </a:lnTo>
                      <a:lnTo>
                        <a:pt x="2745" y="415"/>
                      </a:lnTo>
                      <a:lnTo>
                        <a:pt x="2748" y="406"/>
                      </a:lnTo>
                      <a:lnTo>
                        <a:pt x="2751" y="421"/>
                      </a:lnTo>
                      <a:lnTo>
                        <a:pt x="2748" y="432"/>
                      </a:lnTo>
                      <a:lnTo>
                        <a:pt x="2744" y="440"/>
                      </a:lnTo>
                      <a:lnTo>
                        <a:pt x="2735" y="430"/>
                      </a:lnTo>
                      <a:lnTo>
                        <a:pt x="2729" y="434"/>
                      </a:lnTo>
                      <a:lnTo>
                        <a:pt x="2720" y="431"/>
                      </a:lnTo>
                      <a:lnTo>
                        <a:pt x="2745" y="465"/>
                      </a:lnTo>
                      <a:lnTo>
                        <a:pt x="2755" y="469"/>
                      </a:lnTo>
                      <a:lnTo>
                        <a:pt x="2756" y="479"/>
                      </a:lnTo>
                      <a:lnTo>
                        <a:pt x="2764" y="494"/>
                      </a:lnTo>
                      <a:lnTo>
                        <a:pt x="2763" y="499"/>
                      </a:lnTo>
                      <a:lnTo>
                        <a:pt x="2773" y="515"/>
                      </a:lnTo>
                      <a:lnTo>
                        <a:pt x="2768" y="531"/>
                      </a:lnTo>
                      <a:lnTo>
                        <a:pt x="2768" y="549"/>
                      </a:lnTo>
                      <a:lnTo>
                        <a:pt x="2766" y="558"/>
                      </a:lnTo>
                      <a:lnTo>
                        <a:pt x="2771" y="574"/>
                      </a:lnTo>
                      <a:lnTo>
                        <a:pt x="2775" y="581"/>
                      </a:lnTo>
                      <a:lnTo>
                        <a:pt x="2779" y="591"/>
                      </a:lnTo>
                      <a:lnTo>
                        <a:pt x="2787" y="581"/>
                      </a:lnTo>
                      <a:lnTo>
                        <a:pt x="2798" y="559"/>
                      </a:lnTo>
                      <a:lnTo>
                        <a:pt x="2798" y="540"/>
                      </a:lnTo>
                      <a:lnTo>
                        <a:pt x="2799" y="535"/>
                      </a:lnTo>
                      <a:lnTo>
                        <a:pt x="2800" y="532"/>
                      </a:lnTo>
                      <a:lnTo>
                        <a:pt x="2806" y="532"/>
                      </a:lnTo>
                      <a:lnTo>
                        <a:pt x="2807" y="513"/>
                      </a:lnTo>
                      <a:lnTo>
                        <a:pt x="2806" y="495"/>
                      </a:lnTo>
                      <a:lnTo>
                        <a:pt x="2806" y="480"/>
                      </a:lnTo>
                      <a:lnTo>
                        <a:pt x="2818" y="465"/>
                      </a:lnTo>
                      <a:lnTo>
                        <a:pt x="2826" y="447"/>
                      </a:lnTo>
                      <a:lnTo>
                        <a:pt x="2837" y="442"/>
                      </a:lnTo>
                      <a:lnTo>
                        <a:pt x="2850" y="443"/>
                      </a:lnTo>
                      <a:lnTo>
                        <a:pt x="2855" y="462"/>
                      </a:lnTo>
                      <a:lnTo>
                        <a:pt x="2866" y="480"/>
                      </a:lnTo>
                      <a:lnTo>
                        <a:pt x="2896" y="505"/>
                      </a:lnTo>
                      <a:lnTo>
                        <a:pt x="2901" y="517"/>
                      </a:lnTo>
                      <a:lnTo>
                        <a:pt x="2907" y="554"/>
                      </a:lnTo>
                      <a:lnTo>
                        <a:pt x="2913" y="575"/>
                      </a:lnTo>
                      <a:lnTo>
                        <a:pt x="2914" y="592"/>
                      </a:lnTo>
                      <a:lnTo>
                        <a:pt x="2906" y="599"/>
                      </a:lnTo>
                      <a:lnTo>
                        <a:pt x="2897" y="597"/>
                      </a:lnTo>
                      <a:lnTo>
                        <a:pt x="2893" y="592"/>
                      </a:lnTo>
                      <a:lnTo>
                        <a:pt x="2893" y="575"/>
                      </a:lnTo>
                      <a:lnTo>
                        <a:pt x="2884" y="598"/>
                      </a:lnTo>
                      <a:lnTo>
                        <a:pt x="2887" y="615"/>
                      </a:lnTo>
                      <a:lnTo>
                        <a:pt x="2884" y="631"/>
                      </a:lnTo>
                      <a:lnTo>
                        <a:pt x="2884" y="641"/>
                      </a:lnTo>
                      <a:lnTo>
                        <a:pt x="2895" y="663"/>
                      </a:lnTo>
                      <a:lnTo>
                        <a:pt x="2900" y="677"/>
                      </a:lnTo>
                      <a:lnTo>
                        <a:pt x="2908" y="689"/>
                      </a:lnTo>
                      <a:lnTo>
                        <a:pt x="2930" y="732"/>
                      </a:lnTo>
                      <a:lnTo>
                        <a:pt x="2936" y="737"/>
                      </a:lnTo>
                      <a:lnTo>
                        <a:pt x="2944" y="746"/>
                      </a:lnTo>
                      <a:lnTo>
                        <a:pt x="2954" y="741"/>
                      </a:lnTo>
                      <a:lnTo>
                        <a:pt x="2955" y="732"/>
                      </a:lnTo>
                      <a:lnTo>
                        <a:pt x="2957" y="721"/>
                      </a:lnTo>
                      <a:lnTo>
                        <a:pt x="2966" y="716"/>
                      </a:lnTo>
                      <a:lnTo>
                        <a:pt x="2971" y="721"/>
                      </a:lnTo>
                      <a:lnTo>
                        <a:pt x="2974" y="715"/>
                      </a:lnTo>
                      <a:lnTo>
                        <a:pt x="2977" y="720"/>
                      </a:lnTo>
                      <a:lnTo>
                        <a:pt x="2983" y="721"/>
                      </a:lnTo>
                      <a:lnTo>
                        <a:pt x="2987" y="699"/>
                      </a:lnTo>
                      <a:lnTo>
                        <a:pt x="2987" y="679"/>
                      </a:lnTo>
                      <a:lnTo>
                        <a:pt x="2988" y="673"/>
                      </a:lnTo>
                      <a:lnTo>
                        <a:pt x="2997" y="653"/>
                      </a:lnTo>
                      <a:lnTo>
                        <a:pt x="3009" y="640"/>
                      </a:lnTo>
                      <a:lnTo>
                        <a:pt x="3020" y="607"/>
                      </a:lnTo>
                      <a:lnTo>
                        <a:pt x="3021" y="592"/>
                      </a:lnTo>
                      <a:lnTo>
                        <a:pt x="3027" y="586"/>
                      </a:lnTo>
                      <a:lnTo>
                        <a:pt x="3030" y="545"/>
                      </a:lnTo>
                      <a:lnTo>
                        <a:pt x="3029" y="538"/>
                      </a:lnTo>
                      <a:lnTo>
                        <a:pt x="3035" y="531"/>
                      </a:lnTo>
                      <a:lnTo>
                        <a:pt x="3047" y="529"/>
                      </a:lnTo>
                      <a:lnTo>
                        <a:pt x="3049" y="523"/>
                      </a:lnTo>
                      <a:lnTo>
                        <a:pt x="3054" y="524"/>
                      </a:lnTo>
                      <a:lnTo>
                        <a:pt x="3064" y="520"/>
                      </a:lnTo>
                      <a:lnTo>
                        <a:pt x="3076" y="524"/>
                      </a:lnTo>
                      <a:lnTo>
                        <a:pt x="3087" y="522"/>
                      </a:lnTo>
                      <a:lnTo>
                        <a:pt x="3083" y="517"/>
                      </a:lnTo>
                      <a:lnTo>
                        <a:pt x="3069" y="515"/>
                      </a:lnTo>
                      <a:lnTo>
                        <a:pt x="3064" y="507"/>
                      </a:lnTo>
                      <a:lnTo>
                        <a:pt x="3068" y="501"/>
                      </a:lnTo>
                      <a:lnTo>
                        <a:pt x="3065" y="496"/>
                      </a:lnTo>
                      <a:lnTo>
                        <a:pt x="3075" y="496"/>
                      </a:lnTo>
                      <a:lnTo>
                        <a:pt x="3074" y="488"/>
                      </a:lnTo>
                      <a:lnTo>
                        <a:pt x="3079" y="485"/>
                      </a:lnTo>
                      <a:lnTo>
                        <a:pt x="3090" y="489"/>
                      </a:lnTo>
                      <a:lnTo>
                        <a:pt x="3087" y="479"/>
                      </a:lnTo>
                      <a:lnTo>
                        <a:pt x="3080" y="479"/>
                      </a:lnTo>
                      <a:lnTo>
                        <a:pt x="3073" y="469"/>
                      </a:lnTo>
                      <a:lnTo>
                        <a:pt x="3059" y="465"/>
                      </a:lnTo>
                      <a:lnTo>
                        <a:pt x="3052" y="456"/>
                      </a:lnTo>
                      <a:lnTo>
                        <a:pt x="3047" y="442"/>
                      </a:lnTo>
                      <a:lnTo>
                        <a:pt x="3048" y="431"/>
                      </a:lnTo>
                      <a:lnTo>
                        <a:pt x="3049" y="426"/>
                      </a:lnTo>
                      <a:lnTo>
                        <a:pt x="3046" y="410"/>
                      </a:lnTo>
                      <a:lnTo>
                        <a:pt x="3048" y="400"/>
                      </a:lnTo>
                      <a:lnTo>
                        <a:pt x="3044" y="386"/>
                      </a:lnTo>
                      <a:lnTo>
                        <a:pt x="3046" y="381"/>
                      </a:lnTo>
                      <a:lnTo>
                        <a:pt x="3048" y="371"/>
                      </a:lnTo>
                      <a:lnTo>
                        <a:pt x="3048" y="360"/>
                      </a:lnTo>
                      <a:lnTo>
                        <a:pt x="3067" y="365"/>
                      </a:lnTo>
                      <a:lnTo>
                        <a:pt x="3075" y="356"/>
                      </a:lnTo>
                      <a:lnTo>
                        <a:pt x="3097" y="355"/>
                      </a:lnTo>
                      <a:lnTo>
                        <a:pt x="3116" y="360"/>
                      </a:lnTo>
                      <a:lnTo>
                        <a:pt x="3126" y="371"/>
                      </a:lnTo>
                      <a:lnTo>
                        <a:pt x="3150" y="384"/>
                      </a:lnTo>
                      <a:lnTo>
                        <a:pt x="3173" y="381"/>
                      </a:lnTo>
                      <a:lnTo>
                        <a:pt x="3181" y="386"/>
                      </a:lnTo>
                      <a:lnTo>
                        <a:pt x="3192" y="383"/>
                      </a:lnTo>
                      <a:lnTo>
                        <a:pt x="3200" y="378"/>
                      </a:lnTo>
                      <a:lnTo>
                        <a:pt x="3205" y="386"/>
                      </a:lnTo>
                      <a:lnTo>
                        <a:pt x="3205" y="403"/>
                      </a:lnTo>
                      <a:lnTo>
                        <a:pt x="3207" y="411"/>
                      </a:lnTo>
                      <a:lnTo>
                        <a:pt x="3198" y="415"/>
                      </a:lnTo>
                      <a:lnTo>
                        <a:pt x="3205" y="415"/>
                      </a:lnTo>
                      <a:lnTo>
                        <a:pt x="3216" y="431"/>
                      </a:lnTo>
                      <a:lnTo>
                        <a:pt x="3224" y="445"/>
                      </a:lnTo>
                      <a:lnTo>
                        <a:pt x="3220" y="451"/>
                      </a:lnTo>
                      <a:lnTo>
                        <a:pt x="3223" y="453"/>
                      </a:lnTo>
                      <a:lnTo>
                        <a:pt x="3251" y="451"/>
                      </a:lnTo>
                      <a:lnTo>
                        <a:pt x="3259" y="458"/>
                      </a:lnTo>
                      <a:lnTo>
                        <a:pt x="3269" y="461"/>
                      </a:lnTo>
                      <a:lnTo>
                        <a:pt x="3272" y="470"/>
                      </a:lnTo>
                      <a:lnTo>
                        <a:pt x="3262" y="484"/>
                      </a:lnTo>
                      <a:lnTo>
                        <a:pt x="3246" y="496"/>
                      </a:lnTo>
                      <a:lnTo>
                        <a:pt x="3240" y="508"/>
                      </a:lnTo>
                      <a:lnTo>
                        <a:pt x="3272" y="513"/>
                      </a:lnTo>
                      <a:lnTo>
                        <a:pt x="3277" y="526"/>
                      </a:lnTo>
                      <a:lnTo>
                        <a:pt x="3275" y="542"/>
                      </a:lnTo>
                      <a:lnTo>
                        <a:pt x="3271" y="549"/>
                      </a:lnTo>
                      <a:lnTo>
                        <a:pt x="3258" y="558"/>
                      </a:lnTo>
                      <a:lnTo>
                        <a:pt x="3252" y="559"/>
                      </a:lnTo>
                      <a:lnTo>
                        <a:pt x="3246" y="570"/>
                      </a:lnTo>
                      <a:lnTo>
                        <a:pt x="3242" y="577"/>
                      </a:lnTo>
                      <a:lnTo>
                        <a:pt x="3236" y="571"/>
                      </a:lnTo>
                      <a:lnTo>
                        <a:pt x="3232" y="556"/>
                      </a:lnTo>
                      <a:lnTo>
                        <a:pt x="3225" y="559"/>
                      </a:lnTo>
                      <a:lnTo>
                        <a:pt x="3223" y="566"/>
                      </a:lnTo>
                      <a:lnTo>
                        <a:pt x="3208" y="559"/>
                      </a:lnTo>
                      <a:lnTo>
                        <a:pt x="3207" y="569"/>
                      </a:lnTo>
                      <a:lnTo>
                        <a:pt x="3220" y="588"/>
                      </a:lnTo>
                      <a:lnTo>
                        <a:pt x="3215" y="592"/>
                      </a:lnTo>
                      <a:lnTo>
                        <a:pt x="3215" y="596"/>
                      </a:lnTo>
                      <a:lnTo>
                        <a:pt x="3221" y="597"/>
                      </a:lnTo>
                      <a:lnTo>
                        <a:pt x="3221" y="605"/>
                      </a:lnTo>
                      <a:lnTo>
                        <a:pt x="3220" y="613"/>
                      </a:lnTo>
                      <a:lnTo>
                        <a:pt x="3239" y="604"/>
                      </a:lnTo>
                      <a:lnTo>
                        <a:pt x="3232" y="620"/>
                      </a:lnTo>
                      <a:lnTo>
                        <a:pt x="3230" y="637"/>
                      </a:lnTo>
                      <a:lnTo>
                        <a:pt x="3231" y="651"/>
                      </a:lnTo>
                      <a:lnTo>
                        <a:pt x="3257" y="688"/>
                      </a:lnTo>
                      <a:lnTo>
                        <a:pt x="3268" y="699"/>
                      </a:lnTo>
                      <a:lnTo>
                        <a:pt x="3275" y="711"/>
                      </a:lnTo>
                      <a:lnTo>
                        <a:pt x="3275" y="717"/>
                      </a:lnTo>
                      <a:lnTo>
                        <a:pt x="3271" y="723"/>
                      </a:lnTo>
                      <a:lnTo>
                        <a:pt x="3271" y="738"/>
                      </a:lnTo>
                      <a:lnTo>
                        <a:pt x="3274" y="748"/>
                      </a:lnTo>
                      <a:lnTo>
                        <a:pt x="3268" y="755"/>
                      </a:lnTo>
                      <a:lnTo>
                        <a:pt x="3268" y="764"/>
                      </a:lnTo>
                      <a:lnTo>
                        <a:pt x="3255" y="770"/>
                      </a:lnTo>
                      <a:lnTo>
                        <a:pt x="3248" y="776"/>
                      </a:lnTo>
                      <a:lnTo>
                        <a:pt x="3236" y="790"/>
                      </a:lnTo>
                      <a:lnTo>
                        <a:pt x="3235" y="798"/>
                      </a:lnTo>
                      <a:lnTo>
                        <a:pt x="3230" y="807"/>
                      </a:lnTo>
                      <a:lnTo>
                        <a:pt x="3202" y="835"/>
                      </a:lnTo>
                      <a:lnTo>
                        <a:pt x="3183" y="840"/>
                      </a:lnTo>
                      <a:lnTo>
                        <a:pt x="3180" y="851"/>
                      </a:lnTo>
                      <a:lnTo>
                        <a:pt x="3170" y="863"/>
                      </a:lnTo>
                      <a:lnTo>
                        <a:pt x="3162" y="863"/>
                      </a:lnTo>
                      <a:lnTo>
                        <a:pt x="3157" y="859"/>
                      </a:lnTo>
                      <a:lnTo>
                        <a:pt x="3155" y="851"/>
                      </a:lnTo>
                      <a:lnTo>
                        <a:pt x="3134" y="831"/>
                      </a:lnTo>
                      <a:lnTo>
                        <a:pt x="3126" y="819"/>
                      </a:lnTo>
                      <a:lnTo>
                        <a:pt x="3119" y="827"/>
                      </a:lnTo>
                      <a:lnTo>
                        <a:pt x="3121" y="836"/>
                      </a:lnTo>
                      <a:lnTo>
                        <a:pt x="3133" y="855"/>
                      </a:lnTo>
                      <a:lnTo>
                        <a:pt x="3134" y="868"/>
                      </a:lnTo>
                      <a:lnTo>
                        <a:pt x="3140" y="886"/>
                      </a:lnTo>
                      <a:lnTo>
                        <a:pt x="3140" y="892"/>
                      </a:lnTo>
                      <a:lnTo>
                        <a:pt x="3139" y="886"/>
                      </a:lnTo>
                      <a:lnTo>
                        <a:pt x="3128" y="884"/>
                      </a:lnTo>
                      <a:lnTo>
                        <a:pt x="3114" y="870"/>
                      </a:lnTo>
                      <a:lnTo>
                        <a:pt x="3106" y="866"/>
                      </a:lnTo>
                      <a:lnTo>
                        <a:pt x="3103" y="863"/>
                      </a:lnTo>
                      <a:lnTo>
                        <a:pt x="3100" y="863"/>
                      </a:lnTo>
                      <a:lnTo>
                        <a:pt x="3100" y="887"/>
                      </a:lnTo>
                      <a:lnTo>
                        <a:pt x="3084" y="881"/>
                      </a:lnTo>
                      <a:lnTo>
                        <a:pt x="3076" y="882"/>
                      </a:lnTo>
                      <a:lnTo>
                        <a:pt x="3065" y="874"/>
                      </a:lnTo>
                      <a:lnTo>
                        <a:pt x="3063" y="879"/>
                      </a:lnTo>
                      <a:lnTo>
                        <a:pt x="3053" y="836"/>
                      </a:lnTo>
                      <a:lnTo>
                        <a:pt x="3044" y="835"/>
                      </a:lnTo>
                      <a:lnTo>
                        <a:pt x="3026" y="849"/>
                      </a:lnTo>
                      <a:lnTo>
                        <a:pt x="3025" y="846"/>
                      </a:lnTo>
                      <a:lnTo>
                        <a:pt x="3017" y="847"/>
                      </a:lnTo>
                      <a:lnTo>
                        <a:pt x="2990" y="838"/>
                      </a:lnTo>
                      <a:lnTo>
                        <a:pt x="2979" y="847"/>
                      </a:lnTo>
                      <a:lnTo>
                        <a:pt x="2981" y="854"/>
                      </a:lnTo>
                      <a:lnTo>
                        <a:pt x="2977" y="856"/>
                      </a:lnTo>
                      <a:lnTo>
                        <a:pt x="2979" y="865"/>
                      </a:lnTo>
                      <a:lnTo>
                        <a:pt x="3003" y="877"/>
                      </a:lnTo>
                      <a:lnTo>
                        <a:pt x="3011" y="878"/>
                      </a:lnTo>
                      <a:lnTo>
                        <a:pt x="3017" y="887"/>
                      </a:lnTo>
                      <a:lnTo>
                        <a:pt x="3015" y="895"/>
                      </a:lnTo>
                      <a:lnTo>
                        <a:pt x="3015" y="905"/>
                      </a:lnTo>
                      <a:lnTo>
                        <a:pt x="3011" y="909"/>
                      </a:lnTo>
                      <a:lnTo>
                        <a:pt x="3011" y="915"/>
                      </a:lnTo>
                      <a:lnTo>
                        <a:pt x="3009" y="921"/>
                      </a:lnTo>
                      <a:lnTo>
                        <a:pt x="3001" y="927"/>
                      </a:lnTo>
                      <a:lnTo>
                        <a:pt x="2994" y="944"/>
                      </a:lnTo>
                      <a:lnTo>
                        <a:pt x="2988" y="953"/>
                      </a:lnTo>
                      <a:lnTo>
                        <a:pt x="2981" y="960"/>
                      </a:lnTo>
                      <a:lnTo>
                        <a:pt x="2978" y="968"/>
                      </a:lnTo>
                      <a:lnTo>
                        <a:pt x="2967" y="973"/>
                      </a:lnTo>
                      <a:lnTo>
                        <a:pt x="2960" y="991"/>
                      </a:lnTo>
                      <a:lnTo>
                        <a:pt x="2956" y="996"/>
                      </a:lnTo>
                      <a:lnTo>
                        <a:pt x="2946" y="999"/>
                      </a:lnTo>
                      <a:lnTo>
                        <a:pt x="2909" y="1002"/>
                      </a:lnTo>
                      <a:lnTo>
                        <a:pt x="2906" y="994"/>
                      </a:lnTo>
                      <a:lnTo>
                        <a:pt x="2900" y="984"/>
                      </a:lnTo>
                      <a:lnTo>
                        <a:pt x="2869" y="958"/>
                      </a:lnTo>
                      <a:lnTo>
                        <a:pt x="2869" y="956"/>
                      </a:lnTo>
                      <a:lnTo>
                        <a:pt x="2847" y="947"/>
                      </a:lnTo>
                      <a:lnTo>
                        <a:pt x="2826" y="930"/>
                      </a:lnTo>
                      <a:lnTo>
                        <a:pt x="2818" y="929"/>
                      </a:lnTo>
                      <a:lnTo>
                        <a:pt x="2810" y="932"/>
                      </a:lnTo>
                      <a:lnTo>
                        <a:pt x="2794" y="927"/>
                      </a:lnTo>
                      <a:lnTo>
                        <a:pt x="2789" y="940"/>
                      </a:lnTo>
                      <a:lnTo>
                        <a:pt x="2807" y="951"/>
                      </a:lnTo>
                      <a:lnTo>
                        <a:pt x="2822" y="967"/>
                      </a:lnTo>
                      <a:lnTo>
                        <a:pt x="2833" y="986"/>
                      </a:lnTo>
                      <a:lnTo>
                        <a:pt x="2850" y="1002"/>
                      </a:lnTo>
                      <a:lnTo>
                        <a:pt x="2879" y="1006"/>
                      </a:lnTo>
                      <a:lnTo>
                        <a:pt x="2903" y="1016"/>
                      </a:lnTo>
                      <a:lnTo>
                        <a:pt x="2912" y="1011"/>
                      </a:lnTo>
                      <a:lnTo>
                        <a:pt x="2936" y="1012"/>
                      </a:lnTo>
                      <a:lnTo>
                        <a:pt x="2961" y="1016"/>
                      </a:lnTo>
                      <a:lnTo>
                        <a:pt x="2962" y="1021"/>
                      </a:lnTo>
                      <a:lnTo>
                        <a:pt x="2968" y="1019"/>
                      </a:lnTo>
                      <a:lnTo>
                        <a:pt x="2965" y="1032"/>
                      </a:lnTo>
                      <a:lnTo>
                        <a:pt x="2960" y="1040"/>
                      </a:lnTo>
                      <a:lnTo>
                        <a:pt x="2960" y="1050"/>
                      </a:lnTo>
                      <a:lnTo>
                        <a:pt x="2950" y="1062"/>
                      </a:lnTo>
                      <a:lnTo>
                        <a:pt x="2946" y="1081"/>
                      </a:lnTo>
                      <a:lnTo>
                        <a:pt x="2939" y="1085"/>
                      </a:lnTo>
                      <a:lnTo>
                        <a:pt x="2931" y="1104"/>
                      </a:lnTo>
                      <a:lnTo>
                        <a:pt x="2918" y="1110"/>
                      </a:lnTo>
                      <a:lnTo>
                        <a:pt x="2918" y="1125"/>
                      </a:lnTo>
                      <a:lnTo>
                        <a:pt x="2913" y="1131"/>
                      </a:lnTo>
                      <a:lnTo>
                        <a:pt x="2903" y="1153"/>
                      </a:lnTo>
                      <a:lnTo>
                        <a:pt x="2900" y="1151"/>
                      </a:lnTo>
                      <a:lnTo>
                        <a:pt x="2888" y="1164"/>
                      </a:lnTo>
                      <a:lnTo>
                        <a:pt x="2871" y="1174"/>
                      </a:lnTo>
                      <a:lnTo>
                        <a:pt x="2850" y="1169"/>
                      </a:lnTo>
                      <a:lnTo>
                        <a:pt x="2847" y="1177"/>
                      </a:lnTo>
                      <a:lnTo>
                        <a:pt x="2827" y="1162"/>
                      </a:lnTo>
                      <a:lnTo>
                        <a:pt x="2826" y="1166"/>
                      </a:lnTo>
                      <a:lnTo>
                        <a:pt x="2826" y="1170"/>
                      </a:lnTo>
                      <a:lnTo>
                        <a:pt x="2820" y="1159"/>
                      </a:lnTo>
                      <a:lnTo>
                        <a:pt x="2816" y="1162"/>
                      </a:lnTo>
                      <a:lnTo>
                        <a:pt x="2809" y="1156"/>
                      </a:lnTo>
                      <a:lnTo>
                        <a:pt x="2804" y="1155"/>
                      </a:lnTo>
                      <a:lnTo>
                        <a:pt x="2806" y="1162"/>
                      </a:lnTo>
                      <a:lnTo>
                        <a:pt x="2806" y="1170"/>
                      </a:lnTo>
                      <a:lnTo>
                        <a:pt x="2809" y="1180"/>
                      </a:lnTo>
                      <a:lnTo>
                        <a:pt x="2809" y="1182"/>
                      </a:lnTo>
                      <a:lnTo>
                        <a:pt x="2804" y="1182"/>
                      </a:lnTo>
                      <a:lnTo>
                        <a:pt x="2796" y="1178"/>
                      </a:lnTo>
                      <a:lnTo>
                        <a:pt x="2795" y="1189"/>
                      </a:lnTo>
                      <a:lnTo>
                        <a:pt x="2800" y="1196"/>
                      </a:lnTo>
                      <a:lnTo>
                        <a:pt x="2796" y="1201"/>
                      </a:lnTo>
                      <a:lnTo>
                        <a:pt x="2793" y="1215"/>
                      </a:lnTo>
                      <a:lnTo>
                        <a:pt x="2788" y="1222"/>
                      </a:lnTo>
                      <a:lnTo>
                        <a:pt x="2780" y="1222"/>
                      </a:lnTo>
                      <a:lnTo>
                        <a:pt x="2778" y="1229"/>
                      </a:lnTo>
                      <a:lnTo>
                        <a:pt x="2773" y="1231"/>
                      </a:lnTo>
                      <a:lnTo>
                        <a:pt x="2767" y="1228"/>
                      </a:lnTo>
                      <a:lnTo>
                        <a:pt x="2763" y="1237"/>
                      </a:lnTo>
                      <a:lnTo>
                        <a:pt x="2758" y="1229"/>
                      </a:lnTo>
                      <a:lnTo>
                        <a:pt x="2752" y="1227"/>
                      </a:lnTo>
                      <a:lnTo>
                        <a:pt x="2746" y="1221"/>
                      </a:lnTo>
                      <a:lnTo>
                        <a:pt x="2734" y="1216"/>
                      </a:lnTo>
                      <a:lnTo>
                        <a:pt x="2721" y="1205"/>
                      </a:lnTo>
                      <a:lnTo>
                        <a:pt x="2716" y="1209"/>
                      </a:lnTo>
                      <a:lnTo>
                        <a:pt x="2714" y="1195"/>
                      </a:lnTo>
                      <a:lnTo>
                        <a:pt x="2707" y="1204"/>
                      </a:lnTo>
                      <a:lnTo>
                        <a:pt x="2697" y="1205"/>
                      </a:lnTo>
                      <a:lnTo>
                        <a:pt x="2692" y="1200"/>
                      </a:lnTo>
                      <a:lnTo>
                        <a:pt x="2688" y="1204"/>
                      </a:lnTo>
                      <a:lnTo>
                        <a:pt x="2678" y="1204"/>
                      </a:lnTo>
                      <a:lnTo>
                        <a:pt x="2658" y="1195"/>
                      </a:lnTo>
                      <a:lnTo>
                        <a:pt x="2654" y="1189"/>
                      </a:lnTo>
                      <a:lnTo>
                        <a:pt x="2608" y="1167"/>
                      </a:lnTo>
                      <a:lnTo>
                        <a:pt x="2606" y="1170"/>
                      </a:lnTo>
                      <a:lnTo>
                        <a:pt x="2600" y="1182"/>
                      </a:lnTo>
                      <a:lnTo>
                        <a:pt x="2602" y="1189"/>
                      </a:lnTo>
                      <a:lnTo>
                        <a:pt x="2611" y="1195"/>
                      </a:lnTo>
                      <a:lnTo>
                        <a:pt x="2618" y="1191"/>
                      </a:lnTo>
                      <a:lnTo>
                        <a:pt x="2617" y="1186"/>
                      </a:lnTo>
                      <a:lnTo>
                        <a:pt x="2617" y="1180"/>
                      </a:lnTo>
                      <a:lnTo>
                        <a:pt x="2626" y="1189"/>
                      </a:lnTo>
                      <a:lnTo>
                        <a:pt x="2642" y="1194"/>
                      </a:lnTo>
                      <a:lnTo>
                        <a:pt x="2654" y="1200"/>
                      </a:lnTo>
                      <a:lnTo>
                        <a:pt x="2656" y="1205"/>
                      </a:lnTo>
                      <a:lnTo>
                        <a:pt x="2656" y="1211"/>
                      </a:lnTo>
                      <a:lnTo>
                        <a:pt x="2662" y="1202"/>
                      </a:lnTo>
                      <a:lnTo>
                        <a:pt x="2682" y="1209"/>
                      </a:lnTo>
                      <a:lnTo>
                        <a:pt x="2683" y="1215"/>
                      </a:lnTo>
                      <a:lnTo>
                        <a:pt x="2676" y="1220"/>
                      </a:lnTo>
                      <a:lnTo>
                        <a:pt x="2672" y="1227"/>
                      </a:lnTo>
                      <a:lnTo>
                        <a:pt x="2678" y="1228"/>
                      </a:lnTo>
                      <a:lnTo>
                        <a:pt x="2682" y="1220"/>
                      </a:lnTo>
                      <a:lnTo>
                        <a:pt x="2689" y="1213"/>
                      </a:lnTo>
                      <a:lnTo>
                        <a:pt x="2701" y="1211"/>
                      </a:lnTo>
                      <a:lnTo>
                        <a:pt x="2709" y="1215"/>
                      </a:lnTo>
                      <a:lnTo>
                        <a:pt x="2712" y="1222"/>
                      </a:lnTo>
                      <a:lnTo>
                        <a:pt x="2724" y="1233"/>
                      </a:lnTo>
                      <a:lnTo>
                        <a:pt x="2737" y="1237"/>
                      </a:lnTo>
                      <a:lnTo>
                        <a:pt x="2740" y="1242"/>
                      </a:lnTo>
                      <a:lnTo>
                        <a:pt x="2748" y="1238"/>
                      </a:lnTo>
                      <a:lnTo>
                        <a:pt x="2751" y="1243"/>
                      </a:lnTo>
                      <a:lnTo>
                        <a:pt x="2750" y="1248"/>
                      </a:lnTo>
                      <a:lnTo>
                        <a:pt x="2758" y="1258"/>
                      </a:lnTo>
                      <a:lnTo>
                        <a:pt x="2759" y="1264"/>
                      </a:lnTo>
                      <a:lnTo>
                        <a:pt x="2764" y="1287"/>
                      </a:lnTo>
                      <a:lnTo>
                        <a:pt x="2763" y="1298"/>
                      </a:lnTo>
                      <a:lnTo>
                        <a:pt x="2761" y="1304"/>
                      </a:lnTo>
                      <a:lnTo>
                        <a:pt x="2756" y="1311"/>
                      </a:lnTo>
                      <a:lnTo>
                        <a:pt x="2734" y="1311"/>
                      </a:lnTo>
                      <a:lnTo>
                        <a:pt x="2726" y="1318"/>
                      </a:lnTo>
                      <a:lnTo>
                        <a:pt x="2719" y="1322"/>
                      </a:lnTo>
                      <a:lnTo>
                        <a:pt x="2708" y="1323"/>
                      </a:lnTo>
                      <a:lnTo>
                        <a:pt x="2685" y="1320"/>
                      </a:lnTo>
                      <a:lnTo>
                        <a:pt x="2676" y="1323"/>
                      </a:lnTo>
                      <a:lnTo>
                        <a:pt x="2665" y="1319"/>
                      </a:lnTo>
                      <a:lnTo>
                        <a:pt x="2661" y="1326"/>
                      </a:lnTo>
                      <a:lnTo>
                        <a:pt x="2670" y="1341"/>
                      </a:lnTo>
                      <a:lnTo>
                        <a:pt x="2686" y="1340"/>
                      </a:lnTo>
                      <a:lnTo>
                        <a:pt x="2688" y="1347"/>
                      </a:lnTo>
                      <a:lnTo>
                        <a:pt x="2676" y="1351"/>
                      </a:lnTo>
                      <a:lnTo>
                        <a:pt x="2667" y="1347"/>
                      </a:lnTo>
                      <a:lnTo>
                        <a:pt x="2655" y="1349"/>
                      </a:lnTo>
                      <a:lnTo>
                        <a:pt x="2651" y="1368"/>
                      </a:lnTo>
                      <a:lnTo>
                        <a:pt x="2651" y="1379"/>
                      </a:lnTo>
                      <a:lnTo>
                        <a:pt x="2656" y="1410"/>
                      </a:lnTo>
                      <a:lnTo>
                        <a:pt x="2639" y="1390"/>
                      </a:lnTo>
                      <a:lnTo>
                        <a:pt x="2633" y="1393"/>
                      </a:lnTo>
                      <a:lnTo>
                        <a:pt x="2634" y="1400"/>
                      </a:lnTo>
                      <a:lnTo>
                        <a:pt x="2626" y="1406"/>
                      </a:lnTo>
                      <a:lnTo>
                        <a:pt x="2626" y="1414"/>
                      </a:lnTo>
                      <a:lnTo>
                        <a:pt x="2622" y="1421"/>
                      </a:lnTo>
                      <a:lnTo>
                        <a:pt x="2621" y="1426"/>
                      </a:lnTo>
                      <a:lnTo>
                        <a:pt x="2605" y="1426"/>
                      </a:lnTo>
                      <a:lnTo>
                        <a:pt x="2608" y="1437"/>
                      </a:lnTo>
                      <a:lnTo>
                        <a:pt x="2613" y="1441"/>
                      </a:lnTo>
                      <a:lnTo>
                        <a:pt x="2603" y="1459"/>
                      </a:lnTo>
                      <a:lnTo>
                        <a:pt x="2581" y="1475"/>
                      </a:lnTo>
                      <a:lnTo>
                        <a:pt x="2575" y="1482"/>
                      </a:lnTo>
                      <a:lnTo>
                        <a:pt x="2551" y="1484"/>
                      </a:lnTo>
                      <a:lnTo>
                        <a:pt x="2546" y="1489"/>
                      </a:lnTo>
                      <a:lnTo>
                        <a:pt x="2568" y="1506"/>
                      </a:lnTo>
                      <a:lnTo>
                        <a:pt x="2568" y="1512"/>
                      </a:lnTo>
                      <a:lnTo>
                        <a:pt x="2565" y="1524"/>
                      </a:lnTo>
                      <a:lnTo>
                        <a:pt x="2563" y="1538"/>
                      </a:lnTo>
                      <a:lnTo>
                        <a:pt x="2560" y="1544"/>
                      </a:lnTo>
                      <a:lnTo>
                        <a:pt x="2549" y="1548"/>
                      </a:lnTo>
                      <a:lnTo>
                        <a:pt x="2551" y="1573"/>
                      </a:lnTo>
                      <a:lnTo>
                        <a:pt x="2547" y="1583"/>
                      </a:lnTo>
                      <a:lnTo>
                        <a:pt x="2540" y="1584"/>
                      </a:lnTo>
                      <a:lnTo>
                        <a:pt x="2537" y="1589"/>
                      </a:lnTo>
                      <a:lnTo>
                        <a:pt x="2541" y="1605"/>
                      </a:lnTo>
                      <a:lnTo>
                        <a:pt x="2538" y="1632"/>
                      </a:lnTo>
                      <a:lnTo>
                        <a:pt x="2537" y="1642"/>
                      </a:lnTo>
                      <a:lnTo>
                        <a:pt x="2533" y="1675"/>
                      </a:lnTo>
                      <a:lnTo>
                        <a:pt x="2533" y="1702"/>
                      </a:lnTo>
                      <a:lnTo>
                        <a:pt x="2535" y="1718"/>
                      </a:lnTo>
                      <a:lnTo>
                        <a:pt x="2535" y="1729"/>
                      </a:lnTo>
                      <a:lnTo>
                        <a:pt x="2525" y="1747"/>
                      </a:lnTo>
                      <a:lnTo>
                        <a:pt x="2533" y="1749"/>
                      </a:lnTo>
                      <a:lnTo>
                        <a:pt x="2537" y="1758"/>
                      </a:lnTo>
                      <a:lnTo>
                        <a:pt x="2545" y="1770"/>
                      </a:lnTo>
                      <a:lnTo>
                        <a:pt x="2551" y="1776"/>
                      </a:lnTo>
                      <a:lnTo>
                        <a:pt x="2552" y="1776"/>
                      </a:lnTo>
                      <a:lnTo>
                        <a:pt x="2558" y="1772"/>
                      </a:lnTo>
                      <a:lnTo>
                        <a:pt x="2559" y="1779"/>
                      </a:lnTo>
                      <a:lnTo>
                        <a:pt x="2560" y="1802"/>
                      </a:lnTo>
                      <a:lnTo>
                        <a:pt x="2564" y="1797"/>
                      </a:lnTo>
                      <a:lnTo>
                        <a:pt x="2564" y="1775"/>
                      </a:lnTo>
                      <a:lnTo>
                        <a:pt x="2568" y="1772"/>
                      </a:lnTo>
                      <a:lnTo>
                        <a:pt x="2596" y="1772"/>
                      </a:lnTo>
                      <a:lnTo>
                        <a:pt x="2601" y="1776"/>
                      </a:lnTo>
                      <a:lnTo>
                        <a:pt x="2608" y="1776"/>
                      </a:lnTo>
                      <a:lnTo>
                        <a:pt x="2613" y="1774"/>
                      </a:lnTo>
                      <a:lnTo>
                        <a:pt x="2622" y="1779"/>
                      </a:lnTo>
                      <a:lnTo>
                        <a:pt x="2624" y="1785"/>
                      </a:lnTo>
                      <a:lnTo>
                        <a:pt x="2628" y="1812"/>
                      </a:lnTo>
                      <a:lnTo>
                        <a:pt x="2646" y="1856"/>
                      </a:lnTo>
                      <a:lnTo>
                        <a:pt x="2646" y="1876"/>
                      </a:lnTo>
                      <a:lnTo>
                        <a:pt x="2648" y="1890"/>
                      </a:lnTo>
                      <a:lnTo>
                        <a:pt x="2660" y="1909"/>
                      </a:lnTo>
                      <a:lnTo>
                        <a:pt x="2662" y="1936"/>
                      </a:lnTo>
                      <a:lnTo>
                        <a:pt x="2661" y="1944"/>
                      </a:lnTo>
                      <a:lnTo>
                        <a:pt x="2658" y="1953"/>
                      </a:lnTo>
                      <a:lnTo>
                        <a:pt x="2650" y="1959"/>
                      </a:lnTo>
                      <a:lnTo>
                        <a:pt x="2644" y="1964"/>
                      </a:lnTo>
                      <a:lnTo>
                        <a:pt x="2645" y="1966"/>
                      </a:lnTo>
                      <a:lnTo>
                        <a:pt x="2666" y="1955"/>
                      </a:lnTo>
                      <a:lnTo>
                        <a:pt x="2666" y="1964"/>
                      </a:lnTo>
                      <a:lnTo>
                        <a:pt x="2670" y="1964"/>
                      </a:lnTo>
                      <a:lnTo>
                        <a:pt x="2686" y="1952"/>
                      </a:lnTo>
                      <a:lnTo>
                        <a:pt x="2734" y="1930"/>
                      </a:lnTo>
                      <a:lnTo>
                        <a:pt x="2756" y="1936"/>
                      </a:lnTo>
                      <a:lnTo>
                        <a:pt x="2762" y="1942"/>
                      </a:lnTo>
                      <a:lnTo>
                        <a:pt x="2774" y="1948"/>
                      </a:lnTo>
                      <a:lnTo>
                        <a:pt x="2779" y="1957"/>
                      </a:lnTo>
                      <a:lnTo>
                        <a:pt x="2796" y="1964"/>
                      </a:lnTo>
                      <a:lnTo>
                        <a:pt x="2821" y="1976"/>
                      </a:lnTo>
                      <a:lnTo>
                        <a:pt x="2842" y="1977"/>
                      </a:lnTo>
                      <a:lnTo>
                        <a:pt x="2847" y="1980"/>
                      </a:lnTo>
                      <a:lnTo>
                        <a:pt x="2885" y="2006"/>
                      </a:lnTo>
                      <a:lnTo>
                        <a:pt x="2900" y="2012"/>
                      </a:lnTo>
                      <a:lnTo>
                        <a:pt x="2920" y="2043"/>
                      </a:lnTo>
                      <a:lnTo>
                        <a:pt x="2924" y="2049"/>
                      </a:lnTo>
                      <a:lnTo>
                        <a:pt x="2923" y="2056"/>
                      </a:lnTo>
                      <a:lnTo>
                        <a:pt x="2929" y="2061"/>
                      </a:lnTo>
                      <a:lnTo>
                        <a:pt x="2934" y="2057"/>
                      </a:lnTo>
                      <a:lnTo>
                        <a:pt x="2939" y="2060"/>
                      </a:lnTo>
                      <a:lnTo>
                        <a:pt x="2943" y="2065"/>
                      </a:lnTo>
                      <a:lnTo>
                        <a:pt x="2950" y="2066"/>
                      </a:lnTo>
                      <a:lnTo>
                        <a:pt x="2958" y="2065"/>
                      </a:lnTo>
                      <a:lnTo>
                        <a:pt x="2966" y="2066"/>
                      </a:lnTo>
                      <a:lnTo>
                        <a:pt x="2978" y="2076"/>
                      </a:lnTo>
                      <a:lnTo>
                        <a:pt x="3020" y="2089"/>
                      </a:lnTo>
                      <a:lnTo>
                        <a:pt x="3032" y="2099"/>
                      </a:lnTo>
                      <a:lnTo>
                        <a:pt x="3035" y="2106"/>
                      </a:lnTo>
                      <a:lnTo>
                        <a:pt x="3051" y="2116"/>
                      </a:lnTo>
                      <a:lnTo>
                        <a:pt x="3052" y="2122"/>
                      </a:lnTo>
                      <a:lnTo>
                        <a:pt x="3046" y="2137"/>
                      </a:lnTo>
                      <a:lnTo>
                        <a:pt x="3042" y="2149"/>
                      </a:lnTo>
                      <a:lnTo>
                        <a:pt x="3033" y="2169"/>
                      </a:lnTo>
                      <a:lnTo>
                        <a:pt x="3046" y="2148"/>
                      </a:lnTo>
                      <a:lnTo>
                        <a:pt x="3051" y="2136"/>
                      </a:lnTo>
                      <a:lnTo>
                        <a:pt x="3056" y="2127"/>
                      </a:lnTo>
                      <a:lnTo>
                        <a:pt x="3112" y="2126"/>
                      </a:lnTo>
                      <a:lnTo>
                        <a:pt x="3139" y="2132"/>
                      </a:lnTo>
                      <a:lnTo>
                        <a:pt x="3160" y="2130"/>
                      </a:lnTo>
                      <a:lnTo>
                        <a:pt x="3166" y="2131"/>
                      </a:lnTo>
                      <a:lnTo>
                        <a:pt x="3171" y="2127"/>
                      </a:lnTo>
                      <a:lnTo>
                        <a:pt x="3182" y="2130"/>
                      </a:lnTo>
                      <a:lnTo>
                        <a:pt x="3185" y="2137"/>
                      </a:lnTo>
                      <a:lnTo>
                        <a:pt x="3193" y="2136"/>
                      </a:lnTo>
                      <a:lnTo>
                        <a:pt x="3203" y="2140"/>
                      </a:lnTo>
                      <a:lnTo>
                        <a:pt x="3210" y="2145"/>
                      </a:lnTo>
                      <a:lnTo>
                        <a:pt x="3216" y="2141"/>
                      </a:lnTo>
                      <a:lnTo>
                        <a:pt x="3221" y="2165"/>
                      </a:lnTo>
                      <a:lnTo>
                        <a:pt x="3219" y="2199"/>
                      </a:lnTo>
                      <a:lnTo>
                        <a:pt x="3214" y="2217"/>
                      </a:lnTo>
                      <a:lnTo>
                        <a:pt x="3213" y="2235"/>
                      </a:lnTo>
                      <a:lnTo>
                        <a:pt x="3219" y="2246"/>
                      </a:lnTo>
                      <a:lnTo>
                        <a:pt x="3221" y="2258"/>
                      </a:lnTo>
                      <a:lnTo>
                        <a:pt x="3221" y="2281"/>
                      </a:lnTo>
                      <a:lnTo>
                        <a:pt x="3225" y="2314"/>
                      </a:lnTo>
                      <a:lnTo>
                        <a:pt x="3219" y="2321"/>
                      </a:lnTo>
                      <a:lnTo>
                        <a:pt x="3219" y="2341"/>
                      </a:lnTo>
                      <a:lnTo>
                        <a:pt x="3223" y="2348"/>
                      </a:lnTo>
                      <a:lnTo>
                        <a:pt x="3228" y="2352"/>
                      </a:lnTo>
                      <a:lnTo>
                        <a:pt x="3230" y="2358"/>
                      </a:lnTo>
                      <a:lnTo>
                        <a:pt x="3239" y="2369"/>
                      </a:lnTo>
                      <a:lnTo>
                        <a:pt x="3247" y="2373"/>
                      </a:lnTo>
                      <a:lnTo>
                        <a:pt x="3255" y="2382"/>
                      </a:lnTo>
                      <a:lnTo>
                        <a:pt x="3259" y="2393"/>
                      </a:lnTo>
                      <a:lnTo>
                        <a:pt x="3267" y="2402"/>
                      </a:lnTo>
                      <a:lnTo>
                        <a:pt x="3267" y="2405"/>
                      </a:lnTo>
                      <a:lnTo>
                        <a:pt x="3253" y="2406"/>
                      </a:lnTo>
                      <a:lnTo>
                        <a:pt x="3234" y="2418"/>
                      </a:lnTo>
                      <a:lnTo>
                        <a:pt x="3229" y="2423"/>
                      </a:lnTo>
                      <a:lnTo>
                        <a:pt x="3229" y="2425"/>
                      </a:lnTo>
                      <a:lnTo>
                        <a:pt x="3262" y="2416"/>
                      </a:lnTo>
                      <a:lnTo>
                        <a:pt x="3272" y="2417"/>
                      </a:lnTo>
                      <a:lnTo>
                        <a:pt x="3279" y="2421"/>
                      </a:lnTo>
                      <a:lnTo>
                        <a:pt x="3307" y="2450"/>
                      </a:lnTo>
                      <a:lnTo>
                        <a:pt x="3312" y="2459"/>
                      </a:lnTo>
                      <a:lnTo>
                        <a:pt x="3317" y="2477"/>
                      </a:lnTo>
                      <a:lnTo>
                        <a:pt x="3314" y="2486"/>
                      </a:lnTo>
                      <a:lnTo>
                        <a:pt x="3289" y="2514"/>
                      </a:lnTo>
                      <a:lnTo>
                        <a:pt x="3314" y="2495"/>
                      </a:lnTo>
                      <a:lnTo>
                        <a:pt x="3318" y="2488"/>
                      </a:lnTo>
                      <a:lnTo>
                        <a:pt x="3323" y="2488"/>
                      </a:lnTo>
                      <a:lnTo>
                        <a:pt x="3337" y="2500"/>
                      </a:lnTo>
                      <a:lnTo>
                        <a:pt x="3344" y="2501"/>
                      </a:lnTo>
                      <a:lnTo>
                        <a:pt x="3359" y="2512"/>
                      </a:lnTo>
                      <a:lnTo>
                        <a:pt x="3363" y="2509"/>
                      </a:lnTo>
                      <a:lnTo>
                        <a:pt x="3360" y="2482"/>
                      </a:lnTo>
                      <a:lnTo>
                        <a:pt x="3363" y="2476"/>
                      </a:lnTo>
                      <a:lnTo>
                        <a:pt x="3370" y="2476"/>
                      </a:lnTo>
                      <a:lnTo>
                        <a:pt x="3370" y="2470"/>
                      </a:lnTo>
                      <a:lnTo>
                        <a:pt x="3371" y="2464"/>
                      </a:lnTo>
                      <a:lnTo>
                        <a:pt x="3379" y="2461"/>
                      </a:lnTo>
                      <a:lnTo>
                        <a:pt x="3386" y="2461"/>
                      </a:lnTo>
                      <a:lnTo>
                        <a:pt x="3386" y="2466"/>
                      </a:lnTo>
                      <a:lnTo>
                        <a:pt x="3399" y="2475"/>
                      </a:lnTo>
                      <a:lnTo>
                        <a:pt x="3402" y="2495"/>
                      </a:lnTo>
                      <a:lnTo>
                        <a:pt x="3408" y="2493"/>
                      </a:lnTo>
                      <a:lnTo>
                        <a:pt x="3415" y="2487"/>
                      </a:lnTo>
                      <a:lnTo>
                        <a:pt x="3415" y="2481"/>
                      </a:lnTo>
                      <a:lnTo>
                        <a:pt x="3419" y="2477"/>
                      </a:lnTo>
                      <a:lnTo>
                        <a:pt x="3420" y="2470"/>
                      </a:lnTo>
                      <a:lnTo>
                        <a:pt x="3412" y="2468"/>
                      </a:lnTo>
                      <a:lnTo>
                        <a:pt x="3401" y="2450"/>
                      </a:lnTo>
                      <a:lnTo>
                        <a:pt x="3399" y="2443"/>
                      </a:lnTo>
                      <a:lnTo>
                        <a:pt x="3412" y="2442"/>
                      </a:lnTo>
                      <a:lnTo>
                        <a:pt x="3412" y="2437"/>
                      </a:lnTo>
                      <a:lnTo>
                        <a:pt x="3420" y="2432"/>
                      </a:lnTo>
                      <a:lnTo>
                        <a:pt x="3424" y="2421"/>
                      </a:lnTo>
                      <a:lnTo>
                        <a:pt x="3429" y="2415"/>
                      </a:lnTo>
                      <a:lnTo>
                        <a:pt x="3435" y="2410"/>
                      </a:lnTo>
                      <a:lnTo>
                        <a:pt x="3454" y="2411"/>
                      </a:lnTo>
                      <a:lnTo>
                        <a:pt x="3460" y="2407"/>
                      </a:lnTo>
                      <a:lnTo>
                        <a:pt x="3460" y="2405"/>
                      </a:lnTo>
                      <a:lnTo>
                        <a:pt x="3444" y="2407"/>
                      </a:lnTo>
                      <a:lnTo>
                        <a:pt x="3436" y="2406"/>
                      </a:lnTo>
                      <a:lnTo>
                        <a:pt x="3429" y="2400"/>
                      </a:lnTo>
                      <a:lnTo>
                        <a:pt x="3427" y="2391"/>
                      </a:lnTo>
                      <a:lnTo>
                        <a:pt x="3424" y="2387"/>
                      </a:lnTo>
                      <a:lnTo>
                        <a:pt x="3417" y="2383"/>
                      </a:lnTo>
                      <a:lnTo>
                        <a:pt x="3411" y="2364"/>
                      </a:lnTo>
                      <a:lnTo>
                        <a:pt x="3414" y="2361"/>
                      </a:lnTo>
                      <a:lnTo>
                        <a:pt x="3415" y="2356"/>
                      </a:lnTo>
                      <a:lnTo>
                        <a:pt x="3411" y="2353"/>
                      </a:lnTo>
                      <a:lnTo>
                        <a:pt x="3407" y="2309"/>
                      </a:lnTo>
                      <a:lnTo>
                        <a:pt x="3404" y="2299"/>
                      </a:lnTo>
                      <a:lnTo>
                        <a:pt x="3403" y="2274"/>
                      </a:lnTo>
                      <a:lnTo>
                        <a:pt x="3404" y="2264"/>
                      </a:lnTo>
                      <a:lnTo>
                        <a:pt x="3402" y="2251"/>
                      </a:lnTo>
                      <a:lnTo>
                        <a:pt x="3399" y="2242"/>
                      </a:lnTo>
                      <a:lnTo>
                        <a:pt x="3391" y="2232"/>
                      </a:lnTo>
                      <a:lnTo>
                        <a:pt x="3379" y="2206"/>
                      </a:lnTo>
                      <a:lnTo>
                        <a:pt x="3374" y="2200"/>
                      </a:lnTo>
                      <a:lnTo>
                        <a:pt x="3366" y="2197"/>
                      </a:lnTo>
                      <a:lnTo>
                        <a:pt x="3361" y="2195"/>
                      </a:lnTo>
                      <a:lnTo>
                        <a:pt x="3380" y="2186"/>
                      </a:lnTo>
                      <a:lnTo>
                        <a:pt x="3407" y="2169"/>
                      </a:lnTo>
                      <a:lnTo>
                        <a:pt x="3422" y="2162"/>
                      </a:lnTo>
                      <a:lnTo>
                        <a:pt x="3449" y="2140"/>
                      </a:lnTo>
                      <a:lnTo>
                        <a:pt x="3461" y="2132"/>
                      </a:lnTo>
                      <a:lnTo>
                        <a:pt x="3476" y="2119"/>
                      </a:lnTo>
                      <a:lnTo>
                        <a:pt x="3489" y="2104"/>
                      </a:lnTo>
                      <a:lnTo>
                        <a:pt x="3476" y="2114"/>
                      </a:lnTo>
                      <a:lnTo>
                        <a:pt x="3492" y="2092"/>
                      </a:lnTo>
                      <a:lnTo>
                        <a:pt x="3513" y="2055"/>
                      </a:lnTo>
                      <a:lnTo>
                        <a:pt x="3519" y="2041"/>
                      </a:lnTo>
                      <a:lnTo>
                        <a:pt x="3524" y="2036"/>
                      </a:lnTo>
                      <a:lnTo>
                        <a:pt x="3532" y="2038"/>
                      </a:lnTo>
                      <a:lnTo>
                        <a:pt x="3541" y="2045"/>
                      </a:lnTo>
                      <a:lnTo>
                        <a:pt x="3551" y="2040"/>
                      </a:lnTo>
                      <a:lnTo>
                        <a:pt x="3554" y="2032"/>
                      </a:lnTo>
                      <a:lnTo>
                        <a:pt x="3548" y="2030"/>
                      </a:lnTo>
                      <a:lnTo>
                        <a:pt x="3543" y="2007"/>
                      </a:lnTo>
                      <a:lnTo>
                        <a:pt x="3540" y="2001"/>
                      </a:lnTo>
                      <a:lnTo>
                        <a:pt x="3531" y="2022"/>
                      </a:lnTo>
                      <a:lnTo>
                        <a:pt x="3527" y="2030"/>
                      </a:lnTo>
                      <a:lnTo>
                        <a:pt x="3525" y="2027"/>
                      </a:lnTo>
                      <a:lnTo>
                        <a:pt x="3524" y="2005"/>
                      </a:lnTo>
                      <a:lnTo>
                        <a:pt x="3521" y="1980"/>
                      </a:lnTo>
                      <a:lnTo>
                        <a:pt x="3517" y="1959"/>
                      </a:lnTo>
                      <a:lnTo>
                        <a:pt x="3514" y="1953"/>
                      </a:lnTo>
                      <a:lnTo>
                        <a:pt x="3511" y="1947"/>
                      </a:lnTo>
                      <a:lnTo>
                        <a:pt x="3510" y="1927"/>
                      </a:lnTo>
                      <a:lnTo>
                        <a:pt x="3500" y="1892"/>
                      </a:lnTo>
                      <a:lnTo>
                        <a:pt x="3492" y="1861"/>
                      </a:lnTo>
                      <a:lnTo>
                        <a:pt x="3490" y="1849"/>
                      </a:lnTo>
                      <a:lnTo>
                        <a:pt x="3483" y="1835"/>
                      </a:lnTo>
                      <a:lnTo>
                        <a:pt x="3483" y="1829"/>
                      </a:lnTo>
                      <a:lnTo>
                        <a:pt x="3482" y="1825"/>
                      </a:lnTo>
                      <a:lnTo>
                        <a:pt x="3472" y="1826"/>
                      </a:lnTo>
                      <a:lnTo>
                        <a:pt x="3454" y="1815"/>
                      </a:lnTo>
                      <a:lnTo>
                        <a:pt x="3449" y="1809"/>
                      </a:lnTo>
                      <a:lnTo>
                        <a:pt x="3428" y="1793"/>
                      </a:lnTo>
                      <a:lnTo>
                        <a:pt x="3413" y="1777"/>
                      </a:lnTo>
                      <a:lnTo>
                        <a:pt x="3411" y="1771"/>
                      </a:lnTo>
                      <a:lnTo>
                        <a:pt x="3414" y="1767"/>
                      </a:lnTo>
                      <a:lnTo>
                        <a:pt x="3412" y="1760"/>
                      </a:lnTo>
                      <a:lnTo>
                        <a:pt x="3411" y="1749"/>
                      </a:lnTo>
                      <a:lnTo>
                        <a:pt x="3413" y="1740"/>
                      </a:lnTo>
                      <a:lnTo>
                        <a:pt x="3419" y="1739"/>
                      </a:lnTo>
                      <a:lnTo>
                        <a:pt x="3433" y="1729"/>
                      </a:lnTo>
                      <a:lnTo>
                        <a:pt x="3451" y="1729"/>
                      </a:lnTo>
                      <a:lnTo>
                        <a:pt x="3455" y="1723"/>
                      </a:lnTo>
                      <a:lnTo>
                        <a:pt x="3471" y="1722"/>
                      </a:lnTo>
                      <a:lnTo>
                        <a:pt x="3471" y="1708"/>
                      </a:lnTo>
                      <a:lnTo>
                        <a:pt x="3465" y="1705"/>
                      </a:lnTo>
                      <a:lnTo>
                        <a:pt x="3465" y="1695"/>
                      </a:lnTo>
                      <a:lnTo>
                        <a:pt x="3470" y="1683"/>
                      </a:lnTo>
                      <a:lnTo>
                        <a:pt x="3483" y="1688"/>
                      </a:lnTo>
                      <a:lnTo>
                        <a:pt x="3487" y="1691"/>
                      </a:lnTo>
                      <a:lnTo>
                        <a:pt x="3508" y="1686"/>
                      </a:lnTo>
                      <a:lnTo>
                        <a:pt x="3492" y="1681"/>
                      </a:lnTo>
                      <a:lnTo>
                        <a:pt x="3487" y="1675"/>
                      </a:lnTo>
                      <a:lnTo>
                        <a:pt x="3487" y="1664"/>
                      </a:lnTo>
                      <a:lnTo>
                        <a:pt x="3489" y="1658"/>
                      </a:lnTo>
                      <a:lnTo>
                        <a:pt x="3493" y="1658"/>
                      </a:lnTo>
                      <a:lnTo>
                        <a:pt x="3500" y="1643"/>
                      </a:lnTo>
                      <a:lnTo>
                        <a:pt x="3493" y="1648"/>
                      </a:lnTo>
                      <a:lnTo>
                        <a:pt x="3471" y="1645"/>
                      </a:lnTo>
                      <a:lnTo>
                        <a:pt x="3471" y="1635"/>
                      </a:lnTo>
                      <a:lnTo>
                        <a:pt x="3476" y="1637"/>
                      </a:lnTo>
                      <a:lnTo>
                        <a:pt x="3482" y="1634"/>
                      </a:lnTo>
                      <a:lnTo>
                        <a:pt x="3483" y="1625"/>
                      </a:lnTo>
                      <a:lnTo>
                        <a:pt x="3477" y="1616"/>
                      </a:lnTo>
                      <a:lnTo>
                        <a:pt x="3476" y="1615"/>
                      </a:lnTo>
                      <a:lnTo>
                        <a:pt x="3467" y="1597"/>
                      </a:lnTo>
                      <a:lnTo>
                        <a:pt x="3472" y="1578"/>
                      </a:lnTo>
                      <a:lnTo>
                        <a:pt x="3466" y="1576"/>
                      </a:lnTo>
                      <a:lnTo>
                        <a:pt x="3465" y="1568"/>
                      </a:lnTo>
                      <a:lnTo>
                        <a:pt x="3483" y="1562"/>
                      </a:lnTo>
                      <a:lnTo>
                        <a:pt x="3483" y="1561"/>
                      </a:lnTo>
                      <a:lnTo>
                        <a:pt x="3473" y="1561"/>
                      </a:lnTo>
                      <a:lnTo>
                        <a:pt x="3468" y="1556"/>
                      </a:lnTo>
                      <a:lnTo>
                        <a:pt x="3460" y="1561"/>
                      </a:lnTo>
                      <a:lnTo>
                        <a:pt x="3452" y="1559"/>
                      </a:lnTo>
                      <a:lnTo>
                        <a:pt x="3445" y="1550"/>
                      </a:lnTo>
                      <a:lnTo>
                        <a:pt x="3445" y="1539"/>
                      </a:lnTo>
                      <a:lnTo>
                        <a:pt x="3456" y="1523"/>
                      </a:lnTo>
                      <a:lnTo>
                        <a:pt x="3461" y="1505"/>
                      </a:lnTo>
                      <a:lnTo>
                        <a:pt x="3467" y="1500"/>
                      </a:lnTo>
                      <a:lnTo>
                        <a:pt x="3467" y="1486"/>
                      </a:lnTo>
                      <a:lnTo>
                        <a:pt x="3471" y="1485"/>
                      </a:lnTo>
                      <a:lnTo>
                        <a:pt x="3476" y="1478"/>
                      </a:lnTo>
                      <a:lnTo>
                        <a:pt x="3476" y="1468"/>
                      </a:lnTo>
                      <a:lnTo>
                        <a:pt x="3483" y="1465"/>
                      </a:lnTo>
                      <a:lnTo>
                        <a:pt x="3485" y="1447"/>
                      </a:lnTo>
                      <a:lnTo>
                        <a:pt x="3481" y="1454"/>
                      </a:lnTo>
                      <a:lnTo>
                        <a:pt x="3472" y="1457"/>
                      </a:lnTo>
                      <a:lnTo>
                        <a:pt x="3466" y="1452"/>
                      </a:lnTo>
                      <a:lnTo>
                        <a:pt x="3458" y="1449"/>
                      </a:lnTo>
                      <a:lnTo>
                        <a:pt x="3449" y="1441"/>
                      </a:lnTo>
                      <a:lnTo>
                        <a:pt x="3447" y="1428"/>
                      </a:lnTo>
                      <a:lnTo>
                        <a:pt x="3442" y="1419"/>
                      </a:lnTo>
                      <a:lnTo>
                        <a:pt x="3441" y="1404"/>
                      </a:lnTo>
                      <a:lnTo>
                        <a:pt x="3441" y="1392"/>
                      </a:lnTo>
                      <a:lnTo>
                        <a:pt x="3442" y="1387"/>
                      </a:lnTo>
                      <a:lnTo>
                        <a:pt x="3454" y="1379"/>
                      </a:lnTo>
                      <a:lnTo>
                        <a:pt x="3466" y="1360"/>
                      </a:lnTo>
                      <a:lnTo>
                        <a:pt x="3474" y="1350"/>
                      </a:lnTo>
                      <a:lnTo>
                        <a:pt x="3481" y="1347"/>
                      </a:lnTo>
                      <a:lnTo>
                        <a:pt x="3481" y="1355"/>
                      </a:lnTo>
                      <a:lnTo>
                        <a:pt x="3490" y="1354"/>
                      </a:lnTo>
                      <a:lnTo>
                        <a:pt x="3516" y="1355"/>
                      </a:lnTo>
                      <a:lnTo>
                        <a:pt x="3547" y="1362"/>
                      </a:lnTo>
                      <a:lnTo>
                        <a:pt x="3552" y="1367"/>
                      </a:lnTo>
                      <a:lnTo>
                        <a:pt x="3553" y="1369"/>
                      </a:lnTo>
                      <a:lnTo>
                        <a:pt x="3562" y="1374"/>
                      </a:lnTo>
                      <a:lnTo>
                        <a:pt x="3579" y="1377"/>
                      </a:lnTo>
                      <a:lnTo>
                        <a:pt x="3586" y="1379"/>
                      </a:lnTo>
                      <a:lnTo>
                        <a:pt x="3583" y="1388"/>
                      </a:lnTo>
                      <a:lnTo>
                        <a:pt x="3585" y="1390"/>
                      </a:lnTo>
                      <a:lnTo>
                        <a:pt x="3596" y="1383"/>
                      </a:lnTo>
                      <a:lnTo>
                        <a:pt x="3612" y="1383"/>
                      </a:lnTo>
                      <a:lnTo>
                        <a:pt x="3616" y="1389"/>
                      </a:lnTo>
                      <a:lnTo>
                        <a:pt x="3613" y="1397"/>
                      </a:lnTo>
                      <a:lnTo>
                        <a:pt x="3633" y="1395"/>
                      </a:lnTo>
                      <a:lnTo>
                        <a:pt x="3630" y="1390"/>
                      </a:lnTo>
                      <a:lnTo>
                        <a:pt x="3637" y="1384"/>
                      </a:lnTo>
                      <a:lnTo>
                        <a:pt x="3670" y="1373"/>
                      </a:lnTo>
                      <a:lnTo>
                        <a:pt x="3682" y="1361"/>
                      </a:lnTo>
                      <a:lnTo>
                        <a:pt x="3715" y="1378"/>
                      </a:lnTo>
                      <a:lnTo>
                        <a:pt x="3724" y="1390"/>
                      </a:lnTo>
                      <a:lnTo>
                        <a:pt x="3739" y="1397"/>
                      </a:lnTo>
                      <a:lnTo>
                        <a:pt x="3748" y="1398"/>
                      </a:lnTo>
                      <a:lnTo>
                        <a:pt x="3751" y="1403"/>
                      </a:lnTo>
                      <a:lnTo>
                        <a:pt x="3752" y="1411"/>
                      </a:lnTo>
                      <a:lnTo>
                        <a:pt x="3740" y="1438"/>
                      </a:lnTo>
                      <a:lnTo>
                        <a:pt x="3743" y="1435"/>
                      </a:lnTo>
                      <a:lnTo>
                        <a:pt x="3751" y="1437"/>
                      </a:lnTo>
                      <a:lnTo>
                        <a:pt x="3753" y="1433"/>
                      </a:lnTo>
                      <a:lnTo>
                        <a:pt x="3753" y="1422"/>
                      </a:lnTo>
                      <a:lnTo>
                        <a:pt x="3759" y="1421"/>
                      </a:lnTo>
                      <a:lnTo>
                        <a:pt x="3769" y="1425"/>
                      </a:lnTo>
                      <a:lnTo>
                        <a:pt x="3769" y="1441"/>
                      </a:lnTo>
                      <a:lnTo>
                        <a:pt x="3775" y="1448"/>
                      </a:lnTo>
                      <a:lnTo>
                        <a:pt x="3778" y="1455"/>
                      </a:lnTo>
                      <a:lnTo>
                        <a:pt x="3770" y="1460"/>
                      </a:lnTo>
                      <a:lnTo>
                        <a:pt x="3772" y="1469"/>
                      </a:lnTo>
                      <a:lnTo>
                        <a:pt x="3782" y="1465"/>
                      </a:lnTo>
                      <a:lnTo>
                        <a:pt x="3784" y="1458"/>
                      </a:lnTo>
                      <a:lnTo>
                        <a:pt x="3793" y="1455"/>
                      </a:lnTo>
                      <a:lnTo>
                        <a:pt x="3801" y="1458"/>
                      </a:lnTo>
                      <a:lnTo>
                        <a:pt x="3807" y="1464"/>
                      </a:lnTo>
                      <a:lnTo>
                        <a:pt x="3802" y="1471"/>
                      </a:lnTo>
                      <a:lnTo>
                        <a:pt x="3798" y="1474"/>
                      </a:lnTo>
                      <a:lnTo>
                        <a:pt x="3791" y="1479"/>
                      </a:lnTo>
                      <a:lnTo>
                        <a:pt x="3791" y="1489"/>
                      </a:lnTo>
                      <a:lnTo>
                        <a:pt x="3794" y="1495"/>
                      </a:lnTo>
                      <a:lnTo>
                        <a:pt x="3799" y="1501"/>
                      </a:lnTo>
                      <a:lnTo>
                        <a:pt x="3807" y="1503"/>
                      </a:lnTo>
                      <a:lnTo>
                        <a:pt x="3805" y="1511"/>
                      </a:lnTo>
                      <a:lnTo>
                        <a:pt x="3806" y="1514"/>
                      </a:lnTo>
                      <a:lnTo>
                        <a:pt x="3823" y="1511"/>
                      </a:lnTo>
                      <a:lnTo>
                        <a:pt x="3834" y="1513"/>
                      </a:lnTo>
                      <a:lnTo>
                        <a:pt x="3837" y="1523"/>
                      </a:lnTo>
                      <a:lnTo>
                        <a:pt x="3843" y="1532"/>
                      </a:lnTo>
                      <a:lnTo>
                        <a:pt x="3849" y="1524"/>
                      </a:lnTo>
                      <a:lnTo>
                        <a:pt x="3864" y="1529"/>
                      </a:lnTo>
                      <a:lnTo>
                        <a:pt x="3877" y="1523"/>
                      </a:lnTo>
                      <a:lnTo>
                        <a:pt x="3882" y="1529"/>
                      </a:lnTo>
                      <a:lnTo>
                        <a:pt x="3884" y="1537"/>
                      </a:lnTo>
                      <a:lnTo>
                        <a:pt x="3884" y="1544"/>
                      </a:lnTo>
                      <a:lnTo>
                        <a:pt x="3888" y="1545"/>
                      </a:lnTo>
                      <a:lnTo>
                        <a:pt x="3908" y="1535"/>
                      </a:lnTo>
                      <a:lnTo>
                        <a:pt x="3907" y="1528"/>
                      </a:lnTo>
                      <a:lnTo>
                        <a:pt x="3914" y="1524"/>
                      </a:lnTo>
                      <a:lnTo>
                        <a:pt x="3925" y="1541"/>
                      </a:lnTo>
                      <a:lnTo>
                        <a:pt x="3926" y="1548"/>
                      </a:lnTo>
                      <a:lnTo>
                        <a:pt x="3925" y="1553"/>
                      </a:lnTo>
                      <a:lnTo>
                        <a:pt x="3920" y="1560"/>
                      </a:lnTo>
                      <a:lnTo>
                        <a:pt x="3912" y="1566"/>
                      </a:lnTo>
                      <a:lnTo>
                        <a:pt x="3912" y="1575"/>
                      </a:lnTo>
                      <a:lnTo>
                        <a:pt x="3909" y="1584"/>
                      </a:lnTo>
                      <a:lnTo>
                        <a:pt x="3912" y="1592"/>
                      </a:lnTo>
                      <a:lnTo>
                        <a:pt x="3911" y="1598"/>
                      </a:lnTo>
                      <a:lnTo>
                        <a:pt x="3915" y="1599"/>
                      </a:lnTo>
                      <a:lnTo>
                        <a:pt x="3918" y="1615"/>
                      </a:lnTo>
                      <a:lnTo>
                        <a:pt x="3926" y="1632"/>
                      </a:lnTo>
                      <a:lnTo>
                        <a:pt x="3913" y="1634"/>
                      </a:lnTo>
                      <a:lnTo>
                        <a:pt x="3912" y="1638"/>
                      </a:lnTo>
                      <a:lnTo>
                        <a:pt x="3908" y="1642"/>
                      </a:lnTo>
                      <a:lnTo>
                        <a:pt x="3896" y="1642"/>
                      </a:lnTo>
                      <a:lnTo>
                        <a:pt x="3887" y="1640"/>
                      </a:lnTo>
                      <a:lnTo>
                        <a:pt x="3869" y="1641"/>
                      </a:lnTo>
                      <a:lnTo>
                        <a:pt x="3853" y="1638"/>
                      </a:lnTo>
                      <a:lnTo>
                        <a:pt x="3842" y="1631"/>
                      </a:lnTo>
                      <a:lnTo>
                        <a:pt x="3831" y="1632"/>
                      </a:lnTo>
                      <a:lnTo>
                        <a:pt x="3826" y="1636"/>
                      </a:lnTo>
                      <a:lnTo>
                        <a:pt x="3845" y="1638"/>
                      </a:lnTo>
                      <a:lnTo>
                        <a:pt x="3863" y="1650"/>
                      </a:lnTo>
                      <a:lnTo>
                        <a:pt x="3899" y="1648"/>
                      </a:lnTo>
                      <a:lnTo>
                        <a:pt x="3912" y="1653"/>
                      </a:lnTo>
                      <a:lnTo>
                        <a:pt x="3924" y="1664"/>
                      </a:lnTo>
                      <a:lnTo>
                        <a:pt x="3926" y="1674"/>
                      </a:lnTo>
                      <a:lnTo>
                        <a:pt x="3924" y="1677"/>
                      </a:lnTo>
                      <a:lnTo>
                        <a:pt x="3926" y="1683"/>
                      </a:lnTo>
                      <a:lnTo>
                        <a:pt x="3913" y="1713"/>
                      </a:lnTo>
                      <a:lnTo>
                        <a:pt x="3915" y="1717"/>
                      </a:lnTo>
                      <a:lnTo>
                        <a:pt x="3931" y="1712"/>
                      </a:lnTo>
                      <a:lnTo>
                        <a:pt x="3938" y="1717"/>
                      </a:lnTo>
                      <a:lnTo>
                        <a:pt x="3935" y="1722"/>
                      </a:lnTo>
                      <a:lnTo>
                        <a:pt x="3923" y="1731"/>
                      </a:lnTo>
                      <a:lnTo>
                        <a:pt x="3924" y="1736"/>
                      </a:lnTo>
                      <a:lnTo>
                        <a:pt x="3934" y="1736"/>
                      </a:lnTo>
                      <a:lnTo>
                        <a:pt x="3938" y="1743"/>
                      </a:lnTo>
                      <a:lnTo>
                        <a:pt x="3938" y="1748"/>
                      </a:lnTo>
                      <a:lnTo>
                        <a:pt x="3935" y="1751"/>
                      </a:lnTo>
                      <a:lnTo>
                        <a:pt x="3931" y="1750"/>
                      </a:lnTo>
                      <a:lnTo>
                        <a:pt x="3930" y="1748"/>
                      </a:lnTo>
                      <a:lnTo>
                        <a:pt x="3924" y="1755"/>
                      </a:lnTo>
                      <a:lnTo>
                        <a:pt x="3912" y="1766"/>
                      </a:lnTo>
                      <a:lnTo>
                        <a:pt x="3909" y="1755"/>
                      </a:lnTo>
                      <a:lnTo>
                        <a:pt x="3903" y="1749"/>
                      </a:lnTo>
                      <a:lnTo>
                        <a:pt x="3893" y="1750"/>
                      </a:lnTo>
                      <a:lnTo>
                        <a:pt x="3899" y="1764"/>
                      </a:lnTo>
                      <a:lnTo>
                        <a:pt x="3899" y="1770"/>
                      </a:lnTo>
                      <a:lnTo>
                        <a:pt x="3879" y="1774"/>
                      </a:lnTo>
                      <a:lnTo>
                        <a:pt x="3885" y="1779"/>
                      </a:lnTo>
                      <a:lnTo>
                        <a:pt x="3895" y="1779"/>
                      </a:lnTo>
                      <a:lnTo>
                        <a:pt x="3901" y="1780"/>
                      </a:lnTo>
                      <a:lnTo>
                        <a:pt x="3907" y="1787"/>
                      </a:lnTo>
                      <a:lnTo>
                        <a:pt x="3924" y="1770"/>
                      </a:lnTo>
                      <a:lnTo>
                        <a:pt x="3931" y="1765"/>
                      </a:lnTo>
                      <a:lnTo>
                        <a:pt x="3945" y="1765"/>
                      </a:lnTo>
                      <a:lnTo>
                        <a:pt x="3956" y="1761"/>
                      </a:lnTo>
                      <a:lnTo>
                        <a:pt x="3969" y="1760"/>
                      </a:lnTo>
                      <a:lnTo>
                        <a:pt x="3979" y="1764"/>
                      </a:lnTo>
                      <a:lnTo>
                        <a:pt x="3985" y="1788"/>
                      </a:lnTo>
                      <a:lnTo>
                        <a:pt x="3990" y="1793"/>
                      </a:lnTo>
                      <a:lnTo>
                        <a:pt x="3992" y="1808"/>
                      </a:lnTo>
                      <a:lnTo>
                        <a:pt x="3987" y="1839"/>
                      </a:lnTo>
                      <a:lnTo>
                        <a:pt x="3972" y="1851"/>
                      </a:lnTo>
                      <a:lnTo>
                        <a:pt x="3934" y="1872"/>
                      </a:lnTo>
                      <a:lnTo>
                        <a:pt x="3966" y="1860"/>
                      </a:lnTo>
                      <a:lnTo>
                        <a:pt x="3987" y="1844"/>
                      </a:lnTo>
                      <a:lnTo>
                        <a:pt x="3994" y="1829"/>
                      </a:lnTo>
                      <a:lnTo>
                        <a:pt x="4000" y="1802"/>
                      </a:lnTo>
                      <a:lnTo>
                        <a:pt x="4008" y="1791"/>
                      </a:lnTo>
                      <a:lnTo>
                        <a:pt x="4008" y="1812"/>
                      </a:lnTo>
                      <a:lnTo>
                        <a:pt x="4005" y="1818"/>
                      </a:lnTo>
                      <a:lnTo>
                        <a:pt x="4015" y="1807"/>
                      </a:lnTo>
                      <a:lnTo>
                        <a:pt x="4017" y="1817"/>
                      </a:lnTo>
                      <a:lnTo>
                        <a:pt x="4015" y="1825"/>
                      </a:lnTo>
                      <a:lnTo>
                        <a:pt x="4016" y="1840"/>
                      </a:lnTo>
                      <a:lnTo>
                        <a:pt x="4019" y="1844"/>
                      </a:lnTo>
                      <a:lnTo>
                        <a:pt x="4026" y="1828"/>
                      </a:lnTo>
                      <a:lnTo>
                        <a:pt x="4055" y="1808"/>
                      </a:lnTo>
                      <a:lnTo>
                        <a:pt x="4078" y="1802"/>
                      </a:lnTo>
                      <a:lnTo>
                        <a:pt x="4079" y="1788"/>
                      </a:lnTo>
                      <a:lnTo>
                        <a:pt x="4085" y="1775"/>
                      </a:lnTo>
                      <a:lnTo>
                        <a:pt x="4091" y="1766"/>
                      </a:lnTo>
                      <a:lnTo>
                        <a:pt x="4100" y="1775"/>
                      </a:lnTo>
                      <a:lnTo>
                        <a:pt x="4112" y="1781"/>
                      </a:lnTo>
                      <a:lnTo>
                        <a:pt x="4116" y="1791"/>
                      </a:lnTo>
                      <a:lnTo>
                        <a:pt x="4111" y="1809"/>
                      </a:lnTo>
                      <a:lnTo>
                        <a:pt x="4114" y="1803"/>
                      </a:lnTo>
                      <a:lnTo>
                        <a:pt x="4123" y="1782"/>
                      </a:lnTo>
                      <a:lnTo>
                        <a:pt x="4116" y="1772"/>
                      </a:lnTo>
                      <a:lnTo>
                        <a:pt x="4110" y="1766"/>
                      </a:lnTo>
                      <a:lnTo>
                        <a:pt x="4106" y="1758"/>
                      </a:lnTo>
                      <a:lnTo>
                        <a:pt x="4116" y="1766"/>
                      </a:lnTo>
                      <a:lnTo>
                        <a:pt x="4122" y="1764"/>
                      </a:lnTo>
                      <a:lnTo>
                        <a:pt x="4127" y="1758"/>
                      </a:lnTo>
                      <a:lnTo>
                        <a:pt x="4123" y="1755"/>
                      </a:lnTo>
                      <a:lnTo>
                        <a:pt x="4124" y="1745"/>
                      </a:lnTo>
                      <a:lnTo>
                        <a:pt x="4133" y="1747"/>
                      </a:lnTo>
                      <a:lnTo>
                        <a:pt x="4135" y="1732"/>
                      </a:lnTo>
                      <a:lnTo>
                        <a:pt x="4130" y="1718"/>
                      </a:lnTo>
                      <a:lnTo>
                        <a:pt x="4137" y="1726"/>
                      </a:lnTo>
                      <a:lnTo>
                        <a:pt x="4141" y="1717"/>
                      </a:lnTo>
                      <a:lnTo>
                        <a:pt x="4149" y="1712"/>
                      </a:lnTo>
                      <a:lnTo>
                        <a:pt x="4149" y="1704"/>
                      </a:lnTo>
                      <a:lnTo>
                        <a:pt x="4157" y="1699"/>
                      </a:lnTo>
                      <a:lnTo>
                        <a:pt x="4150" y="1686"/>
                      </a:lnTo>
                      <a:lnTo>
                        <a:pt x="4143" y="1679"/>
                      </a:lnTo>
                      <a:lnTo>
                        <a:pt x="4138" y="1669"/>
                      </a:lnTo>
                      <a:lnTo>
                        <a:pt x="4143" y="1658"/>
                      </a:lnTo>
                      <a:lnTo>
                        <a:pt x="4157" y="1635"/>
                      </a:lnTo>
                      <a:lnTo>
                        <a:pt x="4165" y="1630"/>
                      </a:lnTo>
                      <a:lnTo>
                        <a:pt x="4172" y="1621"/>
                      </a:lnTo>
                      <a:lnTo>
                        <a:pt x="4172" y="1619"/>
                      </a:lnTo>
                      <a:lnTo>
                        <a:pt x="4177" y="1609"/>
                      </a:lnTo>
                      <a:lnTo>
                        <a:pt x="4186" y="1608"/>
                      </a:lnTo>
                      <a:lnTo>
                        <a:pt x="4196" y="1609"/>
                      </a:lnTo>
                      <a:lnTo>
                        <a:pt x="4198" y="1615"/>
                      </a:lnTo>
                      <a:lnTo>
                        <a:pt x="4194" y="1621"/>
                      </a:lnTo>
                      <a:lnTo>
                        <a:pt x="4202" y="1623"/>
                      </a:lnTo>
                      <a:lnTo>
                        <a:pt x="4200" y="1631"/>
                      </a:lnTo>
                      <a:lnTo>
                        <a:pt x="4203" y="1638"/>
                      </a:lnTo>
                      <a:lnTo>
                        <a:pt x="4203" y="1650"/>
                      </a:lnTo>
                      <a:lnTo>
                        <a:pt x="4198" y="1656"/>
                      </a:lnTo>
                      <a:lnTo>
                        <a:pt x="4207" y="1651"/>
                      </a:lnTo>
                      <a:lnTo>
                        <a:pt x="4211" y="1656"/>
                      </a:lnTo>
                      <a:lnTo>
                        <a:pt x="4211" y="1679"/>
                      </a:lnTo>
                      <a:lnTo>
                        <a:pt x="4223" y="1680"/>
                      </a:lnTo>
                      <a:lnTo>
                        <a:pt x="4218" y="1683"/>
                      </a:lnTo>
                      <a:lnTo>
                        <a:pt x="4219" y="1690"/>
                      </a:lnTo>
                      <a:lnTo>
                        <a:pt x="4229" y="1688"/>
                      </a:lnTo>
                      <a:lnTo>
                        <a:pt x="4239" y="1693"/>
                      </a:lnTo>
                      <a:lnTo>
                        <a:pt x="4234" y="1700"/>
                      </a:lnTo>
                      <a:lnTo>
                        <a:pt x="4226" y="1708"/>
                      </a:lnTo>
                      <a:lnTo>
                        <a:pt x="4237" y="1710"/>
                      </a:lnTo>
                      <a:lnTo>
                        <a:pt x="4240" y="1718"/>
                      </a:lnTo>
                      <a:lnTo>
                        <a:pt x="4243" y="1710"/>
                      </a:lnTo>
                      <a:lnTo>
                        <a:pt x="4248" y="1712"/>
                      </a:lnTo>
                      <a:lnTo>
                        <a:pt x="4248" y="1724"/>
                      </a:lnTo>
                      <a:lnTo>
                        <a:pt x="4254" y="1721"/>
                      </a:lnTo>
                      <a:lnTo>
                        <a:pt x="4259" y="1724"/>
                      </a:lnTo>
                      <a:lnTo>
                        <a:pt x="4258" y="1734"/>
                      </a:lnTo>
                      <a:lnTo>
                        <a:pt x="4247" y="1740"/>
                      </a:lnTo>
                      <a:lnTo>
                        <a:pt x="4226" y="1740"/>
                      </a:lnTo>
                      <a:lnTo>
                        <a:pt x="4214" y="1747"/>
                      </a:lnTo>
                      <a:lnTo>
                        <a:pt x="4211" y="1753"/>
                      </a:lnTo>
                      <a:lnTo>
                        <a:pt x="4221" y="1745"/>
                      </a:lnTo>
                      <a:lnTo>
                        <a:pt x="4226" y="1749"/>
                      </a:lnTo>
                      <a:lnTo>
                        <a:pt x="4234" y="1747"/>
                      </a:lnTo>
                      <a:lnTo>
                        <a:pt x="4250" y="1747"/>
                      </a:lnTo>
                      <a:lnTo>
                        <a:pt x="4266" y="1742"/>
                      </a:lnTo>
                      <a:lnTo>
                        <a:pt x="4269" y="1743"/>
                      </a:lnTo>
                      <a:lnTo>
                        <a:pt x="4266" y="1754"/>
                      </a:lnTo>
                      <a:lnTo>
                        <a:pt x="4268" y="1755"/>
                      </a:lnTo>
                      <a:lnTo>
                        <a:pt x="4268" y="1764"/>
                      </a:lnTo>
                      <a:lnTo>
                        <a:pt x="4266" y="1771"/>
                      </a:lnTo>
                      <a:lnTo>
                        <a:pt x="4270" y="1769"/>
                      </a:lnTo>
                      <a:lnTo>
                        <a:pt x="4283" y="1770"/>
                      </a:lnTo>
                      <a:lnTo>
                        <a:pt x="4280" y="1781"/>
                      </a:lnTo>
                      <a:lnTo>
                        <a:pt x="4282" y="1785"/>
                      </a:lnTo>
                      <a:lnTo>
                        <a:pt x="4289" y="1787"/>
                      </a:lnTo>
                      <a:lnTo>
                        <a:pt x="4286" y="1792"/>
                      </a:lnTo>
                      <a:lnTo>
                        <a:pt x="4278" y="1796"/>
                      </a:lnTo>
                      <a:lnTo>
                        <a:pt x="4264" y="1798"/>
                      </a:lnTo>
                      <a:lnTo>
                        <a:pt x="4257" y="1794"/>
                      </a:lnTo>
                      <a:lnTo>
                        <a:pt x="4251" y="1797"/>
                      </a:lnTo>
                      <a:lnTo>
                        <a:pt x="4251" y="1802"/>
                      </a:lnTo>
                      <a:lnTo>
                        <a:pt x="4256" y="1806"/>
                      </a:lnTo>
                      <a:lnTo>
                        <a:pt x="4266" y="1803"/>
                      </a:lnTo>
                      <a:lnTo>
                        <a:pt x="4284" y="1804"/>
                      </a:lnTo>
                      <a:lnTo>
                        <a:pt x="4301" y="1803"/>
                      </a:lnTo>
                      <a:lnTo>
                        <a:pt x="4304" y="1814"/>
                      </a:lnTo>
                      <a:lnTo>
                        <a:pt x="4297" y="1819"/>
                      </a:lnTo>
                      <a:lnTo>
                        <a:pt x="4294" y="1825"/>
                      </a:lnTo>
                      <a:lnTo>
                        <a:pt x="4299" y="1828"/>
                      </a:lnTo>
                      <a:lnTo>
                        <a:pt x="4293" y="1833"/>
                      </a:lnTo>
                      <a:lnTo>
                        <a:pt x="4280" y="1836"/>
                      </a:lnTo>
                      <a:lnTo>
                        <a:pt x="4269" y="1851"/>
                      </a:lnTo>
                      <a:lnTo>
                        <a:pt x="4278" y="1850"/>
                      </a:lnTo>
                      <a:lnTo>
                        <a:pt x="4286" y="1842"/>
                      </a:lnTo>
                      <a:lnTo>
                        <a:pt x="4296" y="1841"/>
                      </a:lnTo>
                      <a:lnTo>
                        <a:pt x="4305" y="1837"/>
                      </a:lnTo>
                      <a:lnTo>
                        <a:pt x="4315" y="1852"/>
                      </a:lnTo>
                      <a:lnTo>
                        <a:pt x="4310" y="1853"/>
                      </a:lnTo>
                      <a:lnTo>
                        <a:pt x="4304" y="1860"/>
                      </a:lnTo>
                      <a:lnTo>
                        <a:pt x="4304" y="1866"/>
                      </a:lnTo>
                      <a:lnTo>
                        <a:pt x="4315" y="1861"/>
                      </a:lnTo>
                      <a:lnTo>
                        <a:pt x="4322" y="1864"/>
                      </a:lnTo>
                      <a:lnTo>
                        <a:pt x="4322" y="1867"/>
                      </a:lnTo>
                      <a:lnTo>
                        <a:pt x="4331" y="1878"/>
                      </a:lnTo>
                      <a:lnTo>
                        <a:pt x="4339" y="1884"/>
                      </a:lnTo>
                      <a:lnTo>
                        <a:pt x="4342" y="1893"/>
                      </a:lnTo>
                      <a:lnTo>
                        <a:pt x="4323" y="1907"/>
                      </a:lnTo>
                      <a:lnTo>
                        <a:pt x="4312" y="1907"/>
                      </a:lnTo>
                      <a:lnTo>
                        <a:pt x="4312" y="1914"/>
                      </a:lnTo>
                      <a:lnTo>
                        <a:pt x="4339" y="1912"/>
                      </a:lnTo>
                      <a:lnTo>
                        <a:pt x="4347" y="1922"/>
                      </a:lnTo>
                      <a:lnTo>
                        <a:pt x="4342" y="1932"/>
                      </a:lnTo>
                      <a:lnTo>
                        <a:pt x="4364" y="1939"/>
                      </a:lnTo>
                      <a:lnTo>
                        <a:pt x="4368" y="1953"/>
                      </a:lnTo>
                      <a:lnTo>
                        <a:pt x="4358" y="1963"/>
                      </a:lnTo>
                      <a:lnTo>
                        <a:pt x="4347" y="1974"/>
                      </a:lnTo>
                      <a:lnTo>
                        <a:pt x="4350" y="1987"/>
                      </a:lnTo>
                      <a:lnTo>
                        <a:pt x="4343" y="1989"/>
                      </a:lnTo>
                      <a:lnTo>
                        <a:pt x="4315" y="1973"/>
                      </a:lnTo>
                      <a:lnTo>
                        <a:pt x="4312" y="1979"/>
                      </a:lnTo>
                      <a:lnTo>
                        <a:pt x="4326" y="1984"/>
                      </a:lnTo>
                      <a:lnTo>
                        <a:pt x="4326" y="1986"/>
                      </a:lnTo>
                      <a:lnTo>
                        <a:pt x="4295" y="1990"/>
                      </a:lnTo>
                      <a:lnTo>
                        <a:pt x="4286" y="1992"/>
                      </a:lnTo>
                      <a:lnTo>
                        <a:pt x="4302" y="1996"/>
                      </a:lnTo>
                      <a:lnTo>
                        <a:pt x="4334" y="1995"/>
                      </a:lnTo>
                      <a:lnTo>
                        <a:pt x="4348" y="1997"/>
                      </a:lnTo>
                      <a:lnTo>
                        <a:pt x="4350" y="2002"/>
                      </a:lnTo>
                      <a:lnTo>
                        <a:pt x="4342" y="2003"/>
                      </a:lnTo>
                      <a:lnTo>
                        <a:pt x="4334" y="2009"/>
                      </a:lnTo>
                      <a:lnTo>
                        <a:pt x="4336" y="2013"/>
                      </a:lnTo>
                      <a:lnTo>
                        <a:pt x="4350" y="2022"/>
                      </a:lnTo>
                      <a:lnTo>
                        <a:pt x="4352" y="2028"/>
                      </a:lnTo>
                      <a:lnTo>
                        <a:pt x="4342" y="2027"/>
                      </a:lnTo>
                      <a:lnTo>
                        <a:pt x="4338" y="2036"/>
                      </a:lnTo>
                      <a:lnTo>
                        <a:pt x="4371" y="2034"/>
                      </a:lnTo>
                      <a:lnTo>
                        <a:pt x="4375" y="2055"/>
                      </a:lnTo>
                      <a:lnTo>
                        <a:pt x="4379" y="2060"/>
                      </a:lnTo>
                      <a:lnTo>
                        <a:pt x="4374" y="2065"/>
                      </a:lnTo>
                      <a:lnTo>
                        <a:pt x="4403" y="2068"/>
                      </a:lnTo>
                      <a:lnTo>
                        <a:pt x="4411" y="2073"/>
                      </a:lnTo>
                      <a:lnTo>
                        <a:pt x="4412" y="2084"/>
                      </a:lnTo>
                      <a:lnTo>
                        <a:pt x="4418" y="2079"/>
                      </a:lnTo>
                      <a:lnTo>
                        <a:pt x="4428" y="2079"/>
                      </a:lnTo>
                      <a:lnTo>
                        <a:pt x="4428" y="2089"/>
                      </a:lnTo>
                      <a:lnTo>
                        <a:pt x="4424" y="2097"/>
                      </a:lnTo>
                      <a:lnTo>
                        <a:pt x="4429" y="2102"/>
                      </a:lnTo>
                      <a:lnTo>
                        <a:pt x="4431" y="2110"/>
                      </a:lnTo>
                      <a:lnTo>
                        <a:pt x="4420" y="2122"/>
                      </a:lnTo>
                      <a:lnTo>
                        <a:pt x="4420" y="2126"/>
                      </a:lnTo>
                      <a:lnTo>
                        <a:pt x="4433" y="2119"/>
                      </a:lnTo>
                      <a:lnTo>
                        <a:pt x="4447" y="2130"/>
                      </a:lnTo>
                      <a:lnTo>
                        <a:pt x="4452" y="2125"/>
                      </a:lnTo>
                      <a:lnTo>
                        <a:pt x="4462" y="2120"/>
                      </a:lnTo>
                      <a:lnTo>
                        <a:pt x="4463" y="2129"/>
                      </a:lnTo>
                      <a:lnTo>
                        <a:pt x="4473" y="2132"/>
                      </a:lnTo>
                      <a:lnTo>
                        <a:pt x="4461" y="2162"/>
                      </a:lnTo>
                      <a:lnTo>
                        <a:pt x="4469" y="2154"/>
                      </a:lnTo>
                      <a:lnTo>
                        <a:pt x="4481" y="2138"/>
                      </a:lnTo>
                      <a:lnTo>
                        <a:pt x="4490" y="2131"/>
                      </a:lnTo>
                      <a:lnTo>
                        <a:pt x="4489" y="2145"/>
                      </a:lnTo>
                      <a:lnTo>
                        <a:pt x="4493" y="2145"/>
                      </a:lnTo>
                      <a:lnTo>
                        <a:pt x="4499" y="2137"/>
                      </a:lnTo>
                      <a:lnTo>
                        <a:pt x="4501" y="2149"/>
                      </a:lnTo>
                      <a:lnTo>
                        <a:pt x="4504" y="2158"/>
                      </a:lnTo>
                      <a:lnTo>
                        <a:pt x="4510" y="2164"/>
                      </a:lnTo>
                      <a:lnTo>
                        <a:pt x="4522" y="2167"/>
                      </a:lnTo>
                      <a:lnTo>
                        <a:pt x="4536" y="2174"/>
                      </a:lnTo>
                      <a:lnTo>
                        <a:pt x="4543" y="2170"/>
                      </a:lnTo>
                      <a:lnTo>
                        <a:pt x="4542" y="2163"/>
                      </a:lnTo>
                      <a:lnTo>
                        <a:pt x="4552" y="2156"/>
                      </a:lnTo>
                      <a:lnTo>
                        <a:pt x="4559" y="2165"/>
                      </a:lnTo>
                      <a:lnTo>
                        <a:pt x="4557" y="2174"/>
                      </a:lnTo>
                      <a:lnTo>
                        <a:pt x="4568" y="2176"/>
                      </a:lnTo>
                      <a:lnTo>
                        <a:pt x="4575" y="2181"/>
                      </a:lnTo>
                      <a:lnTo>
                        <a:pt x="4581" y="2183"/>
                      </a:lnTo>
                      <a:lnTo>
                        <a:pt x="4586" y="2192"/>
                      </a:lnTo>
                      <a:lnTo>
                        <a:pt x="4581" y="2199"/>
                      </a:lnTo>
                      <a:lnTo>
                        <a:pt x="4581" y="2203"/>
                      </a:lnTo>
                      <a:lnTo>
                        <a:pt x="4580" y="2206"/>
                      </a:lnTo>
                      <a:lnTo>
                        <a:pt x="4571" y="2208"/>
                      </a:lnTo>
                      <a:lnTo>
                        <a:pt x="4565" y="2206"/>
                      </a:lnTo>
                      <a:lnTo>
                        <a:pt x="4558" y="2207"/>
                      </a:lnTo>
                      <a:lnTo>
                        <a:pt x="4544" y="2213"/>
                      </a:lnTo>
                      <a:lnTo>
                        <a:pt x="4539" y="2216"/>
                      </a:lnTo>
                      <a:lnTo>
                        <a:pt x="4539" y="2218"/>
                      </a:lnTo>
                      <a:lnTo>
                        <a:pt x="4524" y="2228"/>
                      </a:lnTo>
                      <a:lnTo>
                        <a:pt x="4494" y="2232"/>
                      </a:lnTo>
                      <a:lnTo>
                        <a:pt x="4477" y="2238"/>
                      </a:lnTo>
                      <a:lnTo>
                        <a:pt x="4469" y="2246"/>
                      </a:lnTo>
                      <a:lnTo>
                        <a:pt x="4482" y="2246"/>
                      </a:lnTo>
                      <a:lnTo>
                        <a:pt x="4495" y="2242"/>
                      </a:lnTo>
                      <a:lnTo>
                        <a:pt x="4510" y="2233"/>
                      </a:lnTo>
                      <a:lnTo>
                        <a:pt x="4515" y="2235"/>
                      </a:lnTo>
                      <a:lnTo>
                        <a:pt x="4482" y="2251"/>
                      </a:lnTo>
                      <a:lnTo>
                        <a:pt x="4467" y="2256"/>
                      </a:lnTo>
                      <a:lnTo>
                        <a:pt x="4452" y="2256"/>
                      </a:lnTo>
                      <a:lnTo>
                        <a:pt x="4436" y="2280"/>
                      </a:lnTo>
                      <a:lnTo>
                        <a:pt x="4424" y="2276"/>
                      </a:lnTo>
                      <a:lnTo>
                        <a:pt x="4413" y="2267"/>
                      </a:lnTo>
                      <a:lnTo>
                        <a:pt x="4399" y="2264"/>
                      </a:lnTo>
                      <a:lnTo>
                        <a:pt x="4386" y="2265"/>
                      </a:lnTo>
                      <a:lnTo>
                        <a:pt x="4387" y="2274"/>
                      </a:lnTo>
                      <a:lnTo>
                        <a:pt x="4404" y="2276"/>
                      </a:lnTo>
                      <a:lnTo>
                        <a:pt x="4419" y="2282"/>
                      </a:lnTo>
                      <a:lnTo>
                        <a:pt x="4430" y="2289"/>
                      </a:lnTo>
                      <a:lnTo>
                        <a:pt x="4426" y="2314"/>
                      </a:lnTo>
                      <a:lnTo>
                        <a:pt x="4438" y="2308"/>
                      </a:lnTo>
                      <a:lnTo>
                        <a:pt x="4451" y="2298"/>
                      </a:lnTo>
                      <a:lnTo>
                        <a:pt x="4456" y="2291"/>
                      </a:lnTo>
                      <a:lnTo>
                        <a:pt x="4468" y="2283"/>
                      </a:lnTo>
                      <a:lnTo>
                        <a:pt x="4479" y="2272"/>
                      </a:lnTo>
                      <a:lnTo>
                        <a:pt x="4496" y="2265"/>
                      </a:lnTo>
                      <a:lnTo>
                        <a:pt x="4506" y="2251"/>
                      </a:lnTo>
                      <a:lnTo>
                        <a:pt x="4519" y="2244"/>
                      </a:lnTo>
                      <a:lnTo>
                        <a:pt x="4547" y="2237"/>
                      </a:lnTo>
                      <a:lnTo>
                        <a:pt x="4563" y="2240"/>
                      </a:lnTo>
                      <a:lnTo>
                        <a:pt x="4569" y="2238"/>
                      </a:lnTo>
                      <a:lnTo>
                        <a:pt x="4560" y="2234"/>
                      </a:lnTo>
                      <a:lnTo>
                        <a:pt x="4546" y="2231"/>
                      </a:lnTo>
                      <a:lnTo>
                        <a:pt x="4530" y="2234"/>
                      </a:lnTo>
                      <a:lnTo>
                        <a:pt x="4538" y="2229"/>
                      </a:lnTo>
                      <a:lnTo>
                        <a:pt x="4555" y="2226"/>
                      </a:lnTo>
                      <a:lnTo>
                        <a:pt x="4582" y="2228"/>
                      </a:lnTo>
                      <a:lnTo>
                        <a:pt x="4594" y="2228"/>
                      </a:lnTo>
                      <a:lnTo>
                        <a:pt x="4596" y="2233"/>
                      </a:lnTo>
                      <a:lnTo>
                        <a:pt x="4595" y="2243"/>
                      </a:lnTo>
                      <a:lnTo>
                        <a:pt x="4597" y="2253"/>
                      </a:lnTo>
                      <a:lnTo>
                        <a:pt x="4598" y="2265"/>
                      </a:lnTo>
                      <a:lnTo>
                        <a:pt x="4591" y="2275"/>
                      </a:lnTo>
                      <a:lnTo>
                        <a:pt x="4590" y="2285"/>
                      </a:lnTo>
                      <a:lnTo>
                        <a:pt x="4592" y="2301"/>
                      </a:lnTo>
                      <a:lnTo>
                        <a:pt x="4595" y="2301"/>
                      </a:lnTo>
                      <a:lnTo>
                        <a:pt x="4607" y="2274"/>
                      </a:lnTo>
                      <a:lnTo>
                        <a:pt x="4616" y="2267"/>
                      </a:lnTo>
                      <a:lnTo>
                        <a:pt x="4629" y="2266"/>
                      </a:lnTo>
                      <a:lnTo>
                        <a:pt x="4637" y="2269"/>
                      </a:lnTo>
                      <a:lnTo>
                        <a:pt x="4633" y="2274"/>
                      </a:lnTo>
                      <a:lnTo>
                        <a:pt x="4667" y="2286"/>
                      </a:lnTo>
                      <a:lnTo>
                        <a:pt x="4668" y="2289"/>
                      </a:lnTo>
                      <a:lnTo>
                        <a:pt x="4662" y="2293"/>
                      </a:lnTo>
                      <a:lnTo>
                        <a:pt x="4668" y="2303"/>
                      </a:lnTo>
                      <a:lnTo>
                        <a:pt x="4675" y="2307"/>
                      </a:lnTo>
                      <a:lnTo>
                        <a:pt x="4676" y="2313"/>
                      </a:lnTo>
                      <a:lnTo>
                        <a:pt x="4680" y="2315"/>
                      </a:lnTo>
                      <a:lnTo>
                        <a:pt x="4680" y="2323"/>
                      </a:lnTo>
                      <a:lnTo>
                        <a:pt x="4675" y="2325"/>
                      </a:lnTo>
                      <a:lnTo>
                        <a:pt x="4670" y="2330"/>
                      </a:lnTo>
                      <a:lnTo>
                        <a:pt x="4648" y="2321"/>
                      </a:lnTo>
                      <a:lnTo>
                        <a:pt x="4655" y="2334"/>
                      </a:lnTo>
                      <a:lnTo>
                        <a:pt x="4660" y="2336"/>
                      </a:lnTo>
                      <a:lnTo>
                        <a:pt x="4668" y="2336"/>
                      </a:lnTo>
                      <a:lnTo>
                        <a:pt x="4672" y="2350"/>
                      </a:lnTo>
                      <a:lnTo>
                        <a:pt x="4668" y="2353"/>
                      </a:lnTo>
                      <a:lnTo>
                        <a:pt x="4668" y="2357"/>
                      </a:lnTo>
                      <a:lnTo>
                        <a:pt x="4677" y="2371"/>
                      </a:lnTo>
                      <a:lnTo>
                        <a:pt x="4677" y="2373"/>
                      </a:lnTo>
                      <a:lnTo>
                        <a:pt x="4667" y="2372"/>
                      </a:lnTo>
                      <a:lnTo>
                        <a:pt x="4664" y="2378"/>
                      </a:lnTo>
                      <a:lnTo>
                        <a:pt x="4681" y="2383"/>
                      </a:lnTo>
                      <a:lnTo>
                        <a:pt x="4686" y="2395"/>
                      </a:lnTo>
                      <a:lnTo>
                        <a:pt x="4671" y="2394"/>
                      </a:lnTo>
                      <a:lnTo>
                        <a:pt x="4664" y="2391"/>
                      </a:lnTo>
                      <a:lnTo>
                        <a:pt x="4668" y="2398"/>
                      </a:lnTo>
                      <a:close/>
                    </a:path>
                  </a:pathLst>
                </a:custGeom>
                <a:grpFill/>
                <a:ln w="635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任意多边形: 形状 280"/>
                <p:cNvSpPr>
                  <a:spLocks noChangeAspect="1"/>
                </p:cNvSpPr>
                <p:nvPr/>
              </p:nvSpPr>
              <p:spPr bwMode="gray">
                <a:xfrm>
                  <a:off x="1437" y="1025"/>
                  <a:ext cx="39" cy="63"/>
                </a:xfrm>
                <a:custGeom>
                  <a:avLst/>
                  <a:gdLst/>
                  <a:ahLst/>
                  <a:cxnLst>
                    <a:cxn ang="0">
                      <a:pos x="197" y="156"/>
                    </a:cxn>
                    <a:cxn ang="0">
                      <a:pos x="180" y="119"/>
                    </a:cxn>
                    <a:cxn ang="0">
                      <a:pos x="140" y="109"/>
                    </a:cxn>
                    <a:cxn ang="0">
                      <a:pos x="128" y="97"/>
                    </a:cxn>
                    <a:cxn ang="0">
                      <a:pos x="132" y="73"/>
                    </a:cxn>
                    <a:cxn ang="0">
                      <a:pos x="121" y="63"/>
                    </a:cxn>
                    <a:cxn ang="0">
                      <a:pos x="95" y="44"/>
                    </a:cxn>
                    <a:cxn ang="0">
                      <a:pos x="22" y="0"/>
                    </a:cxn>
                    <a:cxn ang="0">
                      <a:pos x="6" y="25"/>
                    </a:cxn>
                    <a:cxn ang="0">
                      <a:pos x="4" y="44"/>
                    </a:cxn>
                    <a:cxn ang="0">
                      <a:pos x="9" y="65"/>
                    </a:cxn>
                    <a:cxn ang="0">
                      <a:pos x="18" y="82"/>
                    </a:cxn>
                    <a:cxn ang="0">
                      <a:pos x="0" y="98"/>
                    </a:cxn>
                    <a:cxn ang="0">
                      <a:pos x="20" y="127"/>
                    </a:cxn>
                    <a:cxn ang="0">
                      <a:pos x="21" y="161"/>
                    </a:cxn>
                    <a:cxn ang="0">
                      <a:pos x="34" y="173"/>
                    </a:cxn>
                    <a:cxn ang="0">
                      <a:pos x="27" y="184"/>
                    </a:cxn>
                    <a:cxn ang="0">
                      <a:pos x="54" y="187"/>
                    </a:cxn>
                    <a:cxn ang="0">
                      <a:pos x="83" y="215"/>
                    </a:cxn>
                    <a:cxn ang="0">
                      <a:pos x="79" y="226"/>
                    </a:cxn>
                    <a:cxn ang="0">
                      <a:pos x="35" y="236"/>
                    </a:cxn>
                    <a:cxn ang="0">
                      <a:pos x="63" y="300"/>
                    </a:cxn>
                    <a:cxn ang="0">
                      <a:pos x="86" y="316"/>
                    </a:cxn>
                    <a:cxn ang="0">
                      <a:pos x="97" y="295"/>
                    </a:cxn>
                    <a:cxn ang="0">
                      <a:pos x="91" y="292"/>
                    </a:cxn>
                    <a:cxn ang="0">
                      <a:pos x="120" y="290"/>
                    </a:cxn>
                    <a:cxn ang="0">
                      <a:pos x="170" y="268"/>
                    </a:cxn>
                    <a:cxn ang="0">
                      <a:pos x="185" y="275"/>
                    </a:cxn>
                    <a:cxn ang="0">
                      <a:pos x="190" y="264"/>
                    </a:cxn>
                    <a:cxn ang="0">
                      <a:pos x="197" y="233"/>
                    </a:cxn>
                    <a:cxn ang="0">
                      <a:pos x="186" y="221"/>
                    </a:cxn>
                    <a:cxn ang="0">
                      <a:pos x="185" y="219"/>
                    </a:cxn>
                    <a:cxn ang="0">
                      <a:pos x="197" y="163"/>
                    </a:cxn>
                  </a:cxnLst>
                  <a:rect l="0" t="0" r="r" b="b"/>
                  <a:pathLst>
                    <a:path w="197" h="316">
                      <a:moveTo>
                        <a:pt x="197" y="163"/>
                      </a:moveTo>
                      <a:lnTo>
                        <a:pt x="197" y="156"/>
                      </a:lnTo>
                      <a:lnTo>
                        <a:pt x="196" y="149"/>
                      </a:lnTo>
                      <a:lnTo>
                        <a:pt x="180" y="119"/>
                      </a:lnTo>
                      <a:lnTo>
                        <a:pt x="156" y="102"/>
                      </a:lnTo>
                      <a:lnTo>
                        <a:pt x="140" y="109"/>
                      </a:lnTo>
                      <a:lnTo>
                        <a:pt x="127" y="107"/>
                      </a:lnTo>
                      <a:lnTo>
                        <a:pt x="128" y="97"/>
                      </a:lnTo>
                      <a:lnTo>
                        <a:pt x="128" y="86"/>
                      </a:lnTo>
                      <a:lnTo>
                        <a:pt x="132" y="73"/>
                      </a:lnTo>
                      <a:lnTo>
                        <a:pt x="127" y="65"/>
                      </a:lnTo>
                      <a:lnTo>
                        <a:pt x="121" y="63"/>
                      </a:lnTo>
                      <a:lnTo>
                        <a:pt x="106" y="47"/>
                      </a:lnTo>
                      <a:lnTo>
                        <a:pt x="95" y="44"/>
                      </a:lnTo>
                      <a:lnTo>
                        <a:pt x="53" y="7"/>
                      </a:lnTo>
                      <a:lnTo>
                        <a:pt x="22" y="0"/>
                      </a:lnTo>
                      <a:lnTo>
                        <a:pt x="5" y="16"/>
                      </a:lnTo>
                      <a:lnTo>
                        <a:pt x="6" y="25"/>
                      </a:lnTo>
                      <a:lnTo>
                        <a:pt x="4" y="27"/>
                      </a:lnTo>
                      <a:lnTo>
                        <a:pt x="4" y="44"/>
                      </a:lnTo>
                      <a:lnTo>
                        <a:pt x="5" y="52"/>
                      </a:lnTo>
                      <a:lnTo>
                        <a:pt x="9" y="65"/>
                      </a:lnTo>
                      <a:lnTo>
                        <a:pt x="15" y="70"/>
                      </a:lnTo>
                      <a:lnTo>
                        <a:pt x="18" y="82"/>
                      </a:lnTo>
                      <a:lnTo>
                        <a:pt x="14" y="90"/>
                      </a:lnTo>
                      <a:lnTo>
                        <a:pt x="0" y="98"/>
                      </a:lnTo>
                      <a:lnTo>
                        <a:pt x="13" y="124"/>
                      </a:lnTo>
                      <a:lnTo>
                        <a:pt x="20" y="127"/>
                      </a:lnTo>
                      <a:lnTo>
                        <a:pt x="18" y="139"/>
                      </a:lnTo>
                      <a:lnTo>
                        <a:pt x="21" y="161"/>
                      </a:lnTo>
                      <a:lnTo>
                        <a:pt x="31" y="163"/>
                      </a:lnTo>
                      <a:lnTo>
                        <a:pt x="34" y="173"/>
                      </a:lnTo>
                      <a:lnTo>
                        <a:pt x="24" y="177"/>
                      </a:lnTo>
                      <a:lnTo>
                        <a:pt x="27" y="184"/>
                      </a:lnTo>
                      <a:lnTo>
                        <a:pt x="46" y="190"/>
                      </a:lnTo>
                      <a:lnTo>
                        <a:pt x="54" y="187"/>
                      </a:lnTo>
                      <a:lnTo>
                        <a:pt x="85" y="203"/>
                      </a:lnTo>
                      <a:lnTo>
                        <a:pt x="83" y="215"/>
                      </a:lnTo>
                      <a:lnTo>
                        <a:pt x="89" y="216"/>
                      </a:lnTo>
                      <a:lnTo>
                        <a:pt x="79" y="226"/>
                      </a:lnTo>
                      <a:lnTo>
                        <a:pt x="38" y="224"/>
                      </a:lnTo>
                      <a:lnTo>
                        <a:pt x="35" y="236"/>
                      </a:lnTo>
                      <a:lnTo>
                        <a:pt x="72" y="279"/>
                      </a:lnTo>
                      <a:lnTo>
                        <a:pt x="63" y="300"/>
                      </a:lnTo>
                      <a:lnTo>
                        <a:pt x="65" y="307"/>
                      </a:lnTo>
                      <a:lnTo>
                        <a:pt x="86" y="316"/>
                      </a:lnTo>
                      <a:lnTo>
                        <a:pt x="97" y="300"/>
                      </a:lnTo>
                      <a:lnTo>
                        <a:pt x="97" y="295"/>
                      </a:lnTo>
                      <a:lnTo>
                        <a:pt x="94" y="290"/>
                      </a:lnTo>
                      <a:lnTo>
                        <a:pt x="91" y="292"/>
                      </a:lnTo>
                      <a:lnTo>
                        <a:pt x="106" y="275"/>
                      </a:lnTo>
                      <a:lnTo>
                        <a:pt x="120" y="290"/>
                      </a:lnTo>
                      <a:lnTo>
                        <a:pt x="133" y="287"/>
                      </a:lnTo>
                      <a:lnTo>
                        <a:pt x="170" y="268"/>
                      </a:lnTo>
                      <a:lnTo>
                        <a:pt x="181" y="270"/>
                      </a:lnTo>
                      <a:lnTo>
                        <a:pt x="185" y="275"/>
                      </a:lnTo>
                      <a:lnTo>
                        <a:pt x="188" y="271"/>
                      </a:lnTo>
                      <a:lnTo>
                        <a:pt x="190" y="264"/>
                      </a:lnTo>
                      <a:lnTo>
                        <a:pt x="196" y="249"/>
                      </a:lnTo>
                      <a:lnTo>
                        <a:pt x="197" y="233"/>
                      </a:lnTo>
                      <a:lnTo>
                        <a:pt x="193" y="227"/>
                      </a:lnTo>
                      <a:lnTo>
                        <a:pt x="186" y="221"/>
                      </a:lnTo>
                      <a:lnTo>
                        <a:pt x="186" y="225"/>
                      </a:lnTo>
                      <a:lnTo>
                        <a:pt x="185" y="219"/>
                      </a:lnTo>
                      <a:lnTo>
                        <a:pt x="185" y="174"/>
                      </a:lnTo>
                      <a:lnTo>
                        <a:pt x="197" y="1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任意多边形: 形状 281"/>
                <p:cNvSpPr>
                  <a:spLocks noChangeAspect="1"/>
                </p:cNvSpPr>
                <p:nvPr/>
              </p:nvSpPr>
              <p:spPr bwMode="gray">
                <a:xfrm>
                  <a:off x="1356" y="1000"/>
                  <a:ext cx="74" cy="86"/>
                </a:xfrm>
                <a:custGeom>
                  <a:avLst/>
                  <a:gdLst/>
                  <a:ahLst/>
                  <a:cxnLst>
                    <a:cxn ang="0">
                      <a:pos x="318" y="278"/>
                    </a:cxn>
                    <a:cxn ang="0">
                      <a:pos x="327" y="224"/>
                    </a:cxn>
                    <a:cxn ang="0">
                      <a:pos x="332" y="197"/>
                    </a:cxn>
                    <a:cxn ang="0">
                      <a:pos x="321" y="194"/>
                    </a:cxn>
                    <a:cxn ang="0">
                      <a:pos x="300" y="176"/>
                    </a:cxn>
                    <a:cxn ang="0">
                      <a:pos x="297" y="141"/>
                    </a:cxn>
                    <a:cxn ang="0">
                      <a:pos x="245" y="131"/>
                    </a:cxn>
                    <a:cxn ang="0">
                      <a:pos x="236" y="133"/>
                    </a:cxn>
                    <a:cxn ang="0">
                      <a:pos x="232" y="101"/>
                    </a:cxn>
                    <a:cxn ang="0">
                      <a:pos x="220" y="85"/>
                    </a:cxn>
                    <a:cxn ang="0">
                      <a:pos x="210" y="76"/>
                    </a:cxn>
                    <a:cxn ang="0">
                      <a:pos x="176" y="44"/>
                    </a:cxn>
                    <a:cxn ang="0">
                      <a:pos x="148" y="76"/>
                    </a:cxn>
                    <a:cxn ang="0">
                      <a:pos x="143" y="114"/>
                    </a:cxn>
                    <a:cxn ang="0">
                      <a:pos x="130" y="22"/>
                    </a:cxn>
                    <a:cxn ang="0">
                      <a:pos x="108" y="16"/>
                    </a:cxn>
                    <a:cxn ang="0">
                      <a:pos x="84" y="0"/>
                    </a:cxn>
                    <a:cxn ang="0">
                      <a:pos x="11" y="16"/>
                    </a:cxn>
                    <a:cxn ang="0">
                      <a:pos x="5" y="101"/>
                    </a:cxn>
                    <a:cxn ang="0">
                      <a:pos x="40" y="96"/>
                    </a:cxn>
                    <a:cxn ang="0">
                      <a:pos x="42" y="145"/>
                    </a:cxn>
                    <a:cxn ang="0">
                      <a:pos x="55" y="155"/>
                    </a:cxn>
                    <a:cxn ang="0">
                      <a:pos x="80" y="109"/>
                    </a:cxn>
                    <a:cxn ang="0">
                      <a:pos x="95" y="130"/>
                    </a:cxn>
                    <a:cxn ang="0">
                      <a:pos x="81" y="155"/>
                    </a:cxn>
                    <a:cxn ang="0">
                      <a:pos x="97" y="162"/>
                    </a:cxn>
                    <a:cxn ang="0">
                      <a:pos x="123" y="168"/>
                    </a:cxn>
                    <a:cxn ang="0">
                      <a:pos x="96" y="201"/>
                    </a:cxn>
                    <a:cxn ang="0">
                      <a:pos x="121" y="228"/>
                    </a:cxn>
                    <a:cxn ang="0">
                      <a:pos x="65" y="225"/>
                    </a:cxn>
                    <a:cxn ang="0">
                      <a:pos x="42" y="253"/>
                    </a:cxn>
                    <a:cxn ang="0">
                      <a:pos x="79" y="307"/>
                    </a:cxn>
                    <a:cxn ang="0">
                      <a:pos x="118" y="290"/>
                    </a:cxn>
                    <a:cxn ang="0">
                      <a:pos x="157" y="282"/>
                    </a:cxn>
                    <a:cxn ang="0">
                      <a:pos x="180" y="305"/>
                    </a:cxn>
                    <a:cxn ang="0">
                      <a:pos x="230" y="305"/>
                    </a:cxn>
                    <a:cxn ang="0">
                      <a:pos x="250" y="322"/>
                    </a:cxn>
                    <a:cxn ang="0">
                      <a:pos x="257" y="328"/>
                    </a:cxn>
                    <a:cxn ang="0">
                      <a:pos x="277" y="388"/>
                    </a:cxn>
                    <a:cxn ang="0">
                      <a:pos x="301" y="416"/>
                    </a:cxn>
                    <a:cxn ang="0">
                      <a:pos x="326" y="415"/>
                    </a:cxn>
                    <a:cxn ang="0">
                      <a:pos x="360" y="395"/>
                    </a:cxn>
                    <a:cxn ang="0">
                      <a:pos x="337" y="301"/>
                    </a:cxn>
                  </a:cxnLst>
                  <a:rect l="0" t="0" r="r" b="b"/>
                  <a:pathLst>
                    <a:path w="368" h="430">
                      <a:moveTo>
                        <a:pt x="337" y="301"/>
                      </a:moveTo>
                      <a:lnTo>
                        <a:pt x="333" y="284"/>
                      </a:lnTo>
                      <a:lnTo>
                        <a:pt x="318" y="278"/>
                      </a:lnTo>
                      <a:lnTo>
                        <a:pt x="320" y="260"/>
                      </a:lnTo>
                      <a:lnTo>
                        <a:pt x="316" y="243"/>
                      </a:lnTo>
                      <a:lnTo>
                        <a:pt x="327" y="224"/>
                      </a:lnTo>
                      <a:lnTo>
                        <a:pt x="328" y="211"/>
                      </a:lnTo>
                      <a:lnTo>
                        <a:pt x="332" y="204"/>
                      </a:lnTo>
                      <a:lnTo>
                        <a:pt x="332" y="197"/>
                      </a:lnTo>
                      <a:lnTo>
                        <a:pt x="327" y="190"/>
                      </a:lnTo>
                      <a:lnTo>
                        <a:pt x="323" y="187"/>
                      </a:lnTo>
                      <a:lnTo>
                        <a:pt x="321" y="194"/>
                      </a:lnTo>
                      <a:lnTo>
                        <a:pt x="311" y="177"/>
                      </a:lnTo>
                      <a:lnTo>
                        <a:pt x="312" y="177"/>
                      </a:lnTo>
                      <a:lnTo>
                        <a:pt x="300" y="176"/>
                      </a:lnTo>
                      <a:lnTo>
                        <a:pt x="299" y="171"/>
                      </a:lnTo>
                      <a:lnTo>
                        <a:pt x="304" y="158"/>
                      </a:lnTo>
                      <a:lnTo>
                        <a:pt x="297" y="141"/>
                      </a:lnTo>
                      <a:lnTo>
                        <a:pt x="266" y="118"/>
                      </a:lnTo>
                      <a:lnTo>
                        <a:pt x="261" y="125"/>
                      </a:lnTo>
                      <a:lnTo>
                        <a:pt x="245" y="131"/>
                      </a:lnTo>
                      <a:lnTo>
                        <a:pt x="237" y="141"/>
                      </a:lnTo>
                      <a:lnTo>
                        <a:pt x="235" y="139"/>
                      </a:lnTo>
                      <a:lnTo>
                        <a:pt x="236" y="133"/>
                      </a:lnTo>
                      <a:lnTo>
                        <a:pt x="227" y="128"/>
                      </a:lnTo>
                      <a:lnTo>
                        <a:pt x="227" y="119"/>
                      </a:lnTo>
                      <a:lnTo>
                        <a:pt x="232" y="101"/>
                      </a:lnTo>
                      <a:lnTo>
                        <a:pt x="231" y="85"/>
                      </a:lnTo>
                      <a:lnTo>
                        <a:pt x="223" y="75"/>
                      </a:lnTo>
                      <a:lnTo>
                        <a:pt x="220" y="85"/>
                      </a:lnTo>
                      <a:lnTo>
                        <a:pt x="211" y="90"/>
                      </a:lnTo>
                      <a:lnTo>
                        <a:pt x="211" y="85"/>
                      </a:lnTo>
                      <a:lnTo>
                        <a:pt x="210" y="76"/>
                      </a:lnTo>
                      <a:lnTo>
                        <a:pt x="200" y="69"/>
                      </a:lnTo>
                      <a:lnTo>
                        <a:pt x="193" y="53"/>
                      </a:lnTo>
                      <a:lnTo>
                        <a:pt x="176" y="44"/>
                      </a:lnTo>
                      <a:lnTo>
                        <a:pt x="166" y="44"/>
                      </a:lnTo>
                      <a:lnTo>
                        <a:pt x="151" y="65"/>
                      </a:lnTo>
                      <a:lnTo>
                        <a:pt x="148" y="76"/>
                      </a:lnTo>
                      <a:lnTo>
                        <a:pt x="148" y="93"/>
                      </a:lnTo>
                      <a:lnTo>
                        <a:pt x="146" y="104"/>
                      </a:lnTo>
                      <a:lnTo>
                        <a:pt x="143" y="114"/>
                      </a:lnTo>
                      <a:lnTo>
                        <a:pt x="129" y="96"/>
                      </a:lnTo>
                      <a:lnTo>
                        <a:pt x="134" y="33"/>
                      </a:lnTo>
                      <a:lnTo>
                        <a:pt x="130" y="22"/>
                      </a:lnTo>
                      <a:lnTo>
                        <a:pt x="116" y="21"/>
                      </a:lnTo>
                      <a:lnTo>
                        <a:pt x="103" y="27"/>
                      </a:lnTo>
                      <a:lnTo>
                        <a:pt x="108" y="16"/>
                      </a:lnTo>
                      <a:lnTo>
                        <a:pt x="106" y="11"/>
                      </a:lnTo>
                      <a:lnTo>
                        <a:pt x="95" y="4"/>
                      </a:lnTo>
                      <a:lnTo>
                        <a:pt x="84" y="0"/>
                      </a:lnTo>
                      <a:lnTo>
                        <a:pt x="62" y="13"/>
                      </a:lnTo>
                      <a:lnTo>
                        <a:pt x="22" y="22"/>
                      </a:lnTo>
                      <a:lnTo>
                        <a:pt x="11" y="16"/>
                      </a:lnTo>
                      <a:lnTo>
                        <a:pt x="9" y="21"/>
                      </a:lnTo>
                      <a:lnTo>
                        <a:pt x="0" y="56"/>
                      </a:lnTo>
                      <a:lnTo>
                        <a:pt x="5" y="101"/>
                      </a:lnTo>
                      <a:lnTo>
                        <a:pt x="6" y="104"/>
                      </a:lnTo>
                      <a:lnTo>
                        <a:pt x="17" y="107"/>
                      </a:lnTo>
                      <a:lnTo>
                        <a:pt x="40" y="96"/>
                      </a:lnTo>
                      <a:lnTo>
                        <a:pt x="52" y="98"/>
                      </a:lnTo>
                      <a:lnTo>
                        <a:pt x="52" y="114"/>
                      </a:lnTo>
                      <a:lnTo>
                        <a:pt x="42" y="145"/>
                      </a:lnTo>
                      <a:lnTo>
                        <a:pt x="36" y="150"/>
                      </a:lnTo>
                      <a:lnTo>
                        <a:pt x="41" y="161"/>
                      </a:lnTo>
                      <a:lnTo>
                        <a:pt x="55" y="155"/>
                      </a:lnTo>
                      <a:lnTo>
                        <a:pt x="67" y="120"/>
                      </a:lnTo>
                      <a:lnTo>
                        <a:pt x="75" y="117"/>
                      </a:lnTo>
                      <a:lnTo>
                        <a:pt x="80" y="109"/>
                      </a:lnTo>
                      <a:lnTo>
                        <a:pt x="87" y="111"/>
                      </a:lnTo>
                      <a:lnTo>
                        <a:pt x="92" y="117"/>
                      </a:lnTo>
                      <a:lnTo>
                        <a:pt x="95" y="130"/>
                      </a:lnTo>
                      <a:lnTo>
                        <a:pt x="92" y="139"/>
                      </a:lnTo>
                      <a:lnTo>
                        <a:pt x="89" y="146"/>
                      </a:lnTo>
                      <a:lnTo>
                        <a:pt x="81" y="155"/>
                      </a:lnTo>
                      <a:lnTo>
                        <a:pt x="83" y="171"/>
                      </a:lnTo>
                      <a:lnTo>
                        <a:pt x="92" y="174"/>
                      </a:lnTo>
                      <a:lnTo>
                        <a:pt x="97" y="162"/>
                      </a:lnTo>
                      <a:lnTo>
                        <a:pt x="102" y="165"/>
                      </a:lnTo>
                      <a:lnTo>
                        <a:pt x="103" y="176"/>
                      </a:lnTo>
                      <a:lnTo>
                        <a:pt x="123" y="168"/>
                      </a:lnTo>
                      <a:lnTo>
                        <a:pt x="122" y="181"/>
                      </a:lnTo>
                      <a:lnTo>
                        <a:pt x="117" y="190"/>
                      </a:lnTo>
                      <a:lnTo>
                        <a:pt x="96" y="201"/>
                      </a:lnTo>
                      <a:lnTo>
                        <a:pt x="94" y="210"/>
                      </a:lnTo>
                      <a:lnTo>
                        <a:pt x="127" y="216"/>
                      </a:lnTo>
                      <a:lnTo>
                        <a:pt x="121" y="228"/>
                      </a:lnTo>
                      <a:lnTo>
                        <a:pt x="118" y="242"/>
                      </a:lnTo>
                      <a:lnTo>
                        <a:pt x="92" y="240"/>
                      </a:lnTo>
                      <a:lnTo>
                        <a:pt x="65" y="225"/>
                      </a:lnTo>
                      <a:lnTo>
                        <a:pt x="47" y="228"/>
                      </a:lnTo>
                      <a:lnTo>
                        <a:pt x="41" y="236"/>
                      </a:lnTo>
                      <a:lnTo>
                        <a:pt x="42" y="253"/>
                      </a:lnTo>
                      <a:lnTo>
                        <a:pt x="43" y="268"/>
                      </a:lnTo>
                      <a:lnTo>
                        <a:pt x="57" y="290"/>
                      </a:lnTo>
                      <a:lnTo>
                        <a:pt x="79" y="307"/>
                      </a:lnTo>
                      <a:lnTo>
                        <a:pt x="103" y="310"/>
                      </a:lnTo>
                      <a:lnTo>
                        <a:pt x="111" y="303"/>
                      </a:lnTo>
                      <a:lnTo>
                        <a:pt x="118" y="290"/>
                      </a:lnTo>
                      <a:lnTo>
                        <a:pt x="127" y="290"/>
                      </a:lnTo>
                      <a:lnTo>
                        <a:pt x="159" y="274"/>
                      </a:lnTo>
                      <a:lnTo>
                        <a:pt x="157" y="282"/>
                      </a:lnTo>
                      <a:lnTo>
                        <a:pt x="159" y="295"/>
                      </a:lnTo>
                      <a:lnTo>
                        <a:pt x="170" y="305"/>
                      </a:lnTo>
                      <a:lnTo>
                        <a:pt x="180" y="305"/>
                      </a:lnTo>
                      <a:lnTo>
                        <a:pt x="191" y="297"/>
                      </a:lnTo>
                      <a:lnTo>
                        <a:pt x="203" y="297"/>
                      </a:lnTo>
                      <a:lnTo>
                        <a:pt x="230" y="305"/>
                      </a:lnTo>
                      <a:lnTo>
                        <a:pt x="234" y="312"/>
                      </a:lnTo>
                      <a:lnTo>
                        <a:pt x="234" y="321"/>
                      </a:lnTo>
                      <a:lnTo>
                        <a:pt x="250" y="322"/>
                      </a:lnTo>
                      <a:lnTo>
                        <a:pt x="253" y="316"/>
                      </a:lnTo>
                      <a:lnTo>
                        <a:pt x="256" y="318"/>
                      </a:lnTo>
                      <a:lnTo>
                        <a:pt x="257" y="328"/>
                      </a:lnTo>
                      <a:lnTo>
                        <a:pt x="268" y="343"/>
                      </a:lnTo>
                      <a:lnTo>
                        <a:pt x="268" y="366"/>
                      </a:lnTo>
                      <a:lnTo>
                        <a:pt x="277" y="388"/>
                      </a:lnTo>
                      <a:lnTo>
                        <a:pt x="278" y="399"/>
                      </a:lnTo>
                      <a:lnTo>
                        <a:pt x="294" y="418"/>
                      </a:lnTo>
                      <a:lnTo>
                        <a:pt x="301" y="416"/>
                      </a:lnTo>
                      <a:lnTo>
                        <a:pt x="313" y="430"/>
                      </a:lnTo>
                      <a:lnTo>
                        <a:pt x="318" y="420"/>
                      </a:lnTo>
                      <a:lnTo>
                        <a:pt x="326" y="415"/>
                      </a:lnTo>
                      <a:lnTo>
                        <a:pt x="339" y="416"/>
                      </a:lnTo>
                      <a:lnTo>
                        <a:pt x="355" y="410"/>
                      </a:lnTo>
                      <a:lnTo>
                        <a:pt x="360" y="395"/>
                      </a:lnTo>
                      <a:lnTo>
                        <a:pt x="359" y="382"/>
                      </a:lnTo>
                      <a:lnTo>
                        <a:pt x="368" y="357"/>
                      </a:lnTo>
                      <a:lnTo>
                        <a:pt x="337" y="30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任意多边形: 形状 282"/>
                <p:cNvSpPr>
                  <a:spLocks noChangeAspect="1"/>
                </p:cNvSpPr>
                <p:nvPr/>
              </p:nvSpPr>
              <p:spPr bwMode="gray">
                <a:xfrm>
                  <a:off x="1462" y="960"/>
                  <a:ext cx="121" cy="112"/>
                </a:xfrm>
                <a:custGeom>
                  <a:avLst/>
                  <a:gdLst/>
                  <a:ahLst/>
                  <a:cxnLst>
                    <a:cxn ang="0">
                      <a:pos x="22" y="39"/>
                    </a:cxn>
                    <a:cxn ang="0">
                      <a:pos x="18" y="69"/>
                    </a:cxn>
                    <a:cxn ang="0">
                      <a:pos x="88" y="118"/>
                    </a:cxn>
                    <a:cxn ang="0">
                      <a:pos x="103" y="142"/>
                    </a:cxn>
                    <a:cxn ang="0">
                      <a:pos x="45" y="146"/>
                    </a:cxn>
                    <a:cxn ang="0">
                      <a:pos x="39" y="178"/>
                    </a:cxn>
                    <a:cxn ang="0">
                      <a:pos x="70" y="189"/>
                    </a:cxn>
                    <a:cxn ang="0">
                      <a:pos x="83" y="233"/>
                    </a:cxn>
                    <a:cxn ang="0">
                      <a:pos x="110" y="200"/>
                    </a:cxn>
                    <a:cxn ang="0">
                      <a:pos x="143" y="192"/>
                    </a:cxn>
                    <a:cxn ang="0">
                      <a:pos x="132" y="225"/>
                    </a:cxn>
                    <a:cxn ang="0">
                      <a:pos x="158" y="204"/>
                    </a:cxn>
                    <a:cxn ang="0">
                      <a:pos x="177" y="181"/>
                    </a:cxn>
                    <a:cxn ang="0">
                      <a:pos x="193" y="192"/>
                    </a:cxn>
                    <a:cxn ang="0">
                      <a:pos x="229" y="209"/>
                    </a:cxn>
                    <a:cxn ang="0">
                      <a:pos x="260" y="216"/>
                    </a:cxn>
                    <a:cxn ang="0">
                      <a:pos x="208" y="232"/>
                    </a:cxn>
                    <a:cxn ang="0">
                      <a:pos x="266" y="236"/>
                    </a:cxn>
                    <a:cxn ang="0">
                      <a:pos x="313" y="243"/>
                    </a:cxn>
                    <a:cxn ang="0">
                      <a:pos x="154" y="292"/>
                    </a:cxn>
                    <a:cxn ang="0">
                      <a:pos x="138" y="340"/>
                    </a:cxn>
                    <a:cxn ang="0">
                      <a:pos x="185" y="382"/>
                    </a:cxn>
                    <a:cxn ang="0">
                      <a:pos x="153" y="392"/>
                    </a:cxn>
                    <a:cxn ang="0">
                      <a:pos x="164" y="416"/>
                    </a:cxn>
                    <a:cxn ang="0">
                      <a:pos x="243" y="442"/>
                    </a:cxn>
                    <a:cxn ang="0">
                      <a:pos x="184" y="486"/>
                    </a:cxn>
                    <a:cxn ang="0">
                      <a:pos x="211" y="506"/>
                    </a:cxn>
                    <a:cxn ang="0">
                      <a:pos x="210" y="513"/>
                    </a:cxn>
                    <a:cxn ang="0">
                      <a:pos x="250" y="547"/>
                    </a:cxn>
                    <a:cxn ang="0">
                      <a:pos x="326" y="549"/>
                    </a:cxn>
                    <a:cxn ang="0">
                      <a:pos x="326" y="511"/>
                    </a:cxn>
                    <a:cxn ang="0">
                      <a:pos x="365" y="552"/>
                    </a:cxn>
                    <a:cxn ang="0">
                      <a:pos x="335" y="475"/>
                    </a:cxn>
                    <a:cxn ang="0">
                      <a:pos x="330" y="430"/>
                    </a:cxn>
                    <a:cxn ang="0">
                      <a:pos x="368" y="497"/>
                    </a:cxn>
                    <a:cxn ang="0">
                      <a:pos x="405" y="533"/>
                    </a:cxn>
                    <a:cxn ang="0">
                      <a:pos x="398" y="415"/>
                    </a:cxn>
                    <a:cxn ang="0">
                      <a:pos x="421" y="461"/>
                    </a:cxn>
                    <a:cxn ang="0">
                      <a:pos x="435" y="416"/>
                    </a:cxn>
                    <a:cxn ang="0">
                      <a:pos x="420" y="360"/>
                    </a:cxn>
                    <a:cxn ang="0">
                      <a:pos x="432" y="284"/>
                    </a:cxn>
                    <a:cxn ang="0">
                      <a:pos x="431" y="321"/>
                    </a:cxn>
                    <a:cxn ang="0">
                      <a:pos x="455" y="407"/>
                    </a:cxn>
                    <a:cxn ang="0">
                      <a:pos x="486" y="303"/>
                    </a:cxn>
                    <a:cxn ang="0">
                      <a:pos x="513" y="310"/>
                    </a:cxn>
                    <a:cxn ang="0">
                      <a:pos x="602" y="231"/>
                    </a:cxn>
                    <a:cxn ang="0">
                      <a:pos x="588" y="170"/>
                    </a:cxn>
                    <a:cxn ang="0">
                      <a:pos x="551" y="135"/>
                    </a:cxn>
                    <a:cxn ang="0">
                      <a:pos x="535" y="176"/>
                    </a:cxn>
                    <a:cxn ang="0">
                      <a:pos x="539" y="141"/>
                    </a:cxn>
                    <a:cxn ang="0">
                      <a:pos x="507" y="93"/>
                    </a:cxn>
                    <a:cxn ang="0">
                      <a:pos x="468" y="127"/>
                    </a:cxn>
                    <a:cxn ang="0">
                      <a:pos x="481" y="96"/>
                    </a:cxn>
                    <a:cxn ang="0">
                      <a:pos x="481" y="33"/>
                    </a:cxn>
                    <a:cxn ang="0">
                      <a:pos x="104" y="0"/>
                    </a:cxn>
                    <a:cxn ang="0">
                      <a:pos x="99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603" h="558">
                      <a:moveTo>
                        <a:pt x="3" y="21"/>
                      </a:moveTo>
                      <a:lnTo>
                        <a:pt x="23" y="26"/>
                      </a:lnTo>
                      <a:lnTo>
                        <a:pt x="25" y="32"/>
                      </a:lnTo>
                      <a:lnTo>
                        <a:pt x="22" y="39"/>
                      </a:lnTo>
                      <a:lnTo>
                        <a:pt x="1" y="42"/>
                      </a:lnTo>
                      <a:lnTo>
                        <a:pt x="12" y="52"/>
                      </a:lnTo>
                      <a:lnTo>
                        <a:pt x="9" y="57"/>
                      </a:lnTo>
                      <a:lnTo>
                        <a:pt x="18" y="69"/>
                      </a:lnTo>
                      <a:lnTo>
                        <a:pt x="34" y="103"/>
                      </a:lnTo>
                      <a:lnTo>
                        <a:pt x="55" y="117"/>
                      </a:lnTo>
                      <a:lnTo>
                        <a:pt x="59" y="124"/>
                      </a:lnTo>
                      <a:lnTo>
                        <a:pt x="88" y="118"/>
                      </a:lnTo>
                      <a:lnTo>
                        <a:pt x="105" y="128"/>
                      </a:lnTo>
                      <a:lnTo>
                        <a:pt x="126" y="104"/>
                      </a:lnTo>
                      <a:lnTo>
                        <a:pt x="120" y="129"/>
                      </a:lnTo>
                      <a:lnTo>
                        <a:pt x="103" y="142"/>
                      </a:lnTo>
                      <a:lnTo>
                        <a:pt x="81" y="144"/>
                      </a:lnTo>
                      <a:lnTo>
                        <a:pt x="80" y="149"/>
                      </a:lnTo>
                      <a:lnTo>
                        <a:pt x="64" y="155"/>
                      </a:lnTo>
                      <a:lnTo>
                        <a:pt x="45" y="146"/>
                      </a:lnTo>
                      <a:lnTo>
                        <a:pt x="39" y="152"/>
                      </a:lnTo>
                      <a:lnTo>
                        <a:pt x="38" y="161"/>
                      </a:lnTo>
                      <a:lnTo>
                        <a:pt x="40" y="168"/>
                      </a:lnTo>
                      <a:lnTo>
                        <a:pt x="39" y="178"/>
                      </a:lnTo>
                      <a:lnTo>
                        <a:pt x="48" y="189"/>
                      </a:lnTo>
                      <a:lnTo>
                        <a:pt x="56" y="188"/>
                      </a:lnTo>
                      <a:lnTo>
                        <a:pt x="60" y="195"/>
                      </a:lnTo>
                      <a:lnTo>
                        <a:pt x="70" y="189"/>
                      </a:lnTo>
                      <a:lnTo>
                        <a:pt x="72" y="200"/>
                      </a:lnTo>
                      <a:lnTo>
                        <a:pt x="77" y="209"/>
                      </a:lnTo>
                      <a:lnTo>
                        <a:pt x="76" y="212"/>
                      </a:lnTo>
                      <a:lnTo>
                        <a:pt x="83" y="233"/>
                      </a:lnTo>
                      <a:lnTo>
                        <a:pt x="88" y="224"/>
                      </a:lnTo>
                      <a:lnTo>
                        <a:pt x="98" y="212"/>
                      </a:lnTo>
                      <a:lnTo>
                        <a:pt x="108" y="209"/>
                      </a:lnTo>
                      <a:lnTo>
                        <a:pt x="110" y="200"/>
                      </a:lnTo>
                      <a:lnTo>
                        <a:pt x="109" y="193"/>
                      </a:lnTo>
                      <a:lnTo>
                        <a:pt x="116" y="183"/>
                      </a:lnTo>
                      <a:lnTo>
                        <a:pt x="135" y="193"/>
                      </a:lnTo>
                      <a:lnTo>
                        <a:pt x="143" y="192"/>
                      </a:lnTo>
                      <a:lnTo>
                        <a:pt x="132" y="203"/>
                      </a:lnTo>
                      <a:lnTo>
                        <a:pt x="130" y="209"/>
                      </a:lnTo>
                      <a:lnTo>
                        <a:pt x="129" y="225"/>
                      </a:lnTo>
                      <a:lnTo>
                        <a:pt x="132" y="225"/>
                      </a:lnTo>
                      <a:lnTo>
                        <a:pt x="138" y="236"/>
                      </a:lnTo>
                      <a:lnTo>
                        <a:pt x="146" y="233"/>
                      </a:lnTo>
                      <a:lnTo>
                        <a:pt x="156" y="221"/>
                      </a:lnTo>
                      <a:lnTo>
                        <a:pt x="158" y="204"/>
                      </a:lnTo>
                      <a:lnTo>
                        <a:pt x="168" y="197"/>
                      </a:lnTo>
                      <a:lnTo>
                        <a:pt x="170" y="181"/>
                      </a:lnTo>
                      <a:lnTo>
                        <a:pt x="175" y="172"/>
                      </a:lnTo>
                      <a:lnTo>
                        <a:pt x="177" y="181"/>
                      </a:lnTo>
                      <a:lnTo>
                        <a:pt x="170" y="208"/>
                      </a:lnTo>
                      <a:lnTo>
                        <a:pt x="174" y="211"/>
                      </a:lnTo>
                      <a:lnTo>
                        <a:pt x="191" y="205"/>
                      </a:lnTo>
                      <a:lnTo>
                        <a:pt x="193" y="192"/>
                      </a:lnTo>
                      <a:lnTo>
                        <a:pt x="194" y="189"/>
                      </a:lnTo>
                      <a:lnTo>
                        <a:pt x="218" y="183"/>
                      </a:lnTo>
                      <a:lnTo>
                        <a:pt x="215" y="200"/>
                      </a:lnTo>
                      <a:lnTo>
                        <a:pt x="229" y="209"/>
                      </a:lnTo>
                      <a:lnTo>
                        <a:pt x="276" y="203"/>
                      </a:lnTo>
                      <a:lnTo>
                        <a:pt x="277" y="206"/>
                      </a:lnTo>
                      <a:lnTo>
                        <a:pt x="272" y="211"/>
                      </a:lnTo>
                      <a:lnTo>
                        <a:pt x="260" y="216"/>
                      </a:lnTo>
                      <a:lnTo>
                        <a:pt x="222" y="216"/>
                      </a:lnTo>
                      <a:lnTo>
                        <a:pt x="220" y="224"/>
                      </a:lnTo>
                      <a:lnTo>
                        <a:pt x="208" y="224"/>
                      </a:lnTo>
                      <a:lnTo>
                        <a:pt x="208" y="232"/>
                      </a:lnTo>
                      <a:lnTo>
                        <a:pt x="213" y="237"/>
                      </a:lnTo>
                      <a:lnTo>
                        <a:pt x="227" y="244"/>
                      </a:lnTo>
                      <a:lnTo>
                        <a:pt x="259" y="243"/>
                      </a:lnTo>
                      <a:lnTo>
                        <a:pt x="266" y="236"/>
                      </a:lnTo>
                      <a:lnTo>
                        <a:pt x="312" y="231"/>
                      </a:lnTo>
                      <a:lnTo>
                        <a:pt x="324" y="222"/>
                      </a:lnTo>
                      <a:lnTo>
                        <a:pt x="315" y="241"/>
                      </a:lnTo>
                      <a:lnTo>
                        <a:pt x="313" y="243"/>
                      </a:lnTo>
                      <a:lnTo>
                        <a:pt x="275" y="247"/>
                      </a:lnTo>
                      <a:lnTo>
                        <a:pt x="242" y="258"/>
                      </a:lnTo>
                      <a:lnTo>
                        <a:pt x="173" y="265"/>
                      </a:lnTo>
                      <a:lnTo>
                        <a:pt x="154" y="292"/>
                      </a:lnTo>
                      <a:lnTo>
                        <a:pt x="138" y="298"/>
                      </a:lnTo>
                      <a:lnTo>
                        <a:pt x="127" y="313"/>
                      </a:lnTo>
                      <a:lnTo>
                        <a:pt x="130" y="325"/>
                      </a:lnTo>
                      <a:lnTo>
                        <a:pt x="138" y="340"/>
                      </a:lnTo>
                      <a:lnTo>
                        <a:pt x="145" y="359"/>
                      </a:lnTo>
                      <a:lnTo>
                        <a:pt x="163" y="356"/>
                      </a:lnTo>
                      <a:lnTo>
                        <a:pt x="183" y="371"/>
                      </a:lnTo>
                      <a:lnTo>
                        <a:pt x="185" y="382"/>
                      </a:lnTo>
                      <a:lnTo>
                        <a:pt x="163" y="380"/>
                      </a:lnTo>
                      <a:lnTo>
                        <a:pt x="156" y="373"/>
                      </a:lnTo>
                      <a:lnTo>
                        <a:pt x="151" y="377"/>
                      </a:lnTo>
                      <a:lnTo>
                        <a:pt x="153" y="392"/>
                      </a:lnTo>
                      <a:lnTo>
                        <a:pt x="158" y="404"/>
                      </a:lnTo>
                      <a:lnTo>
                        <a:pt x="165" y="404"/>
                      </a:lnTo>
                      <a:lnTo>
                        <a:pt x="163" y="410"/>
                      </a:lnTo>
                      <a:lnTo>
                        <a:pt x="164" y="416"/>
                      </a:lnTo>
                      <a:lnTo>
                        <a:pt x="170" y="426"/>
                      </a:lnTo>
                      <a:lnTo>
                        <a:pt x="193" y="420"/>
                      </a:lnTo>
                      <a:lnTo>
                        <a:pt x="201" y="427"/>
                      </a:lnTo>
                      <a:lnTo>
                        <a:pt x="243" y="442"/>
                      </a:lnTo>
                      <a:lnTo>
                        <a:pt x="238" y="448"/>
                      </a:lnTo>
                      <a:lnTo>
                        <a:pt x="178" y="457"/>
                      </a:lnTo>
                      <a:lnTo>
                        <a:pt x="178" y="472"/>
                      </a:lnTo>
                      <a:lnTo>
                        <a:pt x="184" y="486"/>
                      </a:lnTo>
                      <a:lnTo>
                        <a:pt x="193" y="491"/>
                      </a:lnTo>
                      <a:lnTo>
                        <a:pt x="199" y="505"/>
                      </a:lnTo>
                      <a:lnTo>
                        <a:pt x="205" y="509"/>
                      </a:lnTo>
                      <a:lnTo>
                        <a:pt x="211" y="506"/>
                      </a:lnTo>
                      <a:lnTo>
                        <a:pt x="212" y="497"/>
                      </a:lnTo>
                      <a:lnTo>
                        <a:pt x="216" y="500"/>
                      </a:lnTo>
                      <a:lnTo>
                        <a:pt x="216" y="506"/>
                      </a:lnTo>
                      <a:lnTo>
                        <a:pt x="210" y="513"/>
                      </a:lnTo>
                      <a:lnTo>
                        <a:pt x="218" y="523"/>
                      </a:lnTo>
                      <a:lnTo>
                        <a:pt x="223" y="537"/>
                      </a:lnTo>
                      <a:lnTo>
                        <a:pt x="242" y="537"/>
                      </a:lnTo>
                      <a:lnTo>
                        <a:pt x="250" y="547"/>
                      </a:lnTo>
                      <a:lnTo>
                        <a:pt x="269" y="549"/>
                      </a:lnTo>
                      <a:lnTo>
                        <a:pt x="290" y="558"/>
                      </a:lnTo>
                      <a:lnTo>
                        <a:pt x="324" y="558"/>
                      </a:lnTo>
                      <a:lnTo>
                        <a:pt x="326" y="549"/>
                      </a:lnTo>
                      <a:lnTo>
                        <a:pt x="323" y="532"/>
                      </a:lnTo>
                      <a:lnTo>
                        <a:pt x="307" y="523"/>
                      </a:lnTo>
                      <a:lnTo>
                        <a:pt x="299" y="511"/>
                      </a:lnTo>
                      <a:lnTo>
                        <a:pt x="326" y="511"/>
                      </a:lnTo>
                      <a:lnTo>
                        <a:pt x="339" y="515"/>
                      </a:lnTo>
                      <a:lnTo>
                        <a:pt x="347" y="532"/>
                      </a:lnTo>
                      <a:lnTo>
                        <a:pt x="360" y="539"/>
                      </a:lnTo>
                      <a:lnTo>
                        <a:pt x="365" y="552"/>
                      </a:lnTo>
                      <a:lnTo>
                        <a:pt x="367" y="545"/>
                      </a:lnTo>
                      <a:lnTo>
                        <a:pt x="350" y="501"/>
                      </a:lnTo>
                      <a:lnTo>
                        <a:pt x="339" y="486"/>
                      </a:lnTo>
                      <a:lnTo>
                        <a:pt x="335" y="475"/>
                      </a:lnTo>
                      <a:lnTo>
                        <a:pt x="322" y="447"/>
                      </a:lnTo>
                      <a:lnTo>
                        <a:pt x="323" y="426"/>
                      </a:lnTo>
                      <a:lnTo>
                        <a:pt x="328" y="424"/>
                      </a:lnTo>
                      <a:lnTo>
                        <a:pt x="330" y="430"/>
                      </a:lnTo>
                      <a:lnTo>
                        <a:pt x="339" y="457"/>
                      </a:lnTo>
                      <a:lnTo>
                        <a:pt x="346" y="469"/>
                      </a:lnTo>
                      <a:lnTo>
                        <a:pt x="367" y="486"/>
                      </a:lnTo>
                      <a:lnTo>
                        <a:pt x="368" y="497"/>
                      </a:lnTo>
                      <a:lnTo>
                        <a:pt x="384" y="532"/>
                      </a:lnTo>
                      <a:lnTo>
                        <a:pt x="394" y="544"/>
                      </a:lnTo>
                      <a:lnTo>
                        <a:pt x="401" y="545"/>
                      </a:lnTo>
                      <a:lnTo>
                        <a:pt x="405" y="533"/>
                      </a:lnTo>
                      <a:lnTo>
                        <a:pt x="412" y="483"/>
                      </a:lnTo>
                      <a:lnTo>
                        <a:pt x="395" y="451"/>
                      </a:lnTo>
                      <a:lnTo>
                        <a:pt x="394" y="436"/>
                      </a:lnTo>
                      <a:lnTo>
                        <a:pt x="398" y="415"/>
                      </a:lnTo>
                      <a:lnTo>
                        <a:pt x="401" y="416"/>
                      </a:lnTo>
                      <a:lnTo>
                        <a:pt x="403" y="426"/>
                      </a:lnTo>
                      <a:lnTo>
                        <a:pt x="417" y="447"/>
                      </a:lnTo>
                      <a:lnTo>
                        <a:pt x="421" y="461"/>
                      </a:lnTo>
                      <a:lnTo>
                        <a:pt x="436" y="461"/>
                      </a:lnTo>
                      <a:lnTo>
                        <a:pt x="436" y="451"/>
                      </a:lnTo>
                      <a:lnTo>
                        <a:pt x="438" y="434"/>
                      </a:lnTo>
                      <a:lnTo>
                        <a:pt x="435" y="416"/>
                      </a:lnTo>
                      <a:lnTo>
                        <a:pt x="423" y="407"/>
                      </a:lnTo>
                      <a:lnTo>
                        <a:pt x="425" y="396"/>
                      </a:lnTo>
                      <a:lnTo>
                        <a:pt x="420" y="376"/>
                      </a:lnTo>
                      <a:lnTo>
                        <a:pt x="420" y="360"/>
                      </a:lnTo>
                      <a:lnTo>
                        <a:pt x="421" y="348"/>
                      </a:lnTo>
                      <a:lnTo>
                        <a:pt x="421" y="329"/>
                      </a:lnTo>
                      <a:lnTo>
                        <a:pt x="427" y="312"/>
                      </a:lnTo>
                      <a:lnTo>
                        <a:pt x="432" y="284"/>
                      </a:lnTo>
                      <a:lnTo>
                        <a:pt x="436" y="280"/>
                      </a:lnTo>
                      <a:lnTo>
                        <a:pt x="436" y="287"/>
                      </a:lnTo>
                      <a:lnTo>
                        <a:pt x="433" y="298"/>
                      </a:lnTo>
                      <a:lnTo>
                        <a:pt x="431" y="321"/>
                      </a:lnTo>
                      <a:lnTo>
                        <a:pt x="436" y="334"/>
                      </a:lnTo>
                      <a:lnTo>
                        <a:pt x="436" y="361"/>
                      </a:lnTo>
                      <a:lnTo>
                        <a:pt x="438" y="380"/>
                      </a:lnTo>
                      <a:lnTo>
                        <a:pt x="455" y="407"/>
                      </a:lnTo>
                      <a:lnTo>
                        <a:pt x="460" y="404"/>
                      </a:lnTo>
                      <a:lnTo>
                        <a:pt x="475" y="367"/>
                      </a:lnTo>
                      <a:lnTo>
                        <a:pt x="489" y="345"/>
                      </a:lnTo>
                      <a:lnTo>
                        <a:pt x="486" y="303"/>
                      </a:lnTo>
                      <a:lnTo>
                        <a:pt x="486" y="291"/>
                      </a:lnTo>
                      <a:lnTo>
                        <a:pt x="496" y="300"/>
                      </a:lnTo>
                      <a:lnTo>
                        <a:pt x="498" y="329"/>
                      </a:lnTo>
                      <a:lnTo>
                        <a:pt x="513" y="310"/>
                      </a:lnTo>
                      <a:lnTo>
                        <a:pt x="511" y="307"/>
                      </a:lnTo>
                      <a:lnTo>
                        <a:pt x="512" y="292"/>
                      </a:lnTo>
                      <a:lnTo>
                        <a:pt x="565" y="267"/>
                      </a:lnTo>
                      <a:lnTo>
                        <a:pt x="602" y="231"/>
                      </a:lnTo>
                      <a:lnTo>
                        <a:pt x="603" y="204"/>
                      </a:lnTo>
                      <a:lnTo>
                        <a:pt x="600" y="195"/>
                      </a:lnTo>
                      <a:lnTo>
                        <a:pt x="592" y="184"/>
                      </a:lnTo>
                      <a:lnTo>
                        <a:pt x="588" y="170"/>
                      </a:lnTo>
                      <a:lnTo>
                        <a:pt x="571" y="146"/>
                      </a:lnTo>
                      <a:lnTo>
                        <a:pt x="560" y="123"/>
                      </a:lnTo>
                      <a:lnTo>
                        <a:pt x="552" y="128"/>
                      </a:lnTo>
                      <a:lnTo>
                        <a:pt x="551" y="135"/>
                      </a:lnTo>
                      <a:lnTo>
                        <a:pt x="549" y="145"/>
                      </a:lnTo>
                      <a:lnTo>
                        <a:pt x="549" y="156"/>
                      </a:lnTo>
                      <a:lnTo>
                        <a:pt x="545" y="165"/>
                      </a:lnTo>
                      <a:lnTo>
                        <a:pt x="535" y="176"/>
                      </a:lnTo>
                      <a:lnTo>
                        <a:pt x="534" y="168"/>
                      </a:lnTo>
                      <a:lnTo>
                        <a:pt x="540" y="162"/>
                      </a:lnTo>
                      <a:lnTo>
                        <a:pt x="538" y="150"/>
                      </a:lnTo>
                      <a:lnTo>
                        <a:pt x="539" y="141"/>
                      </a:lnTo>
                      <a:lnTo>
                        <a:pt x="538" y="130"/>
                      </a:lnTo>
                      <a:lnTo>
                        <a:pt x="529" y="123"/>
                      </a:lnTo>
                      <a:lnTo>
                        <a:pt x="519" y="103"/>
                      </a:lnTo>
                      <a:lnTo>
                        <a:pt x="507" y="93"/>
                      </a:lnTo>
                      <a:lnTo>
                        <a:pt x="502" y="92"/>
                      </a:lnTo>
                      <a:lnTo>
                        <a:pt x="489" y="107"/>
                      </a:lnTo>
                      <a:lnTo>
                        <a:pt x="479" y="107"/>
                      </a:lnTo>
                      <a:lnTo>
                        <a:pt x="468" y="127"/>
                      </a:lnTo>
                      <a:lnTo>
                        <a:pt x="464" y="128"/>
                      </a:lnTo>
                      <a:lnTo>
                        <a:pt x="464" y="115"/>
                      </a:lnTo>
                      <a:lnTo>
                        <a:pt x="470" y="102"/>
                      </a:lnTo>
                      <a:lnTo>
                        <a:pt x="481" y="96"/>
                      </a:lnTo>
                      <a:lnTo>
                        <a:pt x="487" y="60"/>
                      </a:lnTo>
                      <a:lnTo>
                        <a:pt x="496" y="32"/>
                      </a:lnTo>
                      <a:lnTo>
                        <a:pt x="496" y="27"/>
                      </a:lnTo>
                      <a:lnTo>
                        <a:pt x="481" y="33"/>
                      </a:lnTo>
                      <a:lnTo>
                        <a:pt x="481" y="28"/>
                      </a:lnTo>
                      <a:lnTo>
                        <a:pt x="491" y="17"/>
                      </a:lnTo>
                      <a:lnTo>
                        <a:pt x="487" y="0"/>
                      </a:lnTo>
                      <a:lnTo>
                        <a:pt x="104" y="0"/>
                      </a:lnTo>
                      <a:lnTo>
                        <a:pt x="110" y="9"/>
                      </a:lnTo>
                      <a:lnTo>
                        <a:pt x="111" y="15"/>
                      </a:lnTo>
                      <a:lnTo>
                        <a:pt x="102" y="1"/>
                      </a:lnTo>
                      <a:lnTo>
                        <a:pt x="99" y="0"/>
                      </a:lnTo>
                      <a:lnTo>
                        <a:pt x="78" y="0"/>
                      </a:lnTo>
                      <a:lnTo>
                        <a:pt x="75" y="2"/>
                      </a:lnTo>
                      <a:lnTo>
                        <a:pt x="72" y="0"/>
                      </a:lnTo>
                      <a:lnTo>
                        <a:pt x="2" y="0"/>
                      </a:lnTo>
                      <a:lnTo>
                        <a:pt x="0" y="7"/>
                      </a:lnTo>
                      <a:lnTo>
                        <a:pt x="3" y="2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任意多边形: 形状 283"/>
                <p:cNvSpPr>
                  <a:spLocks noChangeAspect="1"/>
                </p:cNvSpPr>
                <p:nvPr/>
              </p:nvSpPr>
              <p:spPr bwMode="gray">
                <a:xfrm>
                  <a:off x="1532" y="960"/>
                  <a:ext cx="206" cy="207"/>
                </a:xfrm>
                <a:custGeom>
                  <a:avLst/>
                  <a:gdLst/>
                  <a:ahLst/>
                  <a:cxnLst>
                    <a:cxn ang="0">
                      <a:pos x="181" y="70"/>
                    </a:cxn>
                    <a:cxn ang="0">
                      <a:pos x="284" y="215"/>
                    </a:cxn>
                    <a:cxn ang="0">
                      <a:pos x="322" y="275"/>
                    </a:cxn>
                    <a:cxn ang="0">
                      <a:pos x="270" y="271"/>
                    </a:cxn>
                    <a:cxn ang="0">
                      <a:pos x="419" y="334"/>
                    </a:cxn>
                    <a:cxn ang="0">
                      <a:pos x="416" y="370"/>
                    </a:cxn>
                    <a:cxn ang="0">
                      <a:pos x="402" y="402"/>
                    </a:cxn>
                    <a:cxn ang="0">
                      <a:pos x="243" y="332"/>
                    </a:cxn>
                    <a:cxn ang="0">
                      <a:pos x="144" y="436"/>
                    </a:cxn>
                    <a:cxn ang="0">
                      <a:pos x="140" y="531"/>
                    </a:cxn>
                    <a:cxn ang="0">
                      <a:pos x="192" y="511"/>
                    </a:cxn>
                    <a:cxn ang="0">
                      <a:pos x="221" y="553"/>
                    </a:cxn>
                    <a:cxn ang="0">
                      <a:pos x="264" y="454"/>
                    </a:cxn>
                    <a:cxn ang="0">
                      <a:pos x="278" y="529"/>
                    </a:cxn>
                    <a:cxn ang="0">
                      <a:pos x="246" y="561"/>
                    </a:cxn>
                    <a:cxn ang="0">
                      <a:pos x="230" y="609"/>
                    </a:cxn>
                    <a:cxn ang="0">
                      <a:pos x="227" y="620"/>
                    </a:cxn>
                    <a:cxn ang="0">
                      <a:pos x="267" y="650"/>
                    </a:cxn>
                    <a:cxn ang="0">
                      <a:pos x="351" y="657"/>
                    </a:cxn>
                    <a:cxn ang="0">
                      <a:pos x="378" y="623"/>
                    </a:cxn>
                    <a:cxn ang="0">
                      <a:pos x="335" y="739"/>
                    </a:cxn>
                    <a:cxn ang="0">
                      <a:pos x="233" y="736"/>
                    </a:cxn>
                    <a:cxn ang="0">
                      <a:pos x="168" y="622"/>
                    </a:cxn>
                    <a:cxn ang="0">
                      <a:pos x="88" y="693"/>
                    </a:cxn>
                    <a:cxn ang="0">
                      <a:pos x="145" y="753"/>
                    </a:cxn>
                    <a:cxn ang="0">
                      <a:pos x="147" y="801"/>
                    </a:cxn>
                    <a:cxn ang="0">
                      <a:pos x="92" y="819"/>
                    </a:cxn>
                    <a:cxn ang="0">
                      <a:pos x="6" y="903"/>
                    </a:cxn>
                    <a:cxn ang="0">
                      <a:pos x="45" y="897"/>
                    </a:cxn>
                    <a:cxn ang="0">
                      <a:pos x="108" y="964"/>
                    </a:cxn>
                    <a:cxn ang="0">
                      <a:pos x="190" y="995"/>
                    </a:cxn>
                    <a:cxn ang="0">
                      <a:pos x="286" y="925"/>
                    </a:cxn>
                    <a:cxn ang="0">
                      <a:pos x="399" y="979"/>
                    </a:cxn>
                    <a:cxn ang="0">
                      <a:pos x="456" y="958"/>
                    </a:cxn>
                    <a:cxn ang="0">
                      <a:pos x="581" y="943"/>
                    </a:cxn>
                    <a:cxn ang="0">
                      <a:pos x="595" y="865"/>
                    </a:cxn>
                    <a:cxn ang="0">
                      <a:pos x="570" y="792"/>
                    </a:cxn>
                    <a:cxn ang="0">
                      <a:pos x="423" y="805"/>
                    </a:cxn>
                    <a:cxn ang="0">
                      <a:pos x="498" y="773"/>
                    </a:cxn>
                    <a:cxn ang="0">
                      <a:pos x="652" y="694"/>
                    </a:cxn>
                    <a:cxn ang="0">
                      <a:pos x="622" y="596"/>
                    </a:cxn>
                    <a:cxn ang="0">
                      <a:pos x="768" y="555"/>
                    </a:cxn>
                    <a:cxn ang="0">
                      <a:pos x="775" y="468"/>
                    </a:cxn>
                    <a:cxn ang="0">
                      <a:pos x="813" y="411"/>
                    </a:cxn>
                    <a:cxn ang="0">
                      <a:pos x="757" y="319"/>
                    </a:cxn>
                    <a:cxn ang="0">
                      <a:pos x="645" y="291"/>
                    </a:cxn>
                    <a:cxn ang="0">
                      <a:pos x="715" y="247"/>
                    </a:cxn>
                    <a:cxn ang="0">
                      <a:pos x="828" y="274"/>
                    </a:cxn>
                    <a:cxn ang="0">
                      <a:pos x="650" y="222"/>
                    </a:cxn>
                    <a:cxn ang="0">
                      <a:pos x="746" y="209"/>
                    </a:cxn>
                    <a:cxn ang="0">
                      <a:pos x="801" y="185"/>
                    </a:cxn>
                    <a:cxn ang="0">
                      <a:pos x="881" y="140"/>
                    </a:cxn>
                    <a:cxn ang="0">
                      <a:pos x="884" y="103"/>
                    </a:cxn>
                    <a:cxn ang="0">
                      <a:pos x="978" y="58"/>
                    </a:cxn>
                    <a:cxn ang="0">
                      <a:pos x="426" y="41"/>
                    </a:cxn>
                    <a:cxn ang="0">
                      <a:pos x="526" y="107"/>
                    </a:cxn>
                    <a:cxn ang="0">
                      <a:pos x="432" y="129"/>
                    </a:cxn>
                    <a:cxn ang="0">
                      <a:pos x="220" y="14"/>
                    </a:cxn>
                  </a:cxnLst>
                  <a:rect l="0" t="0" r="r" b="b"/>
                  <a:pathLst>
                    <a:path w="1028" h="1037">
                      <a:moveTo>
                        <a:pt x="231" y="23"/>
                      </a:moveTo>
                      <a:lnTo>
                        <a:pt x="231" y="28"/>
                      </a:lnTo>
                      <a:lnTo>
                        <a:pt x="228" y="33"/>
                      </a:lnTo>
                      <a:lnTo>
                        <a:pt x="193" y="18"/>
                      </a:lnTo>
                      <a:lnTo>
                        <a:pt x="184" y="9"/>
                      </a:lnTo>
                      <a:lnTo>
                        <a:pt x="174" y="7"/>
                      </a:lnTo>
                      <a:lnTo>
                        <a:pt x="168" y="11"/>
                      </a:lnTo>
                      <a:lnTo>
                        <a:pt x="168" y="49"/>
                      </a:lnTo>
                      <a:lnTo>
                        <a:pt x="170" y="57"/>
                      </a:lnTo>
                      <a:lnTo>
                        <a:pt x="181" y="70"/>
                      </a:lnTo>
                      <a:lnTo>
                        <a:pt x="204" y="86"/>
                      </a:lnTo>
                      <a:lnTo>
                        <a:pt x="217" y="87"/>
                      </a:lnTo>
                      <a:lnTo>
                        <a:pt x="243" y="111"/>
                      </a:lnTo>
                      <a:lnTo>
                        <a:pt x="247" y="120"/>
                      </a:lnTo>
                      <a:lnTo>
                        <a:pt x="251" y="141"/>
                      </a:lnTo>
                      <a:lnTo>
                        <a:pt x="256" y="151"/>
                      </a:lnTo>
                      <a:lnTo>
                        <a:pt x="279" y="182"/>
                      </a:lnTo>
                      <a:lnTo>
                        <a:pt x="281" y="192"/>
                      </a:lnTo>
                      <a:lnTo>
                        <a:pt x="280" y="204"/>
                      </a:lnTo>
                      <a:lnTo>
                        <a:pt x="284" y="215"/>
                      </a:lnTo>
                      <a:lnTo>
                        <a:pt x="284" y="225"/>
                      </a:lnTo>
                      <a:lnTo>
                        <a:pt x="283" y="228"/>
                      </a:lnTo>
                      <a:lnTo>
                        <a:pt x="286" y="237"/>
                      </a:lnTo>
                      <a:lnTo>
                        <a:pt x="289" y="253"/>
                      </a:lnTo>
                      <a:lnTo>
                        <a:pt x="303" y="249"/>
                      </a:lnTo>
                      <a:lnTo>
                        <a:pt x="310" y="240"/>
                      </a:lnTo>
                      <a:lnTo>
                        <a:pt x="308" y="251"/>
                      </a:lnTo>
                      <a:lnTo>
                        <a:pt x="303" y="259"/>
                      </a:lnTo>
                      <a:lnTo>
                        <a:pt x="314" y="278"/>
                      </a:lnTo>
                      <a:lnTo>
                        <a:pt x="322" y="275"/>
                      </a:lnTo>
                      <a:lnTo>
                        <a:pt x="324" y="290"/>
                      </a:lnTo>
                      <a:lnTo>
                        <a:pt x="330" y="298"/>
                      </a:lnTo>
                      <a:lnTo>
                        <a:pt x="344" y="296"/>
                      </a:lnTo>
                      <a:lnTo>
                        <a:pt x="337" y="307"/>
                      </a:lnTo>
                      <a:lnTo>
                        <a:pt x="318" y="306"/>
                      </a:lnTo>
                      <a:lnTo>
                        <a:pt x="307" y="301"/>
                      </a:lnTo>
                      <a:lnTo>
                        <a:pt x="295" y="280"/>
                      </a:lnTo>
                      <a:lnTo>
                        <a:pt x="283" y="279"/>
                      </a:lnTo>
                      <a:lnTo>
                        <a:pt x="276" y="269"/>
                      </a:lnTo>
                      <a:lnTo>
                        <a:pt x="270" y="271"/>
                      </a:lnTo>
                      <a:lnTo>
                        <a:pt x="262" y="286"/>
                      </a:lnTo>
                      <a:lnTo>
                        <a:pt x="265" y="302"/>
                      </a:lnTo>
                      <a:lnTo>
                        <a:pt x="278" y="307"/>
                      </a:lnTo>
                      <a:lnTo>
                        <a:pt x="295" y="327"/>
                      </a:lnTo>
                      <a:lnTo>
                        <a:pt x="354" y="333"/>
                      </a:lnTo>
                      <a:lnTo>
                        <a:pt x="377" y="346"/>
                      </a:lnTo>
                      <a:lnTo>
                        <a:pt x="407" y="345"/>
                      </a:lnTo>
                      <a:lnTo>
                        <a:pt x="410" y="343"/>
                      </a:lnTo>
                      <a:lnTo>
                        <a:pt x="413" y="335"/>
                      </a:lnTo>
                      <a:lnTo>
                        <a:pt x="419" y="334"/>
                      </a:lnTo>
                      <a:lnTo>
                        <a:pt x="434" y="316"/>
                      </a:lnTo>
                      <a:lnTo>
                        <a:pt x="442" y="313"/>
                      </a:lnTo>
                      <a:lnTo>
                        <a:pt x="442" y="316"/>
                      </a:lnTo>
                      <a:lnTo>
                        <a:pt x="434" y="332"/>
                      </a:lnTo>
                      <a:lnTo>
                        <a:pt x="431" y="349"/>
                      </a:lnTo>
                      <a:lnTo>
                        <a:pt x="434" y="353"/>
                      </a:lnTo>
                      <a:lnTo>
                        <a:pt x="427" y="361"/>
                      </a:lnTo>
                      <a:lnTo>
                        <a:pt x="424" y="360"/>
                      </a:lnTo>
                      <a:lnTo>
                        <a:pt x="421" y="367"/>
                      </a:lnTo>
                      <a:lnTo>
                        <a:pt x="416" y="370"/>
                      </a:lnTo>
                      <a:lnTo>
                        <a:pt x="408" y="357"/>
                      </a:lnTo>
                      <a:lnTo>
                        <a:pt x="398" y="364"/>
                      </a:lnTo>
                      <a:lnTo>
                        <a:pt x="355" y="357"/>
                      </a:lnTo>
                      <a:lnTo>
                        <a:pt x="348" y="366"/>
                      </a:lnTo>
                      <a:lnTo>
                        <a:pt x="351" y="375"/>
                      </a:lnTo>
                      <a:lnTo>
                        <a:pt x="364" y="384"/>
                      </a:lnTo>
                      <a:lnTo>
                        <a:pt x="373" y="386"/>
                      </a:lnTo>
                      <a:lnTo>
                        <a:pt x="377" y="393"/>
                      </a:lnTo>
                      <a:lnTo>
                        <a:pt x="405" y="394"/>
                      </a:lnTo>
                      <a:lnTo>
                        <a:pt x="402" y="402"/>
                      </a:lnTo>
                      <a:lnTo>
                        <a:pt x="388" y="402"/>
                      </a:lnTo>
                      <a:lnTo>
                        <a:pt x="402" y="431"/>
                      </a:lnTo>
                      <a:lnTo>
                        <a:pt x="399" y="437"/>
                      </a:lnTo>
                      <a:lnTo>
                        <a:pt x="380" y="426"/>
                      </a:lnTo>
                      <a:lnTo>
                        <a:pt x="377" y="418"/>
                      </a:lnTo>
                      <a:lnTo>
                        <a:pt x="367" y="400"/>
                      </a:lnTo>
                      <a:lnTo>
                        <a:pt x="356" y="399"/>
                      </a:lnTo>
                      <a:lnTo>
                        <a:pt x="313" y="353"/>
                      </a:lnTo>
                      <a:lnTo>
                        <a:pt x="270" y="345"/>
                      </a:lnTo>
                      <a:lnTo>
                        <a:pt x="243" y="332"/>
                      </a:lnTo>
                      <a:lnTo>
                        <a:pt x="233" y="333"/>
                      </a:lnTo>
                      <a:lnTo>
                        <a:pt x="232" y="341"/>
                      </a:lnTo>
                      <a:lnTo>
                        <a:pt x="225" y="354"/>
                      </a:lnTo>
                      <a:lnTo>
                        <a:pt x="157" y="367"/>
                      </a:lnTo>
                      <a:lnTo>
                        <a:pt x="152" y="371"/>
                      </a:lnTo>
                      <a:lnTo>
                        <a:pt x="146" y="382"/>
                      </a:lnTo>
                      <a:lnTo>
                        <a:pt x="140" y="404"/>
                      </a:lnTo>
                      <a:lnTo>
                        <a:pt x="136" y="426"/>
                      </a:lnTo>
                      <a:lnTo>
                        <a:pt x="147" y="430"/>
                      </a:lnTo>
                      <a:lnTo>
                        <a:pt x="144" y="436"/>
                      </a:lnTo>
                      <a:lnTo>
                        <a:pt x="125" y="442"/>
                      </a:lnTo>
                      <a:lnTo>
                        <a:pt x="118" y="452"/>
                      </a:lnTo>
                      <a:lnTo>
                        <a:pt x="108" y="474"/>
                      </a:lnTo>
                      <a:lnTo>
                        <a:pt x="114" y="488"/>
                      </a:lnTo>
                      <a:lnTo>
                        <a:pt x="115" y="502"/>
                      </a:lnTo>
                      <a:lnTo>
                        <a:pt x="117" y="507"/>
                      </a:lnTo>
                      <a:lnTo>
                        <a:pt x="115" y="523"/>
                      </a:lnTo>
                      <a:lnTo>
                        <a:pt x="117" y="529"/>
                      </a:lnTo>
                      <a:lnTo>
                        <a:pt x="125" y="524"/>
                      </a:lnTo>
                      <a:lnTo>
                        <a:pt x="140" y="531"/>
                      </a:lnTo>
                      <a:lnTo>
                        <a:pt x="127" y="534"/>
                      </a:lnTo>
                      <a:lnTo>
                        <a:pt x="119" y="542"/>
                      </a:lnTo>
                      <a:lnTo>
                        <a:pt x="117" y="549"/>
                      </a:lnTo>
                      <a:lnTo>
                        <a:pt x="118" y="552"/>
                      </a:lnTo>
                      <a:lnTo>
                        <a:pt x="144" y="558"/>
                      </a:lnTo>
                      <a:lnTo>
                        <a:pt x="170" y="545"/>
                      </a:lnTo>
                      <a:lnTo>
                        <a:pt x="176" y="526"/>
                      </a:lnTo>
                      <a:lnTo>
                        <a:pt x="184" y="528"/>
                      </a:lnTo>
                      <a:lnTo>
                        <a:pt x="188" y="523"/>
                      </a:lnTo>
                      <a:lnTo>
                        <a:pt x="192" y="511"/>
                      </a:lnTo>
                      <a:lnTo>
                        <a:pt x="193" y="500"/>
                      </a:lnTo>
                      <a:lnTo>
                        <a:pt x="205" y="486"/>
                      </a:lnTo>
                      <a:lnTo>
                        <a:pt x="205" y="493"/>
                      </a:lnTo>
                      <a:lnTo>
                        <a:pt x="199" y="515"/>
                      </a:lnTo>
                      <a:lnTo>
                        <a:pt x="185" y="542"/>
                      </a:lnTo>
                      <a:lnTo>
                        <a:pt x="187" y="547"/>
                      </a:lnTo>
                      <a:lnTo>
                        <a:pt x="187" y="554"/>
                      </a:lnTo>
                      <a:lnTo>
                        <a:pt x="188" y="561"/>
                      </a:lnTo>
                      <a:lnTo>
                        <a:pt x="194" y="566"/>
                      </a:lnTo>
                      <a:lnTo>
                        <a:pt x="221" y="553"/>
                      </a:lnTo>
                      <a:lnTo>
                        <a:pt x="226" y="558"/>
                      </a:lnTo>
                      <a:lnTo>
                        <a:pt x="233" y="550"/>
                      </a:lnTo>
                      <a:lnTo>
                        <a:pt x="247" y="523"/>
                      </a:lnTo>
                      <a:lnTo>
                        <a:pt x="249" y="510"/>
                      </a:lnTo>
                      <a:lnTo>
                        <a:pt x="254" y="499"/>
                      </a:lnTo>
                      <a:lnTo>
                        <a:pt x="258" y="472"/>
                      </a:lnTo>
                      <a:lnTo>
                        <a:pt x="263" y="458"/>
                      </a:lnTo>
                      <a:lnTo>
                        <a:pt x="263" y="447"/>
                      </a:lnTo>
                      <a:lnTo>
                        <a:pt x="273" y="425"/>
                      </a:lnTo>
                      <a:lnTo>
                        <a:pt x="264" y="454"/>
                      </a:lnTo>
                      <a:lnTo>
                        <a:pt x="263" y="483"/>
                      </a:lnTo>
                      <a:lnTo>
                        <a:pt x="265" y="490"/>
                      </a:lnTo>
                      <a:lnTo>
                        <a:pt x="270" y="491"/>
                      </a:lnTo>
                      <a:lnTo>
                        <a:pt x="276" y="486"/>
                      </a:lnTo>
                      <a:lnTo>
                        <a:pt x="274" y="494"/>
                      </a:lnTo>
                      <a:lnTo>
                        <a:pt x="263" y="505"/>
                      </a:lnTo>
                      <a:lnTo>
                        <a:pt x="259" y="513"/>
                      </a:lnTo>
                      <a:lnTo>
                        <a:pt x="259" y="531"/>
                      </a:lnTo>
                      <a:lnTo>
                        <a:pt x="260" y="536"/>
                      </a:lnTo>
                      <a:lnTo>
                        <a:pt x="278" y="529"/>
                      </a:lnTo>
                      <a:lnTo>
                        <a:pt x="286" y="532"/>
                      </a:lnTo>
                      <a:lnTo>
                        <a:pt x="294" y="536"/>
                      </a:lnTo>
                      <a:lnTo>
                        <a:pt x="296" y="542"/>
                      </a:lnTo>
                      <a:lnTo>
                        <a:pt x="303" y="538"/>
                      </a:lnTo>
                      <a:lnTo>
                        <a:pt x="303" y="545"/>
                      </a:lnTo>
                      <a:lnTo>
                        <a:pt x="298" y="552"/>
                      </a:lnTo>
                      <a:lnTo>
                        <a:pt x="275" y="542"/>
                      </a:lnTo>
                      <a:lnTo>
                        <a:pt x="252" y="547"/>
                      </a:lnTo>
                      <a:lnTo>
                        <a:pt x="246" y="555"/>
                      </a:lnTo>
                      <a:lnTo>
                        <a:pt x="246" y="561"/>
                      </a:lnTo>
                      <a:lnTo>
                        <a:pt x="243" y="570"/>
                      </a:lnTo>
                      <a:lnTo>
                        <a:pt x="257" y="576"/>
                      </a:lnTo>
                      <a:lnTo>
                        <a:pt x="247" y="581"/>
                      </a:lnTo>
                      <a:lnTo>
                        <a:pt x="232" y="576"/>
                      </a:lnTo>
                      <a:lnTo>
                        <a:pt x="226" y="580"/>
                      </a:lnTo>
                      <a:lnTo>
                        <a:pt x="208" y="602"/>
                      </a:lnTo>
                      <a:lnTo>
                        <a:pt x="209" y="607"/>
                      </a:lnTo>
                      <a:lnTo>
                        <a:pt x="214" y="608"/>
                      </a:lnTo>
                      <a:lnTo>
                        <a:pt x="219" y="618"/>
                      </a:lnTo>
                      <a:lnTo>
                        <a:pt x="230" y="609"/>
                      </a:lnTo>
                      <a:lnTo>
                        <a:pt x="253" y="608"/>
                      </a:lnTo>
                      <a:lnTo>
                        <a:pt x="259" y="602"/>
                      </a:lnTo>
                      <a:lnTo>
                        <a:pt x="264" y="604"/>
                      </a:lnTo>
                      <a:lnTo>
                        <a:pt x="265" y="609"/>
                      </a:lnTo>
                      <a:lnTo>
                        <a:pt x="259" y="610"/>
                      </a:lnTo>
                      <a:lnTo>
                        <a:pt x="249" y="620"/>
                      </a:lnTo>
                      <a:lnTo>
                        <a:pt x="251" y="617"/>
                      </a:lnTo>
                      <a:lnTo>
                        <a:pt x="247" y="615"/>
                      </a:lnTo>
                      <a:lnTo>
                        <a:pt x="230" y="618"/>
                      </a:lnTo>
                      <a:lnTo>
                        <a:pt x="227" y="620"/>
                      </a:lnTo>
                      <a:lnTo>
                        <a:pt x="226" y="626"/>
                      </a:lnTo>
                      <a:lnTo>
                        <a:pt x="227" y="631"/>
                      </a:lnTo>
                      <a:lnTo>
                        <a:pt x="247" y="626"/>
                      </a:lnTo>
                      <a:lnTo>
                        <a:pt x="238" y="637"/>
                      </a:lnTo>
                      <a:lnTo>
                        <a:pt x="235" y="651"/>
                      </a:lnTo>
                      <a:lnTo>
                        <a:pt x="235" y="655"/>
                      </a:lnTo>
                      <a:lnTo>
                        <a:pt x="238" y="669"/>
                      </a:lnTo>
                      <a:lnTo>
                        <a:pt x="254" y="682"/>
                      </a:lnTo>
                      <a:lnTo>
                        <a:pt x="265" y="663"/>
                      </a:lnTo>
                      <a:lnTo>
                        <a:pt x="267" y="650"/>
                      </a:lnTo>
                      <a:lnTo>
                        <a:pt x="269" y="645"/>
                      </a:lnTo>
                      <a:lnTo>
                        <a:pt x="271" y="660"/>
                      </a:lnTo>
                      <a:lnTo>
                        <a:pt x="260" y="687"/>
                      </a:lnTo>
                      <a:lnTo>
                        <a:pt x="263" y="701"/>
                      </a:lnTo>
                      <a:lnTo>
                        <a:pt x="278" y="704"/>
                      </a:lnTo>
                      <a:lnTo>
                        <a:pt x="292" y="700"/>
                      </a:lnTo>
                      <a:lnTo>
                        <a:pt x="314" y="708"/>
                      </a:lnTo>
                      <a:lnTo>
                        <a:pt x="333" y="698"/>
                      </a:lnTo>
                      <a:lnTo>
                        <a:pt x="343" y="684"/>
                      </a:lnTo>
                      <a:lnTo>
                        <a:pt x="351" y="657"/>
                      </a:lnTo>
                      <a:lnTo>
                        <a:pt x="359" y="639"/>
                      </a:lnTo>
                      <a:lnTo>
                        <a:pt x="366" y="628"/>
                      </a:lnTo>
                      <a:lnTo>
                        <a:pt x="373" y="599"/>
                      </a:lnTo>
                      <a:lnTo>
                        <a:pt x="373" y="587"/>
                      </a:lnTo>
                      <a:lnTo>
                        <a:pt x="377" y="579"/>
                      </a:lnTo>
                      <a:lnTo>
                        <a:pt x="383" y="571"/>
                      </a:lnTo>
                      <a:lnTo>
                        <a:pt x="396" y="572"/>
                      </a:lnTo>
                      <a:lnTo>
                        <a:pt x="383" y="587"/>
                      </a:lnTo>
                      <a:lnTo>
                        <a:pt x="383" y="602"/>
                      </a:lnTo>
                      <a:lnTo>
                        <a:pt x="378" y="623"/>
                      </a:lnTo>
                      <a:lnTo>
                        <a:pt x="366" y="649"/>
                      </a:lnTo>
                      <a:lnTo>
                        <a:pt x="365" y="657"/>
                      </a:lnTo>
                      <a:lnTo>
                        <a:pt x="360" y="668"/>
                      </a:lnTo>
                      <a:lnTo>
                        <a:pt x="341" y="696"/>
                      </a:lnTo>
                      <a:lnTo>
                        <a:pt x="340" y="701"/>
                      </a:lnTo>
                      <a:lnTo>
                        <a:pt x="323" y="719"/>
                      </a:lnTo>
                      <a:lnTo>
                        <a:pt x="323" y="726"/>
                      </a:lnTo>
                      <a:lnTo>
                        <a:pt x="326" y="730"/>
                      </a:lnTo>
                      <a:lnTo>
                        <a:pt x="335" y="732"/>
                      </a:lnTo>
                      <a:lnTo>
                        <a:pt x="335" y="739"/>
                      </a:lnTo>
                      <a:lnTo>
                        <a:pt x="329" y="742"/>
                      </a:lnTo>
                      <a:lnTo>
                        <a:pt x="313" y="736"/>
                      </a:lnTo>
                      <a:lnTo>
                        <a:pt x="306" y="728"/>
                      </a:lnTo>
                      <a:lnTo>
                        <a:pt x="278" y="733"/>
                      </a:lnTo>
                      <a:lnTo>
                        <a:pt x="284" y="746"/>
                      </a:lnTo>
                      <a:lnTo>
                        <a:pt x="285" y="750"/>
                      </a:lnTo>
                      <a:lnTo>
                        <a:pt x="284" y="757"/>
                      </a:lnTo>
                      <a:lnTo>
                        <a:pt x="276" y="758"/>
                      </a:lnTo>
                      <a:lnTo>
                        <a:pt x="256" y="738"/>
                      </a:lnTo>
                      <a:lnTo>
                        <a:pt x="233" y="736"/>
                      </a:lnTo>
                      <a:lnTo>
                        <a:pt x="215" y="723"/>
                      </a:lnTo>
                      <a:lnTo>
                        <a:pt x="211" y="726"/>
                      </a:lnTo>
                      <a:lnTo>
                        <a:pt x="213" y="716"/>
                      </a:lnTo>
                      <a:lnTo>
                        <a:pt x="209" y="711"/>
                      </a:lnTo>
                      <a:lnTo>
                        <a:pt x="205" y="689"/>
                      </a:lnTo>
                      <a:lnTo>
                        <a:pt x="199" y="678"/>
                      </a:lnTo>
                      <a:lnTo>
                        <a:pt x="194" y="665"/>
                      </a:lnTo>
                      <a:lnTo>
                        <a:pt x="188" y="656"/>
                      </a:lnTo>
                      <a:lnTo>
                        <a:pt x="187" y="646"/>
                      </a:lnTo>
                      <a:lnTo>
                        <a:pt x="168" y="622"/>
                      </a:lnTo>
                      <a:lnTo>
                        <a:pt x="119" y="612"/>
                      </a:lnTo>
                      <a:lnTo>
                        <a:pt x="88" y="628"/>
                      </a:lnTo>
                      <a:lnTo>
                        <a:pt x="82" y="626"/>
                      </a:lnTo>
                      <a:lnTo>
                        <a:pt x="75" y="636"/>
                      </a:lnTo>
                      <a:lnTo>
                        <a:pt x="69" y="636"/>
                      </a:lnTo>
                      <a:lnTo>
                        <a:pt x="70" y="647"/>
                      </a:lnTo>
                      <a:lnTo>
                        <a:pt x="69" y="650"/>
                      </a:lnTo>
                      <a:lnTo>
                        <a:pt x="72" y="655"/>
                      </a:lnTo>
                      <a:lnTo>
                        <a:pt x="70" y="679"/>
                      </a:lnTo>
                      <a:lnTo>
                        <a:pt x="88" y="693"/>
                      </a:lnTo>
                      <a:lnTo>
                        <a:pt x="88" y="699"/>
                      </a:lnTo>
                      <a:lnTo>
                        <a:pt x="99" y="714"/>
                      </a:lnTo>
                      <a:lnTo>
                        <a:pt x="101" y="716"/>
                      </a:lnTo>
                      <a:lnTo>
                        <a:pt x="98" y="735"/>
                      </a:lnTo>
                      <a:lnTo>
                        <a:pt x="102" y="743"/>
                      </a:lnTo>
                      <a:lnTo>
                        <a:pt x="103" y="750"/>
                      </a:lnTo>
                      <a:lnTo>
                        <a:pt x="120" y="757"/>
                      </a:lnTo>
                      <a:lnTo>
                        <a:pt x="131" y="748"/>
                      </a:lnTo>
                      <a:lnTo>
                        <a:pt x="144" y="748"/>
                      </a:lnTo>
                      <a:lnTo>
                        <a:pt x="145" y="753"/>
                      </a:lnTo>
                      <a:lnTo>
                        <a:pt x="127" y="768"/>
                      </a:lnTo>
                      <a:lnTo>
                        <a:pt x="128" y="770"/>
                      </a:lnTo>
                      <a:lnTo>
                        <a:pt x="139" y="773"/>
                      </a:lnTo>
                      <a:lnTo>
                        <a:pt x="139" y="776"/>
                      </a:lnTo>
                      <a:lnTo>
                        <a:pt x="129" y="781"/>
                      </a:lnTo>
                      <a:lnTo>
                        <a:pt x="129" y="790"/>
                      </a:lnTo>
                      <a:lnTo>
                        <a:pt x="130" y="793"/>
                      </a:lnTo>
                      <a:lnTo>
                        <a:pt x="134" y="790"/>
                      </a:lnTo>
                      <a:lnTo>
                        <a:pt x="152" y="796"/>
                      </a:lnTo>
                      <a:lnTo>
                        <a:pt x="147" y="801"/>
                      </a:lnTo>
                      <a:lnTo>
                        <a:pt x="146" y="807"/>
                      </a:lnTo>
                      <a:lnTo>
                        <a:pt x="135" y="801"/>
                      </a:lnTo>
                      <a:lnTo>
                        <a:pt x="134" y="795"/>
                      </a:lnTo>
                      <a:lnTo>
                        <a:pt x="118" y="800"/>
                      </a:lnTo>
                      <a:lnTo>
                        <a:pt x="113" y="807"/>
                      </a:lnTo>
                      <a:lnTo>
                        <a:pt x="118" y="814"/>
                      </a:lnTo>
                      <a:lnTo>
                        <a:pt x="104" y="817"/>
                      </a:lnTo>
                      <a:lnTo>
                        <a:pt x="103" y="811"/>
                      </a:lnTo>
                      <a:lnTo>
                        <a:pt x="101" y="811"/>
                      </a:lnTo>
                      <a:lnTo>
                        <a:pt x="92" y="819"/>
                      </a:lnTo>
                      <a:lnTo>
                        <a:pt x="85" y="813"/>
                      </a:lnTo>
                      <a:lnTo>
                        <a:pt x="72" y="811"/>
                      </a:lnTo>
                      <a:lnTo>
                        <a:pt x="69" y="813"/>
                      </a:lnTo>
                      <a:lnTo>
                        <a:pt x="68" y="824"/>
                      </a:lnTo>
                      <a:lnTo>
                        <a:pt x="56" y="829"/>
                      </a:lnTo>
                      <a:lnTo>
                        <a:pt x="49" y="835"/>
                      </a:lnTo>
                      <a:lnTo>
                        <a:pt x="45" y="845"/>
                      </a:lnTo>
                      <a:lnTo>
                        <a:pt x="10" y="871"/>
                      </a:lnTo>
                      <a:lnTo>
                        <a:pt x="4" y="892"/>
                      </a:lnTo>
                      <a:lnTo>
                        <a:pt x="6" y="903"/>
                      </a:lnTo>
                      <a:lnTo>
                        <a:pt x="5" y="919"/>
                      </a:lnTo>
                      <a:lnTo>
                        <a:pt x="2" y="932"/>
                      </a:lnTo>
                      <a:lnTo>
                        <a:pt x="0" y="941"/>
                      </a:lnTo>
                      <a:lnTo>
                        <a:pt x="18" y="974"/>
                      </a:lnTo>
                      <a:lnTo>
                        <a:pt x="26" y="975"/>
                      </a:lnTo>
                      <a:lnTo>
                        <a:pt x="39" y="958"/>
                      </a:lnTo>
                      <a:lnTo>
                        <a:pt x="42" y="941"/>
                      </a:lnTo>
                      <a:lnTo>
                        <a:pt x="47" y="970"/>
                      </a:lnTo>
                      <a:lnTo>
                        <a:pt x="53" y="946"/>
                      </a:lnTo>
                      <a:lnTo>
                        <a:pt x="45" y="897"/>
                      </a:lnTo>
                      <a:lnTo>
                        <a:pt x="53" y="886"/>
                      </a:lnTo>
                      <a:lnTo>
                        <a:pt x="55" y="904"/>
                      </a:lnTo>
                      <a:lnTo>
                        <a:pt x="55" y="937"/>
                      </a:lnTo>
                      <a:lnTo>
                        <a:pt x="59" y="976"/>
                      </a:lnTo>
                      <a:lnTo>
                        <a:pt x="79" y="979"/>
                      </a:lnTo>
                      <a:lnTo>
                        <a:pt x="84" y="990"/>
                      </a:lnTo>
                      <a:lnTo>
                        <a:pt x="99" y="985"/>
                      </a:lnTo>
                      <a:lnTo>
                        <a:pt x="104" y="967"/>
                      </a:lnTo>
                      <a:lnTo>
                        <a:pt x="102" y="945"/>
                      </a:lnTo>
                      <a:lnTo>
                        <a:pt x="108" y="964"/>
                      </a:lnTo>
                      <a:lnTo>
                        <a:pt x="124" y="975"/>
                      </a:lnTo>
                      <a:lnTo>
                        <a:pt x="129" y="985"/>
                      </a:lnTo>
                      <a:lnTo>
                        <a:pt x="142" y="989"/>
                      </a:lnTo>
                      <a:lnTo>
                        <a:pt x="146" y="970"/>
                      </a:lnTo>
                      <a:lnTo>
                        <a:pt x="158" y="958"/>
                      </a:lnTo>
                      <a:lnTo>
                        <a:pt x="158" y="934"/>
                      </a:lnTo>
                      <a:lnTo>
                        <a:pt x="163" y="945"/>
                      </a:lnTo>
                      <a:lnTo>
                        <a:pt x="165" y="961"/>
                      </a:lnTo>
                      <a:lnTo>
                        <a:pt x="163" y="965"/>
                      </a:lnTo>
                      <a:lnTo>
                        <a:pt x="190" y="995"/>
                      </a:lnTo>
                      <a:lnTo>
                        <a:pt x="200" y="1004"/>
                      </a:lnTo>
                      <a:lnTo>
                        <a:pt x="225" y="1006"/>
                      </a:lnTo>
                      <a:lnTo>
                        <a:pt x="227" y="1016"/>
                      </a:lnTo>
                      <a:lnTo>
                        <a:pt x="274" y="1008"/>
                      </a:lnTo>
                      <a:lnTo>
                        <a:pt x="243" y="964"/>
                      </a:lnTo>
                      <a:lnTo>
                        <a:pt x="242" y="943"/>
                      </a:lnTo>
                      <a:lnTo>
                        <a:pt x="256" y="973"/>
                      </a:lnTo>
                      <a:lnTo>
                        <a:pt x="269" y="974"/>
                      </a:lnTo>
                      <a:lnTo>
                        <a:pt x="286" y="957"/>
                      </a:lnTo>
                      <a:lnTo>
                        <a:pt x="286" y="925"/>
                      </a:lnTo>
                      <a:lnTo>
                        <a:pt x="310" y="964"/>
                      </a:lnTo>
                      <a:lnTo>
                        <a:pt x="330" y="976"/>
                      </a:lnTo>
                      <a:lnTo>
                        <a:pt x="344" y="968"/>
                      </a:lnTo>
                      <a:lnTo>
                        <a:pt x="345" y="942"/>
                      </a:lnTo>
                      <a:lnTo>
                        <a:pt x="333" y="906"/>
                      </a:lnTo>
                      <a:lnTo>
                        <a:pt x="332" y="897"/>
                      </a:lnTo>
                      <a:lnTo>
                        <a:pt x="339" y="909"/>
                      </a:lnTo>
                      <a:lnTo>
                        <a:pt x="357" y="974"/>
                      </a:lnTo>
                      <a:lnTo>
                        <a:pt x="372" y="985"/>
                      </a:lnTo>
                      <a:lnTo>
                        <a:pt x="399" y="979"/>
                      </a:lnTo>
                      <a:lnTo>
                        <a:pt x="407" y="953"/>
                      </a:lnTo>
                      <a:lnTo>
                        <a:pt x="398" y="935"/>
                      </a:lnTo>
                      <a:lnTo>
                        <a:pt x="384" y="913"/>
                      </a:lnTo>
                      <a:lnTo>
                        <a:pt x="394" y="922"/>
                      </a:lnTo>
                      <a:lnTo>
                        <a:pt x="412" y="925"/>
                      </a:lnTo>
                      <a:lnTo>
                        <a:pt x="413" y="932"/>
                      </a:lnTo>
                      <a:lnTo>
                        <a:pt x="413" y="949"/>
                      </a:lnTo>
                      <a:lnTo>
                        <a:pt x="419" y="961"/>
                      </a:lnTo>
                      <a:lnTo>
                        <a:pt x="440" y="965"/>
                      </a:lnTo>
                      <a:lnTo>
                        <a:pt x="456" y="958"/>
                      </a:lnTo>
                      <a:lnTo>
                        <a:pt x="466" y="961"/>
                      </a:lnTo>
                      <a:lnTo>
                        <a:pt x="474" y="974"/>
                      </a:lnTo>
                      <a:lnTo>
                        <a:pt x="475" y="989"/>
                      </a:lnTo>
                      <a:lnTo>
                        <a:pt x="469" y="1012"/>
                      </a:lnTo>
                      <a:lnTo>
                        <a:pt x="463" y="1023"/>
                      </a:lnTo>
                      <a:lnTo>
                        <a:pt x="469" y="1037"/>
                      </a:lnTo>
                      <a:lnTo>
                        <a:pt x="513" y="1013"/>
                      </a:lnTo>
                      <a:lnTo>
                        <a:pt x="541" y="1005"/>
                      </a:lnTo>
                      <a:lnTo>
                        <a:pt x="559" y="985"/>
                      </a:lnTo>
                      <a:lnTo>
                        <a:pt x="581" y="943"/>
                      </a:lnTo>
                      <a:lnTo>
                        <a:pt x="586" y="973"/>
                      </a:lnTo>
                      <a:lnTo>
                        <a:pt x="608" y="957"/>
                      </a:lnTo>
                      <a:lnTo>
                        <a:pt x="612" y="941"/>
                      </a:lnTo>
                      <a:lnTo>
                        <a:pt x="633" y="934"/>
                      </a:lnTo>
                      <a:lnTo>
                        <a:pt x="635" y="919"/>
                      </a:lnTo>
                      <a:lnTo>
                        <a:pt x="638" y="892"/>
                      </a:lnTo>
                      <a:lnTo>
                        <a:pt x="634" y="863"/>
                      </a:lnTo>
                      <a:lnTo>
                        <a:pt x="625" y="844"/>
                      </a:lnTo>
                      <a:lnTo>
                        <a:pt x="606" y="850"/>
                      </a:lnTo>
                      <a:lnTo>
                        <a:pt x="595" y="865"/>
                      </a:lnTo>
                      <a:lnTo>
                        <a:pt x="586" y="879"/>
                      </a:lnTo>
                      <a:lnTo>
                        <a:pt x="575" y="877"/>
                      </a:lnTo>
                      <a:lnTo>
                        <a:pt x="576" y="861"/>
                      </a:lnTo>
                      <a:lnTo>
                        <a:pt x="555" y="849"/>
                      </a:lnTo>
                      <a:lnTo>
                        <a:pt x="558" y="843"/>
                      </a:lnTo>
                      <a:lnTo>
                        <a:pt x="565" y="836"/>
                      </a:lnTo>
                      <a:lnTo>
                        <a:pt x="576" y="829"/>
                      </a:lnTo>
                      <a:lnTo>
                        <a:pt x="581" y="816"/>
                      </a:lnTo>
                      <a:lnTo>
                        <a:pt x="579" y="807"/>
                      </a:lnTo>
                      <a:lnTo>
                        <a:pt x="570" y="792"/>
                      </a:lnTo>
                      <a:lnTo>
                        <a:pt x="556" y="789"/>
                      </a:lnTo>
                      <a:lnTo>
                        <a:pt x="539" y="790"/>
                      </a:lnTo>
                      <a:lnTo>
                        <a:pt x="512" y="821"/>
                      </a:lnTo>
                      <a:lnTo>
                        <a:pt x="506" y="819"/>
                      </a:lnTo>
                      <a:lnTo>
                        <a:pt x="518" y="801"/>
                      </a:lnTo>
                      <a:lnTo>
                        <a:pt x="517" y="789"/>
                      </a:lnTo>
                      <a:lnTo>
                        <a:pt x="473" y="781"/>
                      </a:lnTo>
                      <a:lnTo>
                        <a:pt x="452" y="785"/>
                      </a:lnTo>
                      <a:lnTo>
                        <a:pt x="426" y="818"/>
                      </a:lnTo>
                      <a:lnTo>
                        <a:pt x="423" y="805"/>
                      </a:lnTo>
                      <a:lnTo>
                        <a:pt x="420" y="786"/>
                      </a:lnTo>
                      <a:lnTo>
                        <a:pt x="414" y="776"/>
                      </a:lnTo>
                      <a:lnTo>
                        <a:pt x="429" y="779"/>
                      </a:lnTo>
                      <a:lnTo>
                        <a:pt x="458" y="766"/>
                      </a:lnTo>
                      <a:lnTo>
                        <a:pt x="458" y="760"/>
                      </a:lnTo>
                      <a:lnTo>
                        <a:pt x="441" y="748"/>
                      </a:lnTo>
                      <a:lnTo>
                        <a:pt x="437" y="732"/>
                      </a:lnTo>
                      <a:lnTo>
                        <a:pt x="439" y="722"/>
                      </a:lnTo>
                      <a:lnTo>
                        <a:pt x="467" y="754"/>
                      </a:lnTo>
                      <a:lnTo>
                        <a:pt x="498" y="773"/>
                      </a:lnTo>
                      <a:lnTo>
                        <a:pt x="577" y="770"/>
                      </a:lnTo>
                      <a:lnTo>
                        <a:pt x="585" y="758"/>
                      </a:lnTo>
                      <a:lnTo>
                        <a:pt x="593" y="762"/>
                      </a:lnTo>
                      <a:lnTo>
                        <a:pt x="592" y="768"/>
                      </a:lnTo>
                      <a:lnTo>
                        <a:pt x="592" y="770"/>
                      </a:lnTo>
                      <a:lnTo>
                        <a:pt x="622" y="753"/>
                      </a:lnTo>
                      <a:lnTo>
                        <a:pt x="635" y="725"/>
                      </a:lnTo>
                      <a:lnTo>
                        <a:pt x="638" y="709"/>
                      </a:lnTo>
                      <a:lnTo>
                        <a:pt x="636" y="701"/>
                      </a:lnTo>
                      <a:lnTo>
                        <a:pt x="652" y="694"/>
                      </a:lnTo>
                      <a:lnTo>
                        <a:pt x="654" y="687"/>
                      </a:lnTo>
                      <a:lnTo>
                        <a:pt x="634" y="668"/>
                      </a:lnTo>
                      <a:lnTo>
                        <a:pt x="634" y="658"/>
                      </a:lnTo>
                      <a:lnTo>
                        <a:pt x="636" y="650"/>
                      </a:lnTo>
                      <a:lnTo>
                        <a:pt x="630" y="633"/>
                      </a:lnTo>
                      <a:lnTo>
                        <a:pt x="623" y="628"/>
                      </a:lnTo>
                      <a:lnTo>
                        <a:pt x="624" y="625"/>
                      </a:lnTo>
                      <a:lnTo>
                        <a:pt x="624" y="614"/>
                      </a:lnTo>
                      <a:lnTo>
                        <a:pt x="622" y="603"/>
                      </a:lnTo>
                      <a:lnTo>
                        <a:pt x="622" y="596"/>
                      </a:lnTo>
                      <a:lnTo>
                        <a:pt x="634" y="603"/>
                      </a:lnTo>
                      <a:lnTo>
                        <a:pt x="679" y="604"/>
                      </a:lnTo>
                      <a:lnTo>
                        <a:pt x="687" y="613"/>
                      </a:lnTo>
                      <a:lnTo>
                        <a:pt x="706" y="607"/>
                      </a:lnTo>
                      <a:lnTo>
                        <a:pt x="727" y="583"/>
                      </a:lnTo>
                      <a:lnTo>
                        <a:pt x="743" y="591"/>
                      </a:lnTo>
                      <a:lnTo>
                        <a:pt x="746" y="599"/>
                      </a:lnTo>
                      <a:lnTo>
                        <a:pt x="760" y="574"/>
                      </a:lnTo>
                      <a:lnTo>
                        <a:pt x="760" y="570"/>
                      </a:lnTo>
                      <a:lnTo>
                        <a:pt x="768" y="555"/>
                      </a:lnTo>
                      <a:lnTo>
                        <a:pt x="714" y="545"/>
                      </a:lnTo>
                      <a:lnTo>
                        <a:pt x="690" y="537"/>
                      </a:lnTo>
                      <a:lnTo>
                        <a:pt x="709" y="522"/>
                      </a:lnTo>
                      <a:lnTo>
                        <a:pt x="728" y="523"/>
                      </a:lnTo>
                      <a:lnTo>
                        <a:pt x="764" y="539"/>
                      </a:lnTo>
                      <a:lnTo>
                        <a:pt x="776" y="511"/>
                      </a:lnTo>
                      <a:lnTo>
                        <a:pt x="795" y="501"/>
                      </a:lnTo>
                      <a:lnTo>
                        <a:pt x="797" y="493"/>
                      </a:lnTo>
                      <a:lnTo>
                        <a:pt x="787" y="477"/>
                      </a:lnTo>
                      <a:lnTo>
                        <a:pt x="775" y="468"/>
                      </a:lnTo>
                      <a:lnTo>
                        <a:pt x="751" y="463"/>
                      </a:lnTo>
                      <a:lnTo>
                        <a:pt x="738" y="453"/>
                      </a:lnTo>
                      <a:lnTo>
                        <a:pt x="725" y="450"/>
                      </a:lnTo>
                      <a:lnTo>
                        <a:pt x="733" y="445"/>
                      </a:lnTo>
                      <a:lnTo>
                        <a:pt x="749" y="447"/>
                      </a:lnTo>
                      <a:lnTo>
                        <a:pt x="786" y="443"/>
                      </a:lnTo>
                      <a:lnTo>
                        <a:pt x="798" y="439"/>
                      </a:lnTo>
                      <a:lnTo>
                        <a:pt x="805" y="430"/>
                      </a:lnTo>
                      <a:lnTo>
                        <a:pt x="819" y="420"/>
                      </a:lnTo>
                      <a:lnTo>
                        <a:pt x="813" y="411"/>
                      </a:lnTo>
                      <a:lnTo>
                        <a:pt x="813" y="402"/>
                      </a:lnTo>
                      <a:lnTo>
                        <a:pt x="817" y="392"/>
                      </a:lnTo>
                      <a:lnTo>
                        <a:pt x="816" y="375"/>
                      </a:lnTo>
                      <a:lnTo>
                        <a:pt x="813" y="354"/>
                      </a:lnTo>
                      <a:lnTo>
                        <a:pt x="802" y="344"/>
                      </a:lnTo>
                      <a:lnTo>
                        <a:pt x="774" y="334"/>
                      </a:lnTo>
                      <a:lnTo>
                        <a:pt x="733" y="340"/>
                      </a:lnTo>
                      <a:lnTo>
                        <a:pt x="733" y="332"/>
                      </a:lnTo>
                      <a:lnTo>
                        <a:pt x="748" y="327"/>
                      </a:lnTo>
                      <a:lnTo>
                        <a:pt x="757" y="319"/>
                      </a:lnTo>
                      <a:lnTo>
                        <a:pt x="757" y="313"/>
                      </a:lnTo>
                      <a:lnTo>
                        <a:pt x="749" y="303"/>
                      </a:lnTo>
                      <a:lnTo>
                        <a:pt x="678" y="310"/>
                      </a:lnTo>
                      <a:lnTo>
                        <a:pt x="665" y="316"/>
                      </a:lnTo>
                      <a:lnTo>
                        <a:pt x="655" y="329"/>
                      </a:lnTo>
                      <a:lnTo>
                        <a:pt x="647" y="330"/>
                      </a:lnTo>
                      <a:lnTo>
                        <a:pt x="656" y="314"/>
                      </a:lnTo>
                      <a:lnTo>
                        <a:pt x="658" y="302"/>
                      </a:lnTo>
                      <a:lnTo>
                        <a:pt x="647" y="300"/>
                      </a:lnTo>
                      <a:lnTo>
                        <a:pt x="645" y="291"/>
                      </a:lnTo>
                      <a:lnTo>
                        <a:pt x="669" y="298"/>
                      </a:lnTo>
                      <a:lnTo>
                        <a:pt x="712" y="284"/>
                      </a:lnTo>
                      <a:lnTo>
                        <a:pt x="740" y="287"/>
                      </a:lnTo>
                      <a:lnTo>
                        <a:pt x="740" y="279"/>
                      </a:lnTo>
                      <a:lnTo>
                        <a:pt x="716" y="269"/>
                      </a:lnTo>
                      <a:lnTo>
                        <a:pt x="652" y="267"/>
                      </a:lnTo>
                      <a:lnTo>
                        <a:pt x="644" y="260"/>
                      </a:lnTo>
                      <a:lnTo>
                        <a:pt x="658" y="255"/>
                      </a:lnTo>
                      <a:lnTo>
                        <a:pt x="704" y="255"/>
                      </a:lnTo>
                      <a:lnTo>
                        <a:pt x="715" y="247"/>
                      </a:lnTo>
                      <a:lnTo>
                        <a:pt x="732" y="249"/>
                      </a:lnTo>
                      <a:lnTo>
                        <a:pt x="748" y="255"/>
                      </a:lnTo>
                      <a:lnTo>
                        <a:pt x="754" y="263"/>
                      </a:lnTo>
                      <a:lnTo>
                        <a:pt x="753" y="276"/>
                      </a:lnTo>
                      <a:lnTo>
                        <a:pt x="758" y="289"/>
                      </a:lnTo>
                      <a:lnTo>
                        <a:pt x="769" y="295"/>
                      </a:lnTo>
                      <a:lnTo>
                        <a:pt x="819" y="302"/>
                      </a:lnTo>
                      <a:lnTo>
                        <a:pt x="827" y="298"/>
                      </a:lnTo>
                      <a:lnTo>
                        <a:pt x="829" y="287"/>
                      </a:lnTo>
                      <a:lnTo>
                        <a:pt x="828" y="274"/>
                      </a:lnTo>
                      <a:lnTo>
                        <a:pt x="814" y="257"/>
                      </a:lnTo>
                      <a:lnTo>
                        <a:pt x="825" y="240"/>
                      </a:lnTo>
                      <a:lnTo>
                        <a:pt x="818" y="232"/>
                      </a:lnTo>
                      <a:lnTo>
                        <a:pt x="752" y="236"/>
                      </a:lnTo>
                      <a:lnTo>
                        <a:pt x="746" y="228"/>
                      </a:lnTo>
                      <a:lnTo>
                        <a:pt x="687" y="236"/>
                      </a:lnTo>
                      <a:lnTo>
                        <a:pt x="661" y="243"/>
                      </a:lnTo>
                      <a:lnTo>
                        <a:pt x="671" y="236"/>
                      </a:lnTo>
                      <a:lnTo>
                        <a:pt x="672" y="228"/>
                      </a:lnTo>
                      <a:lnTo>
                        <a:pt x="650" y="222"/>
                      </a:lnTo>
                      <a:lnTo>
                        <a:pt x="641" y="214"/>
                      </a:lnTo>
                      <a:lnTo>
                        <a:pt x="657" y="209"/>
                      </a:lnTo>
                      <a:lnTo>
                        <a:pt x="683" y="212"/>
                      </a:lnTo>
                      <a:lnTo>
                        <a:pt x="677" y="187"/>
                      </a:lnTo>
                      <a:lnTo>
                        <a:pt x="672" y="181"/>
                      </a:lnTo>
                      <a:lnTo>
                        <a:pt x="679" y="178"/>
                      </a:lnTo>
                      <a:lnTo>
                        <a:pt x="684" y="184"/>
                      </a:lnTo>
                      <a:lnTo>
                        <a:pt x="689" y="198"/>
                      </a:lnTo>
                      <a:lnTo>
                        <a:pt x="698" y="204"/>
                      </a:lnTo>
                      <a:lnTo>
                        <a:pt x="746" y="209"/>
                      </a:lnTo>
                      <a:lnTo>
                        <a:pt x="749" y="200"/>
                      </a:lnTo>
                      <a:lnTo>
                        <a:pt x="740" y="188"/>
                      </a:lnTo>
                      <a:lnTo>
                        <a:pt x="737" y="181"/>
                      </a:lnTo>
                      <a:lnTo>
                        <a:pt x="687" y="171"/>
                      </a:lnTo>
                      <a:lnTo>
                        <a:pt x="679" y="158"/>
                      </a:lnTo>
                      <a:lnTo>
                        <a:pt x="687" y="156"/>
                      </a:lnTo>
                      <a:lnTo>
                        <a:pt x="722" y="162"/>
                      </a:lnTo>
                      <a:lnTo>
                        <a:pt x="764" y="189"/>
                      </a:lnTo>
                      <a:lnTo>
                        <a:pt x="794" y="194"/>
                      </a:lnTo>
                      <a:lnTo>
                        <a:pt x="801" y="185"/>
                      </a:lnTo>
                      <a:lnTo>
                        <a:pt x="797" y="170"/>
                      </a:lnTo>
                      <a:lnTo>
                        <a:pt x="810" y="176"/>
                      </a:lnTo>
                      <a:lnTo>
                        <a:pt x="838" y="178"/>
                      </a:lnTo>
                      <a:lnTo>
                        <a:pt x="846" y="165"/>
                      </a:lnTo>
                      <a:lnTo>
                        <a:pt x="845" y="155"/>
                      </a:lnTo>
                      <a:lnTo>
                        <a:pt x="850" y="157"/>
                      </a:lnTo>
                      <a:lnTo>
                        <a:pt x="855" y="146"/>
                      </a:lnTo>
                      <a:lnTo>
                        <a:pt x="861" y="160"/>
                      </a:lnTo>
                      <a:lnTo>
                        <a:pt x="876" y="156"/>
                      </a:lnTo>
                      <a:lnTo>
                        <a:pt x="881" y="140"/>
                      </a:lnTo>
                      <a:lnTo>
                        <a:pt x="880" y="125"/>
                      </a:lnTo>
                      <a:lnTo>
                        <a:pt x="873" y="106"/>
                      </a:lnTo>
                      <a:lnTo>
                        <a:pt x="871" y="91"/>
                      </a:lnTo>
                      <a:lnTo>
                        <a:pt x="813" y="80"/>
                      </a:lnTo>
                      <a:lnTo>
                        <a:pt x="817" y="66"/>
                      </a:lnTo>
                      <a:lnTo>
                        <a:pt x="834" y="61"/>
                      </a:lnTo>
                      <a:lnTo>
                        <a:pt x="856" y="74"/>
                      </a:lnTo>
                      <a:lnTo>
                        <a:pt x="884" y="79"/>
                      </a:lnTo>
                      <a:lnTo>
                        <a:pt x="882" y="91"/>
                      </a:lnTo>
                      <a:lnTo>
                        <a:pt x="884" y="103"/>
                      </a:lnTo>
                      <a:lnTo>
                        <a:pt x="899" y="112"/>
                      </a:lnTo>
                      <a:lnTo>
                        <a:pt x="914" y="111"/>
                      </a:lnTo>
                      <a:lnTo>
                        <a:pt x="914" y="115"/>
                      </a:lnTo>
                      <a:lnTo>
                        <a:pt x="937" y="108"/>
                      </a:lnTo>
                      <a:lnTo>
                        <a:pt x="961" y="109"/>
                      </a:lnTo>
                      <a:lnTo>
                        <a:pt x="969" y="101"/>
                      </a:lnTo>
                      <a:lnTo>
                        <a:pt x="982" y="98"/>
                      </a:lnTo>
                      <a:lnTo>
                        <a:pt x="1004" y="59"/>
                      </a:lnTo>
                      <a:lnTo>
                        <a:pt x="995" y="54"/>
                      </a:lnTo>
                      <a:lnTo>
                        <a:pt x="978" y="58"/>
                      </a:lnTo>
                      <a:lnTo>
                        <a:pt x="980" y="44"/>
                      </a:lnTo>
                      <a:lnTo>
                        <a:pt x="990" y="29"/>
                      </a:lnTo>
                      <a:lnTo>
                        <a:pt x="1011" y="21"/>
                      </a:lnTo>
                      <a:lnTo>
                        <a:pt x="1015" y="12"/>
                      </a:lnTo>
                      <a:lnTo>
                        <a:pt x="1028" y="0"/>
                      </a:lnTo>
                      <a:lnTo>
                        <a:pt x="393" y="0"/>
                      </a:lnTo>
                      <a:lnTo>
                        <a:pt x="394" y="1"/>
                      </a:lnTo>
                      <a:lnTo>
                        <a:pt x="440" y="28"/>
                      </a:lnTo>
                      <a:lnTo>
                        <a:pt x="439" y="33"/>
                      </a:lnTo>
                      <a:lnTo>
                        <a:pt x="426" y="41"/>
                      </a:lnTo>
                      <a:lnTo>
                        <a:pt x="430" y="48"/>
                      </a:lnTo>
                      <a:lnTo>
                        <a:pt x="432" y="72"/>
                      </a:lnTo>
                      <a:lnTo>
                        <a:pt x="432" y="87"/>
                      </a:lnTo>
                      <a:lnTo>
                        <a:pt x="437" y="87"/>
                      </a:lnTo>
                      <a:lnTo>
                        <a:pt x="437" y="92"/>
                      </a:lnTo>
                      <a:lnTo>
                        <a:pt x="441" y="102"/>
                      </a:lnTo>
                      <a:lnTo>
                        <a:pt x="462" y="108"/>
                      </a:lnTo>
                      <a:lnTo>
                        <a:pt x="479" y="123"/>
                      </a:lnTo>
                      <a:lnTo>
                        <a:pt x="515" y="107"/>
                      </a:lnTo>
                      <a:lnTo>
                        <a:pt x="526" y="107"/>
                      </a:lnTo>
                      <a:lnTo>
                        <a:pt x="527" y="113"/>
                      </a:lnTo>
                      <a:lnTo>
                        <a:pt x="525" y="120"/>
                      </a:lnTo>
                      <a:lnTo>
                        <a:pt x="513" y="120"/>
                      </a:lnTo>
                      <a:lnTo>
                        <a:pt x="482" y="136"/>
                      </a:lnTo>
                      <a:lnTo>
                        <a:pt x="478" y="142"/>
                      </a:lnTo>
                      <a:lnTo>
                        <a:pt x="478" y="149"/>
                      </a:lnTo>
                      <a:lnTo>
                        <a:pt x="480" y="154"/>
                      </a:lnTo>
                      <a:lnTo>
                        <a:pt x="479" y="155"/>
                      </a:lnTo>
                      <a:lnTo>
                        <a:pt x="445" y="130"/>
                      </a:lnTo>
                      <a:lnTo>
                        <a:pt x="432" y="129"/>
                      </a:lnTo>
                      <a:lnTo>
                        <a:pt x="423" y="139"/>
                      </a:lnTo>
                      <a:lnTo>
                        <a:pt x="421" y="111"/>
                      </a:lnTo>
                      <a:lnTo>
                        <a:pt x="415" y="111"/>
                      </a:lnTo>
                      <a:lnTo>
                        <a:pt x="412" y="102"/>
                      </a:lnTo>
                      <a:lnTo>
                        <a:pt x="410" y="87"/>
                      </a:lnTo>
                      <a:lnTo>
                        <a:pt x="405" y="82"/>
                      </a:lnTo>
                      <a:lnTo>
                        <a:pt x="405" y="68"/>
                      </a:lnTo>
                      <a:lnTo>
                        <a:pt x="357" y="0"/>
                      </a:lnTo>
                      <a:lnTo>
                        <a:pt x="183" y="0"/>
                      </a:lnTo>
                      <a:lnTo>
                        <a:pt x="220" y="14"/>
                      </a:lnTo>
                      <a:lnTo>
                        <a:pt x="231" y="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85" name="任意多边形: 形状 284"/>
                <p:cNvSpPr>
                  <a:spLocks noChangeAspect="1"/>
                </p:cNvSpPr>
                <p:nvPr/>
              </p:nvSpPr>
              <p:spPr bwMode="gray">
                <a:xfrm>
                  <a:off x="1564" y="1153"/>
                  <a:ext cx="6" cy="6"/>
                </a:xfrm>
                <a:custGeom>
                  <a:avLst/>
                  <a:gdLst/>
                  <a:ahLst/>
                  <a:cxnLst>
                    <a:cxn ang="0">
                      <a:pos x="0" y="16"/>
                    </a:cxn>
                    <a:cxn ang="0">
                      <a:pos x="0" y="21"/>
                    </a:cxn>
                    <a:cxn ang="0">
                      <a:pos x="30" y="30"/>
                    </a:cxn>
                    <a:cxn ang="0">
                      <a:pos x="3" y="0"/>
                    </a:cxn>
                    <a:cxn ang="0">
                      <a:pos x="0" y="16"/>
                    </a:cxn>
                  </a:cxnLst>
                  <a:rect l="0" t="0" r="r" b="b"/>
                  <a:pathLst>
                    <a:path w="30" h="30">
                      <a:moveTo>
                        <a:pt x="0" y="16"/>
                      </a:moveTo>
                      <a:lnTo>
                        <a:pt x="0" y="21"/>
                      </a:lnTo>
                      <a:lnTo>
                        <a:pt x="30" y="30"/>
                      </a:lnTo>
                      <a:lnTo>
                        <a:pt x="3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任意多边形: 形状 285"/>
                <p:cNvSpPr>
                  <a:spLocks noChangeAspect="1"/>
                </p:cNvSpPr>
                <p:nvPr/>
              </p:nvSpPr>
              <p:spPr bwMode="gray">
                <a:xfrm>
                  <a:off x="1564" y="1147"/>
                  <a:ext cx="1" cy="6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0" y="0"/>
                    </a:cxn>
                    <a:cxn ang="0">
                      <a:pos x="0" y="24"/>
                    </a:cxn>
                    <a:cxn ang="0">
                      <a:pos x="5" y="31"/>
                    </a:cxn>
                    <a:cxn ang="0">
                      <a:pos x="7" y="2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7" h="31">
                      <a:moveTo>
                        <a:pt x="5" y="11"/>
                      </a:moveTo>
                      <a:lnTo>
                        <a:pt x="0" y="0"/>
                      </a:lnTo>
                      <a:lnTo>
                        <a:pt x="0" y="24"/>
                      </a:lnTo>
                      <a:lnTo>
                        <a:pt x="5" y="31"/>
                      </a:lnTo>
                      <a:lnTo>
                        <a:pt x="7" y="27"/>
                      </a:lnTo>
                      <a:lnTo>
                        <a:pt x="5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任意多边形: 形状 286"/>
                <p:cNvSpPr>
                  <a:spLocks noChangeAspect="1"/>
                </p:cNvSpPr>
                <p:nvPr/>
              </p:nvSpPr>
              <p:spPr bwMode="gray">
                <a:xfrm>
                  <a:off x="1031" y="1408"/>
                  <a:ext cx="17" cy="23"/>
                </a:xfrm>
                <a:custGeom>
                  <a:avLst/>
                  <a:gdLst/>
                  <a:ahLst/>
                  <a:cxnLst>
                    <a:cxn ang="0">
                      <a:pos x="16" y="58"/>
                    </a:cxn>
                    <a:cxn ang="0">
                      <a:pos x="22" y="61"/>
                    </a:cxn>
                    <a:cxn ang="0">
                      <a:pos x="25" y="56"/>
                    </a:cxn>
                    <a:cxn ang="0">
                      <a:pos x="19" y="46"/>
                    </a:cxn>
                    <a:cxn ang="0">
                      <a:pos x="24" y="46"/>
                    </a:cxn>
                    <a:cxn ang="0">
                      <a:pos x="30" y="52"/>
                    </a:cxn>
                    <a:cxn ang="0">
                      <a:pos x="35" y="47"/>
                    </a:cxn>
                    <a:cxn ang="0">
                      <a:pos x="38" y="52"/>
                    </a:cxn>
                    <a:cxn ang="0">
                      <a:pos x="46" y="46"/>
                    </a:cxn>
                    <a:cxn ang="0">
                      <a:pos x="47" y="37"/>
                    </a:cxn>
                    <a:cxn ang="0">
                      <a:pos x="43" y="41"/>
                    </a:cxn>
                    <a:cxn ang="0">
                      <a:pos x="38" y="37"/>
                    </a:cxn>
                    <a:cxn ang="0">
                      <a:pos x="43" y="32"/>
                    </a:cxn>
                    <a:cxn ang="0">
                      <a:pos x="48" y="19"/>
                    </a:cxn>
                    <a:cxn ang="0">
                      <a:pos x="44" y="11"/>
                    </a:cxn>
                    <a:cxn ang="0">
                      <a:pos x="43" y="3"/>
                    </a:cxn>
                    <a:cxn ang="0">
                      <a:pos x="47" y="0"/>
                    </a:cxn>
                    <a:cxn ang="0">
                      <a:pos x="47" y="10"/>
                    </a:cxn>
                    <a:cxn ang="0">
                      <a:pos x="58" y="18"/>
                    </a:cxn>
                    <a:cxn ang="0">
                      <a:pos x="57" y="26"/>
                    </a:cxn>
                    <a:cxn ang="0">
                      <a:pos x="60" y="32"/>
                    </a:cxn>
                    <a:cxn ang="0">
                      <a:pos x="67" y="35"/>
                    </a:cxn>
                    <a:cxn ang="0">
                      <a:pos x="76" y="24"/>
                    </a:cxn>
                    <a:cxn ang="0">
                      <a:pos x="81" y="30"/>
                    </a:cxn>
                    <a:cxn ang="0">
                      <a:pos x="81" y="41"/>
                    </a:cxn>
                    <a:cxn ang="0">
                      <a:pos x="79" y="50"/>
                    </a:cxn>
                    <a:cxn ang="0">
                      <a:pos x="70" y="58"/>
                    </a:cxn>
                    <a:cxn ang="0">
                      <a:pos x="49" y="94"/>
                    </a:cxn>
                    <a:cxn ang="0">
                      <a:pos x="35" y="110"/>
                    </a:cxn>
                    <a:cxn ang="0">
                      <a:pos x="24" y="106"/>
                    </a:cxn>
                    <a:cxn ang="0">
                      <a:pos x="22" y="110"/>
                    </a:cxn>
                    <a:cxn ang="0">
                      <a:pos x="22" y="113"/>
                    </a:cxn>
                    <a:cxn ang="0">
                      <a:pos x="16" y="106"/>
                    </a:cxn>
                    <a:cxn ang="0">
                      <a:pos x="17" y="101"/>
                    </a:cxn>
                    <a:cxn ang="0">
                      <a:pos x="27" y="104"/>
                    </a:cxn>
                    <a:cxn ang="0">
                      <a:pos x="33" y="96"/>
                    </a:cxn>
                    <a:cxn ang="0">
                      <a:pos x="38" y="85"/>
                    </a:cxn>
                    <a:cxn ang="0">
                      <a:pos x="26" y="96"/>
                    </a:cxn>
                    <a:cxn ang="0">
                      <a:pos x="12" y="86"/>
                    </a:cxn>
                    <a:cxn ang="0">
                      <a:pos x="8" y="73"/>
                    </a:cxn>
                    <a:cxn ang="0">
                      <a:pos x="6" y="61"/>
                    </a:cxn>
                    <a:cxn ang="0">
                      <a:pos x="1" y="57"/>
                    </a:cxn>
                    <a:cxn ang="0">
                      <a:pos x="0" y="52"/>
                    </a:cxn>
                    <a:cxn ang="0">
                      <a:pos x="3" y="46"/>
                    </a:cxn>
                    <a:cxn ang="0">
                      <a:pos x="6" y="46"/>
                    </a:cxn>
                    <a:cxn ang="0">
                      <a:pos x="16" y="58"/>
                    </a:cxn>
                  </a:cxnLst>
                  <a:rect l="0" t="0" r="r" b="b"/>
                  <a:pathLst>
                    <a:path w="81" h="113">
                      <a:moveTo>
                        <a:pt x="16" y="58"/>
                      </a:moveTo>
                      <a:lnTo>
                        <a:pt x="22" y="61"/>
                      </a:lnTo>
                      <a:lnTo>
                        <a:pt x="25" y="56"/>
                      </a:lnTo>
                      <a:lnTo>
                        <a:pt x="19" y="46"/>
                      </a:lnTo>
                      <a:lnTo>
                        <a:pt x="24" y="46"/>
                      </a:lnTo>
                      <a:lnTo>
                        <a:pt x="30" y="52"/>
                      </a:lnTo>
                      <a:lnTo>
                        <a:pt x="35" y="47"/>
                      </a:lnTo>
                      <a:lnTo>
                        <a:pt x="38" y="52"/>
                      </a:lnTo>
                      <a:lnTo>
                        <a:pt x="46" y="46"/>
                      </a:lnTo>
                      <a:lnTo>
                        <a:pt x="47" y="37"/>
                      </a:lnTo>
                      <a:lnTo>
                        <a:pt x="43" y="41"/>
                      </a:lnTo>
                      <a:lnTo>
                        <a:pt x="38" y="37"/>
                      </a:lnTo>
                      <a:lnTo>
                        <a:pt x="43" y="32"/>
                      </a:lnTo>
                      <a:lnTo>
                        <a:pt x="48" y="19"/>
                      </a:lnTo>
                      <a:lnTo>
                        <a:pt x="44" y="11"/>
                      </a:lnTo>
                      <a:lnTo>
                        <a:pt x="43" y="3"/>
                      </a:lnTo>
                      <a:lnTo>
                        <a:pt x="47" y="0"/>
                      </a:lnTo>
                      <a:lnTo>
                        <a:pt x="47" y="10"/>
                      </a:lnTo>
                      <a:lnTo>
                        <a:pt x="58" y="18"/>
                      </a:lnTo>
                      <a:lnTo>
                        <a:pt x="57" y="26"/>
                      </a:lnTo>
                      <a:lnTo>
                        <a:pt x="60" y="32"/>
                      </a:lnTo>
                      <a:lnTo>
                        <a:pt x="67" y="35"/>
                      </a:lnTo>
                      <a:lnTo>
                        <a:pt x="76" y="24"/>
                      </a:lnTo>
                      <a:lnTo>
                        <a:pt x="81" y="30"/>
                      </a:lnTo>
                      <a:lnTo>
                        <a:pt x="81" y="41"/>
                      </a:lnTo>
                      <a:lnTo>
                        <a:pt x="79" y="50"/>
                      </a:lnTo>
                      <a:lnTo>
                        <a:pt x="70" y="58"/>
                      </a:lnTo>
                      <a:lnTo>
                        <a:pt x="49" y="94"/>
                      </a:lnTo>
                      <a:lnTo>
                        <a:pt x="35" y="110"/>
                      </a:lnTo>
                      <a:lnTo>
                        <a:pt x="24" y="106"/>
                      </a:lnTo>
                      <a:lnTo>
                        <a:pt x="22" y="110"/>
                      </a:lnTo>
                      <a:lnTo>
                        <a:pt x="22" y="113"/>
                      </a:lnTo>
                      <a:lnTo>
                        <a:pt x="16" y="106"/>
                      </a:lnTo>
                      <a:lnTo>
                        <a:pt x="17" y="101"/>
                      </a:lnTo>
                      <a:lnTo>
                        <a:pt x="27" y="104"/>
                      </a:lnTo>
                      <a:lnTo>
                        <a:pt x="33" y="96"/>
                      </a:lnTo>
                      <a:lnTo>
                        <a:pt x="38" y="85"/>
                      </a:lnTo>
                      <a:lnTo>
                        <a:pt x="26" y="96"/>
                      </a:lnTo>
                      <a:lnTo>
                        <a:pt x="12" y="86"/>
                      </a:lnTo>
                      <a:lnTo>
                        <a:pt x="8" y="73"/>
                      </a:lnTo>
                      <a:lnTo>
                        <a:pt x="6" y="61"/>
                      </a:lnTo>
                      <a:lnTo>
                        <a:pt x="1" y="57"/>
                      </a:lnTo>
                      <a:lnTo>
                        <a:pt x="0" y="52"/>
                      </a:lnTo>
                      <a:lnTo>
                        <a:pt x="3" y="46"/>
                      </a:lnTo>
                      <a:lnTo>
                        <a:pt x="6" y="46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88" name="任意多边形: 形状 287"/>
                <p:cNvSpPr>
                  <a:spLocks noChangeAspect="1"/>
                </p:cNvSpPr>
                <p:nvPr/>
              </p:nvSpPr>
              <p:spPr bwMode="gray">
                <a:xfrm>
                  <a:off x="1024" y="1423"/>
                  <a:ext cx="11" cy="11"/>
                </a:xfrm>
                <a:custGeom>
                  <a:avLst/>
                  <a:gdLst/>
                  <a:ahLst/>
                  <a:cxnLst>
                    <a:cxn ang="0">
                      <a:pos x="2" y="4"/>
                    </a:cxn>
                    <a:cxn ang="0">
                      <a:pos x="1" y="4"/>
                    </a:cxn>
                    <a:cxn ang="0">
                      <a:pos x="0" y="8"/>
                    </a:cxn>
                    <a:cxn ang="0">
                      <a:pos x="1" y="22"/>
                    </a:cxn>
                    <a:cxn ang="0">
                      <a:pos x="9" y="28"/>
                    </a:cxn>
                    <a:cxn ang="0">
                      <a:pos x="12" y="38"/>
                    </a:cxn>
                    <a:cxn ang="0">
                      <a:pos x="23" y="39"/>
                    </a:cxn>
                    <a:cxn ang="0">
                      <a:pos x="32" y="49"/>
                    </a:cxn>
                    <a:cxn ang="0">
                      <a:pos x="41" y="50"/>
                    </a:cxn>
                    <a:cxn ang="0">
                      <a:pos x="44" y="55"/>
                    </a:cxn>
                    <a:cxn ang="0">
                      <a:pos x="47" y="58"/>
                    </a:cxn>
                    <a:cxn ang="0">
                      <a:pos x="52" y="56"/>
                    </a:cxn>
                    <a:cxn ang="0">
                      <a:pos x="54" y="50"/>
                    </a:cxn>
                    <a:cxn ang="0">
                      <a:pos x="45" y="39"/>
                    </a:cxn>
                    <a:cxn ang="0">
                      <a:pos x="30" y="28"/>
                    </a:cxn>
                    <a:cxn ang="0">
                      <a:pos x="33" y="22"/>
                    </a:cxn>
                    <a:cxn ang="0">
                      <a:pos x="19" y="15"/>
                    </a:cxn>
                    <a:cxn ang="0">
                      <a:pos x="14" y="4"/>
                    </a:cxn>
                    <a:cxn ang="0">
                      <a:pos x="12" y="0"/>
                    </a:cxn>
                    <a:cxn ang="0">
                      <a:pos x="6" y="0"/>
                    </a:cxn>
                    <a:cxn ang="0">
                      <a:pos x="2" y="4"/>
                    </a:cxn>
                  </a:cxnLst>
                  <a:rect l="0" t="0" r="r" b="b"/>
                  <a:pathLst>
                    <a:path w="54" h="58">
                      <a:moveTo>
                        <a:pt x="2" y="4"/>
                      </a:moveTo>
                      <a:lnTo>
                        <a:pt x="1" y="4"/>
                      </a:lnTo>
                      <a:lnTo>
                        <a:pt x="0" y="8"/>
                      </a:lnTo>
                      <a:lnTo>
                        <a:pt x="1" y="22"/>
                      </a:lnTo>
                      <a:lnTo>
                        <a:pt x="9" y="28"/>
                      </a:lnTo>
                      <a:lnTo>
                        <a:pt x="12" y="38"/>
                      </a:lnTo>
                      <a:lnTo>
                        <a:pt x="23" y="39"/>
                      </a:lnTo>
                      <a:lnTo>
                        <a:pt x="32" y="49"/>
                      </a:lnTo>
                      <a:lnTo>
                        <a:pt x="41" y="50"/>
                      </a:lnTo>
                      <a:lnTo>
                        <a:pt x="44" y="55"/>
                      </a:lnTo>
                      <a:lnTo>
                        <a:pt x="47" y="58"/>
                      </a:lnTo>
                      <a:lnTo>
                        <a:pt x="52" y="56"/>
                      </a:lnTo>
                      <a:lnTo>
                        <a:pt x="54" y="50"/>
                      </a:lnTo>
                      <a:lnTo>
                        <a:pt x="45" y="39"/>
                      </a:lnTo>
                      <a:lnTo>
                        <a:pt x="30" y="28"/>
                      </a:lnTo>
                      <a:lnTo>
                        <a:pt x="33" y="22"/>
                      </a:lnTo>
                      <a:lnTo>
                        <a:pt x="19" y="15"/>
                      </a:lnTo>
                      <a:lnTo>
                        <a:pt x="14" y="4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16" name="任意多边形: 形状 115"/>
              <p:cNvSpPr>
                <a:spLocks noChangeAspect="1"/>
              </p:cNvSpPr>
              <p:nvPr/>
            </p:nvSpPr>
            <p:spPr bwMode="gray">
              <a:xfrm rot="21085610">
                <a:off x="2208481" y="3835548"/>
                <a:ext cx="10564" cy="5801"/>
              </a:xfrm>
              <a:custGeom>
                <a:avLst/>
                <a:gdLst/>
                <a:ahLst/>
                <a:cxnLst>
                  <a:cxn ang="0">
                    <a:pos x="291" y="10"/>
                  </a:cxn>
                  <a:cxn ang="0">
                    <a:pos x="281" y="6"/>
                  </a:cxn>
                  <a:cxn ang="0">
                    <a:pos x="289" y="25"/>
                  </a:cxn>
                  <a:cxn ang="0">
                    <a:pos x="298" y="25"/>
                  </a:cxn>
                  <a:cxn ang="0">
                    <a:pos x="326" y="50"/>
                  </a:cxn>
                  <a:cxn ang="0">
                    <a:pos x="336" y="96"/>
                  </a:cxn>
                  <a:cxn ang="0">
                    <a:pos x="312" y="69"/>
                  </a:cxn>
                  <a:cxn ang="0">
                    <a:pos x="274" y="50"/>
                  </a:cxn>
                  <a:cxn ang="0">
                    <a:pos x="230" y="52"/>
                  </a:cxn>
                  <a:cxn ang="0">
                    <a:pos x="98" y="96"/>
                  </a:cxn>
                  <a:cxn ang="0">
                    <a:pos x="21" y="93"/>
                  </a:cxn>
                  <a:cxn ang="0">
                    <a:pos x="0" y="52"/>
                  </a:cxn>
                  <a:cxn ang="0">
                    <a:pos x="87" y="45"/>
                  </a:cxn>
                  <a:cxn ang="0">
                    <a:pos x="208" y="0"/>
                  </a:cxn>
                  <a:cxn ang="0">
                    <a:pos x="257" y="0"/>
                  </a:cxn>
                  <a:cxn ang="0">
                    <a:pos x="291" y="10"/>
                  </a:cxn>
                </a:cxnLst>
                <a:rect l="0" t="0" r="r" b="b"/>
                <a:pathLst>
                  <a:path w="336" h="96">
                    <a:moveTo>
                      <a:pt x="291" y="10"/>
                    </a:moveTo>
                    <a:lnTo>
                      <a:pt x="281" y="6"/>
                    </a:lnTo>
                    <a:lnTo>
                      <a:pt x="289" y="25"/>
                    </a:lnTo>
                    <a:lnTo>
                      <a:pt x="298" y="25"/>
                    </a:lnTo>
                    <a:lnTo>
                      <a:pt x="326" y="50"/>
                    </a:lnTo>
                    <a:lnTo>
                      <a:pt x="336" y="96"/>
                    </a:lnTo>
                    <a:lnTo>
                      <a:pt x="312" y="69"/>
                    </a:lnTo>
                    <a:lnTo>
                      <a:pt x="274" y="50"/>
                    </a:lnTo>
                    <a:lnTo>
                      <a:pt x="230" y="52"/>
                    </a:lnTo>
                    <a:lnTo>
                      <a:pt x="98" y="96"/>
                    </a:lnTo>
                    <a:lnTo>
                      <a:pt x="21" y="93"/>
                    </a:lnTo>
                    <a:lnTo>
                      <a:pt x="0" y="52"/>
                    </a:lnTo>
                    <a:lnTo>
                      <a:pt x="87" y="45"/>
                    </a:lnTo>
                    <a:lnTo>
                      <a:pt x="208" y="0"/>
                    </a:lnTo>
                    <a:lnTo>
                      <a:pt x="257" y="0"/>
                    </a:lnTo>
                    <a:lnTo>
                      <a:pt x="291" y="1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7" name="任意多边形: 形状 116"/>
              <p:cNvSpPr>
                <a:spLocks noChangeAspect="1"/>
              </p:cNvSpPr>
              <p:nvPr/>
            </p:nvSpPr>
            <p:spPr bwMode="gray">
              <a:xfrm rot="21085610">
                <a:off x="2225647" y="3836998"/>
                <a:ext cx="1321" cy="14500"/>
              </a:xfrm>
              <a:custGeom>
                <a:avLst/>
                <a:gdLst/>
                <a:ahLst/>
                <a:cxnLst>
                  <a:cxn ang="0">
                    <a:pos x="76" y="83"/>
                  </a:cxn>
                  <a:cxn ang="0">
                    <a:pos x="86" y="6"/>
                  </a:cxn>
                  <a:cxn ang="0">
                    <a:pos x="86" y="62"/>
                  </a:cxn>
                  <a:cxn ang="0">
                    <a:pos x="53" y="146"/>
                  </a:cxn>
                  <a:cxn ang="0">
                    <a:pos x="39" y="232"/>
                  </a:cxn>
                  <a:cxn ang="0">
                    <a:pos x="0" y="173"/>
                  </a:cxn>
                  <a:cxn ang="0">
                    <a:pos x="14" y="159"/>
                  </a:cxn>
                  <a:cxn ang="0">
                    <a:pos x="21" y="135"/>
                  </a:cxn>
                  <a:cxn ang="0">
                    <a:pos x="18" y="95"/>
                  </a:cxn>
                  <a:cxn ang="0">
                    <a:pos x="42" y="6"/>
                  </a:cxn>
                  <a:cxn ang="0">
                    <a:pos x="53" y="0"/>
                  </a:cxn>
                  <a:cxn ang="0">
                    <a:pos x="72" y="41"/>
                  </a:cxn>
                  <a:cxn ang="0">
                    <a:pos x="76" y="83"/>
                  </a:cxn>
                </a:cxnLst>
                <a:rect l="0" t="0" r="r" b="b"/>
                <a:pathLst>
                  <a:path w="86" h="232">
                    <a:moveTo>
                      <a:pt x="76" y="83"/>
                    </a:moveTo>
                    <a:lnTo>
                      <a:pt x="86" y="6"/>
                    </a:lnTo>
                    <a:lnTo>
                      <a:pt x="86" y="62"/>
                    </a:lnTo>
                    <a:lnTo>
                      <a:pt x="53" y="146"/>
                    </a:lnTo>
                    <a:lnTo>
                      <a:pt x="39" y="232"/>
                    </a:lnTo>
                    <a:lnTo>
                      <a:pt x="0" y="173"/>
                    </a:lnTo>
                    <a:lnTo>
                      <a:pt x="14" y="159"/>
                    </a:lnTo>
                    <a:lnTo>
                      <a:pt x="21" y="135"/>
                    </a:lnTo>
                    <a:lnTo>
                      <a:pt x="18" y="95"/>
                    </a:lnTo>
                    <a:lnTo>
                      <a:pt x="42" y="6"/>
                    </a:lnTo>
                    <a:lnTo>
                      <a:pt x="53" y="0"/>
                    </a:lnTo>
                    <a:lnTo>
                      <a:pt x="72" y="41"/>
                    </a:lnTo>
                    <a:lnTo>
                      <a:pt x="76" y="83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8" name="任意多边形: 形状 117"/>
              <p:cNvSpPr>
                <a:spLocks noChangeAspect="1"/>
              </p:cNvSpPr>
              <p:nvPr/>
            </p:nvSpPr>
            <p:spPr bwMode="gray">
              <a:xfrm rot="21085610">
                <a:off x="2225647" y="3870348"/>
                <a:ext cx="2641" cy="1451"/>
              </a:xfrm>
              <a:custGeom>
                <a:avLst/>
                <a:gdLst/>
                <a:ahLst/>
                <a:cxnLst>
                  <a:cxn ang="0">
                    <a:pos x="55" y="25"/>
                  </a:cxn>
                  <a:cxn ang="0">
                    <a:pos x="73" y="7"/>
                  </a:cxn>
                  <a:cxn ang="0">
                    <a:pos x="73" y="0"/>
                  </a:cxn>
                  <a:cxn ang="0">
                    <a:pos x="48" y="0"/>
                  </a:cxn>
                  <a:cxn ang="0">
                    <a:pos x="8" y="4"/>
                  </a:cxn>
                  <a:cxn ang="0">
                    <a:pos x="0" y="28"/>
                  </a:cxn>
                  <a:cxn ang="0">
                    <a:pos x="55" y="25"/>
                  </a:cxn>
                </a:cxnLst>
                <a:rect l="0" t="0" r="r" b="b"/>
                <a:pathLst>
                  <a:path w="73" h="28">
                    <a:moveTo>
                      <a:pt x="55" y="25"/>
                    </a:moveTo>
                    <a:lnTo>
                      <a:pt x="73" y="7"/>
                    </a:lnTo>
                    <a:lnTo>
                      <a:pt x="73" y="0"/>
                    </a:lnTo>
                    <a:lnTo>
                      <a:pt x="48" y="0"/>
                    </a:lnTo>
                    <a:lnTo>
                      <a:pt x="8" y="4"/>
                    </a:lnTo>
                    <a:lnTo>
                      <a:pt x="0" y="28"/>
                    </a:lnTo>
                    <a:lnTo>
                      <a:pt x="55" y="25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9" name="任意多边形: 形状 118"/>
              <p:cNvSpPr>
                <a:spLocks noChangeAspect="1"/>
              </p:cNvSpPr>
              <p:nvPr/>
            </p:nvSpPr>
            <p:spPr bwMode="gray">
              <a:xfrm rot="21085610">
                <a:off x="2219045" y="3868898"/>
                <a:ext cx="5282" cy="17401"/>
              </a:xfrm>
              <a:custGeom>
                <a:avLst/>
                <a:gdLst/>
                <a:ahLst/>
                <a:cxnLst>
                  <a:cxn ang="0">
                    <a:pos x="93" y="46"/>
                  </a:cxn>
                  <a:cxn ang="0">
                    <a:pos x="107" y="50"/>
                  </a:cxn>
                  <a:cxn ang="0">
                    <a:pos x="114" y="81"/>
                  </a:cxn>
                  <a:cxn ang="0">
                    <a:pos x="175" y="163"/>
                  </a:cxn>
                  <a:cxn ang="0">
                    <a:pos x="175" y="244"/>
                  </a:cxn>
                  <a:cxn ang="0">
                    <a:pos x="168" y="268"/>
                  </a:cxn>
                  <a:cxn ang="0">
                    <a:pos x="141" y="288"/>
                  </a:cxn>
                  <a:cxn ang="0">
                    <a:pos x="101" y="291"/>
                  </a:cxn>
                  <a:cxn ang="0">
                    <a:pos x="59" y="244"/>
                  </a:cxn>
                  <a:cxn ang="0">
                    <a:pos x="10" y="212"/>
                  </a:cxn>
                  <a:cxn ang="0">
                    <a:pos x="0" y="167"/>
                  </a:cxn>
                  <a:cxn ang="0">
                    <a:pos x="28" y="84"/>
                  </a:cxn>
                  <a:cxn ang="0">
                    <a:pos x="35" y="39"/>
                  </a:cxn>
                  <a:cxn ang="0">
                    <a:pos x="30" y="8"/>
                  </a:cxn>
                  <a:cxn ang="0">
                    <a:pos x="79" y="0"/>
                  </a:cxn>
                  <a:cxn ang="0">
                    <a:pos x="93" y="46"/>
                  </a:cxn>
                </a:cxnLst>
                <a:rect l="0" t="0" r="r" b="b"/>
                <a:pathLst>
                  <a:path w="175" h="291">
                    <a:moveTo>
                      <a:pt x="93" y="46"/>
                    </a:moveTo>
                    <a:lnTo>
                      <a:pt x="107" y="50"/>
                    </a:lnTo>
                    <a:lnTo>
                      <a:pt x="114" y="81"/>
                    </a:lnTo>
                    <a:lnTo>
                      <a:pt x="175" y="163"/>
                    </a:lnTo>
                    <a:lnTo>
                      <a:pt x="175" y="244"/>
                    </a:lnTo>
                    <a:lnTo>
                      <a:pt x="168" y="268"/>
                    </a:lnTo>
                    <a:lnTo>
                      <a:pt x="141" y="288"/>
                    </a:lnTo>
                    <a:lnTo>
                      <a:pt x="101" y="291"/>
                    </a:lnTo>
                    <a:lnTo>
                      <a:pt x="59" y="244"/>
                    </a:lnTo>
                    <a:lnTo>
                      <a:pt x="10" y="212"/>
                    </a:lnTo>
                    <a:lnTo>
                      <a:pt x="0" y="167"/>
                    </a:lnTo>
                    <a:lnTo>
                      <a:pt x="28" y="84"/>
                    </a:lnTo>
                    <a:lnTo>
                      <a:pt x="35" y="39"/>
                    </a:lnTo>
                    <a:lnTo>
                      <a:pt x="30" y="8"/>
                    </a:lnTo>
                    <a:lnTo>
                      <a:pt x="79" y="0"/>
                    </a:lnTo>
                    <a:lnTo>
                      <a:pt x="93" y="46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0" name="任意多边形: 形状 119"/>
              <p:cNvSpPr>
                <a:spLocks noChangeAspect="1"/>
              </p:cNvSpPr>
              <p:nvPr/>
            </p:nvSpPr>
            <p:spPr bwMode="gray">
              <a:xfrm rot="21085610">
                <a:off x="2225647" y="3889199"/>
                <a:ext cx="1321" cy="8700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47" y="0"/>
                  </a:cxn>
                  <a:cxn ang="0">
                    <a:pos x="69" y="118"/>
                  </a:cxn>
                  <a:cxn ang="0">
                    <a:pos x="59" y="144"/>
                  </a:cxn>
                  <a:cxn ang="0">
                    <a:pos x="17" y="128"/>
                  </a:cxn>
                  <a:cxn ang="0">
                    <a:pos x="0" y="70"/>
                  </a:cxn>
                </a:cxnLst>
                <a:rect l="0" t="0" r="r" b="b"/>
                <a:pathLst>
                  <a:path w="69" h="144">
                    <a:moveTo>
                      <a:pt x="0" y="70"/>
                    </a:moveTo>
                    <a:lnTo>
                      <a:pt x="47" y="0"/>
                    </a:lnTo>
                    <a:lnTo>
                      <a:pt x="69" y="118"/>
                    </a:lnTo>
                    <a:lnTo>
                      <a:pt x="59" y="144"/>
                    </a:lnTo>
                    <a:lnTo>
                      <a:pt x="17" y="128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1" name="任意多边形: 形状 120"/>
              <p:cNvSpPr>
                <a:spLocks noChangeAspect="1"/>
              </p:cNvSpPr>
              <p:nvPr/>
            </p:nvSpPr>
            <p:spPr bwMode="gray">
              <a:xfrm rot="21085610">
                <a:off x="2237532" y="3864548"/>
                <a:ext cx="1321" cy="11600"/>
              </a:xfrm>
              <a:custGeom>
                <a:avLst/>
                <a:gdLst/>
                <a:ahLst/>
                <a:cxnLst>
                  <a:cxn ang="0">
                    <a:pos x="37" y="20"/>
                  </a:cxn>
                  <a:cxn ang="0">
                    <a:pos x="37" y="0"/>
                  </a:cxn>
                  <a:cxn ang="0">
                    <a:pos x="52" y="45"/>
                  </a:cxn>
                  <a:cxn ang="0">
                    <a:pos x="47" y="192"/>
                  </a:cxn>
                  <a:cxn ang="0">
                    <a:pos x="10" y="160"/>
                  </a:cxn>
                  <a:cxn ang="0">
                    <a:pos x="0" y="120"/>
                  </a:cxn>
                  <a:cxn ang="0">
                    <a:pos x="20" y="99"/>
                  </a:cxn>
                  <a:cxn ang="0">
                    <a:pos x="37" y="20"/>
                  </a:cxn>
                </a:cxnLst>
                <a:rect l="0" t="0" r="r" b="b"/>
                <a:pathLst>
                  <a:path w="52" h="192">
                    <a:moveTo>
                      <a:pt x="37" y="20"/>
                    </a:moveTo>
                    <a:lnTo>
                      <a:pt x="37" y="0"/>
                    </a:lnTo>
                    <a:lnTo>
                      <a:pt x="52" y="45"/>
                    </a:lnTo>
                    <a:lnTo>
                      <a:pt x="47" y="192"/>
                    </a:lnTo>
                    <a:lnTo>
                      <a:pt x="10" y="160"/>
                    </a:lnTo>
                    <a:lnTo>
                      <a:pt x="0" y="120"/>
                    </a:lnTo>
                    <a:lnTo>
                      <a:pt x="20" y="99"/>
                    </a:lnTo>
                    <a:lnTo>
                      <a:pt x="37" y="2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2" name="任意多边形: 形状 121"/>
              <p:cNvSpPr>
                <a:spLocks noChangeAspect="1"/>
              </p:cNvSpPr>
              <p:nvPr/>
            </p:nvSpPr>
            <p:spPr bwMode="gray">
              <a:xfrm rot="21085610">
                <a:off x="2244134" y="3874699"/>
                <a:ext cx="3962" cy="13051"/>
              </a:xfrm>
              <a:custGeom>
                <a:avLst/>
                <a:gdLst/>
                <a:ahLst/>
                <a:cxnLst>
                  <a:cxn ang="0">
                    <a:pos x="115" y="147"/>
                  </a:cxn>
                  <a:cxn ang="0">
                    <a:pos x="132" y="142"/>
                  </a:cxn>
                  <a:cxn ang="0">
                    <a:pos x="146" y="205"/>
                  </a:cxn>
                  <a:cxn ang="0">
                    <a:pos x="121" y="212"/>
                  </a:cxn>
                  <a:cxn ang="0">
                    <a:pos x="87" y="202"/>
                  </a:cxn>
                  <a:cxn ang="0">
                    <a:pos x="101" y="157"/>
                  </a:cxn>
                  <a:cxn ang="0">
                    <a:pos x="56" y="76"/>
                  </a:cxn>
                  <a:cxn ang="0">
                    <a:pos x="0" y="0"/>
                  </a:cxn>
                  <a:cxn ang="0">
                    <a:pos x="24" y="4"/>
                  </a:cxn>
                  <a:cxn ang="0">
                    <a:pos x="52" y="35"/>
                  </a:cxn>
                  <a:cxn ang="0">
                    <a:pos x="115" y="147"/>
                  </a:cxn>
                </a:cxnLst>
                <a:rect l="0" t="0" r="r" b="b"/>
                <a:pathLst>
                  <a:path w="146" h="212">
                    <a:moveTo>
                      <a:pt x="115" y="147"/>
                    </a:moveTo>
                    <a:lnTo>
                      <a:pt x="132" y="142"/>
                    </a:lnTo>
                    <a:lnTo>
                      <a:pt x="146" y="205"/>
                    </a:lnTo>
                    <a:lnTo>
                      <a:pt x="121" y="212"/>
                    </a:lnTo>
                    <a:lnTo>
                      <a:pt x="87" y="202"/>
                    </a:lnTo>
                    <a:lnTo>
                      <a:pt x="101" y="157"/>
                    </a:lnTo>
                    <a:lnTo>
                      <a:pt x="56" y="76"/>
                    </a:lnTo>
                    <a:lnTo>
                      <a:pt x="0" y="0"/>
                    </a:lnTo>
                    <a:lnTo>
                      <a:pt x="24" y="4"/>
                    </a:lnTo>
                    <a:lnTo>
                      <a:pt x="52" y="35"/>
                    </a:lnTo>
                    <a:lnTo>
                      <a:pt x="115" y="147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3" name="任意多边形: 形状 122"/>
              <p:cNvSpPr>
                <a:spLocks noChangeAspect="1"/>
              </p:cNvSpPr>
              <p:nvPr/>
            </p:nvSpPr>
            <p:spPr bwMode="gray">
              <a:xfrm rot="21085610">
                <a:off x="2256019" y="3884848"/>
                <a:ext cx="2641" cy="290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3" y="28"/>
                  </a:cxn>
                  <a:cxn ang="0">
                    <a:pos x="0" y="55"/>
                  </a:cxn>
                  <a:cxn ang="0">
                    <a:pos x="35" y="52"/>
                  </a:cxn>
                  <a:cxn ang="0">
                    <a:pos x="52" y="0"/>
                  </a:cxn>
                  <a:cxn ang="0">
                    <a:pos x="20" y="0"/>
                  </a:cxn>
                </a:cxnLst>
                <a:rect l="0" t="0" r="r" b="b"/>
                <a:pathLst>
                  <a:path w="52" h="55">
                    <a:moveTo>
                      <a:pt x="20" y="0"/>
                    </a:moveTo>
                    <a:lnTo>
                      <a:pt x="3" y="28"/>
                    </a:lnTo>
                    <a:lnTo>
                      <a:pt x="0" y="55"/>
                    </a:lnTo>
                    <a:lnTo>
                      <a:pt x="35" y="52"/>
                    </a:lnTo>
                    <a:lnTo>
                      <a:pt x="52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4" name="任意多边形: 形状 123"/>
              <p:cNvSpPr>
                <a:spLocks noChangeAspect="1"/>
              </p:cNvSpPr>
              <p:nvPr/>
            </p:nvSpPr>
            <p:spPr bwMode="gray">
              <a:xfrm rot="21085610">
                <a:off x="2250737" y="3897899"/>
                <a:ext cx="3962" cy="145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17"/>
                  </a:cxn>
                  <a:cxn ang="0">
                    <a:pos x="37" y="105"/>
                  </a:cxn>
                  <a:cxn ang="0">
                    <a:pos x="55" y="135"/>
                  </a:cxn>
                  <a:cxn ang="0">
                    <a:pos x="93" y="149"/>
                  </a:cxn>
                  <a:cxn ang="0">
                    <a:pos x="117" y="204"/>
                  </a:cxn>
                  <a:cxn ang="0">
                    <a:pos x="117" y="232"/>
                  </a:cxn>
                  <a:cxn ang="0">
                    <a:pos x="96" y="191"/>
                  </a:cxn>
                  <a:cxn ang="0">
                    <a:pos x="52" y="162"/>
                  </a:cxn>
                  <a:cxn ang="0">
                    <a:pos x="35" y="118"/>
                  </a:cxn>
                  <a:cxn ang="0">
                    <a:pos x="24" y="44"/>
                  </a:cxn>
                  <a:cxn ang="0">
                    <a:pos x="0" y="0"/>
                  </a:cxn>
                </a:cxnLst>
                <a:rect l="0" t="0" r="r" b="b"/>
                <a:pathLst>
                  <a:path w="117" h="232">
                    <a:moveTo>
                      <a:pt x="0" y="0"/>
                    </a:moveTo>
                    <a:lnTo>
                      <a:pt x="10" y="17"/>
                    </a:lnTo>
                    <a:lnTo>
                      <a:pt x="37" y="105"/>
                    </a:lnTo>
                    <a:lnTo>
                      <a:pt x="55" y="135"/>
                    </a:lnTo>
                    <a:lnTo>
                      <a:pt x="93" y="149"/>
                    </a:lnTo>
                    <a:lnTo>
                      <a:pt x="117" y="204"/>
                    </a:lnTo>
                    <a:lnTo>
                      <a:pt x="117" y="232"/>
                    </a:lnTo>
                    <a:lnTo>
                      <a:pt x="96" y="191"/>
                    </a:lnTo>
                    <a:lnTo>
                      <a:pt x="52" y="162"/>
                    </a:lnTo>
                    <a:lnTo>
                      <a:pt x="35" y="118"/>
                    </a:lnTo>
                    <a:lnTo>
                      <a:pt x="24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5" name="任意多边形: 形状 124"/>
              <p:cNvSpPr>
                <a:spLocks noChangeAspect="1"/>
              </p:cNvSpPr>
              <p:nvPr/>
            </p:nvSpPr>
            <p:spPr bwMode="gray">
              <a:xfrm rot="21085610">
                <a:off x="2262621" y="3910949"/>
                <a:ext cx="3962" cy="13051"/>
              </a:xfrm>
              <a:custGeom>
                <a:avLst/>
                <a:gdLst/>
                <a:ahLst/>
                <a:cxnLst>
                  <a:cxn ang="0">
                    <a:pos x="101" y="73"/>
                  </a:cxn>
                  <a:cxn ang="0">
                    <a:pos x="101" y="48"/>
                  </a:cxn>
                  <a:cxn ang="0">
                    <a:pos x="101" y="56"/>
                  </a:cxn>
                  <a:cxn ang="0">
                    <a:pos x="90" y="48"/>
                  </a:cxn>
                  <a:cxn ang="0">
                    <a:pos x="31" y="48"/>
                  </a:cxn>
                  <a:cxn ang="0">
                    <a:pos x="4" y="27"/>
                  </a:cxn>
                  <a:cxn ang="0">
                    <a:pos x="0" y="14"/>
                  </a:cxn>
                  <a:cxn ang="0">
                    <a:pos x="11" y="0"/>
                  </a:cxn>
                  <a:cxn ang="0">
                    <a:pos x="46" y="14"/>
                  </a:cxn>
                  <a:cxn ang="0">
                    <a:pos x="83" y="41"/>
                  </a:cxn>
                  <a:cxn ang="0">
                    <a:pos x="125" y="41"/>
                  </a:cxn>
                  <a:cxn ang="0">
                    <a:pos x="145" y="61"/>
                  </a:cxn>
                  <a:cxn ang="0">
                    <a:pos x="149" y="113"/>
                  </a:cxn>
                  <a:cxn ang="0">
                    <a:pos x="103" y="172"/>
                  </a:cxn>
                  <a:cxn ang="0">
                    <a:pos x="49" y="218"/>
                  </a:cxn>
                  <a:cxn ang="0">
                    <a:pos x="35" y="182"/>
                  </a:cxn>
                  <a:cxn ang="0">
                    <a:pos x="111" y="100"/>
                  </a:cxn>
                  <a:cxn ang="0">
                    <a:pos x="101" y="73"/>
                  </a:cxn>
                </a:cxnLst>
                <a:rect l="0" t="0" r="r" b="b"/>
                <a:pathLst>
                  <a:path w="149" h="218">
                    <a:moveTo>
                      <a:pt x="101" y="73"/>
                    </a:moveTo>
                    <a:lnTo>
                      <a:pt x="101" y="48"/>
                    </a:lnTo>
                    <a:lnTo>
                      <a:pt x="101" y="56"/>
                    </a:lnTo>
                    <a:lnTo>
                      <a:pt x="90" y="48"/>
                    </a:lnTo>
                    <a:lnTo>
                      <a:pt x="31" y="48"/>
                    </a:lnTo>
                    <a:lnTo>
                      <a:pt x="4" y="27"/>
                    </a:lnTo>
                    <a:lnTo>
                      <a:pt x="0" y="14"/>
                    </a:lnTo>
                    <a:lnTo>
                      <a:pt x="11" y="0"/>
                    </a:lnTo>
                    <a:lnTo>
                      <a:pt x="46" y="14"/>
                    </a:lnTo>
                    <a:lnTo>
                      <a:pt x="83" y="41"/>
                    </a:lnTo>
                    <a:lnTo>
                      <a:pt x="125" y="41"/>
                    </a:lnTo>
                    <a:lnTo>
                      <a:pt x="145" y="61"/>
                    </a:lnTo>
                    <a:lnTo>
                      <a:pt x="149" y="113"/>
                    </a:lnTo>
                    <a:lnTo>
                      <a:pt x="103" y="172"/>
                    </a:lnTo>
                    <a:lnTo>
                      <a:pt x="49" y="218"/>
                    </a:lnTo>
                    <a:lnTo>
                      <a:pt x="35" y="182"/>
                    </a:lnTo>
                    <a:lnTo>
                      <a:pt x="111" y="100"/>
                    </a:lnTo>
                    <a:lnTo>
                      <a:pt x="101" y="73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6" name="任意多边形: 形状 125"/>
              <p:cNvSpPr>
                <a:spLocks noChangeAspect="1"/>
              </p:cNvSpPr>
              <p:nvPr/>
            </p:nvSpPr>
            <p:spPr bwMode="gray">
              <a:xfrm rot="21085610">
                <a:off x="2273185" y="3919649"/>
                <a:ext cx="3962" cy="1451"/>
              </a:xfrm>
              <a:custGeom>
                <a:avLst/>
                <a:gdLst/>
                <a:ahLst/>
                <a:cxnLst>
                  <a:cxn ang="0">
                    <a:pos x="118" y="34"/>
                  </a:cxn>
                  <a:cxn ang="0">
                    <a:pos x="100" y="3"/>
                  </a:cxn>
                  <a:cxn ang="0">
                    <a:pos x="56" y="0"/>
                  </a:cxn>
                  <a:cxn ang="0">
                    <a:pos x="0" y="24"/>
                  </a:cxn>
                  <a:cxn ang="0">
                    <a:pos x="52" y="17"/>
                  </a:cxn>
                  <a:cxn ang="0">
                    <a:pos x="90" y="34"/>
                  </a:cxn>
                  <a:cxn ang="0">
                    <a:pos x="118" y="34"/>
                  </a:cxn>
                </a:cxnLst>
                <a:rect l="0" t="0" r="r" b="b"/>
                <a:pathLst>
                  <a:path w="118" h="34">
                    <a:moveTo>
                      <a:pt x="118" y="34"/>
                    </a:moveTo>
                    <a:lnTo>
                      <a:pt x="100" y="3"/>
                    </a:lnTo>
                    <a:lnTo>
                      <a:pt x="56" y="0"/>
                    </a:lnTo>
                    <a:lnTo>
                      <a:pt x="0" y="24"/>
                    </a:lnTo>
                    <a:lnTo>
                      <a:pt x="52" y="17"/>
                    </a:lnTo>
                    <a:lnTo>
                      <a:pt x="90" y="34"/>
                    </a:lnTo>
                    <a:lnTo>
                      <a:pt x="118" y="34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7" name="任意多边形: 形状 126"/>
              <p:cNvSpPr>
                <a:spLocks noChangeAspect="1"/>
              </p:cNvSpPr>
              <p:nvPr/>
            </p:nvSpPr>
            <p:spPr bwMode="gray">
              <a:xfrm rot="21085610">
                <a:off x="2282429" y="3925449"/>
                <a:ext cx="7923" cy="5801"/>
              </a:xfrm>
              <a:custGeom>
                <a:avLst/>
                <a:gdLst/>
                <a:ahLst/>
                <a:cxnLst>
                  <a:cxn ang="0">
                    <a:pos x="48" y="19"/>
                  </a:cxn>
                  <a:cxn ang="0">
                    <a:pos x="86" y="0"/>
                  </a:cxn>
                  <a:cxn ang="0">
                    <a:pos x="114" y="25"/>
                  </a:cxn>
                  <a:cxn ang="0">
                    <a:pos x="192" y="61"/>
                  </a:cxn>
                  <a:cxn ang="0">
                    <a:pos x="241" y="92"/>
                  </a:cxn>
                  <a:cxn ang="0">
                    <a:pos x="248" y="103"/>
                  </a:cxn>
                  <a:cxn ang="0">
                    <a:pos x="210" y="98"/>
                  </a:cxn>
                  <a:cxn ang="0">
                    <a:pos x="148" y="52"/>
                  </a:cxn>
                  <a:cxn ang="0">
                    <a:pos x="100" y="34"/>
                  </a:cxn>
                  <a:cxn ang="0">
                    <a:pos x="41" y="73"/>
                  </a:cxn>
                  <a:cxn ang="0">
                    <a:pos x="0" y="76"/>
                  </a:cxn>
                  <a:cxn ang="0">
                    <a:pos x="13" y="48"/>
                  </a:cxn>
                  <a:cxn ang="0">
                    <a:pos x="48" y="19"/>
                  </a:cxn>
                </a:cxnLst>
                <a:rect l="0" t="0" r="r" b="b"/>
                <a:pathLst>
                  <a:path w="248" h="103">
                    <a:moveTo>
                      <a:pt x="48" y="19"/>
                    </a:moveTo>
                    <a:lnTo>
                      <a:pt x="86" y="0"/>
                    </a:lnTo>
                    <a:lnTo>
                      <a:pt x="114" y="25"/>
                    </a:lnTo>
                    <a:lnTo>
                      <a:pt x="192" y="61"/>
                    </a:lnTo>
                    <a:lnTo>
                      <a:pt x="241" y="92"/>
                    </a:lnTo>
                    <a:lnTo>
                      <a:pt x="248" y="103"/>
                    </a:lnTo>
                    <a:lnTo>
                      <a:pt x="210" y="98"/>
                    </a:lnTo>
                    <a:lnTo>
                      <a:pt x="148" y="52"/>
                    </a:lnTo>
                    <a:lnTo>
                      <a:pt x="100" y="34"/>
                    </a:lnTo>
                    <a:lnTo>
                      <a:pt x="41" y="73"/>
                    </a:lnTo>
                    <a:lnTo>
                      <a:pt x="0" y="76"/>
                    </a:lnTo>
                    <a:lnTo>
                      <a:pt x="13" y="48"/>
                    </a:lnTo>
                    <a:lnTo>
                      <a:pt x="48" y="19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8" name="任意多边形: 形状 127"/>
              <p:cNvSpPr>
                <a:spLocks noChangeAspect="1"/>
              </p:cNvSpPr>
              <p:nvPr/>
            </p:nvSpPr>
            <p:spPr bwMode="gray">
              <a:xfrm rot="21085610">
                <a:off x="2271864" y="3941400"/>
                <a:ext cx="5282" cy="87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184" y="0"/>
                  </a:cxn>
                  <a:cxn ang="0">
                    <a:pos x="184" y="56"/>
                  </a:cxn>
                  <a:cxn ang="0">
                    <a:pos x="175" y="104"/>
                  </a:cxn>
                  <a:cxn ang="0">
                    <a:pos x="132" y="132"/>
                  </a:cxn>
                  <a:cxn ang="0">
                    <a:pos x="0" y="146"/>
                  </a:cxn>
                  <a:cxn ang="0">
                    <a:pos x="4" y="76"/>
                  </a:cxn>
                  <a:cxn ang="0">
                    <a:pos x="62" y="49"/>
                  </a:cxn>
                  <a:cxn ang="0">
                    <a:pos x="114" y="67"/>
                  </a:cxn>
                  <a:cxn ang="0">
                    <a:pos x="192" y="0"/>
                  </a:cxn>
                </a:cxnLst>
                <a:rect l="0" t="0" r="r" b="b"/>
                <a:pathLst>
                  <a:path w="192" h="146">
                    <a:moveTo>
                      <a:pt x="192" y="0"/>
                    </a:moveTo>
                    <a:lnTo>
                      <a:pt x="184" y="0"/>
                    </a:lnTo>
                    <a:lnTo>
                      <a:pt x="184" y="56"/>
                    </a:lnTo>
                    <a:lnTo>
                      <a:pt x="175" y="104"/>
                    </a:lnTo>
                    <a:lnTo>
                      <a:pt x="132" y="132"/>
                    </a:lnTo>
                    <a:lnTo>
                      <a:pt x="0" y="146"/>
                    </a:lnTo>
                    <a:lnTo>
                      <a:pt x="4" y="76"/>
                    </a:lnTo>
                    <a:lnTo>
                      <a:pt x="62" y="49"/>
                    </a:lnTo>
                    <a:lnTo>
                      <a:pt x="114" y="67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9" name="任意多边形: 形状 128"/>
              <p:cNvSpPr>
                <a:spLocks noChangeAspect="1"/>
              </p:cNvSpPr>
              <p:nvPr/>
            </p:nvSpPr>
            <p:spPr bwMode="gray">
              <a:xfrm rot="21085610">
                <a:off x="2224327" y="3887748"/>
                <a:ext cx="2641" cy="4351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55"/>
                  </a:cxn>
                  <a:cxn ang="0">
                    <a:pos x="4" y="80"/>
                  </a:cxn>
                  <a:cxn ang="0">
                    <a:pos x="42" y="57"/>
                  </a:cxn>
                  <a:cxn ang="0">
                    <a:pos x="70" y="9"/>
                  </a:cxn>
                  <a:cxn ang="0">
                    <a:pos x="42" y="0"/>
                  </a:cxn>
                </a:cxnLst>
                <a:rect l="0" t="0" r="r" b="b"/>
                <a:pathLst>
                  <a:path w="70" h="80">
                    <a:moveTo>
                      <a:pt x="42" y="0"/>
                    </a:moveTo>
                    <a:lnTo>
                      <a:pt x="0" y="55"/>
                    </a:lnTo>
                    <a:lnTo>
                      <a:pt x="4" y="80"/>
                    </a:lnTo>
                    <a:lnTo>
                      <a:pt x="42" y="57"/>
                    </a:lnTo>
                    <a:lnTo>
                      <a:pt x="70" y="9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30" name="任意多边形: 形状 129"/>
              <p:cNvSpPr>
                <a:spLocks noChangeAspect="1"/>
              </p:cNvSpPr>
              <p:nvPr/>
            </p:nvSpPr>
            <p:spPr bwMode="gray">
              <a:xfrm rot="21085610">
                <a:off x="2197917" y="3873248"/>
                <a:ext cx="1321" cy="5801"/>
              </a:xfrm>
              <a:custGeom>
                <a:avLst/>
                <a:gdLst/>
                <a:ahLst/>
                <a:cxnLst>
                  <a:cxn ang="0">
                    <a:pos x="72" y="7"/>
                  </a:cxn>
                  <a:cxn ang="0">
                    <a:pos x="57" y="0"/>
                  </a:cxn>
                  <a:cxn ang="0">
                    <a:pos x="0" y="79"/>
                  </a:cxn>
                  <a:cxn ang="0">
                    <a:pos x="7" y="93"/>
                  </a:cxn>
                  <a:cxn ang="0">
                    <a:pos x="72" y="7"/>
                  </a:cxn>
                </a:cxnLst>
                <a:rect l="0" t="0" r="r" b="b"/>
                <a:pathLst>
                  <a:path w="72" h="93">
                    <a:moveTo>
                      <a:pt x="72" y="7"/>
                    </a:moveTo>
                    <a:lnTo>
                      <a:pt x="57" y="0"/>
                    </a:lnTo>
                    <a:lnTo>
                      <a:pt x="0" y="79"/>
                    </a:lnTo>
                    <a:lnTo>
                      <a:pt x="7" y="93"/>
                    </a:lnTo>
                    <a:lnTo>
                      <a:pt x="72" y="7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31" name="任意多边形: 形状 130"/>
              <p:cNvSpPr>
                <a:spLocks noChangeAspect="1"/>
              </p:cNvSpPr>
              <p:nvPr/>
            </p:nvSpPr>
            <p:spPr bwMode="gray">
              <a:xfrm rot="21085610">
                <a:off x="2195276" y="3880499"/>
                <a:ext cx="2641" cy="290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0" y="26"/>
                  </a:cxn>
                  <a:cxn ang="0">
                    <a:pos x="4" y="36"/>
                  </a:cxn>
                  <a:cxn ang="0">
                    <a:pos x="53" y="18"/>
                  </a:cxn>
                  <a:cxn ang="0">
                    <a:pos x="56" y="0"/>
                  </a:cxn>
                </a:cxnLst>
                <a:rect l="0" t="0" r="r" b="b"/>
                <a:pathLst>
                  <a:path w="56" h="36">
                    <a:moveTo>
                      <a:pt x="56" y="0"/>
                    </a:moveTo>
                    <a:lnTo>
                      <a:pt x="0" y="26"/>
                    </a:lnTo>
                    <a:lnTo>
                      <a:pt x="4" y="36"/>
                    </a:lnTo>
                    <a:lnTo>
                      <a:pt x="53" y="18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32" name="任意多边形: 形状 131"/>
              <p:cNvSpPr>
                <a:spLocks noChangeAspect="1"/>
              </p:cNvSpPr>
              <p:nvPr/>
            </p:nvSpPr>
            <p:spPr bwMode="gray">
              <a:xfrm rot="21085610">
                <a:off x="2187353" y="3883399"/>
                <a:ext cx="5282" cy="5801"/>
              </a:xfrm>
              <a:custGeom>
                <a:avLst/>
                <a:gdLst/>
                <a:ahLst/>
                <a:cxnLst>
                  <a:cxn ang="0">
                    <a:pos x="152" y="40"/>
                  </a:cxn>
                  <a:cxn ang="0">
                    <a:pos x="109" y="36"/>
                  </a:cxn>
                  <a:cxn ang="0">
                    <a:pos x="44" y="67"/>
                  </a:cxn>
                  <a:cxn ang="0">
                    <a:pos x="0" y="70"/>
                  </a:cxn>
                  <a:cxn ang="0">
                    <a:pos x="9" y="50"/>
                  </a:cxn>
                  <a:cxn ang="0">
                    <a:pos x="59" y="36"/>
                  </a:cxn>
                  <a:cxn ang="0">
                    <a:pos x="119" y="0"/>
                  </a:cxn>
                  <a:cxn ang="0">
                    <a:pos x="155" y="9"/>
                  </a:cxn>
                  <a:cxn ang="0">
                    <a:pos x="152" y="40"/>
                  </a:cxn>
                </a:cxnLst>
                <a:rect l="0" t="0" r="r" b="b"/>
                <a:pathLst>
                  <a:path w="155" h="70">
                    <a:moveTo>
                      <a:pt x="152" y="40"/>
                    </a:moveTo>
                    <a:lnTo>
                      <a:pt x="109" y="36"/>
                    </a:lnTo>
                    <a:lnTo>
                      <a:pt x="44" y="67"/>
                    </a:lnTo>
                    <a:lnTo>
                      <a:pt x="0" y="70"/>
                    </a:lnTo>
                    <a:lnTo>
                      <a:pt x="9" y="50"/>
                    </a:lnTo>
                    <a:lnTo>
                      <a:pt x="59" y="36"/>
                    </a:lnTo>
                    <a:lnTo>
                      <a:pt x="119" y="0"/>
                    </a:lnTo>
                    <a:lnTo>
                      <a:pt x="155" y="9"/>
                    </a:lnTo>
                    <a:lnTo>
                      <a:pt x="152" y="4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33" name="任意多边形: 形状 132"/>
              <p:cNvSpPr>
                <a:spLocks noChangeAspect="1"/>
              </p:cNvSpPr>
              <p:nvPr/>
            </p:nvSpPr>
            <p:spPr bwMode="gray">
              <a:xfrm rot="20552049">
                <a:off x="2223006" y="4008102"/>
                <a:ext cx="19808" cy="15951"/>
              </a:xfrm>
              <a:custGeom>
                <a:avLst/>
                <a:gdLst/>
                <a:ahLst/>
                <a:cxnLst>
                  <a:cxn ang="0">
                    <a:pos x="373" y="31"/>
                  </a:cxn>
                  <a:cxn ang="0">
                    <a:pos x="397" y="35"/>
                  </a:cxn>
                  <a:cxn ang="0">
                    <a:pos x="450" y="63"/>
                  </a:cxn>
                  <a:cxn ang="0">
                    <a:pos x="483" y="101"/>
                  </a:cxn>
                  <a:cxn ang="0">
                    <a:pos x="600" y="104"/>
                  </a:cxn>
                  <a:cxn ang="0">
                    <a:pos x="642" y="212"/>
                  </a:cxn>
                  <a:cxn ang="0">
                    <a:pos x="588" y="222"/>
                  </a:cxn>
                  <a:cxn ang="0">
                    <a:pos x="504" y="197"/>
                  </a:cxn>
                  <a:cxn ang="0">
                    <a:pos x="442" y="222"/>
                  </a:cxn>
                  <a:cxn ang="0">
                    <a:pos x="390" y="222"/>
                  </a:cxn>
                  <a:cxn ang="0">
                    <a:pos x="369" y="260"/>
                  </a:cxn>
                  <a:cxn ang="0">
                    <a:pos x="304" y="256"/>
                  </a:cxn>
                  <a:cxn ang="0">
                    <a:pos x="273" y="228"/>
                  </a:cxn>
                  <a:cxn ang="0">
                    <a:pos x="194" y="222"/>
                  </a:cxn>
                  <a:cxn ang="0">
                    <a:pos x="101" y="135"/>
                  </a:cxn>
                  <a:cxn ang="0">
                    <a:pos x="39" y="115"/>
                  </a:cxn>
                  <a:cxn ang="0">
                    <a:pos x="0" y="73"/>
                  </a:cxn>
                  <a:cxn ang="0">
                    <a:pos x="10" y="44"/>
                  </a:cxn>
                  <a:cxn ang="0">
                    <a:pos x="138" y="0"/>
                  </a:cxn>
                  <a:cxn ang="0">
                    <a:pos x="194" y="4"/>
                  </a:cxn>
                  <a:cxn ang="0">
                    <a:pos x="279" y="21"/>
                  </a:cxn>
                  <a:cxn ang="0">
                    <a:pos x="373" y="31"/>
                  </a:cxn>
                </a:cxnLst>
                <a:rect l="0" t="0" r="r" b="b"/>
                <a:pathLst>
                  <a:path w="642" h="260">
                    <a:moveTo>
                      <a:pt x="373" y="31"/>
                    </a:moveTo>
                    <a:lnTo>
                      <a:pt x="397" y="35"/>
                    </a:lnTo>
                    <a:lnTo>
                      <a:pt x="450" y="63"/>
                    </a:lnTo>
                    <a:lnTo>
                      <a:pt x="483" y="101"/>
                    </a:lnTo>
                    <a:lnTo>
                      <a:pt x="600" y="104"/>
                    </a:lnTo>
                    <a:lnTo>
                      <a:pt x="642" y="212"/>
                    </a:lnTo>
                    <a:lnTo>
                      <a:pt x="588" y="222"/>
                    </a:lnTo>
                    <a:lnTo>
                      <a:pt x="504" y="197"/>
                    </a:lnTo>
                    <a:lnTo>
                      <a:pt x="442" y="222"/>
                    </a:lnTo>
                    <a:lnTo>
                      <a:pt x="390" y="222"/>
                    </a:lnTo>
                    <a:lnTo>
                      <a:pt x="369" y="260"/>
                    </a:lnTo>
                    <a:lnTo>
                      <a:pt x="304" y="256"/>
                    </a:lnTo>
                    <a:lnTo>
                      <a:pt x="273" y="228"/>
                    </a:lnTo>
                    <a:lnTo>
                      <a:pt x="194" y="222"/>
                    </a:lnTo>
                    <a:lnTo>
                      <a:pt x="101" y="135"/>
                    </a:lnTo>
                    <a:lnTo>
                      <a:pt x="39" y="115"/>
                    </a:lnTo>
                    <a:lnTo>
                      <a:pt x="0" y="73"/>
                    </a:lnTo>
                    <a:lnTo>
                      <a:pt x="10" y="44"/>
                    </a:lnTo>
                    <a:lnTo>
                      <a:pt x="138" y="0"/>
                    </a:lnTo>
                    <a:lnTo>
                      <a:pt x="194" y="4"/>
                    </a:lnTo>
                    <a:lnTo>
                      <a:pt x="279" y="21"/>
                    </a:lnTo>
                    <a:lnTo>
                      <a:pt x="373" y="31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34" name="任意多边形: 形状 133"/>
              <p:cNvSpPr>
                <a:spLocks noChangeAspect="1"/>
              </p:cNvSpPr>
              <p:nvPr/>
            </p:nvSpPr>
            <p:spPr bwMode="gray">
              <a:xfrm rot="20552049">
                <a:off x="2277146" y="3955900"/>
                <a:ext cx="31691" cy="47851"/>
              </a:xfrm>
              <a:custGeom>
                <a:avLst/>
                <a:gdLst/>
                <a:ahLst/>
                <a:cxnLst>
                  <a:cxn ang="0">
                    <a:pos x="25" y="17"/>
                  </a:cxn>
                  <a:cxn ang="0">
                    <a:pos x="119" y="0"/>
                  </a:cxn>
                  <a:cxn ang="0">
                    <a:pos x="338" y="4"/>
                  </a:cxn>
                  <a:cxn ang="0">
                    <a:pos x="512" y="76"/>
                  </a:cxn>
                  <a:cxn ang="0">
                    <a:pos x="614" y="110"/>
                  </a:cxn>
                  <a:cxn ang="0">
                    <a:pos x="643" y="181"/>
                  </a:cxn>
                  <a:cxn ang="0">
                    <a:pos x="805" y="193"/>
                  </a:cxn>
                  <a:cxn ang="0">
                    <a:pos x="825" y="227"/>
                  </a:cxn>
                  <a:cxn ang="0">
                    <a:pos x="728" y="244"/>
                  </a:cxn>
                  <a:cxn ang="0">
                    <a:pos x="796" y="294"/>
                  </a:cxn>
                  <a:cxn ang="0">
                    <a:pos x="977" y="336"/>
                  </a:cxn>
                  <a:cxn ang="0">
                    <a:pos x="1076" y="404"/>
                  </a:cxn>
                  <a:cxn ang="0">
                    <a:pos x="1080" y="462"/>
                  </a:cxn>
                  <a:cxn ang="0">
                    <a:pos x="1012" y="547"/>
                  </a:cxn>
                  <a:cxn ang="0">
                    <a:pos x="940" y="522"/>
                  </a:cxn>
                  <a:cxn ang="0">
                    <a:pos x="706" y="483"/>
                  </a:cxn>
                  <a:cxn ang="0">
                    <a:pos x="551" y="522"/>
                  </a:cxn>
                  <a:cxn ang="0">
                    <a:pos x="525" y="556"/>
                  </a:cxn>
                  <a:cxn ang="0">
                    <a:pos x="406" y="589"/>
                  </a:cxn>
                  <a:cxn ang="0">
                    <a:pos x="369" y="509"/>
                  </a:cxn>
                  <a:cxn ang="0">
                    <a:pos x="292" y="517"/>
                  </a:cxn>
                  <a:cxn ang="0">
                    <a:pos x="233" y="584"/>
                  </a:cxn>
                  <a:cxn ang="0">
                    <a:pos x="174" y="673"/>
                  </a:cxn>
                  <a:cxn ang="0">
                    <a:pos x="110" y="745"/>
                  </a:cxn>
                  <a:cxn ang="0">
                    <a:pos x="85" y="733"/>
                  </a:cxn>
                  <a:cxn ang="0">
                    <a:pos x="42" y="694"/>
                  </a:cxn>
                  <a:cxn ang="0">
                    <a:pos x="25" y="619"/>
                  </a:cxn>
                  <a:cxn ang="0">
                    <a:pos x="42" y="531"/>
                  </a:cxn>
                  <a:cxn ang="0">
                    <a:pos x="0" y="458"/>
                  </a:cxn>
                  <a:cxn ang="0">
                    <a:pos x="8" y="417"/>
                  </a:cxn>
                  <a:cxn ang="0">
                    <a:pos x="46" y="290"/>
                  </a:cxn>
                  <a:cxn ang="0">
                    <a:pos x="77" y="235"/>
                  </a:cxn>
                  <a:cxn ang="0">
                    <a:pos x="59" y="127"/>
                  </a:cxn>
                  <a:cxn ang="0">
                    <a:pos x="12" y="38"/>
                  </a:cxn>
                </a:cxnLst>
                <a:rect l="0" t="0" r="r" b="b"/>
                <a:pathLst>
                  <a:path w="1080" h="745">
                    <a:moveTo>
                      <a:pt x="17" y="29"/>
                    </a:moveTo>
                    <a:lnTo>
                      <a:pt x="25" y="17"/>
                    </a:lnTo>
                    <a:lnTo>
                      <a:pt x="51" y="0"/>
                    </a:lnTo>
                    <a:lnTo>
                      <a:pt x="119" y="0"/>
                    </a:lnTo>
                    <a:lnTo>
                      <a:pt x="183" y="9"/>
                    </a:lnTo>
                    <a:lnTo>
                      <a:pt x="338" y="4"/>
                    </a:lnTo>
                    <a:lnTo>
                      <a:pt x="423" y="29"/>
                    </a:lnTo>
                    <a:lnTo>
                      <a:pt x="512" y="76"/>
                    </a:lnTo>
                    <a:lnTo>
                      <a:pt x="589" y="84"/>
                    </a:lnTo>
                    <a:lnTo>
                      <a:pt x="614" y="110"/>
                    </a:lnTo>
                    <a:lnTo>
                      <a:pt x="632" y="169"/>
                    </a:lnTo>
                    <a:lnTo>
                      <a:pt x="643" y="181"/>
                    </a:lnTo>
                    <a:lnTo>
                      <a:pt x="699" y="193"/>
                    </a:lnTo>
                    <a:lnTo>
                      <a:pt x="805" y="193"/>
                    </a:lnTo>
                    <a:lnTo>
                      <a:pt x="822" y="203"/>
                    </a:lnTo>
                    <a:lnTo>
                      <a:pt x="825" y="227"/>
                    </a:lnTo>
                    <a:lnTo>
                      <a:pt x="779" y="244"/>
                    </a:lnTo>
                    <a:lnTo>
                      <a:pt x="728" y="244"/>
                    </a:lnTo>
                    <a:lnTo>
                      <a:pt x="723" y="269"/>
                    </a:lnTo>
                    <a:lnTo>
                      <a:pt x="796" y="294"/>
                    </a:lnTo>
                    <a:lnTo>
                      <a:pt x="944" y="298"/>
                    </a:lnTo>
                    <a:lnTo>
                      <a:pt x="977" y="336"/>
                    </a:lnTo>
                    <a:lnTo>
                      <a:pt x="1038" y="387"/>
                    </a:lnTo>
                    <a:lnTo>
                      <a:pt x="1076" y="404"/>
                    </a:lnTo>
                    <a:lnTo>
                      <a:pt x="1080" y="417"/>
                    </a:lnTo>
                    <a:lnTo>
                      <a:pt x="1080" y="462"/>
                    </a:lnTo>
                    <a:lnTo>
                      <a:pt x="1055" y="509"/>
                    </a:lnTo>
                    <a:lnTo>
                      <a:pt x="1012" y="547"/>
                    </a:lnTo>
                    <a:lnTo>
                      <a:pt x="969" y="547"/>
                    </a:lnTo>
                    <a:lnTo>
                      <a:pt x="940" y="522"/>
                    </a:lnTo>
                    <a:lnTo>
                      <a:pt x="872" y="496"/>
                    </a:lnTo>
                    <a:lnTo>
                      <a:pt x="706" y="483"/>
                    </a:lnTo>
                    <a:lnTo>
                      <a:pt x="589" y="500"/>
                    </a:lnTo>
                    <a:lnTo>
                      <a:pt x="551" y="522"/>
                    </a:lnTo>
                    <a:lnTo>
                      <a:pt x="538" y="547"/>
                    </a:lnTo>
                    <a:lnTo>
                      <a:pt x="525" y="556"/>
                    </a:lnTo>
                    <a:lnTo>
                      <a:pt x="474" y="576"/>
                    </a:lnTo>
                    <a:lnTo>
                      <a:pt x="406" y="589"/>
                    </a:lnTo>
                    <a:lnTo>
                      <a:pt x="369" y="522"/>
                    </a:lnTo>
                    <a:lnTo>
                      <a:pt x="369" y="509"/>
                    </a:lnTo>
                    <a:lnTo>
                      <a:pt x="322" y="504"/>
                    </a:lnTo>
                    <a:lnTo>
                      <a:pt x="292" y="517"/>
                    </a:lnTo>
                    <a:lnTo>
                      <a:pt x="271" y="534"/>
                    </a:lnTo>
                    <a:lnTo>
                      <a:pt x="233" y="584"/>
                    </a:lnTo>
                    <a:lnTo>
                      <a:pt x="191" y="656"/>
                    </a:lnTo>
                    <a:lnTo>
                      <a:pt x="174" y="673"/>
                    </a:lnTo>
                    <a:lnTo>
                      <a:pt x="170" y="690"/>
                    </a:lnTo>
                    <a:lnTo>
                      <a:pt x="110" y="745"/>
                    </a:lnTo>
                    <a:lnTo>
                      <a:pt x="88" y="745"/>
                    </a:lnTo>
                    <a:lnTo>
                      <a:pt x="85" y="733"/>
                    </a:lnTo>
                    <a:lnTo>
                      <a:pt x="46" y="702"/>
                    </a:lnTo>
                    <a:lnTo>
                      <a:pt x="42" y="694"/>
                    </a:lnTo>
                    <a:lnTo>
                      <a:pt x="42" y="640"/>
                    </a:lnTo>
                    <a:lnTo>
                      <a:pt x="25" y="619"/>
                    </a:lnTo>
                    <a:lnTo>
                      <a:pt x="34" y="606"/>
                    </a:lnTo>
                    <a:lnTo>
                      <a:pt x="42" y="531"/>
                    </a:lnTo>
                    <a:lnTo>
                      <a:pt x="34" y="496"/>
                    </a:lnTo>
                    <a:lnTo>
                      <a:pt x="0" y="458"/>
                    </a:lnTo>
                    <a:lnTo>
                      <a:pt x="0" y="434"/>
                    </a:lnTo>
                    <a:lnTo>
                      <a:pt x="8" y="417"/>
                    </a:lnTo>
                    <a:lnTo>
                      <a:pt x="51" y="384"/>
                    </a:lnTo>
                    <a:lnTo>
                      <a:pt x="46" y="290"/>
                    </a:lnTo>
                    <a:lnTo>
                      <a:pt x="68" y="269"/>
                    </a:lnTo>
                    <a:lnTo>
                      <a:pt x="77" y="235"/>
                    </a:lnTo>
                    <a:lnTo>
                      <a:pt x="51" y="206"/>
                    </a:lnTo>
                    <a:lnTo>
                      <a:pt x="59" y="127"/>
                    </a:lnTo>
                    <a:lnTo>
                      <a:pt x="46" y="80"/>
                    </a:lnTo>
                    <a:lnTo>
                      <a:pt x="12" y="38"/>
                    </a:lnTo>
                    <a:lnTo>
                      <a:pt x="17" y="29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35" name="任意多边形: 形状 134"/>
              <p:cNvSpPr>
                <a:spLocks noChangeAspect="1"/>
              </p:cNvSpPr>
              <p:nvPr/>
            </p:nvSpPr>
            <p:spPr bwMode="gray">
              <a:xfrm rot="20552049">
                <a:off x="2372222" y="3984901"/>
                <a:ext cx="1321" cy="145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1" y="4"/>
                  </a:cxn>
                  <a:cxn ang="0">
                    <a:pos x="0" y="28"/>
                  </a:cxn>
                  <a:cxn ang="0">
                    <a:pos x="4" y="48"/>
                  </a:cxn>
                  <a:cxn ang="0">
                    <a:pos x="24" y="53"/>
                  </a:cxn>
                  <a:cxn ang="0">
                    <a:pos x="52" y="34"/>
                  </a:cxn>
                  <a:cxn ang="0">
                    <a:pos x="56" y="22"/>
                  </a:cxn>
                  <a:cxn ang="0">
                    <a:pos x="18" y="0"/>
                  </a:cxn>
                </a:cxnLst>
                <a:rect l="0" t="0" r="r" b="b"/>
                <a:pathLst>
                  <a:path w="56" h="53">
                    <a:moveTo>
                      <a:pt x="18" y="0"/>
                    </a:moveTo>
                    <a:lnTo>
                      <a:pt x="11" y="4"/>
                    </a:lnTo>
                    <a:lnTo>
                      <a:pt x="0" y="28"/>
                    </a:lnTo>
                    <a:lnTo>
                      <a:pt x="4" y="48"/>
                    </a:lnTo>
                    <a:lnTo>
                      <a:pt x="24" y="53"/>
                    </a:lnTo>
                    <a:lnTo>
                      <a:pt x="52" y="34"/>
                    </a:lnTo>
                    <a:lnTo>
                      <a:pt x="56" y="2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36" name="任意多边形: 形状 135"/>
              <p:cNvSpPr>
                <a:spLocks noChangeAspect="1"/>
              </p:cNvSpPr>
              <p:nvPr/>
            </p:nvSpPr>
            <p:spPr bwMode="gray">
              <a:xfrm rot="20552049">
                <a:off x="2390709" y="4024051"/>
                <a:ext cx="2641" cy="1015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2" y="7"/>
                  </a:cxn>
                  <a:cxn ang="0">
                    <a:pos x="66" y="41"/>
                  </a:cxn>
                  <a:cxn ang="0">
                    <a:pos x="111" y="138"/>
                  </a:cxn>
                  <a:cxn ang="0">
                    <a:pos x="105" y="145"/>
                  </a:cxn>
                  <a:cxn ang="0">
                    <a:pos x="66" y="152"/>
                  </a:cxn>
                  <a:cxn ang="0">
                    <a:pos x="49" y="138"/>
                  </a:cxn>
                  <a:cxn ang="0">
                    <a:pos x="7" y="47"/>
                  </a:cxn>
                  <a:cxn ang="0">
                    <a:pos x="0" y="23"/>
                  </a:cxn>
                  <a:cxn ang="0">
                    <a:pos x="4" y="0"/>
                  </a:cxn>
                </a:cxnLst>
                <a:rect l="0" t="0" r="r" b="b"/>
                <a:pathLst>
                  <a:path w="111" h="152">
                    <a:moveTo>
                      <a:pt x="4" y="0"/>
                    </a:moveTo>
                    <a:lnTo>
                      <a:pt x="32" y="7"/>
                    </a:lnTo>
                    <a:lnTo>
                      <a:pt x="66" y="41"/>
                    </a:lnTo>
                    <a:lnTo>
                      <a:pt x="111" y="138"/>
                    </a:lnTo>
                    <a:lnTo>
                      <a:pt x="105" y="145"/>
                    </a:lnTo>
                    <a:lnTo>
                      <a:pt x="66" y="152"/>
                    </a:lnTo>
                    <a:lnTo>
                      <a:pt x="49" y="138"/>
                    </a:lnTo>
                    <a:lnTo>
                      <a:pt x="7" y="47"/>
                    </a:lnTo>
                    <a:lnTo>
                      <a:pt x="0" y="2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37" name="任意多边形: 形状 136"/>
              <p:cNvSpPr>
                <a:spLocks noChangeAspect="1"/>
              </p:cNvSpPr>
              <p:nvPr/>
            </p:nvSpPr>
            <p:spPr bwMode="gray">
              <a:xfrm rot="20552049">
                <a:off x="2410516" y="4095103"/>
                <a:ext cx="2641" cy="4351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51" y="11"/>
                  </a:cxn>
                  <a:cxn ang="0">
                    <a:pos x="0" y="52"/>
                  </a:cxn>
                  <a:cxn ang="0">
                    <a:pos x="14" y="63"/>
                  </a:cxn>
                  <a:cxn ang="0">
                    <a:pos x="62" y="31"/>
                  </a:cxn>
                  <a:cxn ang="0">
                    <a:pos x="86" y="0"/>
                  </a:cxn>
                </a:cxnLst>
                <a:rect l="0" t="0" r="r" b="b"/>
                <a:pathLst>
                  <a:path w="86" h="63">
                    <a:moveTo>
                      <a:pt x="86" y="0"/>
                    </a:moveTo>
                    <a:lnTo>
                      <a:pt x="51" y="11"/>
                    </a:lnTo>
                    <a:lnTo>
                      <a:pt x="0" y="52"/>
                    </a:lnTo>
                    <a:lnTo>
                      <a:pt x="14" y="63"/>
                    </a:lnTo>
                    <a:lnTo>
                      <a:pt x="62" y="31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38" name="任意多边形: 形状 137"/>
              <p:cNvSpPr>
                <a:spLocks noChangeAspect="1"/>
              </p:cNvSpPr>
              <p:nvPr/>
            </p:nvSpPr>
            <p:spPr bwMode="gray">
              <a:xfrm rot="20552049">
                <a:off x="2405233" y="4108153"/>
                <a:ext cx="7923" cy="14500"/>
              </a:xfrm>
              <a:custGeom>
                <a:avLst/>
                <a:gdLst/>
                <a:ahLst/>
                <a:cxnLst>
                  <a:cxn ang="0">
                    <a:pos x="287" y="26"/>
                  </a:cxn>
                  <a:cxn ang="0">
                    <a:pos x="267" y="48"/>
                  </a:cxn>
                  <a:cxn ang="0">
                    <a:pos x="259" y="106"/>
                  </a:cxn>
                  <a:cxn ang="0">
                    <a:pos x="267" y="144"/>
                  </a:cxn>
                  <a:cxn ang="0">
                    <a:pos x="276" y="153"/>
                  </a:cxn>
                  <a:cxn ang="0">
                    <a:pos x="270" y="204"/>
                  </a:cxn>
                  <a:cxn ang="0">
                    <a:pos x="233" y="232"/>
                  </a:cxn>
                  <a:cxn ang="0">
                    <a:pos x="173" y="245"/>
                  </a:cxn>
                  <a:cxn ang="0">
                    <a:pos x="3" y="245"/>
                  </a:cxn>
                  <a:cxn ang="0">
                    <a:pos x="0" y="232"/>
                  </a:cxn>
                  <a:cxn ang="0">
                    <a:pos x="102" y="194"/>
                  </a:cxn>
                  <a:cxn ang="0">
                    <a:pos x="118" y="156"/>
                  </a:cxn>
                  <a:cxn ang="0">
                    <a:pos x="128" y="85"/>
                  </a:cxn>
                  <a:cxn ang="0">
                    <a:pos x="123" y="72"/>
                  </a:cxn>
                  <a:cxn ang="0">
                    <a:pos x="111" y="65"/>
                  </a:cxn>
                  <a:cxn ang="0">
                    <a:pos x="77" y="60"/>
                  </a:cxn>
                  <a:cxn ang="0">
                    <a:pos x="72" y="34"/>
                  </a:cxn>
                  <a:cxn ang="0">
                    <a:pos x="85" y="34"/>
                  </a:cxn>
                  <a:cxn ang="0">
                    <a:pos x="111" y="23"/>
                  </a:cxn>
                  <a:cxn ang="0">
                    <a:pos x="207" y="18"/>
                  </a:cxn>
                  <a:cxn ang="0">
                    <a:pos x="276" y="0"/>
                  </a:cxn>
                  <a:cxn ang="0">
                    <a:pos x="287" y="0"/>
                  </a:cxn>
                  <a:cxn ang="0">
                    <a:pos x="287" y="26"/>
                  </a:cxn>
                </a:cxnLst>
                <a:rect l="0" t="0" r="r" b="b"/>
                <a:pathLst>
                  <a:path w="287" h="245">
                    <a:moveTo>
                      <a:pt x="287" y="26"/>
                    </a:moveTo>
                    <a:lnTo>
                      <a:pt x="267" y="48"/>
                    </a:lnTo>
                    <a:lnTo>
                      <a:pt x="259" y="106"/>
                    </a:lnTo>
                    <a:lnTo>
                      <a:pt x="267" y="144"/>
                    </a:lnTo>
                    <a:lnTo>
                      <a:pt x="276" y="153"/>
                    </a:lnTo>
                    <a:lnTo>
                      <a:pt x="270" y="204"/>
                    </a:lnTo>
                    <a:lnTo>
                      <a:pt x="233" y="232"/>
                    </a:lnTo>
                    <a:lnTo>
                      <a:pt x="173" y="245"/>
                    </a:lnTo>
                    <a:lnTo>
                      <a:pt x="3" y="245"/>
                    </a:lnTo>
                    <a:lnTo>
                      <a:pt x="0" y="232"/>
                    </a:lnTo>
                    <a:lnTo>
                      <a:pt x="102" y="194"/>
                    </a:lnTo>
                    <a:lnTo>
                      <a:pt x="118" y="156"/>
                    </a:lnTo>
                    <a:lnTo>
                      <a:pt x="128" y="85"/>
                    </a:lnTo>
                    <a:lnTo>
                      <a:pt x="123" y="72"/>
                    </a:lnTo>
                    <a:lnTo>
                      <a:pt x="111" y="65"/>
                    </a:lnTo>
                    <a:lnTo>
                      <a:pt x="77" y="60"/>
                    </a:lnTo>
                    <a:lnTo>
                      <a:pt x="72" y="34"/>
                    </a:lnTo>
                    <a:lnTo>
                      <a:pt x="85" y="34"/>
                    </a:lnTo>
                    <a:lnTo>
                      <a:pt x="111" y="23"/>
                    </a:lnTo>
                    <a:lnTo>
                      <a:pt x="207" y="18"/>
                    </a:lnTo>
                    <a:lnTo>
                      <a:pt x="276" y="0"/>
                    </a:lnTo>
                    <a:lnTo>
                      <a:pt x="287" y="0"/>
                    </a:lnTo>
                    <a:lnTo>
                      <a:pt x="287" y="26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39" name="任意多边形: 形状 138"/>
              <p:cNvSpPr>
                <a:spLocks noChangeAspect="1"/>
              </p:cNvSpPr>
              <p:nvPr/>
            </p:nvSpPr>
            <p:spPr bwMode="gray">
              <a:xfrm rot="20552049">
                <a:off x="2261300" y="3961701"/>
                <a:ext cx="1321" cy="2900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39" y="0"/>
                  </a:cxn>
                  <a:cxn ang="0">
                    <a:pos x="68" y="20"/>
                  </a:cxn>
                  <a:cxn ang="0">
                    <a:pos x="63" y="42"/>
                  </a:cxn>
                  <a:cxn ang="0">
                    <a:pos x="14" y="42"/>
                  </a:cxn>
                  <a:cxn ang="0">
                    <a:pos x="5" y="34"/>
                  </a:cxn>
                  <a:cxn ang="0">
                    <a:pos x="0" y="20"/>
                  </a:cxn>
                  <a:cxn ang="0">
                    <a:pos x="5" y="9"/>
                  </a:cxn>
                  <a:cxn ang="0">
                    <a:pos x="17" y="9"/>
                  </a:cxn>
                  <a:cxn ang="0">
                    <a:pos x="26" y="0"/>
                  </a:cxn>
                </a:cxnLst>
                <a:rect l="0" t="0" r="r" b="b"/>
                <a:pathLst>
                  <a:path w="68" h="42">
                    <a:moveTo>
                      <a:pt x="26" y="0"/>
                    </a:moveTo>
                    <a:lnTo>
                      <a:pt x="39" y="0"/>
                    </a:lnTo>
                    <a:lnTo>
                      <a:pt x="68" y="20"/>
                    </a:lnTo>
                    <a:lnTo>
                      <a:pt x="63" y="42"/>
                    </a:lnTo>
                    <a:lnTo>
                      <a:pt x="14" y="42"/>
                    </a:lnTo>
                    <a:lnTo>
                      <a:pt x="5" y="34"/>
                    </a:lnTo>
                    <a:lnTo>
                      <a:pt x="0" y="20"/>
                    </a:lnTo>
                    <a:lnTo>
                      <a:pt x="5" y="9"/>
                    </a:lnTo>
                    <a:lnTo>
                      <a:pt x="17" y="9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grpSp>
            <p:nvGrpSpPr>
              <p:cNvPr id="140" name="组合 139"/>
              <p:cNvGrpSpPr>
                <a:grpSpLocks noChangeAspect="1"/>
              </p:cNvGrpSpPr>
              <p:nvPr/>
            </p:nvGrpSpPr>
            <p:grpSpPr bwMode="gray">
              <a:xfrm>
                <a:off x="2254980" y="3964520"/>
                <a:ext cx="23772" cy="40600"/>
                <a:chOff x="1694" y="2257"/>
                <a:chExt cx="18" cy="28"/>
              </a:xfrm>
              <a:solidFill>
                <a:srgbClr val="7F8C8D"/>
              </a:solidFill>
            </p:grpSpPr>
            <p:sp>
              <p:nvSpPr>
                <p:cNvPr id="258" name="任意多边形: 形状 257"/>
                <p:cNvSpPr>
                  <a:spLocks noChangeAspect="1"/>
                </p:cNvSpPr>
                <p:nvPr/>
              </p:nvSpPr>
              <p:spPr bwMode="gray">
                <a:xfrm rot="-1047951">
                  <a:off x="1701" y="2270"/>
                  <a:ext cx="3" cy="4"/>
                </a:xfrm>
                <a:custGeom>
                  <a:avLst/>
                  <a:gdLst/>
                  <a:ahLst/>
                  <a:cxnLst>
                    <a:cxn ang="0">
                      <a:pos x="89" y="8"/>
                    </a:cxn>
                    <a:cxn ang="0">
                      <a:pos x="138" y="32"/>
                    </a:cxn>
                    <a:cxn ang="0">
                      <a:pos x="147" y="83"/>
                    </a:cxn>
                    <a:cxn ang="0">
                      <a:pos x="105" y="62"/>
                    </a:cxn>
                    <a:cxn ang="0">
                      <a:pos x="29" y="56"/>
                    </a:cxn>
                    <a:cxn ang="0">
                      <a:pos x="0" y="14"/>
                    </a:cxn>
                    <a:cxn ang="0">
                      <a:pos x="32" y="0"/>
                    </a:cxn>
                    <a:cxn ang="0">
                      <a:pos x="89" y="8"/>
                    </a:cxn>
                  </a:cxnLst>
                  <a:rect l="0" t="0" r="r" b="b"/>
                  <a:pathLst>
                    <a:path w="147" h="83">
                      <a:moveTo>
                        <a:pt x="89" y="8"/>
                      </a:moveTo>
                      <a:lnTo>
                        <a:pt x="138" y="32"/>
                      </a:lnTo>
                      <a:lnTo>
                        <a:pt x="147" y="83"/>
                      </a:lnTo>
                      <a:lnTo>
                        <a:pt x="105" y="62"/>
                      </a:lnTo>
                      <a:lnTo>
                        <a:pt x="29" y="56"/>
                      </a:lnTo>
                      <a:lnTo>
                        <a:pt x="0" y="14"/>
                      </a:lnTo>
                      <a:lnTo>
                        <a:pt x="32" y="0"/>
                      </a:lnTo>
                      <a:lnTo>
                        <a:pt x="89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59" name="任意多边形: 形状 258"/>
                <p:cNvSpPr>
                  <a:spLocks noChangeAspect="1"/>
                </p:cNvSpPr>
                <p:nvPr/>
              </p:nvSpPr>
              <p:spPr bwMode="gray">
                <a:xfrm rot="-1047951">
                  <a:off x="1694" y="2257"/>
                  <a:ext cx="18" cy="28"/>
                </a:xfrm>
                <a:custGeom>
                  <a:avLst/>
                  <a:gdLst/>
                  <a:ahLst/>
                  <a:cxnLst>
                    <a:cxn ang="0">
                      <a:pos x="826" y="627"/>
                    </a:cxn>
                    <a:cxn ang="0">
                      <a:pos x="835" y="614"/>
                    </a:cxn>
                    <a:cxn ang="0">
                      <a:pos x="843" y="539"/>
                    </a:cxn>
                    <a:cxn ang="0">
                      <a:pos x="835" y="504"/>
                    </a:cxn>
                    <a:cxn ang="0">
                      <a:pos x="801" y="466"/>
                    </a:cxn>
                    <a:cxn ang="0">
                      <a:pos x="801" y="442"/>
                    </a:cxn>
                    <a:cxn ang="0">
                      <a:pos x="809" y="425"/>
                    </a:cxn>
                    <a:cxn ang="0">
                      <a:pos x="852" y="392"/>
                    </a:cxn>
                    <a:cxn ang="0">
                      <a:pos x="847" y="298"/>
                    </a:cxn>
                    <a:cxn ang="0">
                      <a:pos x="868" y="277"/>
                    </a:cxn>
                    <a:cxn ang="0">
                      <a:pos x="877" y="243"/>
                    </a:cxn>
                    <a:cxn ang="0">
                      <a:pos x="852" y="214"/>
                    </a:cxn>
                    <a:cxn ang="0">
                      <a:pos x="860" y="135"/>
                    </a:cxn>
                    <a:cxn ang="0">
                      <a:pos x="847" y="88"/>
                    </a:cxn>
                    <a:cxn ang="0">
                      <a:pos x="813" y="46"/>
                    </a:cxn>
                    <a:cxn ang="0">
                      <a:pos x="818" y="37"/>
                    </a:cxn>
                    <a:cxn ang="0">
                      <a:pos x="809" y="37"/>
                    </a:cxn>
                    <a:cxn ang="0">
                      <a:pos x="775" y="63"/>
                    </a:cxn>
                    <a:cxn ang="0">
                      <a:pos x="639" y="67"/>
                    </a:cxn>
                    <a:cxn ang="0">
                      <a:pos x="606" y="59"/>
                    </a:cxn>
                    <a:cxn ang="0">
                      <a:pos x="564" y="29"/>
                    </a:cxn>
                    <a:cxn ang="0">
                      <a:pos x="513" y="8"/>
                    </a:cxn>
                    <a:cxn ang="0">
                      <a:pos x="445" y="0"/>
                    </a:cxn>
                    <a:cxn ang="0">
                      <a:pos x="356" y="17"/>
                    </a:cxn>
                    <a:cxn ang="0">
                      <a:pos x="317" y="37"/>
                    </a:cxn>
                    <a:cxn ang="0">
                      <a:pos x="300" y="63"/>
                    </a:cxn>
                    <a:cxn ang="0">
                      <a:pos x="305" y="101"/>
                    </a:cxn>
                    <a:cxn ang="0">
                      <a:pos x="326" y="109"/>
                    </a:cxn>
                    <a:cxn ang="0">
                      <a:pos x="445" y="109"/>
                    </a:cxn>
                    <a:cxn ang="0">
                      <a:pos x="492" y="135"/>
                    </a:cxn>
                    <a:cxn ang="0">
                      <a:pos x="504" y="172"/>
                    </a:cxn>
                    <a:cxn ang="0">
                      <a:pos x="504" y="298"/>
                    </a:cxn>
                    <a:cxn ang="0">
                      <a:pos x="513" y="327"/>
                    </a:cxn>
                    <a:cxn ang="0">
                      <a:pos x="584" y="387"/>
                    </a:cxn>
                    <a:cxn ang="0">
                      <a:pos x="631" y="412"/>
                    </a:cxn>
                    <a:cxn ang="0">
                      <a:pos x="635" y="442"/>
                    </a:cxn>
                    <a:cxn ang="0">
                      <a:pos x="618" y="459"/>
                    </a:cxn>
                    <a:cxn ang="0">
                      <a:pos x="581" y="459"/>
                    </a:cxn>
                    <a:cxn ang="0">
                      <a:pos x="516" y="476"/>
                    </a:cxn>
                    <a:cxn ang="0">
                      <a:pos x="377" y="479"/>
                    </a:cxn>
                    <a:cxn ang="0">
                      <a:pos x="262" y="466"/>
                    </a:cxn>
                    <a:cxn ang="0">
                      <a:pos x="186" y="445"/>
                    </a:cxn>
                    <a:cxn ang="0">
                      <a:pos x="8" y="445"/>
                    </a:cxn>
                    <a:cxn ang="0">
                      <a:pos x="0" y="459"/>
                    </a:cxn>
                    <a:cxn ang="0">
                      <a:pos x="0" y="491"/>
                    </a:cxn>
                    <a:cxn ang="0">
                      <a:pos x="42" y="550"/>
                    </a:cxn>
                    <a:cxn ang="0">
                      <a:pos x="131" y="589"/>
                    </a:cxn>
                    <a:cxn ang="0">
                      <a:pos x="164" y="623"/>
                    </a:cxn>
                    <a:cxn ang="0">
                      <a:pos x="186" y="614"/>
                    </a:cxn>
                    <a:cxn ang="0">
                      <a:pos x="181" y="584"/>
                    </a:cxn>
                    <a:cxn ang="0">
                      <a:pos x="198" y="567"/>
                    </a:cxn>
                    <a:cxn ang="0">
                      <a:pos x="224" y="555"/>
                    </a:cxn>
                    <a:cxn ang="0">
                      <a:pos x="249" y="555"/>
                    </a:cxn>
                    <a:cxn ang="0">
                      <a:pos x="339" y="559"/>
                    </a:cxn>
                    <a:cxn ang="0">
                      <a:pos x="504" y="601"/>
                    </a:cxn>
                    <a:cxn ang="0">
                      <a:pos x="547" y="597"/>
                    </a:cxn>
                    <a:cxn ang="0">
                      <a:pos x="648" y="567"/>
                    </a:cxn>
                    <a:cxn ang="0">
                      <a:pos x="690" y="567"/>
                    </a:cxn>
                    <a:cxn ang="0">
                      <a:pos x="729" y="575"/>
                    </a:cxn>
                    <a:cxn ang="0">
                      <a:pos x="758" y="592"/>
                    </a:cxn>
                    <a:cxn ang="0">
                      <a:pos x="787" y="601"/>
                    </a:cxn>
                    <a:cxn ang="0">
                      <a:pos x="821" y="617"/>
                    </a:cxn>
                    <a:cxn ang="0">
                      <a:pos x="826" y="627"/>
                    </a:cxn>
                  </a:cxnLst>
                  <a:rect l="0" t="0" r="r" b="b"/>
                  <a:pathLst>
                    <a:path w="877" h="627">
                      <a:moveTo>
                        <a:pt x="826" y="627"/>
                      </a:moveTo>
                      <a:lnTo>
                        <a:pt x="835" y="614"/>
                      </a:lnTo>
                      <a:lnTo>
                        <a:pt x="843" y="539"/>
                      </a:lnTo>
                      <a:lnTo>
                        <a:pt x="835" y="504"/>
                      </a:lnTo>
                      <a:lnTo>
                        <a:pt x="801" y="466"/>
                      </a:lnTo>
                      <a:lnTo>
                        <a:pt x="801" y="442"/>
                      </a:lnTo>
                      <a:lnTo>
                        <a:pt x="809" y="425"/>
                      </a:lnTo>
                      <a:lnTo>
                        <a:pt x="852" y="392"/>
                      </a:lnTo>
                      <a:lnTo>
                        <a:pt x="847" y="298"/>
                      </a:lnTo>
                      <a:lnTo>
                        <a:pt x="868" y="277"/>
                      </a:lnTo>
                      <a:lnTo>
                        <a:pt x="877" y="243"/>
                      </a:lnTo>
                      <a:lnTo>
                        <a:pt x="852" y="214"/>
                      </a:lnTo>
                      <a:lnTo>
                        <a:pt x="860" y="135"/>
                      </a:lnTo>
                      <a:lnTo>
                        <a:pt x="847" y="88"/>
                      </a:lnTo>
                      <a:lnTo>
                        <a:pt x="813" y="46"/>
                      </a:lnTo>
                      <a:lnTo>
                        <a:pt x="818" y="37"/>
                      </a:lnTo>
                      <a:lnTo>
                        <a:pt x="809" y="37"/>
                      </a:lnTo>
                      <a:lnTo>
                        <a:pt x="775" y="63"/>
                      </a:lnTo>
                      <a:lnTo>
                        <a:pt x="639" y="67"/>
                      </a:lnTo>
                      <a:lnTo>
                        <a:pt x="606" y="59"/>
                      </a:lnTo>
                      <a:lnTo>
                        <a:pt x="564" y="29"/>
                      </a:lnTo>
                      <a:lnTo>
                        <a:pt x="513" y="8"/>
                      </a:lnTo>
                      <a:lnTo>
                        <a:pt x="445" y="0"/>
                      </a:lnTo>
                      <a:lnTo>
                        <a:pt x="356" y="17"/>
                      </a:lnTo>
                      <a:lnTo>
                        <a:pt x="317" y="37"/>
                      </a:lnTo>
                      <a:lnTo>
                        <a:pt x="300" y="63"/>
                      </a:lnTo>
                      <a:lnTo>
                        <a:pt x="305" y="101"/>
                      </a:lnTo>
                      <a:lnTo>
                        <a:pt x="326" y="109"/>
                      </a:lnTo>
                      <a:lnTo>
                        <a:pt x="445" y="109"/>
                      </a:lnTo>
                      <a:lnTo>
                        <a:pt x="492" y="135"/>
                      </a:lnTo>
                      <a:lnTo>
                        <a:pt x="504" y="172"/>
                      </a:lnTo>
                      <a:lnTo>
                        <a:pt x="504" y="298"/>
                      </a:lnTo>
                      <a:lnTo>
                        <a:pt x="513" y="327"/>
                      </a:lnTo>
                      <a:lnTo>
                        <a:pt x="584" y="387"/>
                      </a:lnTo>
                      <a:lnTo>
                        <a:pt x="631" y="412"/>
                      </a:lnTo>
                      <a:lnTo>
                        <a:pt x="635" y="442"/>
                      </a:lnTo>
                      <a:lnTo>
                        <a:pt x="618" y="459"/>
                      </a:lnTo>
                      <a:lnTo>
                        <a:pt x="581" y="459"/>
                      </a:lnTo>
                      <a:lnTo>
                        <a:pt x="516" y="476"/>
                      </a:lnTo>
                      <a:lnTo>
                        <a:pt x="377" y="479"/>
                      </a:lnTo>
                      <a:lnTo>
                        <a:pt x="262" y="466"/>
                      </a:lnTo>
                      <a:lnTo>
                        <a:pt x="186" y="445"/>
                      </a:lnTo>
                      <a:lnTo>
                        <a:pt x="8" y="445"/>
                      </a:lnTo>
                      <a:lnTo>
                        <a:pt x="0" y="459"/>
                      </a:lnTo>
                      <a:lnTo>
                        <a:pt x="0" y="491"/>
                      </a:lnTo>
                      <a:lnTo>
                        <a:pt x="42" y="550"/>
                      </a:lnTo>
                      <a:lnTo>
                        <a:pt x="131" y="589"/>
                      </a:lnTo>
                      <a:lnTo>
                        <a:pt x="164" y="623"/>
                      </a:lnTo>
                      <a:lnTo>
                        <a:pt x="186" y="614"/>
                      </a:lnTo>
                      <a:lnTo>
                        <a:pt x="181" y="584"/>
                      </a:lnTo>
                      <a:lnTo>
                        <a:pt x="198" y="567"/>
                      </a:lnTo>
                      <a:lnTo>
                        <a:pt x="224" y="555"/>
                      </a:lnTo>
                      <a:lnTo>
                        <a:pt x="249" y="555"/>
                      </a:lnTo>
                      <a:lnTo>
                        <a:pt x="339" y="559"/>
                      </a:lnTo>
                      <a:lnTo>
                        <a:pt x="504" y="601"/>
                      </a:lnTo>
                      <a:lnTo>
                        <a:pt x="547" y="597"/>
                      </a:lnTo>
                      <a:lnTo>
                        <a:pt x="648" y="567"/>
                      </a:lnTo>
                      <a:lnTo>
                        <a:pt x="690" y="567"/>
                      </a:lnTo>
                      <a:lnTo>
                        <a:pt x="729" y="575"/>
                      </a:lnTo>
                      <a:lnTo>
                        <a:pt x="758" y="592"/>
                      </a:lnTo>
                      <a:lnTo>
                        <a:pt x="787" y="601"/>
                      </a:lnTo>
                      <a:lnTo>
                        <a:pt x="821" y="617"/>
                      </a:lnTo>
                      <a:lnTo>
                        <a:pt x="826" y="62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1" name="任意多边形: 形状 140"/>
              <p:cNvSpPr>
                <a:spLocks noChangeAspect="1"/>
              </p:cNvSpPr>
              <p:nvPr/>
            </p:nvSpPr>
            <p:spPr bwMode="gray">
              <a:xfrm rot="20552049">
                <a:off x="2319402" y="3973301"/>
                <a:ext cx="13205" cy="11600"/>
              </a:xfrm>
              <a:custGeom>
                <a:avLst/>
                <a:gdLst/>
                <a:ahLst/>
                <a:cxnLst>
                  <a:cxn ang="0">
                    <a:pos x="442" y="20"/>
                  </a:cxn>
                  <a:cxn ang="0">
                    <a:pos x="462" y="54"/>
                  </a:cxn>
                  <a:cxn ang="0">
                    <a:pos x="471" y="99"/>
                  </a:cxn>
                  <a:cxn ang="0">
                    <a:pos x="425" y="141"/>
                  </a:cxn>
                  <a:cxn ang="0">
                    <a:pos x="393" y="159"/>
                  </a:cxn>
                  <a:cxn ang="0">
                    <a:pos x="292" y="180"/>
                  </a:cxn>
                  <a:cxn ang="0">
                    <a:pos x="224" y="180"/>
                  </a:cxn>
                  <a:cxn ang="0">
                    <a:pos x="156" y="172"/>
                  </a:cxn>
                  <a:cxn ang="0">
                    <a:pos x="51" y="176"/>
                  </a:cxn>
                  <a:cxn ang="0">
                    <a:pos x="42" y="172"/>
                  </a:cxn>
                  <a:cxn ang="0">
                    <a:pos x="30" y="113"/>
                  </a:cxn>
                  <a:cxn ang="0">
                    <a:pos x="0" y="66"/>
                  </a:cxn>
                  <a:cxn ang="0">
                    <a:pos x="0" y="23"/>
                  </a:cxn>
                  <a:cxn ang="0">
                    <a:pos x="30" y="0"/>
                  </a:cxn>
                  <a:cxn ang="0">
                    <a:pos x="385" y="0"/>
                  </a:cxn>
                  <a:cxn ang="0">
                    <a:pos x="416" y="3"/>
                  </a:cxn>
                  <a:cxn ang="0">
                    <a:pos x="437" y="11"/>
                  </a:cxn>
                  <a:cxn ang="0">
                    <a:pos x="442" y="20"/>
                  </a:cxn>
                </a:cxnLst>
                <a:rect l="0" t="0" r="r" b="b"/>
                <a:pathLst>
                  <a:path w="471" h="180">
                    <a:moveTo>
                      <a:pt x="442" y="20"/>
                    </a:moveTo>
                    <a:lnTo>
                      <a:pt x="462" y="54"/>
                    </a:lnTo>
                    <a:lnTo>
                      <a:pt x="471" y="99"/>
                    </a:lnTo>
                    <a:lnTo>
                      <a:pt x="425" y="141"/>
                    </a:lnTo>
                    <a:lnTo>
                      <a:pt x="393" y="159"/>
                    </a:lnTo>
                    <a:lnTo>
                      <a:pt x="292" y="180"/>
                    </a:lnTo>
                    <a:lnTo>
                      <a:pt x="224" y="180"/>
                    </a:lnTo>
                    <a:lnTo>
                      <a:pt x="156" y="172"/>
                    </a:lnTo>
                    <a:lnTo>
                      <a:pt x="51" y="176"/>
                    </a:lnTo>
                    <a:lnTo>
                      <a:pt x="42" y="172"/>
                    </a:lnTo>
                    <a:lnTo>
                      <a:pt x="30" y="113"/>
                    </a:lnTo>
                    <a:lnTo>
                      <a:pt x="0" y="66"/>
                    </a:lnTo>
                    <a:lnTo>
                      <a:pt x="0" y="23"/>
                    </a:lnTo>
                    <a:lnTo>
                      <a:pt x="30" y="0"/>
                    </a:lnTo>
                    <a:lnTo>
                      <a:pt x="385" y="0"/>
                    </a:lnTo>
                    <a:lnTo>
                      <a:pt x="416" y="3"/>
                    </a:lnTo>
                    <a:lnTo>
                      <a:pt x="437" y="11"/>
                    </a:lnTo>
                    <a:lnTo>
                      <a:pt x="442" y="2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42" name="任意多边形: 形状 141"/>
              <p:cNvSpPr>
                <a:spLocks noChangeAspect="1"/>
              </p:cNvSpPr>
              <p:nvPr/>
            </p:nvSpPr>
            <p:spPr bwMode="gray">
              <a:xfrm rot="20552049">
                <a:off x="2399952" y="4057403"/>
                <a:ext cx="0" cy="4351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0" y="7"/>
                  </a:cxn>
                  <a:cxn ang="0">
                    <a:pos x="0" y="76"/>
                  </a:cxn>
                  <a:cxn ang="0">
                    <a:pos x="14" y="59"/>
                  </a:cxn>
                  <a:cxn ang="0">
                    <a:pos x="14" y="0"/>
                  </a:cxn>
                </a:cxnLst>
                <a:rect l="0" t="0" r="r" b="b"/>
                <a:pathLst>
                  <a:path w="14" h="76">
                    <a:moveTo>
                      <a:pt x="14" y="0"/>
                    </a:moveTo>
                    <a:lnTo>
                      <a:pt x="0" y="7"/>
                    </a:lnTo>
                    <a:lnTo>
                      <a:pt x="0" y="76"/>
                    </a:lnTo>
                    <a:lnTo>
                      <a:pt x="14" y="59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43" name="任意多边形: 形状 142"/>
              <p:cNvSpPr>
                <a:spLocks noChangeAspect="1"/>
              </p:cNvSpPr>
              <p:nvPr/>
            </p:nvSpPr>
            <p:spPr bwMode="gray">
              <a:xfrm rot="20552049">
                <a:off x="2377504" y="3996501"/>
                <a:ext cx="3962" cy="10150"/>
              </a:xfrm>
              <a:custGeom>
                <a:avLst/>
                <a:gdLst/>
                <a:ahLst/>
                <a:cxnLst>
                  <a:cxn ang="0">
                    <a:pos x="122" y="0"/>
                  </a:cxn>
                  <a:cxn ang="0">
                    <a:pos x="98" y="4"/>
                  </a:cxn>
                  <a:cxn ang="0">
                    <a:pos x="81" y="52"/>
                  </a:cxn>
                  <a:cxn ang="0">
                    <a:pos x="17" y="45"/>
                  </a:cxn>
                  <a:cxn ang="0">
                    <a:pos x="0" y="104"/>
                  </a:cxn>
                  <a:cxn ang="0">
                    <a:pos x="8" y="160"/>
                  </a:cxn>
                  <a:cxn ang="0">
                    <a:pos x="53" y="163"/>
                  </a:cxn>
                  <a:cxn ang="0">
                    <a:pos x="70" y="104"/>
                  </a:cxn>
                  <a:cxn ang="0">
                    <a:pos x="83" y="93"/>
                  </a:cxn>
                  <a:cxn ang="0">
                    <a:pos x="132" y="91"/>
                  </a:cxn>
                  <a:cxn ang="0">
                    <a:pos x="173" y="74"/>
                  </a:cxn>
                  <a:cxn ang="0">
                    <a:pos x="166" y="52"/>
                  </a:cxn>
                  <a:cxn ang="0">
                    <a:pos x="135" y="38"/>
                  </a:cxn>
                  <a:cxn ang="0">
                    <a:pos x="122" y="0"/>
                  </a:cxn>
                </a:cxnLst>
                <a:rect l="0" t="0" r="r" b="b"/>
                <a:pathLst>
                  <a:path w="173" h="163">
                    <a:moveTo>
                      <a:pt x="122" y="0"/>
                    </a:moveTo>
                    <a:lnTo>
                      <a:pt x="98" y="4"/>
                    </a:lnTo>
                    <a:lnTo>
                      <a:pt x="81" y="52"/>
                    </a:lnTo>
                    <a:lnTo>
                      <a:pt x="17" y="45"/>
                    </a:lnTo>
                    <a:lnTo>
                      <a:pt x="0" y="104"/>
                    </a:lnTo>
                    <a:lnTo>
                      <a:pt x="8" y="160"/>
                    </a:lnTo>
                    <a:lnTo>
                      <a:pt x="53" y="163"/>
                    </a:lnTo>
                    <a:lnTo>
                      <a:pt x="70" y="104"/>
                    </a:lnTo>
                    <a:lnTo>
                      <a:pt x="83" y="93"/>
                    </a:lnTo>
                    <a:lnTo>
                      <a:pt x="132" y="91"/>
                    </a:lnTo>
                    <a:lnTo>
                      <a:pt x="173" y="74"/>
                    </a:lnTo>
                    <a:lnTo>
                      <a:pt x="166" y="52"/>
                    </a:lnTo>
                    <a:lnTo>
                      <a:pt x="135" y="38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44" name="任意多边形: 形状 143"/>
              <p:cNvSpPr>
                <a:spLocks noChangeAspect="1"/>
              </p:cNvSpPr>
              <p:nvPr/>
            </p:nvSpPr>
            <p:spPr bwMode="gray">
              <a:xfrm rot="20552049">
                <a:off x="2339209" y="3970401"/>
                <a:ext cx="0" cy="1451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0" y="21"/>
                  </a:cxn>
                  <a:cxn ang="0">
                    <a:pos x="3" y="39"/>
                  </a:cxn>
                  <a:cxn ang="0">
                    <a:pos x="28" y="32"/>
                  </a:cxn>
                  <a:cxn ang="0">
                    <a:pos x="28" y="0"/>
                  </a:cxn>
                </a:cxnLst>
                <a:rect l="0" t="0" r="r" b="b"/>
                <a:pathLst>
                  <a:path w="28" h="39">
                    <a:moveTo>
                      <a:pt x="28" y="0"/>
                    </a:moveTo>
                    <a:lnTo>
                      <a:pt x="0" y="21"/>
                    </a:lnTo>
                    <a:lnTo>
                      <a:pt x="3" y="39"/>
                    </a:lnTo>
                    <a:lnTo>
                      <a:pt x="28" y="32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45" name="任意多边形: 形状 144"/>
              <p:cNvSpPr>
                <a:spLocks noChangeAspect="1"/>
              </p:cNvSpPr>
              <p:nvPr/>
            </p:nvSpPr>
            <p:spPr bwMode="gray">
              <a:xfrm rot="20552049">
                <a:off x="2341850" y="3982001"/>
                <a:ext cx="1321" cy="2900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0" y="17"/>
                  </a:cxn>
                  <a:cxn ang="0">
                    <a:pos x="6" y="34"/>
                  </a:cxn>
                  <a:cxn ang="0">
                    <a:pos x="42" y="0"/>
                  </a:cxn>
                  <a:cxn ang="0">
                    <a:pos x="6" y="8"/>
                  </a:cxn>
                </a:cxnLst>
                <a:rect l="0" t="0" r="r" b="b"/>
                <a:pathLst>
                  <a:path w="42" h="34">
                    <a:moveTo>
                      <a:pt x="6" y="8"/>
                    </a:moveTo>
                    <a:lnTo>
                      <a:pt x="0" y="17"/>
                    </a:lnTo>
                    <a:lnTo>
                      <a:pt x="6" y="34"/>
                    </a:lnTo>
                    <a:lnTo>
                      <a:pt x="42" y="0"/>
                    </a:lnTo>
                    <a:lnTo>
                      <a:pt x="6" y="8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46" name="任意多边形: 形状 145"/>
              <p:cNvSpPr>
                <a:spLocks noChangeAspect="1"/>
              </p:cNvSpPr>
              <p:nvPr/>
            </p:nvSpPr>
            <p:spPr bwMode="gray">
              <a:xfrm rot="20552049">
                <a:off x="2384106" y="4012451"/>
                <a:ext cx="2641" cy="72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0"/>
                  </a:cxn>
                  <a:cxn ang="0">
                    <a:pos x="0" y="86"/>
                  </a:cxn>
                  <a:cxn ang="0">
                    <a:pos x="14" y="124"/>
                  </a:cxn>
                  <a:cxn ang="0">
                    <a:pos x="42" y="124"/>
                  </a:cxn>
                  <a:cxn ang="0">
                    <a:pos x="52" y="90"/>
                  </a:cxn>
                  <a:cxn ang="0">
                    <a:pos x="49" y="20"/>
                  </a:cxn>
                  <a:cxn ang="0">
                    <a:pos x="18" y="0"/>
                  </a:cxn>
                </a:cxnLst>
                <a:rect l="0" t="0" r="r" b="b"/>
                <a:pathLst>
                  <a:path w="52" h="124">
                    <a:moveTo>
                      <a:pt x="18" y="0"/>
                    </a:moveTo>
                    <a:lnTo>
                      <a:pt x="0" y="0"/>
                    </a:lnTo>
                    <a:lnTo>
                      <a:pt x="0" y="86"/>
                    </a:lnTo>
                    <a:lnTo>
                      <a:pt x="14" y="124"/>
                    </a:lnTo>
                    <a:lnTo>
                      <a:pt x="42" y="124"/>
                    </a:lnTo>
                    <a:lnTo>
                      <a:pt x="52" y="90"/>
                    </a:lnTo>
                    <a:lnTo>
                      <a:pt x="49" y="2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47" name="任意多边形: 形状 146"/>
              <p:cNvSpPr>
                <a:spLocks noChangeAspect="1"/>
              </p:cNvSpPr>
              <p:nvPr/>
            </p:nvSpPr>
            <p:spPr bwMode="gray">
              <a:xfrm rot="20552049">
                <a:off x="2399952" y="4080603"/>
                <a:ext cx="1321" cy="4351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17" y="14"/>
                  </a:cxn>
                  <a:cxn ang="0">
                    <a:pos x="0" y="62"/>
                  </a:cxn>
                  <a:cxn ang="0">
                    <a:pos x="38" y="41"/>
                  </a:cxn>
                  <a:cxn ang="0">
                    <a:pos x="49" y="0"/>
                  </a:cxn>
                </a:cxnLst>
                <a:rect l="0" t="0" r="r" b="b"/>
                <a:pathLst>
                  <a:path w="49" h="62">
                    <a:moveTo>
                      <a:pt x="49" y="0"/>
                    </a:moveTo>
                    <a:lnTo>
                      <a:pt x="17" y="14"/>
                    </a:lnTo>
                    <a:lnTo>
                      <a:pt x="0" y="62"/>
                    </a:lnTo>
                    <a:lnTo>
                      <a:pt x="38" y="41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48" name="任意多边形: 形状 147"/>
              <p:cNvSpPr>
                <a:spLocks noChangeAspect="1"/>
              </p:cNvSpPr>
              <p:nvPr/>
            </p:nvSpPr>
            <p:spPr bwMode="gray">
              <a:xfrm rot="20552049">
                <a:off x="2146418" y="3921100"/>
                <a:ext cx="97716" cy="71052"/>
              </a:xfrm>
              <a:custGeom>
                <a:avLst/>
                <a:gdLst/>
                <a:ahLst/>
                <a:cxnLst>
                  <a:cxn ang="0">
                    <a:pos x="2488" y="571"/>
                  </a:cxn>
                  <a:cxn ang="0">
                    <a:pos x="2639" y="644"/>
                  </a:cxn>
                  <a:cxn ang="0">
                    <a:pos x="2750" y="689"/>
                  </a:cxn>
                  <a:cxn ang="0">
                    <a:pos x="2869" y="689"/>
                  </a:cxn>
                  <a:cxn ang="0">
                    <a:pos x="2865" y="787"/>
                  </a:cxn>
                  <a:cxn ang="0">
                    <a:pos x="2916" y="820"/>
                  </a:cxn>
                  <a:cxn ang="0">
                    <a:pos x="3170" y="871"/>
                  </a:cxn>
                  <a:cxn ang="0">
                    <a:pos x="3309" y="951"/>
                  </a:cxn>
                  <a:cxn ang="0">
                    <a:pos x="3137" y="1073"/>
                  </a:cxn>
                  <a:cxn ang="0">
                    <a:pos x="2908" y="1111"/>
                  </a:cxn>
                  <a:cxn ang="0">
                    <a:pos x="2531" y="1086"/>
                  </a:cxn>
                  <a:cxn ang="0">
                    <a:pos x="2269" y="1123"/>
                  </a:cxn>
                  <a:cxn ang="0">
                    <a:pos x="2255" y="1069"/>
                  </a:cxn>
                  <a:cxn ang="0">
                    <a:pos x="2449" y="951"/>
                  </a:cxn>
                  <a:cxn ang="0">
                    <a:pos x="2416" y="880"/>
                  </a:cxn>
                  <a:cxn ang="0">
                    <a:pos x="2107" y="803"/>
                  </a:cxn>
                  <a:cxn ang="0">
                    <a:pos x="1989" y="660"/>
                  </a:cxn>
                  <a:cxn ang="0">
                    <a:pos x="1832" y="547"/>
                  </a:cxn>
                  <a:cxn ang="0">
                    <a:pos x="1675" y="534"/>
                  </a:cxn>
                  <a:cxn ang="0">
                    <a:pos x="1405" y="412"/>
                  </a:cxn>
                  <a:cxn ang="0">
                    <a:pos x="1184" y="366"/>
                  </a:cxn>
                  <a:cxn ang="0">
                    <a:pos x="1091" y="383"/>
                  </a:cxn>
                  <a:cxn ang="0">
                    <a:pos x="955" y="353"/>
                  </a:cxn>
                  <a:cxn ang="0">
                    <a:pos x="870" y="293"/>
                  </a:cxn>
                  <a:cxn ang="0">
                    <a:pos x="990" y="231"/>
                  </a:cxn>
                  <a:cxn ang="0">
                    <a:pos x="929" y="189"/>
                  </a:cxn>
                  <a:cxn ang="0">
                    <a:pos x="604" y="205"/>
                  </a:cxn>
                  <a:cxn ang="0">
                    <a:pos x="451" y="325"/>
                  </a:cxn>
                  <a:cxn ang="0">
                    <a:pos x="281" y="403"/>
                  </a:cxn>
                  <a:cxn ang="0">
                    <a:pos x="129" y="482"/>
                  </a:cxn>
                  <a:cxn ang="0">
                    <a:pos x="99" y="449"/>
                  </a:cxn>
                  <a:cxn ang="0">
                    <a:pos x="78" y="396"/>
                  </a:cxn>
                  <a:cxn ang="0">
                    <a:pos x="147" y="366"/>
                  </a:cxn>
                  <a:cxn ang="0">
                    <a:pos x="238" y="176"/>
                  </a:cxn>
                  <a:cxn ang="0">
                    <a:pos x="454" y="79"/>
                  </a:cxn>
                  <a:cxn ang="0">
                    <a:pos x="1003" y="0"/>
                  </a:cxn>
                  <a:cxn ang="0">
                    <a:pos x="1295" y="20"/>
                  </a:cxn>
                  <a:cxn ang="0">
                    <a:pos x="1490" y="62"/>
                  </a:cxn>
                  <a:cxn ang="0">
                    <a:pos x="1637" y="189"/>
                  </a:cxn>
                  <a:cxn ang="0">
                    <a:pos x="1879" y="251"/>
                  </a:cxn>
                  <a:cxn ang="0">
                    <a:pos x="1985" y="293"/>
                  </a:cxn>
                  <a:cxn ang="0">
                    <a:pos x="1989" y="325"/>
                  </a:cxn>
                  <a:cxn ang="0">
                    <a:pos x="2167" y="429"/>
                  </a:cxn>
                  <a:cxn ang="0">
                    <a:pos x="2394" y="508"/>
                  </a:cxn>
                </a:cxnLst>
                <a:rect l="0" t="0" r="r" b="b"/>
                <a:pathLst>
                  <a:path w="3347" h="1123">
                    <a:moveTo>
                      <a:pt x="2394" y="508"/>
                    </a:moveTo>
                    <a:lnTo>
                      <a:pt x="2399" y="517"/>
                    </a:lnTo>
                    <a:lnTo>
                      <a:pt x="2488" y="571"/>
                    </a:lnTo>
                    <a:lnTo>
                      <a:pt x="2559" y="627"/>
                    </a:lnTo>
                    <a:lnTo>
                      <a:pt x="2605" y="644"/>
                    </a:lnTo>
                    <a:lnTo>
                      <a:pt x="2639" y="644"/>
                    </a:lnTo>
                    <a:lnTo>
                      <a:pt x="2665" y="652"/>
                    </a:lnTo>
                    <a:lnTo>
                      <a:pt x="2687" y="669"/>
                    </a:lnTo>
                    <a:lnTo>
                      <a:pt x="2750" y="689"/>
                    </a:lnTo>
                    <a:lnTo>
                      <a:pt x="2793" y="689"/>
                    </a:lnTo>
                    <a:lnTo>
                      <a:pt x="2835" y="680"/>
                    </a:lnTo>
                    <a:lnTo>
                      <a:pt x="2869" y="689"/>
                    </a:lnTo>
                    <a:lnTo>
                      <a:pt x="2886" y="719"/>
                    </a:lnTo>
                    <a:lnTo>
                      <a:pt x="2886" y="744"/>
                    </a:lnTo>
                    <a:lnTo>
                      <a:pt x="2865" y="787"/>
                    </a:lnTo>
                    <a:lnTo>
                      <a:pt x="2865" y="803"/>
                    </a:lnTo>
                    <a:lnTo>
                      <a:pt x="2874" y="811"/>
                    </a:lnTo>
                    <a:lnTo>
                      <a:pt x="2916" y="820"/>
                    </a:lnTo>
                    <a:lnTo>
                      <a:pt x="3094" y="816"/>
                    </a:lnTo>
                    <a:lnTo>
                      <a:pt x="3128" y="828"/>
                    </a:lnTo>
                    <a:lnTo>
                      <a:pt x="3170" y="871"/>
                    </a:lnTo>
                    <a:lnTo>
                      <a:pt x="3182" y="891"/>
                    </a:lnTo>
                    <a:lnTo>
                      <a:pt x="3259" y="947"/>
                    </a:lnTo>
                    <a:lnTo>
                      <a:pt x="3309" y="951"/>
                    </a:lnTo>
                    <a:lnTo>
                      <a:pt x="3343" y="964"/>
                    </a:lnTo>
                    <a:lnTo>
                      <a:pt x="3347" y="1002"/>
                    </a:lnTo>
                    <a:lnTo>
                      <a:pt x="3137" y="1073"/>
                    </a:lnTo>
                    <a:lnTo>
                      <a:pt x="3072" y="1103"/>
                    </a:lnTo>
                    <a:lnTo>
                      <a:pt x="2996" y="1115"/>
                    </a:lnTo>
                    <a:lnTo>
                      <a:pt x="2908" y="1111"/>
                    </a:lnTo>
                    <a:lnTo>
                      <a:pt x="2852" y="1094"/>
                    </a:lnTo>
                    <a:lnTo>
                      <a:pt x="2793" y="1090"/>
                    </a:lnTo>
                    <a:lnTo>
                      <a:pt x="2531" y="1086"/>
                    </a:lnTo>
                    <a:lnTo>
                      <a:pt x="2394" y="1103"/>
                    </a:lnTo>
                    <a:lnTo>
                      <a:pt x="2314" y="1123"/>
                    </a:lnTo>
                    <a:lnTo>
                      <a:pt x="2269" y="1123"/>
                    </a:lnTo>
                    <a:lnTo>
                      <a:pt x="2243" y="1115"/>
                    </a:lnTo>
                    <a:lnTo>
                      <a:pt x="2235" y="1094"/>
                    </a:lnTo>
                    <a:lnTo>
                      <a:pt x="2255" y="1069"/>
                    </a:lnTo>
                    <a:lnTo>
                      <a:pt x="2314" y="1019"/>
                    </a:lnTo>
                    <a:lnTo>
                      <a:pt x="2373" y="985"/>
                    </a:lnTo>
                    <a:lnTo>
                      <a:pt x="2449" y="951"/>
                    </a:lnTo>
                    <a:lnTo>
                      <a:pt x="2457" y="917"/>
                    </a:lnTo>
                    <a:lnTo>
                      <a:pt x="2454" y="900"/>
                    </a:lnTo>
                    <a:lnTo>
                      <a:pt x="2416" y="880"/>
                    </a:lnTo>
                    <a:lnTo>
                      <a:pt x="2319" y="849"/>
                    </a:lnTo>
                    <a:lnTo>
                      <a:pt x="2141" y="837"/>
                    </a:lnTo>
                    <a:lnTo>
                      <a:pt x="2107" y="803"/>
                    </a:lnTo>
                    <a:lnTo>
                      <a:pt x="2056" y="770"/>
                    </a:lnTo>
                    <a:lnTo>
                      <a:pt x="2019" y="727"/>
                    </a:lnTo>
                    <a:lnTo>
                      <a:pt x="1989" y="660"/>
                    </a:lnTo>
                    <a:lnTo>
                      <a:pt x="1977" y="606"/>
                    </a:lnTo>
                    <a:lnTo>
                      <a:pt x="1938" y="560"/>
                    </a:lnTo>
                    <a:lnTo>
                      <a:pt x="1832" y="547"/>
                    </a:lnTo>
                    <a:lnTo>
                      <a:pt x="1734" y="551"/>
                    </a:lnTo>
                    <a:lnTo>
                      <a:pt x="1700" y="547"/>
                    </a:lnTo>
                    <a:lnTo>
                      <a:pt x="1675" y="534"/>
                    </a:lnTo>
                    <a:lnTo>
                      <a:pt x="1564" y="513"/>
                    </a:lnTo>
                    <a:lnTo>
                      <a:pt x="1473" y="472"/>
                    </a:lnTo>
                    <a:lnTo>
                      <a:pt x="1405" y="412"/>
                    </a:lnTo>
                    <a:lnTo>
                      <a:pt x="1354" y="387"/>
                    </a:lnTo>
                    <a:lnTo>
                      <a:pt x="1222" y="383"/>
                    </a:lnTo>
                    <a:lnTo>
                      <a:pt x="1184" y="366"/>
                    </a:lnTo>
                    <a:lnTo>
                      <a:pt x="1159" y="366"/>
                    </a:lnTo>
                    <a:lnTo>
                      <a:pt x="1129" y="378"/>
                    </a:lnTo>
                    <a:lnTo>
                      <a:pt x="1091" y="383"/>
                    </a:lnTo>
                    <a:lnTo>
                      <a:pt x="1049" y="370"/>
                    </a:lnTo>
                    <a:lnTo>
                      <a:pt x="1037" y="358"/>
                    </a:lnTo>
                    <a:lnTo>
                      <a:pt x="955" y="353"/>
                    </a:lnTo>
                    <a:lnTo>
                      <a:pt x="904" y="341"/>
                    </a:lnTo>
                    <a:lnTo>
                      <a:pt x="887" y="327"/>
                    </a:lnTo>
                    <a:lnTo>
                      <a:pt x="870" y="293"/>
                    </a:lnTo>
                    <a:lnTo>
                      <a:pt x="870" y="276"/>
                    </a:lnTo>
                    <a:lnTo>
                      <a:pt x="972" y="251"/>
                    </a:lnTo>
                    <a:lnTo>
                      <a:pt x="990" y="231"/>
                    </a:lnTo>
                    <a:lnTo>
                      <a:pt x="981" y="209"/>
                    </a:lnTo>
                    <a:lnTo>
                      <a:pt x="943" y="201"/>
                    </a:lnTo>
                    <a:lnTo>
                      <a:pt x="929" y="189"/>
                    </a:lnTo>
                    <a:lnTo>
                      <a:pt x="718" y="167"/>
                    </a:lnTo>
                    <a:lnTo>
                      <a:pt x="658" y="172"/>
                    </a:lnTo>
                    <a:lnTo>
                      <a:pt x="604" y="205"/>
                    </a:lnTo>
                    <a:lnTo>
                      <a:pt x="557" y="251"/>
                    </a:lnTo>
                    <a:lnTo>
                      <a:pt x="519" y="302"/>
                    </a:lnTo>
                    <a:lnTo>
                      <a:pt x="451" y="325"/>
                    </a:lnTo>
                    <a:lnTo>
                      <a:pt x="370" y="332"/>
                    </a:lnTo>
                    <a:lnTo>
                      <a:pt x="323" y="349"/>
                    </a:lnTo>
                    <a:lnTo>
                      <a:pt x="281" y="403"/>
                    </a:lnTo>
                    <a:lnTo>
                      <a:pt x="230" y="412"/>
                    </a:lnTo>
                    <a:lnTo>
                      <a:pt x="213" y="420"/>
                    </a:lnTo>
                    <a:lnTo>
                      <a:pt x="129" y="482"/>
                    </a:lnTo>
                    <a:lnTo>
                      <a:pt x="120" y="482"/>
                    </a:lnTo>
                    <a:lnTo>
                      <a:pt x="117" y="466"/>
                    </a:lnTo>
                    <a:lnTo>
                      <a:pt x="99" y="449"/>
                    </a:lnTo>
                    <a:lnTo>
                      <a:pt x="0" y="455"/>
                    </a:lnTo>
                    <a:lnTo>
                      <a:pt x="0" y="441"/>
                    </a:lnTo>
                    <a:lnTo>
                      <a:pt x="78" y="396"/>
                    </a:lnTo>
                    <a:lnTo>
                      <a:pt x="133" y="390"/>
                    </a:lnTo>
                    <a:lnTo>
                      <a:pt x="141" y="383"/>
                    </a:lnTo>
                    <a:lnTo>
                      <a:pt x="147" y="366"/>
                    </a:lnTo>
                    <a:lnTo>
                      <a:pt x="147" y="257"/>
                    </a:lnTo>
                    <a:lnTo>
                      <a:pt x="163" y="226"/>
                    </a:lnTo>
                    <a:lnTo>
                      <a:pt x="238" y="176"/>
                    </a:lnTo>
                    <a:lnTo>
                      <a:pt x="337" y="130"/>
                    </a:lnTo>
                    <a:lnTo>
                      <a:pt x="358" y="125"/>
                    </a:lnTo>
                    <a:lnTo>
                      <a:pt x="454" y="79"/>
                    </a:lnTo>
                    <a:lnTo>
                      <a:pt x="675" y="29"/>
                    </a:lnTo>
                    <a:lnTo>
                      <a:pt x="752" y="3"/>
                    </a:lnTo>
                    <a:lnTo>
                      <a:pt x="1003" y="0"/>
                    </a:lnTo>
                    <a:lnTo>
                      <a:pt x="1112" y="20"/>
                    </a:lnTo>
                    <a:lnTo>
                      <a:pt x="1227" y="25"/>
                    </a:lnTo>
                    <a:lnTo>
                      <a:pt x="1295" y="20"/>
                    </a:lnTo>
                    <a:lnTo>
                      <a:pt x="1336" y="54"/>
                    </a:lnTo>
                    <a:lnTo>
                      <a:pt x="1366" y="67"/>
                    </a:lnTo>
                    <a:lnTo>
                      <a:pt x="1490" y="62"/>
                    </a:lnTo>
                    <a:lnTo>
                      <a:pt x="1524" y="79"/>
                    </a:lnTo>
                    <a:lnTo>
                      <a:pt x="1612" y="150"/>
                    </a:lnTo>
                    <a:lnTo>
                      <a:pt x="1637" y="189"/>
                    </a:lnTo>
                    <a:lnTo>
                      <a:pt x="1700" y="240"/>
                    </a:lnTo>
                    <a:lnTo>
                      <a:pt x="1751" y="257"/>
                    </a:lnTo>
                    <a:lnTo>
                      <a:pt x="1879" y="251"/>
                    </a:lnTo>
                    <a:lnTo>
                      <a:pt x="1913" y="273"/>
                    </a:lnTo>
                    <a:lnTo>
                      <a:pt x="1968" y="273"/>
                    </a:lnTo>
                    <a:lnTo>
                      <a:pt x="1985" y="293"/>
                    </a:lnTo>
                    <a:lnTo>
                      <a:pt x="1968" y="293"/>
                    </a:lnTo>
                    <a:lnTo>
                      <a:pt x="1964" y="311"/>
                    </a:lnTo>
                    <a:lnTo>
                      <a:pt x="1989" y="325"/>
                    </a:lnTo>
                    <a:lnTo>
                      <a:pt x="2056" y="335"/>
                    </a:lnTo>
                    <a:lnTo>
                      <a:pt x="2099" y="358"/>
                    </a:lnTo>
                    <a:lnTo>
                      <a:pt x="2167" y="429"/>
                    </a:lnTo>
                    <a:lnTo>
                      <a:pt x="2269" y="458"/>
                    </a:lnTo>
                    <a:lnTo>
                      <a:pt x="2344" y="496"/>
                    </a:lnTo>
                    <a:lnTo>
                      <a:pt x="2394" y="508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49" name="任意多边形: 形状 148"/>
              <p:cNvSpPr>
                <a:spLocks noChangeAspect="1"/>
              </p:cNvSpPr>
              <p:nvPr/>
            </p:nvSpPr>
            <p:spPr bwMode="gray">
              <a:xfrm rot="20552049">
                <a:off x="2162263" y="3958801"/>
                <a:ext cx="3962" cy="8700"/>
              </a:xfrm>
              <a:custGeom>
                <a:avLst/>
                <a:gdLst/>
                <a:ahLst/>
                <a:cxnLst>
                  <a:cxn ang="0">
                    <a:pos x="128" y="5"/>
                  </a:cxn>
                  <a:cxn ang="0">
                    <a:pos x="136" y="42"/>
                  </a:cxn>
                  <a:cxn ang="0">
                    <a:pos x="153" y="64"/>
                  </a:cxn>
                  <a:cxn ang="0">
                    <a:pos x="165" y="128"/>
                  </a:cxn>
                  <a:cxn ang="0">
                    <a:pos x="77" y="156"/>
                  </a:cxn>
                  <a:cxn ang="0">
                    <a:pos x="38" y="156"/>
                  </a:cxn>
                  <a:cxn ang="0">
                    <a:pos x="22" y="144"/>
                  </a:cxn>
                  <a:cxn ang="0">
                    <a:pos x="8" y="131"/>
                  </a:cxn>
                  <a:cxn ang="0">
                    <a:pos x="0" y="98"/>
                  </a:cxn>
                  <a:cxn ang="0">
                    <a:pos x="51" y="123"/>
                  </a:cxn>
                  <a:cxn ang="0">
                    <a:pos x="63" y="89"/>
                  </a:cxn>
                  <a:cxn ang="0">
                    <a:pos x="51" y="68"/>
                  </a:cxn>
                  <a:cxn ang="0">
                    <a:pos x="47" y="42"/>
                  </a:cxn>
                  <a:cxn ang="0">
                    <a:pos x="51" y="9"/>
                  </a:cxn>
                  <a:cxn ang="0">
                    <a:pos x="89" y="0"/>
                  </a:cxn>
                  <a:cxn ang="0">
                    <a:pos x="114" y="5"/>
                  </a:cxn>
                  <a:cxn ang="0">
                    <a:pos x="128" y="14"/>
                  </a:cxn>
                  <a:cxn ang="0">
                    <a:pos x="128" y="5"/>
                  </a:cxn>
                </a:cxnLst>
                <a:rect l="0" t="0" r="r" b="b"/>
                <a:pathLst>
                  <a:path w="165" h="156">
                    <a:moveTo>
                      <a:pt x="128" y="5"/>
                    </a:moveTo>
                    <a:lnTo>
                      <a:pt x="136" y="42"/>
                    </a:lnTo>
                    <a:lnTo>
                      <a:pt x="153" y="64"/>
                    </a:lnTo>
                    <a:lnTo>
                      <a:pt x="165" y="128"/>
                    </a:lnTo>
                    <a:lnTo>
                      <a:pt x="77" y="156"/>
                    </a:lnTo>
                    <a:lnTo>
                      <a:pt x="38" y="156"/>
                    </a:lnTo>
                    <a:lnTo>
                      <a:pt x="22" y="144"/>
                    </a:lnTo>
                    <a:lnTo>
                      <a:pt x="8" y="131"/>
                    </a:lnTo>
                    <a:lnTo>
                      <a:pt x="0" y="98"/>
                    </a:lnTo>
                    <a:lnTo>
                      <a:pt x="51" y="123"/>
                    </a:lnTo>
                    <a:lnTo>
                      <a:pt x="63" y="89"/>
                    </a:lnTo>
                    <a:lnTo>
                      <a:pt x="51" y="68"/>
                    </a:lnTo>
                    <a:lnTo>
                      <a:pt x="47" y="42"/>
                    </a:lnTo>
                    <a:lnTo>
                      <a:pt x="51" y="9"/>
                    </a:lnTo>
                    <a:lnTo>
                      <a:pt x="89" y="0"/>
                    </a:lnTo>
                    <a:lnTo>
                      <a:pt x="114" y="5"/>
                    </a:lnTo>
                    <a:lnTo>
                      <a:pt x="128" y="14"/>
                    </a:lnTo>
                    <a:lnTo>
                      <a:pt x="128" y="5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50" name="任意多边形: 形状 149"/>
              <p:cNvSpPr>
                <a:spLocks noChangeAspect="1"/>
              </p:cNvSpPr>
              <p:nvPr/>
            </p:nvSpPr>
            <p:spPr bwMode="gray">
              <a:xfrm rot="20552049">
                <a:off x="2197917" y="3929800"/>
                <a:ext cx="9243" cy="13051"/>
              </a:xfrm>
              <a:custGeom>
                <a:avLst/>
                <a:gdLst/>
                <a:ahLst/>
                <a:cxnLst>
                  <a:cxn ang="0">
                    <a:pos x="211" y="85"/>
                  </a:cxn>
                  <a:cxn ang="0">
                    <a:pos x="283" y="127"/>
                  </a:cxn>
                  <a:cxn ang="0">
                    <a:pos x="308" y="156"/>
                  </a:cxn>
                  <a:cxn ang="0">
                    <a:pos x="317" y="201"/>
                  </a:cxn>
                  <a:cxn ang="0">
                    <a:pos x="266" y="198"/>
                  </a:cxn>
                  <a:cxn ang="0">
                    <a:pos x="208" y="156"/>
                  </a:cxn>
                  <a:cxn ang="0">
                    <a:pos x="169" y="97"/>
                  </a:cxn>
                  <a:cxn ang="0">
                    <a:pos x="135" y="68"/>
                  </a:cxn>
                  <a:cxn ang="0">
                    <a:pos x="59" y="59"/>
                  </a:cxn>
                  <a:cxn ang="0">
                    <a:pos x="38" y="50"/>
                  </a:cxn>
                  <a:cxn ang="0">
                    <a:pos x="8" y="29"/>
                  </a:cxn>
                  <a:cxn ang="0">
                    <a:pos x="0" y="17"/>
                  </a:cxn>
                  <a:cxn ang="0">
                    <a:pos x="0" y="0"/>
                  </a:cxn>
                  <a:cxn ang="0">
                    <a:pos x="85" y="4"/>
                  </a:cxn>
                  <a:cxn ang="0">
                    <a:pos x="211" y="85"/>
                  </a:cxn>
                </a:cxnLst>
                <a:rect l="0" t="0" r="r" b="b"/>
                <a:pathLst>
                  <a:path w="317" h="201">
                    <a:moveTo>
                      <a:pt x="211" y="85"/>
                    </a:moveTo>
                    <a:lnTo>
                      <a:pt x="283" y="127"/>
                    </a:lnTo>
                    <a:lnTo>
                      <a:pt x="308" y="156"/>
                    </a:lnTo>
                    <a:lnTo>
                      <a:pt x="317" y="201"/>
                    </a:lnTo>
                    <a:lnTo>
                      <a:pt x="266" y="198"/>
                    </a:lnTo>
                    <a:lnTo>
                      <a:pt x="208" y="156"/>
                    </a:lnTo>
                    <a:lnTo>
                      <a:pt x="169" y="97"/>
                    </a:lnTo>
                    <a:lnTo>
                      <a:pt x="135" y="68"/>
                    </a:lnTo>
                    <a:lnTo>
                      <a:pt x="59" y="59"/>
                    </a:lnTo>
                    <a:lnTo>
                      <a:pt x="38" y="50"/>
                    </a:lnTo>
                    <a:lnTo>
                      <a:pt x="8" y="29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85" y="4"/>
                    </a:lnTo>
                    <a:lnTo>
                      <a:pt x="211" y="85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51" name="任意多边形: 形状 150"/>
              <p:cNvSpPr>
                <a:spLocks noChangeAspect="1"/>
              </p:cNvSpPr>
              <p:nvPr/>
            </p:nvSpPr>
            <p:spPr bwMode="gray">
              <a:xfrm rot="20552049">
                <a:off x="2362978" y="3982001"/>
                <a:ext cx="0" cy="4351"/>
              </a:xfrm>
              <a:custGeom>
                <a:avLst/>
                <a:gdLst/>
                <a:ahLst/>
                <a:cxnLst>
                  <a:cxn ang="0">
                    <a:pos x="34" y="2"/>
                  </a:cxn>
                  <a:cxn ang="0">
                    <a:pos x="0" y="0"/>
                  </a:cxn>
                  <a:cxn ang="0">
                    <a:pos x="11" y="30"/>
                  </a:cxn>
                  <a:cxn ang="0">
                    <a:pos x="31" y="47"/>
                  </a:cxn>
                  <a:cxn ang="0">
                    <a:pos x="46" y="42"/>
                  </a:cxn>
                  <a:cxn ang="0">
                    <a:pos x="46" y="10"/>
                  </a:cxn>
                  <a:cxn ang="0">
                    <a:pos x="34" y="2"/>
                  </a:cxn>
                </a:cxnLst>
                <a:rect l="0" t="0" r="r" b="b"/>
                <a:pathLst>
                  <a:path w="46" h="47">
                    <a:moveTo>
                      <a:pt x="34" y="2"/>
                    </a:moveTo>
                    <a:lnTo>
                      <a:pt x="0" y="0"/>
                    </a:lnTo>
                    <a:lnTo>
                      <a:pt x="11" y="30"/>
                    </a:lnTo>
                    <a:lnTo>
                      <a:pt x="31" y="47"/>
                    </a:lnTo>
                    <a:lnTo>
                      <a:pt x="46" y="42"/>
                    </a:lnTo>
                    <a:lnTo>
                      <a:pt x="46" y="10"/>
                    </a:lnTo>
                    <a:lnTo>
                      <a:pt x="34" y="2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52" name="任意多边形: 形状 151"/>
              <p:cNvSpPr>
                <a:spLocks noChangeAspect="1"/>
              </p:cNvSpPr>
              <p:nvPr/>
            </p:nvSpPr>
            <p:spPr bwMode="gray">
              <a:xfrm rot="20552049">
                <a:off x="2397310" y="4042902"/>
                <a:ext cx="1321" cy="5801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0" y="97"/>
                  </a:cxn>
                  <a:cxn ang="0">
                    <a:pos x="25" y="103"/>
                  </a:cxn>
                  <a:cxn ang="0">
                    <a:pos x="45" y="94"/>
                  </a:cxn>
                  <a:cxn ang="0">
                    <a:pos x="45" y="62"/>
                  </a:cxn>
                  <a:cxn ang="0">
                    <a:pos x="39" y="20"/>
                  </a:cxn>
                  <a:cxn ang="0">
                    <a:pos x="25" y="0"/>
                  </a:cxn>
                </a:cxnLst>
                <a:rect l="0" t="0" r="r" b="b"/>
                <a:pathLst>
                  <a:path w="45" h="103">
                    <a:moveTo>
                      <a:pt x="25" y="0"/>
                    </a:moveTo>
                    <a:lnTo>
                      <a:pt x="0" y="97"/>
                    </a:lnTo>
                    <a:lnTo>
                      <a:pt x="25" y="103"/>
                    </a:lnTo>
                    <a:lnTo>
                      <a:pt x="45" y="94"/>
                    </a:lnTo>
                    <a:lnTo>
                      <a:pt x="45" y="62"/>
                    </a:lnTo>
                    <a:lnTo>
                      <a:pt x="39" y="2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7F8C8D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grpSp>
            <p:nvGrpSpPr>
              <p:cNvPr id="153" name="组合 152"/>
              <p:cNvGrpSpPr/>
              <p:nvPr/>
            </p:nvGrpSpPr>
            <p:grpSpPr bwMode="gray">
              <a:xfrm>
                <a:off x="3190930" y="2671173"/>
                <a:ext cx="731553" cy="1013572"/>
                <a:chOff x="4580731" y="1911697"/>
                <a:chExt cx="879476" cy="1109663"/>
              </a:xfrm>
              <a:solidFill>
                <a:srgbClr val="7F8C8D"/>
              </a:solidFill>
            </p:grpSpPr>
            <p:sp>
              <p:nvSpPr>
                <p:cNvPr id="209" name="任意多边形: 形状 208"/>
                <p:cNvSpPr>
                  <a:spLocks noChangeAspect="1"/>
                </p:cNvSpPr>
                <p:nvPr/>
              </p:nvSpPr>
              <p:spPr bwMode="gray">
                <a:xfrm>
                  <a:off x="4923631" y="2716560"/>
                  <a:ext cx="133350" cy="65088"/>
                </a:xfrm>
                <a:custGeom>
                  <a:avLst/>
                  <a:gdLst/>
                  <a:ahLst/>
                  <a:cxnLst>
                    <a:cxn ang="0">
                      <a:pos x="234" y="27"/>
                    </a:cxn>
                    <a:cxn ang="0">
                      <a:pos x="213" y="43"/>
                    </a:cxn>
                    <a:cxn ang="0">
                      <a:pos x="188" y="62"/>
                    </a:cxn>
                    <a:cxn ang="0">
                      <a:pos x="184" y="90"/>
                    </a:cxn>
                    <a:cxn ang="0">
                      <a:pos x="191" y="113"/>
                    </a:cxn>
                    <a:cxn ang="0">
                      <a:pos x="179" y="110"/>
                    </a:cxn>
                    <a:cxn ang="0">
                      <a:pos x="153" y="106"/>
                    </a:cxn>
                    <a:cxn ang="0">
                      <a:pos x="116" y="114"/>
                    </a:cxn>
                    <a:cxn ang="0">
                      <a:pos x="83" y="127"/>
                    </a:cxn>
                    <a:cxn ang="0">
                      <a:pos x="59" y="118"/>
                    </a:cxn>
                    <a:cxn ang="0">
                      <a:pos x="49" y="132"/>
                    </a:cxn>
                    <a:cxn ang="0">
                      <a:pos x="34" y="129"/>
                    </a:cxn>
                    <a:cxn ang="0">
                      <a:pos x="19" y="119"/>
                    </a:cxn>
                    <a:cxn ang="0">
                      <a:pos x="0" y="123"/>
                    </a:cxn>
                    <a:cxn ang="0">
                      <a:pos x="16" y="137"/>
                    </a:cxn>
                    <a:cxn ang="0">
                      <a:pos x="17" y="155"/>
                    </a:cxn>
                    <a:cxn ang="0">
                      <a:pos x="17" y="167"/>
                    </a:cxn>
                    <a:cxn ang="0">
                      <a:pos x="36" y="172"/>
                    </a:cxn>
                    <a:cxn ang="0">
                      <a:pos x="51" y="173"/>
                    </a:cxn>
                    <a:cxn ang="0">
                      <a:pos x="68" y="177"/>
                    </a:cxn>
                    <a:cxn ang="0">
                      <a:pos x="104" y="165"/>
                    </a:cxn>
                    <a:cxn ang="0">
                      <a:pos x="132" y="161"/>
                    </a:cxn>
                    <a:cxn ang="0">
                      <a:pos x="143" y="156"/>
                    </a:cxn>
                    <a:cxn ang="0">
                      <a:pos x="146" y="164"/>
                    </a:cxn>
                    <a:cxn ang="0">
                      <a:pos x="152" y="178"/>
                    </a:cxn>
                    <a:cxn ang="0">
                      <a:pos x="168" y="187"/>
                    </a:cxn>
                    <a:cxn ang="0">
                      <a:pos x="208" y="198"/>
                    </a:cxn>
                    <a:cxn ang="0">
                      <a:pos x="231" y="203"/>
                    </a:cxn>
                    <a:cxn ang="0">
                      <a:pos x="275" y="205"/>
                    </a:cxn>
                    <a:cxn ang="0">
                      <a:pos x="292" y="189"/>
                    </a:cxn>
                    <a:cxn ang="0">
                      <a:pos x="325" y="191"/>
                    </a:cxn>
                    <a:cxn ang="0">
                      <a:pos x="334" y="182"/>
                    </a:cxn>
                    <a:cxn ang="0">
                      <a:pos x="353" y="176"/>
                    </a:cxn>
                    <a:cxn ang="0">
                      <a:pos x="372" y="161"/>
                    </a:cxn>
                    <a:cxn ang="0">
                      <a:pos x="382" y="148"/>
                    </a:cxn>
                    <a:cxn ang="0">
                      <a:pos x="390" y="119"/>
                    </a:cxn>
                    <a:cxn ang="0">
                      <a:pos x="388" y="103"/>
                    </a:cxn>
                    <a:cxn ang="0">
                      <a:pos x="420" y="95"/>
                    </a:cxn>
                    <a:cxn ang="0">
                      <a:pos x="412" y="62"/>
                    </a:cxn>
                    <a:cxn ang="0">
                      <a:pos x="406" y="26"/>
                    </a:cxn>
                    <a:cxn ang="0">
                      <a:pos x="362" y="19"/>
                    </a:cxn>
                    <a:cxn ang="0">
                      <a:pos x="340" y="1"/>
                    </a:cxn>
                    <a:cxn ang="0">
                      <a:pos x="301" y="10"/>
                    </a:cxn>
                    <a:cxn ang="0">
                      <a:pos x="287" y="27"/>
                    </a:cxn>
                    <a:cxn ang="0">
                      <a:pos x="267" y="32"/>
                    </a:cxn>
                    <a:cxn ang="0">
                      <a:pos x="249" y="25"/>
                    </a:cxn>
                  </a:cxnLst>
                  <a:rect l="0" t="0" r="r" b="b"/>
                  <a:pathLst>
                    <a:path w="420" h="205">
                      <a:moveTo>
                        <a:pt x="235" y="20"/>
                      </a:moveTo>
                      <a:lnTo>
                        <a:pt x="234" y="27"/>
                      </a:lnTo>
                      <a:lnTo>
                        <a:pt x="217" y="35"/>
                      </a:lnTo>
                      <a:lnTo>
                        <a:pt x="213" y="43"/>
                      </a:lnTo>
                      <a:lnTo>
                        <a:pt x="210" y="53"/>
                      </a:lnTo>
                      <a:lnTo>
                        <a:pt x="188" y="62"/>
                      </a:lnTo>
                      <a:lnTo>
                        <a:pt x="183" y="74"/>
                      </a:lnTo>
                      <a:lnTo>
                        <a:pt x="184" y="90"/>
                      </a:lnTo>
                      <a:lnTo>
                        <a:pt x="191" y="106"/>
                      </a:lnTo>
                      <a:lnTo>
                        <a:pt x="191" y="113"/>
                      </a:lnTo>
                      <a:lnTo>
                        <a:pt x="184" y="117"/>
                      </a:lnTo>
                      <a:lnTo>
                        <a:pt x="179" y="110"/>
                      </a:lnTo>
                      <a:lnTo>
                        <a:pt x="164" y="110"/>
                      </a:lnTo>
                      <a:lnTo>
                        <a:pt x="153" y="106"/>
                      </a:lnTo>
                      <a:lnTo>
                        <a:pt x="149" y="111"/>
                      </a:lnTo>
                      <a:lnTo>
                        <a:pt x="116" y="114"/>
                      </a:lnTo>
                      <a:lnTo>
                        <a:pt x="97" y="127"/>
                      </a:lnTo>
                      <a:lnTo>
                        <a:pt x="83" y="127"/>
                      </a:lnTo>
                      <a:lnTo>
                        <a:pt x="70" y="119"/>
                      </a:lnTo>
                      <a:lnTo>
                        <a:pt x="59" y="118"/>
                      </a:lnTo>
                      <a:lnTo>
                        <a:pt x="51" y="124"/>
                      </a:lnTo>
                      <a:lnTo>
                        <a:pt x="49" y="132"/>
                      </a:lnTo>
                      <a:lnTo>
                        <a:pt x="44" y="134"/>
                      </a:lnTo>
                      <a:lnTo>
                        <a:pt x="34" y="129"/>
                      </a:lnTo>
                      <a:lnTo>
                        <a:pt x="28" y="121"/>
                      </a:lnTo>
                      <a:lnTo>
                        <a:pt x="19" y="119"/>
                      </a:lnTo>
                      <a:lnTo>
                        <a:pt x="11" y="119"/>
                      </a:lnTo>
                      <a:lnTo>
                        <a:pt x="0" y="123"/>
                      </a:lnTo>
                      <a:lnTo>
                        <a:pt x="7" y="132"/>
                      </a:lnTo>
                      <a:lnTo>
                        <a:pt x="16" y="137"/>
                      </a:lnTo>
                      <a:lnTo>
                        <a:pt x="17" y="144"/>
                      </a:lnTo>
                      <a:lnTo>
                        <a:pt x="17" y="155"/>
                      </a:lnTo>
                      <a:lnTo>
                        <a:pt x="11" y="162"/>
                      </a:lnTo>
                      <a:lnTo>
                        <a:pt x="17" y="167"/>
                      </a:lnTo>
                      <a:lnTo>
                        <a:pt x="27" y="171"/>
                      </a:lnTo>
                      <a:lnTo>
                        <a:pt x="36" y="172"/>
                      </a:lnTo>
                      <a:lnTo>
                        <a:pt x="44" y="168"/>
                      </a:lnTo>
                      <a:lnTo>
                        <a:pt x="51" y="173"/>
                      </a:lnTo>
                      <a:lnTo>
                        <a:pt x="65" y="178"/>
                      </a:lnTo>
                      <a:lnTo>
                        <a:pt x="68" y="177"/>
                      </a:lnTo>
                      <a:lnTo>
                        <a:pt x="84" y="172"/>
                      </a:lnTo>
                      <a:lnTo>
                        <a:pt x="104" y="165"/>
                      </a:lnTo>
                      <a:lnTo>
                        <a:pt x="122" y="164"/>
                      </a:lnTo>
                      <a:lnTo>
                        <a:pt x="132" y="161"/>
                      </a:lnTo>
                      <a:lnTo>
                        <a:pt x="137" y="157"/>
                      </a:lnTo>
                      <a:lnTo>
                        <a:pt x="143" y="156"/>
                      </a:lnTo>
                      <a:lnTo>
                        <a:pt x="146" y="159"/>
                      </a:lnTo>
                      <a:lnTo>
                        <a:pt x="146" y="164"/>
                      </a:lnTo>
                      <a:lnTo>
                        <a:pt x="148" y="171"/>
                      </a:lnTo>
                      <a:lnTo>
                        <a:pt x="152" y="178"/>
                      </a:lnTo>
                      <a:lnTo>
                        <a:pt x="163" y="187"/>
                      </a:lnTo>
                      <a:lnTo>
                        <a:pt x="168" y="187"/>
                      </a:lnTo>
                      <a:lnTo>
                        <a:pt x="178" y="193"/>
                      </a:lnTo>
                      <a:lnTo>
                        <a:pt x="208" y="198"/>
                      </a:lnTo>
                      <a:lnTo>
                        <a:pt x="222" y="203"/>
                      </a:lnTo>
                      <a:lnTo>
                        <a:pt x="231" y="203"/>
                      </a:lnTo>
                      <a:lnTo>
                        <a:pt x="247" y="203"/>
                      </a:lnTo>
                      <a:lnTo>
                        <a:pt x="275" y="205"/>
                      </a:lnTo>
                      <a:lnTo>
                        <a:pt x="283" y="200"/>
                      </a:lnTo>
                      <a:lnTo>
                        <a:pt x="292" y="189"/>
                      </a:lnTo>
                      <a:lnTo>
                        <a:pt x="305" y="187"/>
                      </a:lnTo>
                      <a:lnTo>
                        <a:pt x="325" y="191"/>
                      </a:lnTo>
                      <a:lnTo>
                        <a:pt x="330" y="182"/>
                      </a:lnTo>
                      <a:lnTo>
                        <a:pt x="334" y="182"/>
                      </a:lnTo>
                      <a:lnTo>
                        <a:pt x="351" y="184"/>
                      </a:lnTo>
                      <a:lnTo>
                        <a:pt x="353" y="176"/>
                      </a:lnTo>
                      <a:lnTo>
                        <a:pt x="362" y="172"/>
                      </a:lnTo>
                      <a:lnTo>
                        <a:pt x="372" y="161"/>
                      </a:lnTo>
                      <a:lnTo>
                        <a:pt x="383" y="159"/>
                      </a:lnTo>
                      <a:lnTo>
                        <a:pt x="382" y="148"/>
                      </a:lnTo>
                      <a:lnTo>
                        <a:pt x="382" y="138"/>
                      </a:lnTo>
                      <a:lnTo>
                        <a:pt x="390" y="119"/>
                      </a:lnTo>
                      <a:lnTo>
                        <a:pt x="384" y="111"/>
                      </a:lnTo>
                      <a:lnTo>
                        <a:pt x="388" y="103"/>
                      </a:lnTo>
                      <a:lnTo>
                        <a:pt x="415" y="103"/>
                      </a:lnTo>
                      <a:lnTo>
                        <a:pt x="420" y="95"/>
                      </a:lnTo>
                      <a:lnTo>
                        <a:pt x="420" y="75"/>
                      </a:lnTo>
                      <a:lnTo>
                        <a:pt x="412" y="62"/>
                      </a:lnTo>
                      <a:lnTo>
                        <a:pt x="406" y="40"/>
                      </a:lnTo>
                      <a:lnTo>
                        <a:pt x="406" y="26"/>
                      </a:lnTo>
                      <a:lnTo>
                        <a:pt x="398" y="15"/>
                      </a:lnTo>
                      <a:lnTo>
                        <a:pt x="362" y="19"/>
                      </a:lnTo>
                      <a:lnTo>
                        <a:pt x="348" y="6"/>
                      </a:lnTo>
                      <a:lnTo>
                        <a:pt x="340" y="1"/>
                      </a:lnTo>
                      <a:lnTo>
                        <a:pt x="307" y="0"/>
                      </a:lnTo>
                      <a:lnTo>
                        <a:pt x="301" y="10"/>
                      </a:lnTo>
                      <a:lnTo>
                        <a:pt x="297" y="19"/>
                      </a:lnTo>
                      <a:lnTo>
                        <a:pt x="287" y="27"/>
                      </a:lnTo>
                      <a:lnTo>
                        <a:pt x="278" y="31"/>
                      </a:lnTo>
                      <a:lnTo>
                        <a:pt x="267" y="32"/>
                      </a:lnTo>
                      <a:lnTo>
                        <a:pt x="256" y="31"/>
                      </a:lnTo>
                      <a:lnTo>
                        <a:pt x="249" y="25"/>
                      </a:lnTo>
                      <a:lnTo>
                        <a:pt x="235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10" name="任意多边形: 形状 209"/>
                <p:cNvSpPr>
                  <a:spLocks noChangeAspect="1"/>
                </p:cNvSpPr>
                <p:nvPr/>
              </p:nvSpPr>
              <p:spPr bwMode="gray">
                <a:xfrm>
                  <a:off x="4783931" y="2875310"/>
                  <a:ext cx="7938" cy="4763"/>
                </a:xfrm>
                <a:custGeom>
                  <a:avLst/>
                  <a:gdLst/>
                  <a:ahLst/>
                  <a:cxnLst>
                    <a:cxn ang="0">
                      <a:pos x="18" y="7"/>
                    </a:cxn>
                    <a:cxn ang="0">
                      <a:pos x="21" y="11"/>
                    </a:cxn>
                    <a:cxn ang="0">
                      <a:pos x="16" y="13"/>
                    </a:cxn>
                    <a:cxn ang="0">
                      <a:pos x="10" y="12"/>
                    </a:cxn>
                    <a:cxn ang="0">
                      <a:pos x="6" y="7"/>
                    </a:cxn>
                    <a:cxn ang="0">
                      <a:pos x="0" y="0"/>
                    </a:cxn>
                    <a:cxn ang="0">
                      <a:pos x="13" y="1"/>
                    </a:cxn>
                    <a:cxn ang="0">
                      <a:pos x="18" y="7"/>
                    </a:cxn>
                  </a:cxnLst>
                  <a:rect l="0" t="0" r="r" b="b"/>
                  <a:pathLst>
                    <a:path w="21" h="13">
                      <a:moveTo>
                        <a:pt x="18" y="7"/>
                      </a:moveTo>
                      <a:lnTo>
                        <a:pt x="21" y="11"/>
                      </a:lnTo>
                      <a:lnTo>
                        <a:pt x="16" y="13"/>
                      </a:lnTo>
                      <a:lnTo>
                        <a:pt x="10" y="12"/>
                      </a:lnTo>
                      <a:lnTo>
                        <a:pt x="6" y="7"/>
                      </a:lnTo>
                      <a:lnTo>
                        <a:pt x="0" y="0"/>
                      </a:lnTo>
                      <a:lnTo>
                        <a:pt x="13" y="1"/>
                      </a:lnTo>
                      <a:lnTo>
                        <a:pt x="18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任意多边形: 形状 210"/>
                <p:cNvSpPr>
                  <a:spLocks noChangeAspect="1"/>
                </p:cNvSpPr>
                <p:nvPr/>
              </p:nvSpPr>
              <p:spPr bwMode="gray">
                <a:xfrm>
                  <a:off x="4925219" y="2757835"/>
                  <a:ext cx="4763" cy="9525"/>
                </a:xfrm>
                <a:custGeom>
                  <a:avLst/>
                  <a:gdLst/>
                  <a:ahLst/>
                  <a:cxnLst>
                    <a:cxn ang="0">
                      <a:pos x="8" y="30"/>
                    </a:cxn>
                    <a:cxn ang="0">
                      <a:pos x="14" y="23"/>
                    </a:cxn>
                    <a:cxn ang="0">
                      <a:pos x="14" y="12"/>
                    </a:cxn>
                    <a:cxn ang="0">
                      <a:pos x="13" y="5"/>
                    </a:cxn>
                    <a:cxn ang="0">
                      <a:pos x="4" y="0"/>
                    </a:cxn>
                    <a:cxn ang="0">
                      <a:pos x="2" y="8"/>
                    </a:cxn>
                    <a:cxn ang="0">
                      <a:pos x="0" y="18"/>
                    </a:cxn>
                    <a:cxn ang="0">
                      <a:pos x="8" y="30"/>
                    </a:cxn>
                  </a:cxnLst>
                  <a:rect l="0" t="0" r="r" b="b"/>
                  <a:pathLst>
                    <a:path w="14" h="30">
                      <a:moveTo>
                        <a:pt x="8" y="30"/>
                      </a:moveTo>
                      <a:lnTo>
                        <a:pt x="14" y="23"/>
                      </a:lnTo>
                      <a:lnTo>
                        <a:pt x="14" y="12"/>
                      </a:lnTo>
                      <a:lnTo>
                        <a:pt x="13" y="5"/>
                      </a:lnTo>
                      <a:lnTo>
                        <a:pt x="4" y="0"/>
                      </a:lnTo>
                      <a:lnTo>
                        <a:pt x="2" y="8"/>
                      </a:lnTo>
                      <a:lnTo>
                        <a:pt x="0" y="18"/>
                      </a:lnTo>
                      <a:lnTo>
                        <a:pt x="8" y="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grpSp>
              <p:nvGrpSpPr>
                <p:cNvPr id="212" name="组合 211"/>
                <p:cNvGrpSpPr>
                  <a:grpSpLocks noChangeAspect="1"/>
                </p:cNvGrpSpPr>
                <p:nvPr/>
              </p:nvGrpSpPr>
              <p:grpSpPr bwMode="gray">
                <a:xfrm>
                  <a:off x="4876006" y="2765784"/>
                  <a:ext cx="204788" cy="242889"/>
                  <a:chOff x="2589" y="1903"/>
                  <a:chExt cx="129" cy="153"/>
                </a:xfrm>
                <a:grpFill/>
              </p:grpSpPr>
              <p:sp>
                <p:nvSpPr>
                  <p:cNvPr id="255" name="任意多边形: 形状 254"/>
                  <p:cNvSpPr>
                    <a:spLocks noChangeAspect="1"/>
                  </p:cNvSpPr>
                  <p:nvPr/>
                </p:nvSpPr>
                <p:spPr bwMode="gray">
                  <a:xfrm>
                    <a:off x="2653" y="2034"/>
                    <a:ext cx="34" cy="22"/>
                  </a:xfrm>
                  <a:custGeom>
                    <a:avLst/>
                    <a:gdLst/>
                    <a:ahLst/>
                    <a:cxnLst>
                      <a:cxn ang="0">
                        <a:pos x="172" y="0"/>
                      </a:cxn>
                      <a:cxn ang="0">
                        <a:pos x="168" y="1"/>
                      </a:cxn>
                      <a:cxn ang="0">
                        <a:pos x="168" y="2"/>
                      </a:cxn>
                      <a:cxn ang="0">
                        <a:pos x="167" y="12"/>
                      </a:cxn>
                      <a:cxn ang="0">
                        <a:pos x="153" y="34"/>
                      </a:cxn>
                      <a:cxn ang="0">
                        <a:pos x="143" y="60"/>
                      </a:cxn>
                      <a:cxn ang="0">
                        <a:pos x="142" y="66"/>
                      </a:cxn>
                      <a:cxn ang="0">
                        <a:pos x="146" y="70"/>
                      </a:cxn>
                      <a:cxn ang="0">
                        <a:pos x="147" y="75"/>
                      </a:cxn>
                      <a:cxn ang="0">
                        <a:pos x="152" y="87"/>
                      </a:cxn>
                      <a:cxn ang="0">
                        <a:pos x="146" y="103"/>
                      </a:cxn>
                      <a:cxn ang="0">
                        <a:pos x="145" y="110"/>
                      </a:cxn>
                      <a:cxn ang="0">
                        <a:pos x="130" y="110"/>
                      </a:cxn>
                      <a:cxn ang="0">
                        <a:pos x="118" y="108"/>
                      </a:cxn>
                      <a:cxn ang="0">
                        <a:pos x="108" y="98"/>
                      </a:cxn>
                      <a:cxn ang="0">
                        <a:pos x="99" y="88"/>
                      </a:cxn>
                      <a:cxn ang="0">
                        <a:pos x="84" y="83"/>
                      </a:cxn>
                      <a:cxn ang="0">
                        <a:pos x="76" y="82"/>
                      </a:cxn>
                      <a:cxn ang="0">
                        <a:pos x="67" y="79"/>
                      </a:cxn>
                      <a:cxn ang="0">
                        <a:pos x="61" y="71"/>
                      </a:cxn>
                      <a:cxn ang="0">
                        <a:pos x="49" y="66"/>
                      </a:cxn>
                      <a:cxn ang="0">
                        <a:pos x="37" y="56"/>
                      </a:cxn>
                      <a:cxn ang="0">
                        <a:pos x="25" y="51"/>
                      </a:cxn>
                      <a:cxn ang="0">
                        <a:pos x="8" y="48"/>
                      </a:cxn>
                      <a:cxn ang="0">
                        <a:pos x="2" y="40"/>
                      </a:cxn>
                      <a:cxn ang="0">
                        <a:pos x="0" y="26"/>
                      </a:cxn>
                      <a:cxn ang="0">
                        <a:pos x="1" y="18"/>
                      </a:cxn>
                      <a:cxn ang="0">
                        <a:pos x="3" y="15"/>
                      </a:cxn>
                      <a:cxn ang="0">
                        <a:pos x="6" y="10"/>
                      </a:cxn>
                      <a:cxn ang="0">
                        <a:pos x="9" y="8"/>
                      </a:cxn>
                      <a:cxn ang="0">
                        <a:pos x="19" y="15"/>
                      </a:cxn>
                      <a:cxn ang="0">
                        <a:pos x="25" y="15"/>
                      </a:cxn>
                      <a:cxn ang="0">
                        <a:pos x="41" y="5"/>
                      </a:cxn>
                      <a:cxn ang="0">
                        <a:pos x="62" y="15"/>
                      </a:cxn>
                      <a:cxn ang="0">
                        <a:pos x="66" y="22"/>
                      </a:cxn>
                      <a:cxn ang="0">
                        <a:pos x="73" y="22"/>
                      </a:cxn>
                      <a:cxn ang="0">
                        <a:pos x="80" y="20"/>
                      </a:cxn>
                      <a:cxn ang="0">
                        <a:pos x="110" y="16"/>
                      </a:cxn>
                      <a:cxn ang="0">
                        <a:pos x="119" y="13"/>
                      </a:cxn>
                      <a:cxn ang="0">
                        <a:pos x="127" y="8"/>
                      </a:cxn>
                      <a:cxn ang="0">
                        <a:pos x="146" y="8"/>
                      </a:cxn>
                      <a:cxn ang="0">
                        <a:pos x="152" y="4"/>
                      </a:cxn>
                      <a:cxn ang="0">
                        <a:pos x="163" y="2"/>
                      </a:cxn>
                      <a:cxn ang="0">
                        <a:pos x="172" y="0"/>
                      </a:cxn>
                    </a:cxnLst>
                    <a:rect l="0" t="0" r="r" b="b"/>
                    <a:pathLst>
                      <a:path w="172" h="110">
                        <a:moveTo>
                          <a:pt x="172" y="0"/>
                        </a:moveTo>
                        <a:lnTo>
                          <a:pt x="168" y="1"/>
                        </a:lnTo>
                        <a:lnTo>
                          <a:pt x="168" y="2"/>
                        </a:lnTo>
                        <a:lnTo>
                          <a:pt x="167" y="12"/>
                        </a:lnTo>
                        <a:lnTo>
                          <a:pt x="153" y="34"/>
                        </a:lnTo>
                        <a:lnTo>
                          <a:pt x="143" y="60"/>
                        </a:lnTo>
                        <a:lnTo>
                          <a:pt x="142" y="66"/>
                        </a:lnTo>
                        <a:lnTo>
                          <a:pt x="146" y="70"/>
                        </a:lnTo>
                        <a:lnTo>
                          <a:pt x="147" y="75"/>
                        </a:lnTo>
                        <a:lnTo>
                          <a:pt x="152" y="87"/>
                        </a:lnTo>
                        <a:lnTo>
                          <a:pt x="146" y="103"/>
                        </a:lnTo>
                        <a:lnTo>
                          <a:pt x="145" y="110"/>
                        </a:lnTo>
                        <a:lnTo>
                          <a:pt x="130" y="110"/>
                        </a:lnTo>
                        <a:lnTo>
                          <a:pt x="118" y="108"/>
                        </a:lnTo>
                        <a:lnTo>
                          <a:pt x="108" y="98"/>
                        </a:lnTo>
                        <a:lnTo>
                          <a:pt x="99" y="88"/>
                        </a:lnTo>
                        <a:lnTo>
                          <a:pt x="84" y="83"/>
                        </a:lnTo>
                        <a:lnTo>
                          <a:pt x="76" y="82"/>
                        </a:lnTo>
                        <a:lnTo>
                          <a:pt x="67" y="79"/>
                        </a:lnTo>
                        <a:lnTo>
                          <a:pt x="61" y="71"/>
                        </a:lnTo>
                        <a:lnTo>
                          <a:pt x="49" y="66"/>
                        </a:lnTo>
                        <a:lnTo>
                          <a:pt x="37" y="56"/>
                        </a:lnTo>
                        <a:lnTo>
                          <a:pt x="25" y="51"/>
                        </a:lnTo>
                        <a:lnTo>
                          <a:pt x="8" y="48"/>
                        </a:lnTo>
                        <a:lnTo>
                          <a:pt x="2" y="40"/>
                        </a:lnTo>
                        <a:lnTo>
                          <a:pt x="0" y="26"/>
                        </a:lnTo>
                        <a:lnTo>
                          <a:pt x="1" y="18"/>
                        </a:lnTo>
                        <a:lnTo>
                          <a:pt x="3" y="15"/>
                        </a:lnTo>
                        <a:lnTo>
                          <a:pt x="6" y="10"/>
                        </a:lnTo>
                        <a:lnTo>
                          <a:pt x="9" y="8"/>
                        </a:lnTo>
                        <a:lnTo>
                          <a:pt x="19" y="15"/>
                        </a:lnTo>
                        <a:lnTo>
                          <a:pt x="25" y="15"/>
                        </a:lnTo>
                        <a:lnTo>
                          <a:pt x="41" y="5"/>
                        </a:lnTo>
                        <a:lnTo>
                          <a:pt x="62" y="15"/>
                        </a:lnTo>
                        <a:lnTo>
                          <a:pt x="66" y="22"/>
                        </a:lnTo>
                        <a:lnTo>
                          <a:pt x="73" y="22"/>
                        </a:lnTo>
                        <a:lnTo>
                          <a:pt x="80" y="20"/>
                        </a:lnTo>
                        <a:lnTo>
                          <a:pt x="110" y="16"/>
                        </a:lnTo>
                        <a:lnTo>
                          <a:pt x="119" y="13"/>
                        </a:lnTo>
                        <a:lnTo>
                          <a:pt x="127" y="8"/>
                        </a:lnTo>
                        <a:lnTo>
                          <a:pt x="146" y="8"/>
                        </a:lnTo>
                        <a:lnTo>
                          <a:pt x="152" y="4"/>
                        </a:lnTo>
                        <a:lnTo>
                          <a:pt x="163" y="2"/>
                        </a:lnTo>
                        <a:lnTo>
                          <a:pt x="172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6" name="任意多边形: 形状 255"/>
                  <p:cNvSpPr>
                    <a:spLocks noChangeAspect="1"/>
                  </p:cNvSpPr>
                  <p:nvPr/>
                </p:nvSpPr>
                <p:spPr bwMode="gray">
                  <a:xfrm>
                    <a:off x="2606" y="1991"/>
                    <a:ext cx="16" cy="35"/>
                  </a:xfrm>
                  <a:custGeom>
                    <a:avLst/>
                    <a:gdLst/>
                    <a:ahLst/>
                    <a:cxnLst>
                      <a:cxn ang="0">
                        <a:pos x="50" y="0"/>
                      </a:cxn>
                      <a:cxn ang="0">
                        <a:pos x="63" y="5"/>
                      </a:cxn>
                      <a:cxn ang="0">
                        <a:pos x="64" y="8"/>
                      </a:cxn>
                      <a:cxn ang="0">
                        <a:pos x="70" y="12"/>
                      </a:cxn>
                      <a:cxn ang="0">
                        <a:pos x="75" y="24"/>
                      </a:cxn>
                      <a:cxn ang="0">
                        <a:pos x="81" y="43"/>
                      </a:cxn>
                      <a:cxn ang="0">
                        <a:pos x="82" y="63"/>
                      </a:cxn>
                      <a:cxn ang="0">
                        <a:pos x="80" y="79"/>
                      </a:cxn>
                      <a:cxn ang="0">
                        <a:pos x="81" y="111"/>
                      </a:cxn>
                      <a:cxn ang="0">
                        <a:pos x="80" y="138"/>
                      </a:cxn>
                      <a:cxn ang="0">
                        <a:pos x="76" y="144"/>
                      </a:cxn>
                      <a:cxn ang="0">
                        <a:pos x="76" y="149"/>
                      </a:cxn>
                      <a:cxn ang="0">
                        <a:pos x="70" y="154"/>
                      </a:cxn>
                      <a:cxn ang="0">
                        <a:pos x="57" y="150"/>
                      </a:cxn>
                      <a:cxn ang="0">
                        <a:pos x="52" y="155"/>
                      </a:cxn>
                      <a:cxn ang="0">
                        <a:pos x="47" y="165"/>
                      </a:cxn>
                      <a:cxn ang="0">
                        <a:pos x="41" y="171"/>
                      </a:cxn>
                      <a:cxn ang="0">
                        <a:pos x="31" y="173"/>
                      </a:cxn>
                      <a:cxn ang="0">
                        <a:pos x="26" y="168"/>
                      </a:cxn>
                      <a:cxn ang="0">
                        <a:pos x="15" y="152"/>
                      </a:cxn>
                      <a:cxn ang="0">
                        <a:pos x="14" y="144"/>
                      </a:cxn>
                      <a:cxn ang="0">
                        <a:pos x="14" y="139"/>
                      </a:cxn>
                      <a:cxn ang="0">
                        <a:pos x="11" y="130"/>
                      </a:cxn>
                      <a:cxn ang="0">
                        <a:pos x="14" y="109"/>
                      </a:cxn>
                      <a:cxn ang="0">
                        <a:pos x="17" y="106"/>
                      </a:cxn>
                      <a:cxn ang="0">
                        <a:pos x="18" y="101"/>
                      </a:cxn>
                      <a:cxn ang="0">
                        <a:pos x="16" y="97"/>
                      </a:cxn>
                      <a:cxn ang="0">
                        <a:pos x="14" y="89"/>
                      </a:cxn>
                      <a:cxn ang="0">
                        <a:pos x="15" y="80"/>
                      </a:cxn>
                      <a:cxn ang="0">
                        <a:pos x="15" y="70"/>
                      </a:cxn>
                      <a:cxn ang="0">
                        <a:pos x="12" y="63"/>
                      </a:cxn>
                      <a:cxn ang="0">
                        <a:pos x="10" y="54"/>
                      </a:cxn>
                      <a:cxn ang="0">
                        <a:pos x="7" y="53"/>
                      </a:cxn>
                      <a:cxn ang="0">
                        <a:pos x="4" y="53"/>
                      </a:cxn>
                      <a:cxn ang="0">
                        <a:pos x="0" y="47"/>
                      </a:cxn>
                      <a:cxn ang="0">
                        <a:pos x="0" y="26"/>
                      </a:cxn>
                      <a:cxn ang="0">
                        <a:pos x="1" y="25"/>
                      </a:cxn>
                      <a:cxn ang="0">
                        <a:pos x="10" y="33"/>
                      </a:cxn>
                      <a:cxn ang="0">
                        <a:pos x="20" y="32"/>
                      </a:cxn>
                      <a:cxn ang="0">
                        <a:pos x="39" y="12"/>
                      </a:cxn>
                      <a:cxn ang="0">
                        <a:pos x="45" y="10"/>
                      </a:cxn>
                      <a:cxn ang="0">
                        <a:pos x="50" y="0"/>
                      </a:cxn>
                    </a:cxnLst>
                    <a:rect l="0" t="0" r="r" b="b"/>
                    <a:pathLst>
                      <a:path w="82" h="173">
                        <a:moveTo>
                          <a:pt x="50" y="0"/>
                        </a:moveTo>
                        <a:lnTo>
                          <a:pt x="63" y="5"/>
                        </a:lnTo>
                        <a:lnTo>
                          <a:pt x="64" y="8"/>
                        </a:lnTo>
                        <a:lnTo>
                          <a:pt x="70" y="12"/>
                        </a:lnTo>
                        <a:lnTo>
                          <a:pt x="75" y="24"/>
                        </a:lnTo>
                        <a:lnTo>
                          <a:pt x="81" y="43"/>
                        </a:lnTo>
                        <a:lnTo>
                          <a:pt x="82" y="63"/>
                        </a:lnTo>
                        <a:lnTo>
                          <a:pt x="80" y="79"/>
                        </a:lnTo>
                        <a:lnTo>
                          <a:pt x="81" y="111"/>
                        </a:lnTo>
                        <a:lnTo>
                          <a:pt x="80" y="138"/>
                        </a:lnTo>
                        <a:lnTo>
                          <a:pt x="76" y="144"/>
                        </a:lnTo>
                        <a:lnTo>
                          <a:pt x="76" y="149"/>
                        </a:lnTo>
                        <a:lnTo>
                          <a:pt x="70" y="154"/>
                        </a:lnTo>
                        <a:lnTo>
                          <a:pt x="57" y="150"/>
                        </a:lnTo>
                        <a:lnTo>
                          <a:pt x="52" y="155"/>
                        </a:lnTo>
                        <a:lnTo>
                          <a:pt x="47" y="165"/>
                        </a:lnTo>
                        <a:lnTo>
                          <a:pt x="41" y="171"/>
                        </a:lnTo>
                        <a:lnTo>
                          <a:pt x="31" y="173"/>
                        </a:lnTo>
                        <a:lnTo>
                          <a:pt x="26" y="168"/>
                        </a:lnTo>
                        <a:lnTo>
                          <a:pt x="15" y="152"/>
                        </a:lnTo>
                        <a:lnTo>
                          <a:pt x="14" y="144"/>
                        </a:lnTo>
                        <a:lnTo>
                          <a:pt x="14" y="139"/>
                        </a:lnTo>
                        <a:lnTo>
                          <a:pt x="11" y="130"/>
                        </a:lnTo>
                        <a:lnTo>
                          <a:pt x="14" y="109"/>
                        </a:lnTo>
                        <a:lnTo>
                          <a:pt x="17" y="106"/>
                        </a:lnTo>
                        <a:lnTo>
                          <a:pt x="18" y="101"/>
                        </a:lnTo>
                        <a:lnTo>
                          <a:pt x="16" y="97"/>
                        </a:lnTo>
                        <a:lnTo>
                          <a:pt x="14" y="89"/>
                        </a:lnTo>
                        <a:lnTo>
                          <a:pt x="15" y="80"/>
                        </a:lnTo>
                        <a:lnTo>
                          <a:pt x="15" y="70"/>
                        </a:lnTo>
                        <a:lnTo>
                          <a:pt x="12" y="63"/>
                        </a:lnTo>
                        <a:lnTo>
                          <a:pt x="10" y="54"/>
                        </a:lnTo>
                        <a:lnTo>
                          <a:pt x="7" y="53"/>
                        </a:lnTo>
                        <a:lnTo>
                          <a:pt x="4" y="53"/>
                        </a:lnTo>
                        <a:lnTo>
                          <a:pt x="0" y="47"/>
                        </a:lnTo>
                        <a:lnTo>
                          <a:pt x="0" y="26"/>
                        </a:lnTo>
                        <a:lnTo>
                          <a:pt x="1" y="25"/>
                        </a:lnTo>
                        <a:lnTo>
                          <a:pt x="10" y="33"/>
                        </a:lnTo>
                        <a:lnTo>
                          <a:pt x="20" y="32"/>
                        </a:lnTo>
                        <a:lnTo>
                          <a:pt x="39" y="12"/>
                        </a:lnTo>
                        <a:lnTo>
                          <a:pt x="45" y="10"/>
                        </a:lnTo>
                        <a:lnTo>
                          <a:pt x="50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7" name="任意多边形: 形状 256"/>
                  <p:cNvSpPr>
                    <a:spLocks noChangeAspect="1"/>
                  </p:cNvSpPr>
                  <p:nvPr/>
                </p:nvSpPr>
                <p:spPr bwMode="gray">
                  <a:xfrm>
                    <a:off x="2589" y="1903"/>
                    <a:ext cx="129" cy="136"/>
                  </a:xfrm>
                  <a:custGeom>
                    <a:avLst/>
                    <a:gdLst/>
                    <a:ahLst/>
                    <a:cxnLst>
                      <a:cxn ang="0">
                        <a:pos x="195" y="38"/>
                      </a:cxn>
                      <a:cxn ang="0">
                        <a:pos x="186" y="59"/>
                      </a:cxn>
                      <a:cxn ang="0">
                        <a:pos x="147" y="53"/>
                      </a:cxn>
                      <a:cxn ang="0">
                        <a:pos x="125" y="89"/>
                      </a:cxn>
                      <a:cxn ang="0">
                        <a:pos x="98" y="73"/>
                      </a:cxn>
                      <a:cxn ang="0">
                        <a:pos x="75" y="76"/>
                      </a:cxn>
                      <a:cxn ang="0">
                        <a:pos x="23" y="96"/>
                      </a:cxn>
                      <a:cxn ang="0">
                        <a:pos x="5" y="107"/>
                      </a:cxn>
                      <a:cxn ang="0">
                        <a:pos x="2" y="156"/>
                      </a:cxn>
                      <a:cxn ang="0">
                        <a:pos x="11" y="177"/>
                      </a:cxn>
                      <a:cxn ang="0">
                        <a:pos x="13" y="216"/>
                      </a:cxn>
                      <a:cxn ang="0">
                        <a:pos x="48" y="245"/>
                      </a:cxn>
                      <a:cxn ang="0">
                        <a:pos x="64" y="254"/>
                      </a:cxn>
                      <a:cxn ang="0">
                        <a:pos x="94" y="224"/>
                      </a:cxn>
                      <a:cxn ang="0">
                        <a:pos x="132" y="213"/>
                      </a:cxn>
                      <a:cxn ang="0">
                        <a:pos x="195" y="259"/>
                      </a:cxn>
                      <a:cxn ang="0">
                        <a:pos x="231" y="333"/>
                      </a:cxn>
                      <a:cxn ang="0">
                        <a:pos x="259" y="358"/>
                      </a:cxn>
                      <a:cxn ang="0">
                        <a:pos x="309" y="410"/>
                      </a:cxn>
                      <a:cxn ang="0">
                        <a:pos x="379" y="444"/>
                      </a:cxn>
                      <a:cxn ang="0">
                        <a:pos x="421" y="479"/>
                      </a:cxn>
                      <a:cxn ang="0">
                        <a:pos x="444" y="488"/>
                      </a:cxn>
                      <a:cxn ang="0">
                        <a:pos x="455" y="520"/>
                      </a:cxn>
                      <a:cxn ang="0">
                        <a:pos x="483" y="527"/>
                      </a:cxn>
                      <a:cxn ang="0">
                        <a:pos x="498" y="559"/>
                      </a:cxn>
                      <a:cxn ang="0">
                        <a:pos x="507" y="624"/>
                      </a:cxn>
                      <a:cxn ang="0">
                        <a:pos x="492" y="661"/>
                      </a:cxn>
                      <a:cxn ang="0">
                        <a:pos x="496" y="681"/>
                      </a:cxn>
                      <a:cxn ang="0">
                        <a:pos x="522" y="661"/>
                      </a:cxn>
                      <a:cxn ang="0">
                        <a:pos x="540" y="643"/>
                      </a:cxn>
                      <a:cxn ang="0">
                        <a:pos x="562" y="607"/>
                      </a:cxn>
                      <a:cxn ang="0">
                        <a:pos x="568" y="585"/>
                      </a:cxn>
                      <a:cxn ang="0">
                        <a:pos x="549" y="558"/>
                      </a:cxn>
                      <a:cxn ang="0">
                        <a:pos x="551" y="511"/>
                      </a:cxn>
                      <a:cxn ang="0">
                        <a:pos x="604" y="512"/>
                      </a:cxn>
                      <a:cxn ang="0">
                        <a:pos x="637" y="546"/>
                      </a:cxn>
                      <a:cxn ang="0">
                        <a:pos x="636" y="511"/>
                      </a:cxn>
                      <a:cxn ang="0">
                        <a:pos x="572" y="460"/>
                      </a:cxn>
                      <a:cxn ang="0">
                        <a:pos x="510" y="430"/>
                      </a:cxn>
                      <a:cxn ang="0">
                        <a:pos x="508" y="414"/>
                      </a:cxn>
                      <a:cxn ang="0">
                        <a:pos x="500" y="392"/>
                      </a:cxn>
                      <a:cxn ang="0">
                        <a:pos x="465" y="394"/>
                      </a:cxn>
                      <a:cxn ang="0">
                        <a:pos x="437" y="382"/>
                      </a:cxn>
                      <a:cxn ang="0">
                        <a:pos x="405" y="345"/>
                      </a:cxn>
                      <a:cxn ang="0">
                        <a:pos x="382" y="285"/>
                      </a:cxn>
                      <a:cxn ang="0">
                        <a:pos x="362" y="263"/>
                      </a:cxn>
                      <a:cxn ang="0">
                        <a:pos x="314" y="230"/>
                      </a:cxn>
                      <a:cxn ang="0">
                        <a:pos x="308" y="177"/>
                      </a:cxn>
                      <a:cxn ang="0">
                        <a:pos x="304" y="156"/>
                      </a:cxn>
                      <a:cxn ang="0">
                        <a:pos x="318" y="126"/>
                      </a:cxn>
                      <a:cxn ang="0">
                        <a:pos x="366" y="111"/>
                      </a:cxn>
                      <a:cxn ang="0">
                        <a:pos x="379" y="121"/>
                      </a:cxn>
                      <a:cxn ang="0">
                        <a:pos x="393" y="119"/>
                      </a:cxn>
                      <a:cxn ang="0">
                        <a:pos x="385" y="105"/>
                      </a:cxn>
                      <a:cxn ang="0">
                        <a:pos x="371" y="84"/>
                      </a:cxn>
                      <a:cxn ang="0">
                        <a:pos x="367" y="69"/>
                      </a:cxn>
                      <a:cxn ang="0">
                        <a:pos x="372" y="47"/>
                      </a:cxn>
                      <a:cxn ang="0">
                        <a:pos x="313" y="31"/>
                      </a:cxn>
                      <a:cxn ang="0">
                        <a:pos x="296" y="3"/>
                      </a:cxn>
                      <a:cxn ang="0">
                        <a:pos x="272" y="8"/>
                      </a:cxn>
                      <a:cxn ang="0">
                        <a:pos x="215" y="22"/>
                      </a:cxn>
                    </a:cxnLst>
                    <a:rect l="0" t="0" r="r" b="b"/>
                    <a:pathLst>
                      <a:path w="645" h="681">
                        <a:moveTo>
                          <a:pt x="201" y="17"/>
                        </a:moveTo>
                        <a:lnTo>
                          <a:pt x="199" y="28"/>
                        </a:lnTo>
                        <a:lnTo>
                          <a:pt x="199" y="36"/>
                        </a:lnTo>
                        <a:lnTo>
                          <a:pt x="195" y="38"/>
                        </a:lnTo>
                        <a:lnTo>
                          <a:pt x="184" y="40"/>
                        </a:lnTo>
                        <a:lnTo>
                          <a:pt x="183" y="46"/>
                        </a:lnTo>
                        <a:lnTo>
                          <a:pt x="184" y="53"/>
                        </a:lnTo>
                        <a:lnTo>
                          <a:pt x="186" y="59"/>
                        </a:lnTo>
                        <a:lnTo>
                          <a:pt x="185" y="63"/>
                        </a:lnTo>
                        <a:lnTo>
                          <a:pt x="164" y="59"/>
                        </a:lnTo>
                        <a:lnTo>
                          <a:pt x="153" y="58"/>
                        </a:lnTo>
                        <a:lnTo>
                          <a:pt x="147" y="53"/>
                        </a:lnTo>
                        <a:lnTo>
                          <a:pt x="140" y="49"/>
                        </a:lnTo>
                        <a:lnTo>
                          <a:pt x="137" y="60"/>
                        </a:lnTo>
                        <a:lnTo>
                          <a:pt x="126" y="79"/>
                        </a:lnTo>
                        <a:lnTo>
                          <a:pt x="125" y="89"/>
                        </a:lnTo>
                        <a:lnTo>
                          <a:pt x="123" y="94"/>
                        </a:lnTo>
                        <a:lnTo>
                          <a:pt x="115" y="89"/>
                        </a:lnTo>
                        <a:lnTo>
                          <a:pt x="109" y="81"/>
                        </a:lnTo>
                        <a:lnTo>
                          <a:pt x="98" y="73"/>
                        </a:lnTo>
                        <a:lnTo>
                          <a:pt x="92" y="53"/>
                        </a:lnTo>
                        <a:lnTo>
                          <a:pt x="81" y="59"/>
                        </a:lnTo>
                        <a:lnTo>
                          <a:pt x="75" y="68"/>
                        </a:lnTo>
                        <a:lnTo>
                          <a:pt x="75" y="76"/>
                        </a:lnTo>
                        <a:lnTo>
                          <a:pt x="71" y="81"/>
                        </a:lnTo>
                        <a:lnTo>
                          <a:pt x="60" y="90"/>
                        </a:lnTo>
                        <a:lnTo>
                          <a:pt x="48" y="90"/>
                        </a:lnTo>
                        <a:lnTo>
                          <a:pt x="23" y="96"/>
                        </a:lnTo>
                        <a:lnTo>
                          <a:pt x="14" y="96"/>
                        </a:lnTo>
                        <a:lnTo>
                          <a:pt x="5" y="97"/>
                        </a:lnTo>
                        <a:lnTo>
                          <a:pt x="3" y="102"/>
                        </a:lnTo>
                        <a:lnTo>
                          <a:pt x="5" y="107"/>
                        </a:lnTo>
                        <a:lnTo>
                          <a:pt x="16" y="133"/>
                        </a:lnTo>
                        <a:lnTo>
                          <a:pt x="18" y="143"/>
                        </a:lnTo>
                        <a:lnTo>
                          <a:pt x="7" y="150"/>
                        </a:lnTo>
                        <a:lnTo>
                          <a:pt x="2" y="156"/>
                        </a:lnTo>
                        <a:lnTo>
                          <a:pt x="0" y="165"/>
                        </a:lnTo>
                        <a:lnTo>
                          <a:pt x="1" y="170"/>
                        </a:lnTo>
                        <a:lnTo>
                          <a:pt x="2" y="175"/>
                        </a:lnTo>
                        <a:lnTo>
                          <a:pt x="11" y="177"/>
                        </a:lnTo>
                        <a:lnTo>
                          <a:pt x="12" y="186"/>
                        </a:lnTo>
                        <a:lnTo>
                          <a:pt x="10" y="194"/>
                        </a:lnTo>
                        <a:lnTo>
                          <a:pt x="11" y="205"/>
                        </a:lnTo>
                        <a:lnTo>
                          <a:pt x="13" y="216"/>
                        </a:lnTo>
                        <a:lnTo>
                          <a:pt x="19" y="225"/>
                        </a:lnTo>
                        <a:lnTo>
                          <a:pt x="44" y="227"/>
                        </a:lnTo>
                        <a:lnTo>
                          <a:pt x="48" y="236"/>
                        </a:lnTo>
                        <a:lnTo>
                          <a:pt x="48" y="245"/>
                        </a:lnTo>
                        <a:lnTo>
                          <a:pt x="45" y="251"/>
                        </a:lnTo>
                        <a:lnTo>
                          <a:pt x="46" y="254"/>
                        </a:lnTo>
                        <a:lnTo>
                          <a:pt x="54" y="254"/>
                        </a:lnTo>
                        <a:lnTo>
                          <a:pt x="64" y="254"/>
                        </a:lnTo>
                        <a:lnTo>
                          <a:pt x="80" y="247"/>
                        </a:lnTo>
                        <a:lnTo>
                          <a:pt x="81" y="240"/>
                        </a:lnTo>
                        <a:lnTo>
                          <a:pt x="89" y="226"/>
                        </a:lnTo>
                        <a:lnTo>
                          <a:pt x="94" y="224"/>
                        </a:lnTo>
                        <a:lnTo>
                          <a:pt x="97" y="218"/>
                        </a:lnTo>
                        <a:lnTo>
                          <a:pt x="114" y="210"/>
                        </a:lnTo>
                        <a:lnTo>
                          <a:pt x="123" y="210"/>
                        </a:lnTo>
                        <a:lnTo>
                          <a:pt x="132" y="213"/>
                        </a:lnTo>
                        <a:lnTo>
                          <a:pt x="173" y="236"/>
                        </a:lnTo>
                        <a:lnTo>
                          <a:pt x="190" y="243"/>
                        </a:lnTo>
                        <a:lnTo>
                          <a:pt x="193" y="248"/>
                        </a:lnTo>
                        <a:lnTo>
                          <a:pt x="195" y="259"/>
                        </a:lnTo>
                        <a:lnTo>
                          <a:pt x="207" y="294"/>
                        </a:lnTo>
                        <a:lnTo>
                          <a:pt x="211" y="306"/>
                        </a:lnTo>
                        <a:lnTo>
                          <a:pt x="210" y="313"/>
                        </a:lnTo>
                        <a:lnTo>
                          <a:pt x="231" y="333"/>
                        </a:lnTo>
                        <a:lnTo>
                          <a:pt x="241" y="345"/>
                        </a:lnTo>
                        <a:lnTo>
                          <a:pt x="244" y="361"/>
                        </a:lnTo>
                        <a:lnTo>
                          <a:pt x="252" y="358"/>
                        </a:lnTo>
                        <a:lnTo>
                          <a:pt x="259" y="358"/>
                        </a:lnTo>
                        <a:lnTo>
                          <a:pt x="269" y="365"/>
                        </a:lnTo>
                        <a:lnTo>
                          <a:pt x="282" y="386"/>
                        </a:lnTo>
                        <a:lnTo>
                          <a:pt x="292" y="387"/>
                        </a:lnTo>
                        <a:lnTo>
                          <a:pt x="309" y="410"/>
                        </a:lnTo>
                        <a:lnTo>
                          <a:pt x="323" y="424"/>
                        </a:lnTo>
                        <a:lnTo>
                          <a:pt x="347" y="444"/>
                        </a:lnTo>
                        <a:lnTo>
                          <a:pt x="352" y="442"/>
                        </a:lnTo>
                        <a:lnTo>
                          <a:pt x="379" y="444"/>
                        </a:lnTo>
                        <a:lnTo>
                          <a:pt x="385" y="445"/>
                        </a:lnTo>
                        <a:lnTo>
                          <a:pt x="400" y="462"/>
                        </a:lnTo>
                        <a:lnTo>
                          <a:pt x="404" y="472"/>
                        </a:lnTo>
                        <a:lnTo>
                          <a:pt x="421" y="479"/>
                        </a:lnTo>
                        <a:lnTo>
                          <a:pt x="422" y="482"/>
                        </a:lnTo>
                        <a:lnTo>
                          <a:pt x="421" y="490"/>
                        </a:lnTo>
                        <a:lnTo>
                          <a:pt x="440" y="487"/>
                        </a:lnTo>
                        <a:lnTo>
                          <a:pt x="444" y="488"/>
                        </a:lnTo>
                        <a:lnTo>
                          <a:pt x="449" y="494"/>
                        </a:lnTo>
                        <a:lnTo>
                          <a:pt x="453" y="505"/>
                        </a:lnTo>
                        <a:lnTo>
                          <a:pt x="451" y="512"/>
                        </a:lnTo>
                        <a:lnTo>
                          <a:pt x="455" y="520"/>
                        </a:lnTo>
                        <a:lnTo>
                          <a:pt x="467" y="525"/>
                        </a:lnTo>
                        <a:lnTo>
                          <a:pt x="473" y="530"/>
                        </a:lnTo>
                        <a:lnTo>
                          <a:pt x="478" y="537"/>
                        </a:lnTo>
                        <a:lnTo>
                          <a:pt x="483" y="527"/>
                        </a:lnTo>
                        <a:lnTo>
                          <a:pt x="487" y="527"/>
                        </a:lnTo>
                        <a:lnTo>
                          <a:pt x="495" y="539"/>
                        </a:lnTo>
                        <a:lnTo>
                          <a:pt x="495" y="546"/>
                        </a:lnTo>
                        <a:lnTo>
                          <a:pt x="498" y="559"/>
                        </a:lnTo>
                        <a:lnTo>
                          <a:pt x="510" y="578"/>
                        </a:lnTo>
                        <a:lnTo>
                          <a:pt x="513" y="596"/>
                        </a:lnTo>
                        <a:lnTo>
                          <a:pt x="522" y="617"/>
                        </a:lnTo>
                        <a:lnTo>
                          <a:pt x="507" y="624"/>
                        </a:lnTo>
                        <a:lnTo>
                          <a:pt x="500" y="629"/>
                        </a:lnTo>
                        <a:lnTo>
                          <a:pt x="503" y="640"/>
                        </a:lnTo>
                        <a:lnTo>
                          <a:pt x="496" y="651"/>
                        </a:lnTo>
                        <a:lnTo>
                          <a:pt x="492" y="661"/>
                        </a:lnTo>
                        <a:lnTo>
                          <a:pt x="494" y="673"/>
                        </a:lnTo>
                        <a:lnTo>
                          <a:pt x="496" y="681"/>
                        </a:lnTo>
                        <a:lnTo>
                          <a:pt x="496" y="678"/>
                        </a:lnTo>
                        <a:lnTo>
                          <a:pt x="496" y="681"/>
                        </a:lnTo>
                        <a:lnTo>
                          <a:pt x="503" y="681"/>
                        </a:lnTo>
                        <a:lnTo>
                          <a:pt x="511" y="681"/>
                        </a:lnTo>
                        <a:lnTo>
                          <a:pt x="514" y="678"/>
                        </a:lnTo>
                        <a:lnTo>
                          <a:pt x="522" y="661"/>
                        </a:lnTo>
                        <a:lnTo>
                          <a:pt x="525" y="656"/>
                        </a:lnTo>
                        <a:lnTo>
                          <a:pt x="532" y="651"/>
                        </a:lnTo>
                        <a:lnTo>
                          <a:pt x="538" y="649"/>
                        </a:lnTo>
                        <a:lnTo>
                          <a:pt x="540" y="643"/>
                        </a:lnTo>
                        <a:lnTo>
                          <a:pt x="541" y="621"/>
                        </a:lnTo>
                        <a:lnTo>
                          <a:pt x="544" y="616"/>
                        </a:lnTo>
                        <a:lnTo>
                          <a:pt x="553" y="613"/>
                        </a:lnTo>
                        <a:lnTo>
                          <a:pt x="562" y="607"/>
                        </a:lnTo>
                        <a:lnTo>
                          <a:pt x="567" y="607"/>
                        </a:lnTo>
                        <a:lnTo>
                          <a:pt x="570" y="603"/>
                        </a:lnTo>
                        <a:lnTo>
                          <a:pt x="570" y="590"/>
                        </a:lnTo>
                        <a:lnTo>
                          <a:pt x="568" y="585"/>
                        </a:lnTo>
                        <a:lnTo>
                          <a:pt x="567" y="575"/>
                        </a:lnTo>
                        <a:lnTo>
                          <a:pt x="564" y="570"/>
                        </a:lnTo>
                        <a:lnTo>
                          <a:pt x="554" y="564"/>
                        </a:lnTo>
                        <a:lnTo>
                          <a:pt x="549" y="558"/>
                        </a:lnTo>
                        <a:lnTo>
                          <a:pt x="538" y="553"/>
                        </a:lnTo>
                        <a:lnTo>
                          <a:pt x="538" y="543"/>
                        </a:lnTo>
                        <a:lnTo>
                          <a:pt x="543" y="523"/>
                        </a:lnTo>
                        <a:lnTo>
                          <a:pt x="551" y="511"/>
                        </a:lnTo>
                        <a:lnTo>
                          <a:pt x="564" y="499"/>
                        </a:lnTo>
                        <a:lnTo>
                          <a:pt x="575" y="496"/>
                        </a:lnTo>
                        <a:lnTo>
                          <a:pt x="591" y="509"/>
                        </a:lnTo>
                        <a:lnTo>
                          <a:pt x="604" y="512"/>
                        </a:lnTo>
                        <a:lnTo>
                          <a:pt x="615" y="519"/>
                        </a:lnTo>
                        <a:lnTo>
                          <a:pt x="619" y="527"/>
                        </a:lnTo>
                        <a:lnTo>
                          <a:pt x="626" y="539"/>
                        </a:lnTo>
                        <a:lnTo>
                          <a:pt x="637" y="546"/>
                        </a:lnTo>
                        <a:lnTo>
                          <a:pt x="637" y="543"/>
                        </a:lnTo>
                        <a:lnTo>
                          <a:pt x="645" y="527"/>
                        </a:lnTo>
                        <a:lnTo>
                          <a:pt x="642" y="520"/>
                        </a:lnTo>
                        <a:lnTo>
                          <a:pt x="636" y="511"/>
                        </a:lnTo>
                        <a:lnTo>
                          <a:pt x="626" y="500"/>
                        </a:lnTo>
                        <a:lnTo>
                          <a:pt x="615" y="482"/>
                        </a:lnTo>
                        <a:lnTo>
                          <a:pt x="580" y="468"/>
                        </a:lnTo>
                        <a:lnTo>
                          <a:pt x="572" y="460"/>
                        </a:lnTo>
                        <a:lnTo>
                          <a:pt x="560" y="452"/>
                        </a:lnTo>
                        <a:lnTo>
                          <a:pt x="524" y="437"/>
                        </a:lnTo>
                        <a:lnTo>
                          <a:pt x="516" y="433"/>
                        </a:lnTo>
                        <a:lnTo>
                          <a:pt x="510" y="430"/>
                        </a:lnTo>
                        <a:lnTo>
                          <a:pt x="506" y="430"/>
                        </a:lnTo>
                        <a:lnTo>
                          <a:pt x="502" y="426"/>
                        </a:lnTo>
                        <a:lnTo>
                          <a:pt x="502" y="420"/>
                        </a:lnTo>
                        <a:lnTo>
                          <a:pt x="508" y="414"/>
                        </a:lnTo>
                        <a:lnTo>
                          <a:pt x="516" y="409"/>
                        </a:lnTo>
                        <a:lnTo>
                          <a:pt x="517" y="401"/>
                        </a:lnTo>
                        <a:lnTo>
                          <a:pt x="511" y="392"/>
                        </a:lnTo>
                        <a:lnTo>
                          <a:pt x="500" y="392"/>
                        </a:lnTo>
                        <a:lnTo>
                          <a:pt x="496" y="394"/>
                        </a:lnTo>
                        <a:lnTo>
                          <a:pt x="503" y="392"/>
                        </a:lnTo>
                        <a:lnTo>
                          <a:pt x="496" y="394"/>
                        </a:lnTo>
                        <a:lnTo>
                          <a:pt x="465" y="394"/>
                        </a:lnTo>
                        <a:lnTo>
                          <a:pt x="465" y="403"/>
                        </a:lnTo>
                        <a:lnTo>
                          <a:pt x="453" y="390"/>
                        </a:lnTo>
                        <a:lnTo>
                          <a:pt x="442" y="382"/>
                        </a:lnTo>
                        <a:lnTo>
                          <a:pt x="437" y="382"/>
                        </a:lnTo>
                        <a:lnTo>
                          <a:pt x="435" y="374"/>
                        </a:lnTo>
                        <a:lnTo>
                          <a:pt x="431" y="374"/>
                        </a:lnTo>
                        <a:lnTo>
                          <a:pt x="410" y="354"/>
                        </a:lnTo>
                        <a:lnTo>
                          <a:pt x="405" y="345"/>
                        </a:lnTo>
                        <a:lnTo>
                          <a:pt x="398" y="332"/>
                        </a:lnTo>
                        <a:lnTo>
                          <a:pt x="392" y="313"/>
                        </a:lnTo>
                        <a:lnTo>
                          <a:pt x="388" y="309"/>
                        </a:lnTo>
                        <a:lnTo>
                          <a:pt x="382" y="285"/>
                        </a:lnTo>
                        <a:lnTo>
                          <a:pt x="374" y="270"/>
                        </a:lnTo>
                        <a:lnTo>
                          <a:pt x="369" y="267"/>
                        </a:lnTo>
                        <a:lnTo>
                          <a:pt x="363" y="267"/>
                        </a:lnTo>
                        <a:lnTo>
                          <a:pt x="362" y="263"/>
                        </a:lnTo>
                        <a:lnTo>
                          <a:pt x="347" y="254"/>
                        </a:lnTo>
                        <a:lnTo>
                          <a:pt x="341" y="247"/>
                        </a:lnTo>
                        <a:lnTo>
                          <a:pt x="320" y="237"/>
                        </a:lnTo>
                        <a:lnTo>
                          <a:pt x="314" y="230"/>
                        </a:lnTo>
                        <a:lnTo>
                          <a:pt x="309" y="220"/>
                        </a:lnTo>
                        <a:lnTo>
                          <a:pt x="306" y="211"/>
                        </a:lnTo>
                        <a:lnTo>
                          <a:pt x="306" y="193"/>
                        </a:lnTo>
                        <a:lnTo>
                          <a:pt x="308" y="177"/>
                        </a:lnTo>
                        <a:lnTo>
                          <a:pt x="313" y="172"/>
                        </a:lnTo>
                        <a:lnTo>
                          <a:pt x="314" y="165"/>
                        </a:lnTo>
                        <a:lnTo>
                          <a:pt x="312" y="159"/>
                        </a:lnTo>
                        <a:lnTo>
                          <a:pt x="304" y="156"/>
                        </a:lnTo>
                        <a:lnTo>
                          <a:pt x="302" y="141"/>
                        </a:lnTo>
                        <a:lnTo>
                          <a:pt x="304" y="134"/>
                        </a:lnTo>
                        <a:lnTo>
                          <a:pt x="314" y="126"/>
                        </a:lnTo>
                        <a:lnTo>
                          <a:pt x="318" y="126"/>
                        </a:lnTo>
                        <a:lnTo>
                          <a:pt x="319" y="127"/>
                        </a:lnTo>
                        <a:lnTo>
                          <a:pt x="324" y="126"/>
                        </a:lnTo>
                        <a:lnTo>
                          <a:pt x="357" y="108"/>
                        </a:lnTo>
                        <a:lnTo>
                          <a:pt x="366" y="111"/>
                        </a:lnTo>
                        <a:lnTo>
                          <a:pt x="376" y="106"/>
                        </a:lnTo>
                        <a:lnTo>
                          <a:pt x="382" y="107"/>
                        </a:lnTo>
                        <a:lnTo>
                          <a:pt x="383" y="113"/>
                        </a:lnTo>
                        <a:lnTo>
                          <a:pt x="379" y="121"/>
                        </a:lnTo>
                        <a:lnTo>
                          <a:pt x="379" y="122"/>
                        </a:lnTo>
                        <a:lnTo>
                          <a:pt x="384" y="123"/>
                        </a:lnTo>
                        <a:lnTo>
                          <a:pt x="389" y="122"/>
                        </a:lnTo>
                        <a:lnTo>
                          <a:pt x="393" y="119"/>
                        </a:lnTo>
                        <a:lnTo>
                          <a:pt x="394" y="114"/>
                        </a:lnTo>
                        <a:lnTo>
                          <a:pt x="392" y="111"/>
                        </a:lnTo>
                        <a:lnTo>
                          <a:pt x="388" y="110"/>
                        </a:lnTo>
                        <a:lnTo>
                          <a:pt x="385" y="105"/>
                        </a:lnTo>
                        <a:lnTo>
                          <a:pt x="378" y="101"/>
                        </a:lnTo>
                        <a:lnTo>
                          <a:pt x="376" y="98"/>
                        </a:lnTo>
                        <a:lnTo>
                          <a:pt x="376" y="90"/>
                        </a:lnTo>
                        <a:lnTo>
                          <a:pt x="371" y="84"/>
                        </a:lnTo>
                        <a:lnTo>
                          <a:pt x="372" y="76"/>
                        </a:lnTo>
                        <a:lnTo>
                          <a:pt x="374" y="69"/>
                        </a:lnTo>
                        <a:lnTo>
                          <a:pt x="369" y="70"/>
                        </a:lnTo>
                        <a:lnTo>
                          <a:pt x="367" y="69"/>
                        </a:lnTo>
                        <a:lnTo>
                          <a:pt x="367" y="64"/>
                        </a:lnTo>
                        <a:lnTo>
                          <a:pt x="369" y="57"/>
                        </a:lnTo>
                        <a:lnTo>
                          <a:pt x="381" y="47"/>
                        </a:lnTo>
                        <a:lnTo>
                          <a:pt x="372" y="47"/>
                        </a:lnTo>
                        <a:lnTo>
                          <a:pt x="358" y="42"/>
                        </a:lnTo>
                        <a:lnTo>
                          <a:pt x="328" y="37"/>
                        </a:lnTo>
                        <a:lnTo>
                          <a:pt x="318" y="31"/>
                        </a:lnTo>
                        <a:lnTo>
                          <a:pt x="313" y="31"/>
                        </a:lnTo>
                        <a:lnTo>
                          <a:pt x="302" y="22"/>
                        </a:lnTo>
                        <a:lnTo>
                          <a:pt x="298" y="15"/>
                        </a:lnTo>
                        <a:lnTo>
                          <a:pt x="296" y="8"/>
                        </a:lnTo>
                        <a:lnTo>
                          <a:pt x="296" y="3"/>
                        </a:lnTo>
                        <a:lnTo>
                          <a:pt x="293" y="0"/>
                        </a:lnTo>
                        <a:lnTo>
                          <a:pt x="287" y="1"/>
                        </a:lnTo>
                        <a:lnTo>
                          <a:pt x="282" y="5"/>
                        </a:lnTo>
                        <a:lnTo>
                          <a:pt x="272" y="8"/>
                        </a:lnTo>
                        <a:lnTo>
                          <a:pt x="254" y="9"/>
                        </a:lnTo>
                        <a:lnTo>
                          <a:pt x="234" y="16"/>
                        </a:lnTo>
                        <a:lnTo>
                          <a:pt x="218" y="21"/>
                        </a:lnTo>
                        <a:lnTo>
                          <a:pt x="215" y="22"/>
                        </a:lnTo>
                        <a:lnTo>
                          <a:pt x="201" y="1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13" name="任意多边形: 形状 212"/>
                <p:cNvSpPr>
                  <a:spLocks noChangeAspect="1"/>
                </p:cNvSpPr>
                <p:nvPr/>
              </p:nvSpPr>
              <p:spPr bwMode="gray">
                <a:xfrm>
                  <a:off x="4858544" y="2684810"/>
                  <a:ext cx="11113" cy="17463"/>
                </a:xfrm>
                <a:custGeom>
                  <a:avLst/>
                  <a:gdLst/>
                  <a:ahLst/>
                  <a:cxnLst>
                    <a:cxn ang="0">
                      <a:pos x="21" y="53"/>
                    </a:cxn>
                    <a:cxn ang="0">
                      <a:pos x="33" y="52"/>
                    </a:cxn>
                    <a:cxn ang="0">
                      <a:pos x="38" y="45"/>
                    </a:cxn>
                    <a:cxn ang="0">
                      <a:pos x="37" y="33"/>
                    </a:cxn>
                    <a:cxn ang="0">
                      <a:pos x="33" y="26"/>
                    </a:cxn>
                    <a:cxn ang="0">
                      <a:pos x="28" y="18"/>
                    </a:cxn>
                    <a:cxn ang="0">
                      <a:pos x="28" y="11"/>
                    </a:cxn>
                    <a:cxn ang="0">
                      <a:pos x="30" y="4"/>
                    </a:cxn>
                    <a:cxn ang="0">
                      <a:pos x="22" y="0"/>
                    </a:cxn>
                    <a:cxn ang="0">
                      <a:pos x="16" y="0"/>
                    </a:cxn>
                    <a:cxn ang="0">
                      <a:pos x="6" y="7"/>
                    </a:cxn>
                    <a:cxn ang="0">
                      <a:pos x="0" y="20"/>
                    </a:cxn>
                    <a:cxn ang="0">
                      <a:pos x="3" y="33"/>
                    </a:cxn>
                    <a:cxn ang="0">
                      <a:pos x="3" y="48"/>
                    </a:cxn>
                    <a:cxn ang="0">
                      <a:pos x="21" y="53"/>
                    </a:cxn>
                  </a:cxnLst>
                  <a:rect l="0" t="0" r="r" b="b"/>
                  <a:pathLst>
                    <a:path w="38" h="53">
                      <a:moveTo>
                        <a:pt x="21" y="53"/>
                      </a:moveTo>
                      <a:lnTo>
                        <a:pt x="33" y="52"/>
                      </a:lnTo>
                      <a:lnTo>
                        <a:pt x="38" y="45"/>
                      </a:lnTo>
                      <a:lnTo>
                        <a:pt x="37" y="33"/>
                      </a:lnTo>
                      <a:lnTo>
                        <a:pt x="33" y="26"/>
                      </a:lnTo>
                      <a:lnTo>
                        <a:pt x="28" y="18"/>
                      </a:lnTo>
                      <a:lnTo>
                        <a:pt x="28" y="11"/>
                      </a:lnTo>
                      <a:lnTo>
                        <a:pt x="30" y="4"/>
                      </a:lnTo>
                      <a:lnTo>
                        <a:pt x="22" y="0"/>
                      </a:lnTo>
                      <a:lnTo>
                        <a:pt x="16" y="0"/>
                      </a:lnTo>
                      <a:lnTo>
                        <a:pt x="6" y="7"/>
                      </a:lnTo>
                      <a:lnTo>
                        <a:pt x="0" y="20"/>
                      </a:lnTo>
                      <a:lnTo>
                        <a:pt x="3" y="33"/>
                      </a:lnTo>
                      <a:lnTo>
                        <a:pt x="3" y="48"/>
                      </a:lnTo>
                      <a:lnTo>
                        <a:pt x="21" y="5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任意多边形: 形状 213"/>
                <p:cNvSpPr>
                  <a:spLocks noChangeAspect="1"/>
                </p:cNvSpPr>
                <p:nvPr/>
              </p:nvSpPr>
              <p:spPr bwMode="gray">
                <a:xfrm>
                  <a:off x="4863306" y="2751485"/>
                  <a:ext cx="77788" cy="44450"/>
                </a:xfrm>
                <a:custGeom>
                  <a:avLst/>
                  <a:gdLst/>
                  <a:ahLst/>
                  <a:cxnLst>
                    <a:cxn ang="0">
                      <a:pos x="52" y="131"/>
                    </a:cxn>
                    <a:cxn ang="0">
                      <a:pos x="42" y="119"/>
                    </a:cxn>
                    <a:cxn ang="0">
                      <a:pos x="38" y="100"/>
                    </a:cxn>
                    <a:cxn ang="0">
                      <a:pos x="10" y="117"/>
                    </a:cxn>
                    <a:cxn ang="0">
                      <a:pos x="0" y="119"/>
                    </a:cxn>
                    <a:cxn ang="0">
                      <a:pos x="5" y="84"/>
                    </a:cxn>
                    <a:cxn ang="0">
                      <a:pos x="13" y="74"/>
                    </a:cxn>
                    <a:cxn ang="0">
                      <a:pos x="21" y="67"/>
                    </a:cxn>
                    <a:cxn ang="0">
                      <a:pos x="30" y="49"/>
                    </a:cxn>
                    <a:cxn ang="0">
                      <a:pos x="50" y="18"/>
                    </a:cxn>
                    <a:cxn ang="0">
                      <a:pos x="70" y="13"/>
                    </a:cxn>
                    <a:cxn ang="0">
                      <a:pos x="85" y="3"/>
                    </a:cxn>
                    <a:cxn ang="0">
                      <a:pos x="127" y="6"/>
                    </a:cxn>
                    <a:cxn ang="0">
                      <a:pos x="172" y="6"/>
                    </a:cxn>
                    <a:cxn ang="0">
                      <a:pos x="197" y="22"/>
                    </a:cxn>
                    <a:cxn ang="0">
                      <a:pos x="193" y="40"/>
                    </a:cxn>
                    <a:cxn ang="0">
                      <a:pos x="207" y="57"/>
                    </a:cxn>
                    <a:cxn ang="0">
                      <a:pos x="226" y="63"/>
                    </a:cxn>
                    <a:cxn ang="0">
                      <a:pos x="241" y="63"/>
                    </a:cxn>
                    <a:cxn ang="0">
                      <a:pos x="239" y="82"/>
                    </a:cxn>
                    <a:cxn ang="0">
                      <a:pos x="224" y="86"/>
                    </a:cxn>
                    <a:cxn ang="0">
                      <a:pos x="224" y="99"/>
                    </a:cxn>
                    <a:cxn ang="0">
                      <a:pos x="225" y="109"/>
                    </a:cxn>
                    <a:cxn ang="0">
                      <a:pos x="193" y="104"/>
                    </a:cxn>
                    <a:cxn ang="0">
                      <a:pos x="180" y="95"/>
                    </a:cxn>
                    <a:cxn ang="0">
                      <a:pos x="166" y="126"/>
                    </a:cxn>
                    <a:cxn ang="0">
                      <a:pos x="163" y="140"/>
                    </a:cxn>
                    <a:cxn ang="0">
                      <a:pos x="149" y="127"/>
                    </a:cxn>
                    <a:cxn ang="0">
                      <a:pos x="132" y="99"/>
                    </a:cxn>
                    <a:cxn ang="0">
                      <a:pos x="115" y="114"/>
                    </a:cxn>
                    <a:cxn ang="0">
                      <a:pos x="111" y="127"/>
                    </a:cxn>
                    <a:cxn ang="0">
                      <a:pos x="88" y="136"/>
                    </a:cxn>
                    <a:cxn ang="0">
                      <a:pos x="54" y="142"/>
                    </a:cxn>
                  </a:cxnLst>
                  <a:rect l="0" t="0" r="r" b="b"/>
                  <a:pathLst>
                    <a:path w="241" h="142">
                      <a:moveTo>
                        <a:pt x="54" y="142"/>
                      </a:moveTo>
                      <a:lnTo>
                        <a:pt x="52" y="131"/>
                      </a:lnTo>
                      <a:lnTo>
                        <a:pt x="45" y="130"/>
                      </a:lnTo>
                      <a:lnTo>
                        <a:pt x="42" y="119"/>
                      </a:lnTo>
                      <a:lnTo>
                        <a:pt x="42" y="101"/>
                      </a:lnTo>
                      <a:lnTo>
                        <a:pt x="38" y="100"/>
                      </a:lnTo>
                      <a:lnTo>
                        <a:pt x="21" y="100"/>
                      </a:lnTo>
                      <a:lnTo>
                        <a:pt x="10" y="117"/>
                      </a:lnTo>
                      <a:lnTo>
                        <a:pt x="4" y="121"/>
                      </a:lnTo>
                      <a:lnTo>
                        <a:pt x="0" y="119"/>
                      </a:lnTo>
                      <a:lnTo>
                        <a:pt x="2" y="97"/>
                      </a:lnTo>
                      <a:lnTo>
                        <a:pt x="5" y="84"/>
                      </a:lnTo>
                      <a:lnTo>
                        <a:pt x="9" y="81"/>
                      </a:lnTo>
                      <a:lnTo>
                        <a:pt x="13" y="74"/>
                      </a:lnTo>
                      <a:lnTo>
                        <a:pt x="20" y="70"/>
                      </a:lnTo>
                      <a:lnTo>
                        <a:pt x="21" y="67"/>
                      </a:lnTo>
                      <a:lnTo>
                        <a:pt x="24" y="57"/>
                      </a:lnTo>
                      <a:lnTo>
                        <a:pt x="30" y="49"/>
                      </a:lnTo>
                      <a:lnTo>
                        <a:pt x="53" y="23"/>
                      </a:lnTo>
                      <a:lnTo>
                        <a:pt x="50" y="18"/>
                      </a:lnTo>
                      <a:lnTo>
                        <a:pt x="53" y="11"/>
                      </a:lnTo>
                      <a:lnTo>
                        <a:pt x="70" y="13"/>
                      </a:lnTo>
                      <a:lnTo>
                        <a:pt x="78" y="9"/>
                      </a:lnTo>
                      <a:lnTo>
                        <a:pt x="85" y="3"/>
                      </a:lnTo>
                      <a:lnTo>
                        <a:pt x="91" y="9"/>
                      </a:lnTo>
                      <a:lnTo>
                        <a:pt x="127" y="6"/>
                      </a:lnTo>
                      <a:lnTo>
                        <a:pt x="153" y="0"/>
                      </a:lnTo>
                      <a:lnTo>
                        <a:pt x="172" y="6"/>
                      </a:lnTo>
                      <a:lnTo>
                        <a:pt x="190" y="13"/>
                      </a:lnTo>
                      <a:lnTo>
                        <a:pt x="197" y="22"/>
                      </a:lnTo>
                      <a:lnTo>
                        <a:pt x="195" y="30"/>
                      </a:lnTo>
                      <a:lnTo>
                        <a:pt x="193" y="40"/>
                      </a:lnTo>
                      <a:lnTo>
                        <a:pt x="201" y="52"/>
                      </a:lnTo>
                      <a:lnTo>
                        <a:pt x="207" y="57"/>
                      </a:lnTo>
                      <a:lnTo>
                        <a:pt x="217" y="62"/>
                      </a:lnTo>
                      <a:lnTo>
                        <a:pt x="226" y="63"/>
                      </a:lnTo>
                      <a:lnTo>
                        <a:pt x="234" y="58"/>
                      </a:lnTo>
                      <a:lnTo>
                        <a:pt x="241" y="63"/>
                      </a:lnTo>
                      <a:lnTo>
                        <a:pt x="239" y="74"/>
                      </a:lnTo>
                      <a:lnTo>
                        <a:pt x="239" y="82"/>
                      </a:lnTo>
                      <a:lnTo>
                        <a:pt x="235" y="84"/>
                      </a:lnTo>
                      <a:lnTo>
                        <a:pt x="224" y="86"/>
                      </a:lnTo>
                      <a:lnTo>
                        <a:pt x="223" y="92"/>
                      </a:lnTo>
                      <a:lnTo>
                        <a:pt x="224" y="99"/>
                      </a:lnTo>
                      <a:lnTo>
                        <a:pt x="226" y="105"/>
                      </a:lnTo>
                      <a:lnTo>
                        <a:pt x="225" y="109"/>
                      </a:lnTo>
                      <a:lnTo>
                        <a:pt x="204" y="105"/>
                      </a:lnTo>
                      <a:lnTo>
                        <a:pt x="193" y="104"/>
                      </a:lnTo>
                      <a:lnTo>
                        <a:pt x="187" y="99"/>
                      </a:lnTo>
                      <a:lnTo>
                        <a:pt x="180" y="95"/>
                      </a:lnTo>
                      <a:lnTo>
                        <a:pt x="177" y="106"/>
                      </a:lnTo>
                      <a:lnTo>
                        <a:pt x="166" y="126"/>
                      </a:lnTo>
                      <a:lnTo>
                        <a:pt x="165" y="135"/>
                      </a:lnTo>
                      <a:lnTo>
                        <a:pt x="163" y="140"/>
                      </a:lnTo>
                      <a:lnTo>
                        <a:pt x="155" y="135"/>
                      </a:lnTo>
                      <a:lnTo>
                        <a:pt x="149" y="127"/>
                      </a:lnTo>
                      <a:lnTo>
                        <a:pt x="138" y="119"/>
                      </a:lnTo>
                      <a:lnTo>
                        <a:pt x="132" y="99"/>
                      </a:lnTo>
                      <a:lnTo>
                        <a:pt x="121" y="105"/>
                      </a:lnTo>
                      <a:lnTo>
                        <a:pt x="115" y="114"/>
                      </a:lnTo>
                      <a:lnTo>
                        <a:pt x="115" y="122"/>
                      </a:lnTo>
                      <a:lnTo>
                        <a:pt x="111" y="127"/>
                      </a:lnTo>
                      <a:lnTo>
                        <a:pt x="100" y="136"/>
                      </a:lnTo>
                      <a:lnTo>
                        <a:pt x="88" y="136"/>
                      </a:lnTo>
                      <a:lnTo>
                        <a:pt x="63" y="142"/>
                      </a:lnTo>
                      <a:lnTo>
                        <a:pt x="54" y="1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任意多边形: 形状 214"/>
                <p:cNvSpPr>
                  <a:spLocks noChangeAspect="1"/>
                </p:cNvSpPr>
                <p:nvPr/>
              </p:nvSpPr>
              <p:spPr bwMode="gray">
                <a:xfrm>
                  <a:off x="4809331" y="2649885"/>
                  <a:ext cx="58738" cy="50800"/>
                </a:xfrm>
                <a:custGeom>
                  <a:avLst/>
                  <a:gdLst/>
                  <a:ahLst/>
                  <a:cxnLst>
                    <a:cxn ang="0">
                      <a:pos x="158" y="160"/>
                    </a:cxn>
                    <a:cxn ang="0">
                      <a:pos x="150" y="161"/>
                    </a:cxn>
                    <a:cxn ang="0">
                      <a:pos x="140" y="159"/>
                    </a:cxn>
                    <a:cxn ang="0">
                      <a:pos x="131" y="152"/>
                    </a:cxn>
                    <a:cxn ang="0">
                      <a:pos x="120" y="146"/>
                    </a:cxn>
                    <a:cxn ang="0">
                      <a:pos x="123" y="140"/>
                    </a:cxn>
                    <a:cxn ang="0">
                      <a:pos x="118" y="138"/>
                    </a:cxn>
                    <a:cxn ang="0">
                      <a:pos x="118" y="114"/>
                    </a:cxn>
                    <a:cxn ang="0">
                      <a:pos x="112" y="114"/>
                    </a:cxn>
                    <a:cxn ang="0">
                      <a:pos x="106" y="122"/>
                    </a:cxn>
                    <a:cxn ang="0">
                      <a:pos x="101" y="129"/>
                    </a:cxn>
                    <a:cxn ang="0">
                      <a:pos x="91" y="129"/>
                    </a:cxn>
                    <a:cxn ang="0">
                      <a:pos x="81" y="125"/>
                    </a:cxn>
                    <a:cxn ang="0">
                      <a:pos x="79" y="110"/>
                    </a:cxn>
                    <a:cxn ang="0">
                      <a:pos x="76" y="101"/>
                    </a:cxn>
                    <a:cxn ang="0">
                      <a:pos x="70" y="96"/>
                    </a:cxn>
                    <a:cxn ang="0">
                      <a:pos x="58" y="92"/>
                    </a:cxn>
                    <a:cxn ang="0">
                      <a:pos x="44" y="84"/>
                    </a:cxn>
                    <a:cxn ang="0">
                      <a:pos x="34" y="80"/>
                    </a:cxn>
                    <a:cxn ang="0">
                      <a:pos x="25" y="62"/>
                    </a:cxn>
                    <a:cxn ang="0">
                      <a:pos x="13" y="63"/>
                    </a:cxn>
                    <a:cxn ang="0">
                      <a:pos x="2" y="58"/>
                    </a:cxn>
                    <a:cxn ang="0">
                      <a:pos x="0" y="48"/>
                    </a:cxn>
                    <a:cxn ang="0">
                      <a:pos x="0" y="32"/>
                    </a:cxn>
                    <a:cxn ang="0">
                      <a:pos x="0" y="28"/>
                    </a:cxn>
                    <a:cxn ang="0">
                      <a:pos x="23" y="15"/>
                    </a:cxn>
                    <a:cxn ang="0">
                      <a:pos x="33" y="11"/>
                    </a:cxn>
                    <a:cxn ang="0">
                      <a:pos x="39" y="10"/>
                    </a:cxn>
                    <a:cxn ang="0">
                      <a:pos x="39" y="11"/>
                    </a:cxn>
                    <a:cxn ang="0">
                      <a:pos x="56" y="20"/>
                    </a:cxn>
                    <a:cxn ang="0">
                      <a:pos x="76" y="14"/>
                    </a:cxn>
                    <a:cxn ang="0">
                      <a:pos x="91" y="4"/>
                    </a:cxn>
                    <a:cxn ang="0">
                      <a:pos x="103" y="1"/>
                    </a:cxn>
                    <a:cxn ang="0">
                      <a:pos x="118" y="0"/>
                    </a:cxn>
                    <a:cxn ang="0">
                      <a:pos x="124" y="6"/>
                    </a:cxn>
                    <a:cxn ang="0">
                      <a:pos x="127" y="6"/>
                    </a:cxn>
                    <a:cxn ang="0">
                      <a:pos x="129" y="14"/>
                    </a:cxn>
                    <a:cxn ang="0">
                      <a:pos x="138" y="17"/>
                    </a:cxn>
                    <a:cxn ang="0">
                      <a:pos x="146" y="19"/>
                    </a:cxn>
                    <a:cxn ang="0">
                      <a:pos x="155" y="24"/>
                    </a:cxn>
                    <a:cxn ang="0">
                      <a:pos x="155" y="35"/>
                    </a:cxn>
                    <a:cxn ang="0">
                      <a:pos x="154" y="44"/>
                    </a:cxn>
                    <a:cxn ang="0">
                      <a:pos x="156" y="55"/>
                    </a:cxn>
                    <a:cxn ang="0">
                      <a:pos x="163" y="62"/>
                    </a:cxn>
                    <a:cxn ang="0">
                      <a:pos x="176" y="62"/>
                    </a:cxn>
                    <a:cxn ang="0">
                      <a:pos x="181" y="68"/>
                    </a:cxn>
                    <a:cxn ang="0">
                      <a:pos x="182" y="79"/>
                    </a:cxn>
                    <a:cxn ang="0">
                      <a:pos x="188" y="87"/>
                    </a:cxn>
                    <a:cxn ang="0">
                      <a:pos x="188" y="96"/>
                    </a:cxn>
                    <a:cxn ang="0">
                      <a:pos x="177" y="112"/>
                    </a:cxn>
                    <a:cxn ang="0">
                      <a:pos x="171" y="112"/>
                    </a:cxn>
                    <a:cxn ang="0">
                      <a:pos x="161" y="119"/>
                    </a:cxn>
                    <a:cxn ang="0">
                      <a:pos x="155" y="132"/>
                    </a:cxn>
                    <a:cxn ang="0">
                      <a:pos x="158" y="145"/>
                    </a:cxn>
                    <a:cxn ang="0">
                      <a:pos x="158" y="160"/>
                    </a:cxn>
                  </a:cxnLst>
                  <a:rect l="0" t="0" r="r" b="b"/>
                  <a:pathLst>
                    <a:path w="188" h="161">
                      <a:moveTo>
                        <a:pt x="158" y="160"/>
                      </a:moveTo>
                      <a:lnTo>
                        <a:pt x="150" y="161"/>
                      </a:lnTo>
                      <a:lnTo>
                        <a:pt x="140" y="159"/>
                      </a:lnTo>
                      <a:lnTo>
                        <a:pt x="131" y="152"/>
                      </a:lnTo>
                      <a:lnTo>
                        <a:pt x="120" y="146"/>
                      </a:lnTo>
                      <a:lnTo>
                        <a:pt x="123" y="140"/>
                      </a:lnTo>
                      <a:lnTo>
                        <a:pt x="118" y="138"/>
                      </a:lnTo>
                      <a:lnTo>
                        <a:pt x="118" y="114"/>
                      </a:lnTo>
                      <a:lnTo>
                        <a:pt x="112" y="114"/>
                      </a:lnTo>
                      <a:lnTo>
                        <a:pt x="106" y="122"/>
                      </a:lnTo>
                      <a:lnTo>
                        <a:pt x="101" y="129"/>
                      </a:lnTo>
                      <a:lnTo>
                        <a:pt x="91" y="129"/>
                      </a:lnTo>
                      <a:lnTo>
                        <a:pt x="81" y="125"/>
                      </a:lnTo>
                      <a:lnTo>
                        <a:pt x="79" y="110"/>
                      </a:lnTo>
                      <a:lnTo>
                        <a:pt x="76" y="101"/>
                      </a:lnTo>
                      <a:lnTo>
                        <a:pt x="70" y="96"/>
                      </a:lnTo>
                      <a:lnTo>
                        <a:pt x="58" y="92"/>
                      </a:lnTo>
                      <a:lnTo>
                        <a:pt x="44" y="84"/>
                      </a:lnTo>
                      <a:lnTo>
                        <a:pt x="34" y="80"/>
                      </a:lnTo>
                      <a:lnTo>
                        <a:pt x="25" y="62"/>
                      </a:lnTo>
                      <a:lnTo>
                        <a:pt x="13" y="63"/>
                      </a:lnTo>
                      <a:lnTo>
                        <a:pt x="2" y="58"/>
                      </a:lnTo>
                      <a:lnTo>
                        <a:pt x="0" y="48"/>
                      </a:lnTo>
                      <a:lnTo>
                        <a:pt x="0" y="32"/>
                      </a:lnTo>
                      <a:lnTo>
                        <a:pt x="0" y="28"/>
                      </a:lnTo>
                      <a:lnTo>
                        <a:pt x="23" y="15"/>
                      </a:lnTo>
                      <a:lnTo>
                        <a:pt x="33" y="11"/>
                      </a:lnTo>
                      <a:lnTo>
                        <a:pt x="39" y="10"/>
                      </a:lnTo>
                      <a:lnTo>
                        <a:pt x="39" y="11"/>
                      </a:lnTo>
                      <a:lnTo>
                        <a:pt x="56" y="20"/>
                      </a:lnTo>
                      <a:lnTo>
                        <a:pt x="76" y="14"/>
                      </a:lnTo>
                      <a:lnTo>
                        <a:pt x="91" y="4"/>
                      </a:lnTo>
                      <a:lnTo>
                        <a:pt x="103" y="1"/>
                      </a:lnTo>
                      <a:lnTo>
                        <a:pt x="118" y="0"/>
                      </a:lnTo>
                      <a:lnTo>
                        <a:pt x="124" y="6"/>
                      </a:lnTo>
                      <a:lnTo>
                        <a:pt x="127" y="6"/>
                      </a:lnTo>
                      <a:lnTo>
                        <a:pt x="129" y="14"/>
                      </a:lnTo>
                      <a:lnTo>
                        <a:pt x="138" y="17"/>
                      </a:lnTo>
                      <a:lnTo>
                        <a:pt x="146" y="19"/>
                      </a:lnTo>
                      <a:lnTo>
                        <a:pt x="155" y="24"/>
                      </a:lnTo>
                      <a:lnTo>
                        <a:pt x="155" y="35"/>
                      </a:lnTo>
                      <a:lnTo>
                        <a:pt x="154" y="44"/>
                      </a:lnTo>
                      <a:lnTo>
                        <a:pt x="156" y="55"/>
                      </a:lnTo>
                      <a:lnTo>
                        <a:pt x="163" y="62"/>
                      </a:lnTo>
                      <a:lnTo>
                        <a:pt x="176" y="62"/>
                      </a:lnTo>
                      <a:lnTo>
                        <a:pt x="181" y="68"/>
                      </a:lnTo>
                      <a:lnTo>
                        <a:pt x="182" y="79"/>
                      </a:lnTo>
                      <a:lnTo>
                        <a:pt x="188" y="87"/>
                      </a:lnTo>
                      <a:lnTo>
                        <a:pt x="188" y="96"/>
                      </a:lnTo>
                      <a:lnTo>
                        <a:pt x="177" y="112"/>
                      </a:lnTo>
                      <a:lnTo>
                        <a:pt x="171" y="112"/>
                      </a:lnTo>
                      <a:lnTo>
                        <a:pt x="161" y="119"/>
                      </a:lnTo>
                      <a:lnTo>
                        <a:pt x="155" y="132"/>
                      </a:lnTo>
                      <a:lnTo>
                        <a:pt x="158" y="145"/>
                      </a:lnTo>
                      <a:lnTo>
                        <a:pt x="158" y="16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16" name="任意多边形: 形状 215"/>
                <p:cNvSpPr>
                  <a:spLocks noChangeAspect="1"/>
                </p:cNvSpPr>
                <p:nvPr/>
              </p:nvSpPr>
              <p:spPr bwMode="gray">
                <a:xfrm>
                  <a:off x="4601369" y="2848322"/>
                  <a:ext cx="217488" cy="173038"/>
                </a:xfrm>
                <a:custGeom>
                  <a:avLst/>
                  <a:gdLst/>
                  <a:ahLst/>
                  <a:cxnLst>
                    <a:cxn ang="0">
                      <a:pos x="100" y="440"/>
                    </a:cxn>
                    <a:cxn ang="0">
                      <a:pos x="128" y="410"/>
                    </a:cxn>
                    <a:cxn ang="0">
                      <a:pos x="112" y="376"/>
                    </a:cxn>
                    <a:cxn ang="0">
                      <a:pos x="124" y="340"/>
                    </a:cxn>
                    <a:cxn ang="0">
                      <a:pos x="106" y="301"/>
                    </a:cxn>
                    <a:cxn ang="0">
                      <a:pos x="135" y="280"/>
                    </a:cxn>
                    <a:cxn ang="0">
                      <a:pos x="129" y="253"/>
                    </a:cxn>
                    <a:cxn ang="0">
                      <a:pos x="138" y="210"/>
                    </a:cxn>
                    <a:cxn ang="0">
                      <a:pos x="169" y="165"/>
                    </a:cxn>
                    <a:cxn ang="0">
                      <a:pos x="155" y="138"/>
                    </a:cxn>
                    <a:cxn ang="0">
                      <a:pos x="110" y="140"/>
                    </a:cxn>
                    <a:cxn ang="0">
                      <a:pos x="65" y="135"/>
                    </a:cxn>
                    <a:cxn ang="0">
                      <a:pos x="36" y="131"/>
                    </a:cxn>
                    <a:cxn ang="0">
                      <a:pos x="25" y="128"/>
                    </a:cxn>
                    <a:cxn ang="0">
                      <a:pos x="26" y="108"/>
                    </a:cxn>
                    <a:cxn ang="0">
                      <a:pos x="27" y="82"/>
                    </a:cxn>
                    <a:cxn ang="0">
                      <a:pos x="16" y="70"/>
                    </a:cxn>
                    <a:cxn ang="0">
                      <a:pos x="17" y="34"/>
                    </a:cxn>
                    <a:cxn ang="0">
                      <a:pos x="56" y="22"/>
                    </a:cxn>
                    <a:cxn ang="0">
                      <a:pos x="84" y="0"/>
                    </a:cxn>
                    <a:cxn ang="0">
                      <a:pos x="129" y="14"/>
                    </a:cxn>
                    <a:cxn ang="0">
                      <a:pos x="192" y="9"/>
                    </a:cxn>
                    <a:cxn ang="0">
                      <a:pos x="256" y="22"/>
                    </a:cxn>
                    <a:cxn ang="0">
                      <a:pos x="306" y="18"/>
                    </a:cxn>
                    <a:cxn ang="0">
                      <a:pos x="366" y="23"/>
                    </a:cxn>
                    <a:cxn ang="0">
                      <a:pos x="408" y="27"/>
                    </a:cxn>
                    <a:cxn ang="0">
                      <a:pos x="440" y="54"/>
                    </a:cxn>
                    <a:cxn ang="0">
                      <a:pos x="469" y="69"/>
                    </a:cxn>
                    <a:cxn ang="0">
                      <a:pos x="537" y="81"/>
                    </a:cxn>
                    <a:cxn ang="0">
                      <a:pos x="564" y="75"/>
                    </a:cxn>
                    <a:cxn ang="0">
                      <a:pos x="589" y="97"/>
                    </a:cxn>
                    <a:cxn ang="0">
                      <a:pos x="597" y="92"/>
                    </a:cxn>
                    <a:cxn ang="0">
                      <a:pos x="644" y="101"/>
                    </a:cxn>
                    <a:cxn ang="0">
                      <a:pos x="678" y="100"/>
                    </a:cxn>
                    <a:cxn ang="0">
                      <a:pos x="678" y="114"/>
                    </a:cxn>
                    <a:cxn ang="0">
                      <a:pos x="675" y="144"/>
                    </a:cxn>
                    <a:cxn ang="0">
                      <a:pos x="564" y="203"/>
                    </a:cxn>
                    <a:cxn ang="0">
                      <a:pos x="543" y="232"/>
                    </a:cxn>
                    <a:cxn ang="0">
                      <a:pos x="495" y="300"/>
                    </a:cxn>
                    <a:cxn ang="0">
                      <a:pos x="489" y="321"/>
                    </a:cxn>
                    <a:cxn ang="0">
                      <a:pos x="497" y="343"/>
                    </a:cxn>
                    <a:cxn ang="0">
                      <a:pos x="515" y="354"/>
                    </a:cxn>
                    <a:cxn ang="0">
                      <a:pos x="500" y="378"/>
                    </a:cxn>
                    <a:cxn ang="0">
                      <a:pos x="474" y="409"/>
                    </a:cxn>
                    <a:cxn ang="0">
                      <a:pos x="465" y="435"/>
                    </a:cxn>
                    <a:cxn ang="0">
                      <a:pos x="415" y="463"/>
                    </a:cxn>
                    <a:cxn ang="0">
                      <a:pos x="398" y="496"/>
                    </a:cxn>
                    <a:cxn ang="0">
                      <a:pos x="364" y="501"/>
                    </a:cxn>
                    <a:cxn ang="0">
                      <a:pos x="318" y="500"/>
                    </a:cxn>
                    <a:cxn ang="0">
                      <a:pos x="258" y="515"/>
                    </a:cxn>
                    <a:cxn ang="0">
                      <a:pos x="226" y="529"/>
                    </a:cxn>
                    <a:cxn ang="0">
                      <a:pos x="210" y="545"/>
                    </a:cxn>
                    <a:cxn ang="0">
                      <a:pos x="170" y="517"/>
                    </a:cxn>
                    <a:cxn ang="0">
                      <a:pos x="161" y="491"/>
                    </a:cxn>
                    <a:cxn ang="0">
                      <a:pos x="148" y="477"/>
                    </a:cxn>
                    <a:cxn ang="0">
                      <a:pos x="105" y="468"/>
                    </a:cxn>
                  </a:cxnLst>
                  <a:rect l="0" t="0" r="r" b="b"/>
                  <a:pathLst>
                    <a:path w="687" h="545">
                      <a:moveTo>
                        <a:pt x="105" y="468"/>
                      </a:moveTo>
                      <a:lnTo>
                        <a:pt x="101" y="451"/>
                      </a:lnTo>
                      <a:lnTo>
                        <a:pt x="100" y="440"/>
                      </a:lnTo>
                      <a:lnTo>
                        <a:pt x="107" y="430"/>
                      </a:lnTo>
                      <a:lnTo>
                        <a:pt x="122" y="419"/>
                      </a:lnTo>
                      <a:lnTo>
                        <a:pt x="128" y="410"/>
                      </a:lnTo>
                      <a:lnTo>
                        <a:pt x="126" y="399"/>
                      </a:lnTo>
                      <a:lnTo>
                        <a:pt x="116" y="388"/>
                      </a:lnTo>
                      <a:lnTo>
                        <a:pt x="112" y="376"/>
                      </a:lnTo>
                      <a:lnTo>
                        <a:pt x="113" y="361"/>
                      </a:lnTo>
                      <a:lnTo>
                        <a:pt x="121" y="349"/>
                      </a:lnTo>
                      <a:lnTo>
                        <a:pt x="124" y="340"/>
                      </a:lnTo>
                      <a:lnTo>
                        <a:pt x="122" y="335"/>
                      </a:lnTo>
                      <a:lnTo>
                        <a:pt x="110" y="317"/>
                      </a:lnTo>
                      <a:lnTo>
                        <a:pt x="106" y="301"/>
                      </a:lnTo>
                      <a:lnTo>
                        <a:pt x="114" y="295"/>
                      </a:lnTo>
                      <a:lnTo>
                        <a:pt x="126" y="291"/>
                      </a:lnTo>
                      <a:lnTo>
                        <a:pt x="135" y="280"/>
                      </a:lnTo>
                      <a:lnTo>
                        <a:pt x="137" y="270"/>
                      </a:lnTo>
                      <a:lnTo>
                        <a:pt x="129" y="260"/>
                      </a:lnTo>
                      <a:lnTo>
                        <a:pt x="129" y="253"/>
                      </a:lnTo>
                      <a:lnTo>
                        <a:pt x="135" y="238"/>
                      </a:lnTo>
                      <a:lnTo>
                        <a:pt x="138" y="224"/>
                      </a:lnTo>
                      <a:lnTo>
                        <a:pt x="138" y="210"/>
                      </a:lnTo>
                      <a:lnTo>
                        <a:pt x="139" y="200"/>
                      </a:lnTo>
                      <a:lnTo>
                        <a:pt x="161" y="178"/>
                      </a:lnTo>
                      <a:lnTo>
                        <a:pt x="169" y="165"/>
                      </a:lnTo>
                      <a:lnTo>
                        <a:pt x="169" y="156"/>
                      </a:lnTo>
                      <a:lnTo>
                        <a:pt x="161" y="147"/>
                      </a:lnTo>
                      <a:lnTo>
                        <a:pt x="155" y="138"/>
                      </a:lnTo>
                      <a:lnTo>
                        <a:pt x="140" y="134"/>
                      </a:lnTo>
                      <a:lnTo>
                        <a:pt x="123" y="134"/>
                      </a:lnTo>
                      <a:lnTo>
                        <a:pt x="110" y="140"/>
                      </a:lnTo>
                      <a:lnTo>
                        <a:pt x="86" y="138"/>
                      </a:lnTo>
                      <a:lnTo>
                        <a:pt x="73" y="140"/>
                      </a:lnTo>
                      <a:lnTo>
                        <a:pt x="65" y="135"/>
                      </a:lnTo>
                      <a:lnTo>
                        <a:pt x="64" y="123"/>
                      </a:lnTo>
                      <a:lnTo>
                        <a:pt x="51" y="125"/>
                      </a:lnTo>
                      <a:lnTo>
                        <a:pt x="36" y="131"/>
                      </a:lnTo>
                      <a:lnTo>
                        <a:pt x="27" y="141"/>
                      </a:lnTo>
                      <a:lnTo>
                        <a:pt x="25" y="136"/>
                      </a:lnTo>
                      <a:lnTo>
                        <a:pt x="25" y="128"/>
                      </a:lnTo>
                      <a:lnTo>
                        <a:pt x="28" y="116"/>
                      </a:lnTo>
                      <a:lnTo>
                        <a:pt x="35" y="107"/>
                      </a:lnTo>
                      <a:lnTo>
                        <a:pt x="26" y="108"/>
                      </a:lnTo>
                      <a:lnTo>
                        <a:pt x="30" y="100"/>
                      </a:lnTo>
                      <a:lnTo>
                        <a:pt x="20" y="95"/>
                      </a:lnTo>
                      <a:lnTo>
                        <a:pt x="27" y="82"/>
                      </a:lnTo>
                      <a:lnTo>
                        <a:pt x="22" y="82"/>
                      </a:lnTo>
                      <a:lnTo>
                        <a:pt x="15" y="79"/>
                      </a:lnTo>
                      <a:lnTo>
                        <a:pt x="16" y="70"/>
                      </a:lnTo>
                      <a:lnTo>
                        <a:pt x="0" y="57"/>
                      </a:lnTo>
                      <a:lnTo>
                        <a:pt x="5" y="43"/>
                      </a:lnTo>
                      <a:lnTo>
                        <a:pt x="17" y="34"/>
                      </a:lnTo>
                      <a:lnTo>
                        <a:pt x="28" y="31"/>
                      </a:lnTo>
                      <a:lnTo>
                        <a:pt x="47" y="31"/>
                      </a:lnTo>
                      <a:lnTo>
                        <a:pt x="56" y="22"/>
                      </a:lnTo>
                      <a:lnTo>
                        <a:pt x="54" y="16"/>
                      </a:lnTo>
                      <a:lnTo>
                        <a:pt x="62" y="5"/>
                      </a:lnTo>
                      <a:lnTo>
                        <a:pt x="84" y="0"/>
                      </a:lnTo>
                      <a:lnTo>
                        <a:pt x="95" y="3"/>
                      </a:lnTo>
                      <a:lnTo>
                        <a:pt x="110" y="10"/>
                      </a:lnTo>
                      <a:lnTo>
                        <a:pt x="129" y="14"/>
                      </a:lnTo>
                      <a:lnTo>
                        <a:pt x="170" y="12"/>
                      </a:lnTo>
                      <a:lnTo>
                        <a:pt x="180" y="7"/>
                      </a:lnTo>
                      <a:lnTo>
                        <a:pt x="192" y="9"/>
                      </a:lnTo>
                      <a:lnTo>
                        <a:pt x="212" y="15"/>
                      </a:lnTo>
                      <a:lnTo>
                        <a:pt x="223" y="15"/>
                      </a:lnTo>
                      <a:lnTo>
                        <a:pt x="256" y="22"/>
                      </a:lnTo>
                      <a:lnTo>
                        <a:pt x="273" y="23"/>
                      </a:lnTo>
                      <a:lnTo>
                        <a:pt x="293" y="22"/>
                      </a:lnTo>
                      <a:lnTo>
                        <a:pt x="306" y="18"/>
                      </a:lnTo>
                      <a:lnTo>
                        <a:pt x="317" y="22"/>
                      </a:lnTo>
                      <a:lnTo>
                        <a:pt x="337" y="25"/>
                      </a:lnTo>
                      <a:lnTo>
                        <a:pt x="366" y="23"/>
                      </a:lnTo>
                      <a:lnTo>
                        <a:pt x="381" y="28"/>
                      </a:lnTo>
                      <a:lnTo>
                        <a:pt x="398" y="30"/>
                      </a:lnTo>
                      <a:lnTo>
                        <a:pt x="408" y="27"/>
                      </a:lnTo>
                      <a:lnTo>
                        <a:pt x="409" y="31"/>
                      </a:lnTo>
                      <a:lnTo>
                        <a:pt x="431" y="49"/>
                      </a:lnTo>
                      <a:lnTo>
                        <a:pt x="440" y="54"/>
                      </a:lnTo>
                      <a:lnTo>
                        <a:pt x="451" y="57"/>
                      </a:lnTo>
                      <a:lnTo>
                        <a:pt x="462" y="63"/>
                      </a:lnTo>
                      <a:lnTo>
                        <a:pt x="469" y="69"/>
                      </a:lnTo>
                      <a:lnTo>
                        <a:pt x="515" y="81"/>
                      </a:lnTo>
                      <a:lnTo>
                        <a:pt x="531" y="82"/>
                      </a:lnTo>
                      <a:lnTo>
                        <a:pt x="537" y="81"/>
                      </a:lnTo>
                      <a:lnTo>
                        <a:pt x="547" y="74"/>
                      </a:lnTo>
                      <a:lnTo>
                        <a:pt x="555" y="73"/>
                      </a:lnTo>
                      <a:lnTo>
                        <a:pt x="564" y="75"/>
                      </a:lnTo>
                      <a:lnTo>
                        <a:pt x="579" y="85"/>
                      </a:lnTo>
                      <a:lnTo>
                        <a:pt x="585" y="92"/>
                      </a:lnTo>
                      <a:lnTo>
                        <a:pt x="589" y="97"/>
                      </a:lnTo>
                      <a:lnTo>
                        <a:pt x="595" y="98"/>
                      </a:lnTo>
                      <a:lnTo>
                        <a:pt x="600" y="96"/>
                      </a:lnTo>
                      <a:lnTo>
                        <a:pt x="597" y="92"/>
                      </a:lnTo>
                      <a:lnTo>
                        <a:pt x="608" y="101"/>
                      </a:lnTo>
                      <a:lnTo>
                        <a:pt x="616" y="103"/>
                      </a:lnTo>
                      <a:lnTo>
                        <a:pt x="644" y="101"/>
                      </a:lnTo>
                      <a:lnTo>
                        <a:pt x="657" y="98"/>
                      </a:lnTo>
                      <a:lnTo>
                        <a:pt x="671" y="98"/>
                      </a:lnTo>
                      <a:lnTo>
                        <a:pt x="678" y="100"/>
                      </a:lnTo>
                      <a:lnTo>
                        <a:pt x="686" y="102"/>
                      </a:lnTo>
                      <a:lnTo>
                        <a:pt x="687" y="109"/>
                      </a:lnTo>
                      <a:lnTo>
                        <a:pt x="678" y="114"/>
                      </a:lnTo>
                      <a:lnTo>
                        <a:pt x="680" y="124"/>
                      </a:lnTo>
                      <a:lnTo>
                        <a:pt x="683" y="133"/>
                      </a:lnTo>
                      <a:lnTo>
                        <a:pt x="675" y="144"/>
                      </a:lnTo>
                      <a:lnTo>
                        <a:pt x="637" y="167"/>
                      </a:lnTo>
                      <a:lnTo>
                        <a:pt x="623" y="181"/>
                      </a:lnTo>
                      <a:lnTo>
                        <a:pt x="564" y="203"/>
                      </a:lnTo>
                      <a:lnTo>
                        <a:pt x="552" y="217"/>
                      </a:lnTo>
                      <a:lnTo>
                        <a:pt x="552" y="224"/>
                      </a:lnTo>
                      <a:lnTo>
                        <a:pt x="543" y="232"/>
                      </a:lnTo>
                      <a:lnTo>
                        <a:pt x="531" y="247"/>
                      </a:lnTo>
                      <a:lnTo>
                        <a:pt x="515" y="274"/>
                      </a:lnTo>
                      <a:lnTo>
                        <a:pt x="495" y="300"/>
                      </a:lnTo>
                      <a:lnTo>
                        <a:pt x="492" y="312"/>
                      </a:lnTo>
                      <a:lnTo>
                        <a:pt x="489" y="318"/>
                      </a:lnTo>
                      <a:lnTo>
                        <a:pt x="489" y="321"/>
                      </a:lnTo>
                      <a:lnTo>
                        <a:pt x="492" y="327"/>
                      </a:lnTo>
                      <a:lnTo>
                        <a:pt x="494" y="337"/>
                      </a:lnTo>
                      <a:lnTo>
                        <a:pt x="497" y="343"/>
                      </a:lnTo>
                      <a:lnTo>
                        <a:pt x="501" y="349"/>
                      </a:lnTo>
                      <a:lnTo>
                        <a:pt x="506" y="351"/>
                      </a:lnTo>
                      <a:lnTo>
                        <a:pt x="515" y="354"/>
                      </a:lnTo>
                      <a:lnTo>
                        <a:pt x="519" y="360"/>
                      </a:lnTo>
                      <a:lnTo>
                        <a:pt x="514" y="369"/>
                      </a:lnTo>
                      <a:lnTo>
                        <a:pt x="500" y="378"/>
                      </a:lnTo>
                      <a:lnTo>
                        <a:pt x="492" y="385"/>
                      </a:lnTo>
                      <a:lnTo>
                        <a:pt x="484" y="392"/>
                      </a:lnTo>
                      <a:lnTo>
                        <a:pt x="474" y="409"/>
                      </a:lnTo>
                      <a:lnTo>
                        <a:pt x="472" y="418"/>
                      </a:lnTo>
                      <a:lnTo>
                        <a:pt x="467" y="426"/>
                      </a:lnTo>
                      <a:lnTo>
                        <a:pt x="465" y="435"/>
                      </a:lnTo>
                      <a:lnTo>
                        <a:pt x="467" y="441"/>
                      </a:lnTo>
                      <a:lnTo>
                        <a:pt x="435" y="445"/>
                      </a:lnTo>
                      <a:lnTo>
                        <a:pt x="415" y="463"/>
                      </a:lnTo>
                      <a:lnTo>
                        <a:pt x="408" y="482"/>
                      </a:lnTo>
                      <a:lnTo>
                        <a:pt x="404" y="490"/>
                      </a:lnTo>
                      <a:lnTo>
                        <a:pt x="398" y="496"/>
                      </a:lnTo>
                      <a:lnTo>
                        <a:pt x="391" y="498"/>
                      </a:lnTo>
                      <a:lnTo>
                        <a:pt x="379" y="495"/>
                      </a:lnTo>
                      <a:lnTo>
                        <a:pt x="364" y="501"/>
                      </a:lnTo>
                      <a:lnTo>
                        <a:pt x="350" y="501"/>
                      </a:lnTo>
                      <a:lnTo>
                        <a:pt x="334" y="498"/>
                      </a:lnTo>
                      <a:lnTo>
                        <a:pt x="318" y="500"/>
                      </a:lnTo>
                      <a:lnTo>
                        <a:pt x="306" y="498"/>
                      </a:lnTo>
                      <a:lnTo>
                        <a:pt x="269" y="502"/>
                      </a:lnTo>
                      <a:lnTo>
                        <a:pt x="258" y="515"/>
                      </a:lnTo>
                      <a:lnTo>
                        <a:pt x="246" y="516"/>
                      </a:lnTo>
                      <a:lnTo>
                        <a:pt x="234" y="521"/>
                      </a:lnTo>
                      <a:lnTo>
                        <a:pt x="226" y="529"/>
                      </a:lnTo>
                      <a:lnTo>
                        <a:pt x="223" y="536"/>
                      </a:lnTo>
                      <a:lnTo>
                        <a:pt x="218" y="541"/>
                      </a:lnTo>
                      <a:lnTo>
                        <a:pt x="210" y="545"/>
                      </a:lnTo>
                      <a:lnTo>
                        <a:pt x="193" y="542"/>
                      </a:lnTo>
                      <a:lnTo>
                        <a:pt x="181" y="533"/>
                      </a:lnTo>
                      <a:lnTo>
                        <a:pt x="170" y="517"/>
                      </a:lnTo>
                      <a:lnTo>
                        <a:pt x="169" y="509"/>
                      </a:lnTo>
                      <a:lnTo>
                        <a:pt x="161" y="502"/>
                      </a:lnTo>
                      <a:lnTo>
                        <a:pt x="161" y="491"/>
                      </a:lnTo>
                      <a:lnTo>
                        <a:pt x="160" y="488"/>
                      </a:lnTo>
                      <a:lnTo>
                        <a:pt x="156" y="484"/>
                      </a:lnTo>
                      <a:lnTo>
                        <a:pt x="148" y="477"/>
                      </a:lnTo>
                      <a:lnTo>
                        <a:pt x="133" y="468"/>
                      </a:lnTo>
                      <a:lnTo>
                        <a:pt x="126" y="467"/>
                      </a:lnTo>
                      <a:lnTo>
                        <a:pt x="105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17" name="任意多边形: 形状 216"/>
                <p:cNvSpPr>
                  <a:spLocks noChangeAspect="1"/>
                </p:cNvSpPr>
                <p:nvPr/>
              </p:nvSpPr>
              <p:spPr bwMode="gray">
                <a:xfrm>
                  <a:off x="4820444" y="2592735"/>
                  <a:ext cx="63500" cy="76200"/>
                </a:xfrm>
                <a:custGeom>
                  <a:avLst/>
                  <a:gdLst/>
                  <a:ahLst/>
                  <a:cxnLst>
                    <a:cxn ang="0">
                      <a:pos x="124" y="239"/>
                    </a:cxn>
                    <a:cxn ang="0">
                      <a:pos x="116" y="221"/>
                    </a:cxn>
                    <a:cxn ang="0">
                      <a:pos x="116" y="201"/>
                    </a:cxn>
                    <a:cxn ang="0">
                      <a:pos x="99" y="194"/>
                    </a:cxn>
                    <a:cxn ang="0">
                      <a:pos x="88" y="183"/>
                    </a:cxn>
                    <a:cxn ang="0">
                      <a:pos x="79" y="177"/>
                    </a:cxn>
                    <a:cxn ang="0">
                      <a:pos x="52" y="181"/>
                    </a:cxn>
                    <a:cxn ang="0">
                      <a:pos x="17" y="197"/>
                    </a:cxn>
                    <a:cxn ang="0">
                      <a:pos x="0" y="187"/>
                    </a:cxn>
                    <a:cxn ang="0">
                      <a:pos x="10" y="185"/>
                    </a:cxn>
                    <a:cxn ang="0">
                      <a:pos x="30" y="186"/>
                    </a:cxn>
                    <a:cxn ang="0">
                      <a:pos x="42" y="182"/>
                    </a:cxn>
                    <a:cxn ang="0">
                      <a:pos x="25" y="182"/>
                    </a:cxn>
                    <a:cxn ang="0">
                      <a:pos x="24" y="172"/>
                    </a:cxn>
                    <a:cxn ang="0">
                      <a:pos x="54" y="162"/>
                    </a:cxn>
                    <a:cxn ang="0">
                      <a:pos x="78" y="155"/>
                    </a:cxn>
                    <a:cxn ang="0">
                      <a:pos x="62" y="156"/>
                    </a:cxn>
                    <a:cxn ang="0">
                      <a:pos x="45" y="153"/>
                    </a:cxn>
                    <a:cxn ang="0">
                      <a:pos x="38" y="138"/>
                    </a:cxn>
                    <a:cxn ang="0">
                      <a:pos x="62" y="106"/>
                    </a:cxn>
                    <a:cxn ang="0">
                      <a:pos x="74" y="52"/>
                    </a:cxn>
                    <a:cxn ang="0">
                      <a:pos x="88" y="57"/>
                    </a:cxn>
                    <a:cxn ang="0">
                      <a:pos x="94" y="65"/>
                    </a:cxn>
                    <a:cxn ang="0">
                      <a:pos x="85" y="69"/>
                    </a:cxn>
                    <a:cxn ang="0">
                      <a:pos x="83" y="79"/>
                    </a:cxn>
                    <a:cxn ang="0">
                      <a:pos x="84" y="94"/>
                    </a:cxn>
                    <a:cxn ang="0">
                      <a:pos x="100" y="103"/>
                    </a:cxn>
                    <a:cxn ang="0">
                      <a:pos x="106" y="101"/>
                    </a:cxn>
                    <a:cxn ang="0">
                      <a:pos x="101" y="88"/>
                    </a:cxn>
                    <a:cxn ang="0">
                      <a:pos x="103" y="81"/>
                    </a:cxn>
                    <a:cxn ang="0">
                      <a:pos x="111" y="65"/>
                    </a:cxn>
                    <a:cxn ang="0">
                      <a:pos x="112" y="51"/>
                    </a:cxn>
                    <a:cxn ang="0">
                      <a:pos x="105" y="48"/>
                    </a:cxn>
                    <a:cxn ang="0">
                      <a:pos x="103" y="26"/>
                    </a:cxn>
                    <a:cxn ang="0">
                      <a:pos x="117" y="11"/>
                    </a:cxn>
                    <a:cxn ang="0">
                      <a:pos x="138" y="4"/>
                    </a:cxn>
                    <a:cxn ang="0">
                      <a:pos x="161" y="2"/>
                    </a:cxn>
                    <a:cxn ang="0">
                      <a:pos x="182" y="3"/>
                    </a:cxn>
                    <a:cxn ang="0">
                      <a:pos x="196" y="16"/>
                    </a:cxn>
                    <a:cxn ang="0">
                      <a:pos x="170" y="73"/>
                    </a:cxn>
                    <a:cxn ang="0">
                      <a:pos x="191" y="90"/>
                    </a:cxn>
                    <a:cxn ang="0">
                      <a:pos x="182" y="111"/>
                    </a:cxn>
                    <a:cxn ang="0">
                      <a:pos x="171" y="129"/>
                    </a:cxn>
                    <a:cxn ang="0">
                      <a:pos x="158" y="142"/>
                    </a:cxn>
                    <a:cxn ang="0">
                      <a:pos x="135" y="137"/>
                    </a:cxn>
                    <a:cxn ang="0">
                      <a:pos x="138" y="160"/>
                    </a:cxn>
                    <a:cxn ang="0">
                      <a:pos x="138" y="182"/>
                    </a:cxn>
                    <a:cxn ang="0">
                      <a:pos x="132" y="208"/>
                    </a:cxn>
                    <a:cxn ang="0">
                      <a:pos x="137" y="232"/>
                    </a:cxn>
                  </a:cxnLst>
                  <a:rect l="0" t="0" r="r" b="b"/>
                  <a:pathLst>
                    <a:path w="196" h="239">
                      <a:moveTo>
                        <a:pt x="137" y="239"/>
                      </a:moveTo>
                      <a:lnTo>
                        <a:pt x="124" y="239"/>
                      </a:lnTo>
                      <a:lnTo>
                        <a:pt x="117" y="232"/>
                      </a:lnTo>
                      <a:lnTo>
                        <a:pt x="116" y="221"/>
                      </a:lnTo>
                      <a:lnTo>
                        <a:pt x="117" y="212"/>
                      </a:lnTo>
                      <a:lnTo>
                        <a:pt x="116" y="201"/>
                      </a:lnTo>
                      <a:lnTo>
                        <a:pt x="107" y="196"/>
                      </a:lnTo>
                      <a:lnTo>
                        <a:pt x="99" y="194"/>
                      </a:lnTo>
                      <a:lnTo>
                        <a:pt x="90" y="189"/>
                      </a:lnTo>
                      <a:lnTo>
                        <a:pt x="88" y="183"/>
                      </a:lnTo>
                      <a:lnTo>
                        <a:pt x="85" y="183"/>
                      </a:lnTo>
                      <a:lnTo>
                        <a:pt x="79" y="177"/>
                      </a:lnTo>
                      <a:lnTo>
                        <a:pt x="64" y="178"/>
                      </a:lnTo>
                      <a:lnTo>
                        <a:pt x="52" y="181"/>
                      </a:lnTo>
                      <a:lnTo>
                        <a:pt x="37" y="191"/>
                      </a:lnTo>
                      <a:lnTo>
                        <a:pt x="17" y="197"/>
                      </a:lnTo>
                      <a:lnTo>
                        <a:pt x="0" y="188"/>
                      </a:lnTo>
                      <a:lnTo>
                        <a:pt x="0" y="187"/>
                      </a:lnTo>
                      <a:lnTo>
                        <a:pt x="3" y="185"/>
                      </a:lnTo>
                      <a:lnTo>
                        <a:pt x="10" y="185"/>
                      </a:lnTo>
                      <a:lnTo>
                        <a:pt x="21" y="191"/>
                      </a:lnTo>
                      <a:lnTo>
                        <a:pt x="30" y="186"/>
                      </a:lnTo>
                      <a:lnTo>
                        <a:pt x="38" y="186"/>
                      </a:lnTo>
                      <a:lnTo>
                        <a:pt x="42" y="182"/>
                      </a:lnTo>
                      <a:lnTo>
                        <a:pt x="35" y="181"/>
                      </a:lnTo>
                      <a:lnTo>
                        <a:pt x="25" y="182"/>
                      </a:lnTo>
                      <a:lnTo>
                        <a:pt x="20" y="181"/>
                      </a:lnTo>
                      <a:lnTo>
                        <a:pt x="24" y="172"/>
                      </a:lnTo>
                      <a:lnTo>
                        <a:pt x="43" y="169"/>
                      </a:lnTo>
                      <a:lnTo>
                        <a:pt x="54" y="162"/>
                      </a:lnTo>
                      <a:lnTo>
                        <a:pt x="72" y="159"/>
                      </a:lnTo>
                      <a:lnTo>
                        <a:pt x="78" y="155"/>
                      </a:lnTo>
                      <a:lnTo>
                        <a:pt x="73" y="151"/>
                      </a:lnTo>
                      <a:lnTo>
                        <a:pt x="62" y="156"/>
                      </a:lnTo>
                      <a:lnTo>
                        <a:pt x="52" y="155"/>
                      </a:lnTo>
                      <a:lnTo>
                        <a:pt x="45" y="153"/>
                      </a:lnTo>
                      <a:lnTo>
                        <a:pt x="38" y="146"/>
                      </a:lnTo>
                      <a:lnTo>
                        <a:pt x="38" y="138"/>
                      </a:lnTo>
                      <a:lnTo>
                        <a:pt x="40" y="133"/>
                      </a:lnTo>
                      <a:lnTo>
                        <a:pt x="62" y="106"/>
                      </a:lnTo>
                      <a:lnTo>
                        <a:pt x="68" y="69"/>
                      </a:lnTo>
                      <a:lnTo>
                        <a:pt x="74" y="52"/>
                      </a:lnTo>
                      <a:lnTo>
                        <a:pt x="84" y="48"/>
                      </a:lnTo>
                      <a:lnTo>
                        <a:pt x="88" y="57"/>
                      </a:lnTo>
                      <a:lnTo>
                        <a:pt x="94" y="62"/>
                      </a:lnTo>
                      <a:lnTo>
                        <a:pt x="94" y="65"/>
                      </a:lnTo>
                      <a:lnTo>
                        <a:pt x="94" y="67"/>
                      </a:lnTo>
                      <a:lnTo>
                        <a:pt x="85" y="69"/>
                      </a:lnTo>
                      <a:lnTo>
                        <a:pt x="84" y="73"/>
                      </a:lnTo>
                      <a:lnTo>
                        <a:pt x="83" y="79"/>
                      </a:lnTo>
                      <a:lnTo>
                        <a:pt x="84" y="90"/>
                      </a:lnTo>
                      <a:lnTo>
                        <a:pt x="84" y="94"/>
                      </a:lnTo>
                      <a:lnTo>
                        <a:pt x="89" y="100"/>
                      </a:lnTo>
                      <a:lnTo>
                        <a:pt x="100" y="103"/>
                      </a:lnTo>
                      <a:lnTo>
                        <a:pt x="105" y="103"/>
                      </a:lnTo>
                      <a:lnTo>
                        <a:pt x="106" y="101"/>
                      </a:lnTo>
                      <a:lnTo>
                        <a:pt x="105" y="94"/>
                      </a:lnTo>
                      <a:lnTo>
                        <a:pt x="101" y="88"/>
                      </a:lnTo>
                      <a:lnTo>
                        <a:pt x="100" y="83"/>
                      </a:lnTo>
                      <a:lnTo>
                        <a:pt x="103" y="81"/>
                      </a:lnTo>
                      <a:lnTo>
                        <a:pt x="110" y="76"/>
                      </a:lnTo>
                      <a:lnTo>
                        <a:pt x="111" y="65"/>
                      </a:lnTo>
                      <a:lnTo>
                        <a:pt x="116" y="53"/>
                      </a:lnTo>
                      <a:lnTo>
                        <a:pt x="112" y="51"/>
                      </a:lnTo>
                      <a:lnTo>
                        <a:pt x="106" y="51"/>
                      </a:lnTo>
                      <a:lnTo>
                        <a:pt x="105" y="48"/>
                      </a:lnTo>
                      <a:lnTo>
                        <a:pt x="102" y="31"/>
                      </a:lnTo>
                      <a:lnTo>
                        <a:pt x="103" y="26"/>
                      </a:lnTo>
                      <a:lnTo>
                        <a:pt x="108" y="19"/>
                      </a:lnTo>
                      <a:lnTo>
                        <a:pt x="117" y="11"/>
                      </a:lnTo>
                      <a:lnTo>
                        <a:pt x="128" y="6"/>
                      </a:lnTo>
                      <a:lnTo>
                        <a:pt x="138" y="4"/>
                      </a:lnTo>
                      <a:lnTo>
                        <a:pt x="151" y="6"/>
                      </a:lnTo>
                      <a:lnTo>
                        <a:pt x="161" y="2"/>
                      </a:lnTo>
                      <a:lnTo>
                        <a:pt x="173" y="0"/>
                      </a:lnTo>
                      <a:lnTo>
                        <a:pt x="182" y="3"/>
                      </a:lnTo>
                      <a:lnTo>
                        <a:pt x="191" y="10"/>
                      </a:lnTo>
                      <a:lnTo>
                        <a:pt x="196" y="16"/>
                      </a:lnTo>
                      <a:lnTo>
                        <a:pt x="186" y="62"/>
                      </a:lnTo>
                      <a:lnTo>
                        <a:pt x="170" y="73"/>
                      </a:lnTo>
                      <a:lnTo>
                        <a:pt x="172" y="81"/>
                      </a:lnTo>
                      <a:lnTo>
                        <a:pt x="191" y="90"/>
                      </a:lnTo>
                      <a:lnTo>
                        <a:pt x="189" y="101"/>
                      </a:lnTo>
                      <a:lnTo>
                        <a:pt x="182" y="111"/>
                      </a:lnTo>
                      <a:lnTo>
                        <a:pt x="172" y="118"/>
                      </a:lnTo>
                      <a:lnTo>
                        <a:pt x="171" y="129"/>
                      </a:lnTo>
                      <a:lnTo>
                        <a:pt x="166" y="140"/>
                      </a:lnTo>
                      <a:lnTo>
                        <a:pt x="158" y="142"/>
                      </a:lnTo>
                      <a:lnTo>
                        <a:pt x="145" y="137"/>
                      </a:lnTo>
                      <a:lnTo>
                        <a:pt x="135" y="137"/>
                      </a:lnTo>
                      <a:lnTo>
                        <a:pt x="134" y="145"/>
                      </a:lnTo>
                      <a:lnTo>
                        <a:pt x="138" y="160"/>
                      </a:lnTo>
                      <a:lnTo>
                        <a:pt x="139" y="170"/>
                      </a:lnTo>
                      <a:lnTo>
                        <a:pt x="138" y="182"/>
                      </a:lnTo>
                      <a:lnTo>
                        <a:pt x="138" y="201"/>
                      </a:lnTo>
                      <a:lnTo>
                        <a:pt x="132" y="208"/>
                      </a:lnTo>
                      <a:lnTo>
                        <a:pt x="132" y="215"/>
                      </a:lnTo>
                      <a:lnTo>
                        <a:pt x="137" y="232"/>
                      </a:lnTo>
                      <a:lnTo>
                        <a:pt x="137" y="23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18" name="任意多边形: 形状 217"/>
                <p:cNvSpPr>
                  <a:spLocks noChangeAspect="1"/>
                </p:cNvSpPr>
                <p:nvPr/>
              </p:nvSpPr>
              <p:spPr bwMode="gray">
                <a:xfrm>
                  <a:off x="4598194" y="2888010"/>
                  <a:ext cx="55563" cy="112713"/>
                </a:xfrm>
                <a:custGeom>
                  <a:avLst/>
                  <a:gdLst/>
                  <a:ahLst/>
                  <a:cxnLst>
                    <a:cxn ang="0">
                      <a:pos x="109" y="328"/>
                    </a:cxn>
                    <a:cxn ang="0">
                      <a:pos x="115" y="307"/>
                    </a:cxn>
                    <a:cxn ang="0">
                      <a:pos x="136" y="287"/>
                    </a:cxn>
                    <a:cxn ang="0">
                      <a:pos x="124" y="265"/>
                    </a:cxn>
                    <a:cxn ang="0">
                      <a:pos x="121" y="238"/>
                    </a:cxn>
                    <a:cxn ang="0">
                      <a:pos x="132" y="217"/>
                    </a:cxn>
                    <a:cxn ang="0">
                      <a:pos x="118" y="194"/>
                    </a:cxn>
                    <a:cxn ang="0">
                      <a:pos x="122" y="172"/>
                    </a:cxn>
                    <a:cxn ang="0">
                      <a:pos x="143" y="157"/>
                    </a:cxn>
                    <a:cxn ang="0">
                      <a:pos x="137" y="137"/>
                    </a:cxn>
                    <a:cxn ang="0">
                      <a:pos x="143" y="115"/>
                    </a:cxn>
                    <a:cxn ang="0">
                      <a:pos x="146" y="87"/>
                    </a:cxn>
                    <a:cxn ang="0">
                      <a:pos x="169" y="55"/>
                    </a:cxn>
                    <a:cxn ang="0">
                      <a:pos x="177" y="33"/>
                    </a:cxn>
                    <a:cxn ang="0">
                      <a:pos x="163" y="15"/>
                    </a:cxn>
                    <a:cxn ang="0">
                      <a:pos x="131" y="11"/>
                    </a:cxn>
                    <a:cxn ang="0">
                      <a:pos x="94" y="15"/>
                    </a:cxn>
                    <a:cxn ang="0">
                      <a:pos x="73" y="12"/>
                    </a:cxn>
                    <a:cxn ang="0">
                      <a:pos x="59" y="2"/>
                    </a:cxn>
                    <a:cxn ang="0">
                      <a:pos x="35" y="18"/>
                    </a:cxn>
                    <a:cxn ang="0">
                      <a:pos x="45" y="74"/>
                    </a:cxn>
                    <a:cxn ang="0">
                      <a:pos x="38" y="104"/>
                    </a:cxn>
                    <a:cxn ang="0">
                      <a:pos x="32" y="129"/>
                    </a:cxn>
                    <a:cxn ang="0">
                      <a:pos x="28" y="155"/>
                    </a:cxn>
                    <a:cxn ang="0">
                      <a:pos x="16" y="184"/>
                    </a:cxn>
                    <a:cxn ang="0">
                      <a:pos x="3" y="220"/>
                    </a:cxn>
                    <a:cxn ang="0">
                      <a:pos x="1" y="238"/>
                    </a:cxn>
                    <a:cxn ang="0">
                      <a:pos x="18" y="259"/>
                    </a:cxn>
                    <a:cxn ang="0">
                      <a:pos x="40" y="253"/>
                    </a:cxn>
                    <a:cxn ang="0">
                      <a:pos x="36" y="262"/>
                    </a:cxn>
                    <a:cxn ang="0">
                      <a:pos x="35" y="290"/>
                    </a:cxn>
                    <a:cxn ang="0">
                      <a:pos x="36" y="319"/>
                    </a:cxn>
                    <a:cxn ang="0">
                      <a:pos x="29" y="340"/>
                    </a:cxn>
                    <a:cxn ang="0">
                      <a:pos x="32" y="355"/>
                    </a:cxn>
                    <a:cxn ang="0">
                      <a:pos x="55" y="352"/>
                    </a:cxn>
                    <a:cxn ang="0">
                      <a:pos x="76" y="356"/>
                    </a:cxn>
                    <a:cxn ang="0">
                      <a:pos x="97" y="352"/>
                    </a:cxn>
                    <a:cxn ang="0">
                      <a:pos x="113" y="345"/>
                    </a:cxn>
                  </a:cxnLst>
                  <a:rect l="0" t="0" r="r" b="b"/>
                  <a:pathLst>
                    <a:path w="177" h="356">
                      <a:moveTo>
                        <a:pt x="113" y="345"/>
                      </a:moveTo>
                      <a:lnTo>
                        <a:pt x="109" y="328"/>
                      </a:lnTo>
                      <a:lnTo>
                        <a:pt x="108" y="317"/>
                      </a:lnTo>
                      <a:lnTo>
                        <a:pt x="115" y="307"/>
                      </a:lnTo>
                      <a:lnTo>
                        <a:pt x="130" y="296"/>
                      </a:lnTo>
                      <a:lnTo>
                        <a:pt x="136" y="287"/>
                      </a:lnTo>
                      <a:lnTo>
                        <a:pt x="134" y="275"/>
                      </a:lnTo>
                      <a:lnTo>
                        <a:pt x="124" y="265"/>
                      </a:lnTo>
                      <a:lnTo>
                        <a:pt x="120" y="253"/>
                      </a:lnTo>
                      <a:lnTo>
                        <a:pt x="121" y="238"/>
                      </a:lnTo>
                      <a:lnTo>
                        <a:pt x="129" y="226"/>
                      </a:lnTo>
                      <a:lnTo>
                        <a:pt x="132" y="217"/>
                      </a:lnTo>
                      <a:lnTo>
                        <a:pt x="130" y="212"/>
                      </a:lnTo>
                      <a:lnTo>
                        <a:pt x="118" y="194"/>
                      </a:lnTo>
                      <a:lnTo>
                        <a:pt x="114" y="178"/>
                      </a:lnTo>
                      <a:lnTo>
                        <a:pt x="122" y="172"/>
                      </a:lnTo>
                      <a:lnTo>
                        <a:pt x="134" y="168"/>
                      </a:lnTo>
                      <a:lnTo>
                        <a:pt x="143" y="157"/>
                      </a:lnTo>
                      <a:lnTo>
                        <a:pt x="145" y="147"/>
                      </a:lnTo>
                      <a:lnTo>
                        <a:pt x="137" y="137"/>
                      </a:lnTo>
                      <a:lnTo>
                        <a:pt x="137" y="130"/>
                      </a:lnTo>
                      <a:lnTo>
                        <a:pt x="143" y="115"/>
                      </a:lnTo>
                      <a:lnTo>
                        <a:pt x="146" y="101"/>
                      </a:lnTo>
                      <a:lnTo>
                        <a:pt x="146" y="87"/>
                      </a:lnTo>
                      <a:lnTo>
                        <a:pt x="147" y="77"/>
                      </a:lnTo>
                      <a:lnTo>
                        <a:pt x="169" y="55"/>
                      </a:lnTo>
                      <a:lnTo>
                        <a:pt x="177" y="42"/>
                      </a:lnTo>
                      <a:lnTo>
                        <a:pt x="177" y="33"/>
                      </a:lnTo>
                      <a:lnTo>
                        <a:pt x="169" y="24"/>
                      </a:lnTo>
                      <a:lnTo>
                        <a:pt x="163" y="15"/>
                      </a:lnTo>
                      <a:lnTo>
                        <a:pt x="148" y="11"/>
                      </a:lnTo>
                      <a:lnTo>
                        <a:pt x="131" y="11"/>
                      </a:lnTo>
                      <a:lnTo>
                        <a:pt x="118" y="17"/>
                      </a:lnTo>
                      <a:lnTo>
                        <a:pt x="94" y="15"/>
                      </a:lnTo>
                      <a:lnTo>
                        <a:pt x="81" y="17"/>
                      </a:lnTo>
                      <a:lnTo>
                        <a:pt x="73" y="12"/>
                      </a:lnTo>
                      <a:lnTo>
                        <a:pt x="72" y="0"/>
                      </a:lnTo>
                      <a:lnTo>
                        <a:pt x="59" y="2"/>
                      </a:lnTo>
                      <a:lnTo>
                        <a:pt x="44" y="8"/>
                      </a:lnTo>
                      <a:lnTo>
                        <a:pt x="35" y="18"/>
                      </a:lnTo>
                      <a:lnTo>
                        <a:pt x="44" y="63"/>
                      </a:lnTo>
                      <a:lnTo>
                        <a:pt x="45" y="74"/>
                      </a:lnTo>
                      <a:lnTo>
                        <a:pt x="41" y="81"/>
                      </a:lnTo>
                      <a:lnTo>
                        <a:pt x="38" y="104"/>
                      </a:lnTo>
                      <a:lnTo>
                        <a:pt x="35" y="113"/>
                      </a:lnTo>
                      <a:lnTo>
                        <a:pt x="32" y="129"/>
                      </a:lnTo>
                      <a:lnTo>
                        <a:pt x="30" y="144"/>
                      </a:lnTo>
                      <a:lnTo>
                        <a:pt x="28" y="155"/>
                      </a:lnTo>
                      <a:lnTo>
                        <a:pt x="22" y="173"/>
                      </a:lnTo>
                      <a:lnTo>
                        <a:pt x="16" y="184"/>
                      </a:lnTo>
                      <a:lnTo>
                        <a:pt x="3" y="203"/>
                      </a:lnTo>
                      <a:lnTo>
                        <a:pt x="3" y="220"/>
                      </a:lnTo>
                      <a:lnTo>
                        <a:pt x="0" y="235"/>
                      </a:lnTo>
                      <a:lnTo>
                        <a:pt x="1" y="238"/>
                      </a:lnTo>
                      <a:lnTo>
                        <a:pt x="8" y="243"/>
                      </a:lnTo>
                      <a:lnTo>
                        <a:pt x="18" y="259"/>
                      </a:lnTo>
                      <a:lnTo>
                        <a:pt x="25" y="255"/>
                      </a:lnTo>
                      <a:lnTo>
                        <a:pt x="40" y="253"/>
                      </a:lnTo>
                      <a:lnTo>
                        <a:pt x="39" y="258"/>
                      </a:lnTo>
                      <a:lnTo>
                        <a:pt x="36" y="262"/>
                      </a:lnTo>
                      <a:lnTo>
                        <a:pt x="38" y="277"/>
                      </a:lnTo>
                      <a:lnTo>
                        <a:pt x="35" y="290"/>
                      </a:lnTo>
                      <a:lnTo>
                        <a:pt x="36" y="296"/>
                      </a:lnTo>
                      <a:lnTo>
                        <a:pt x="36" y="319"/>
                      </a:lnTo>
                      <a:lnTo>
                        <a:pt x="35" y="328"/>
                      </a:lnTo>
                      <a:lnTo>
                        <a:pt x="29" y="340"/>
                      </a:lnTo>
                      <a:lnTo>
                        <a:pt x="29" y="351"/>
                      </a:lnTo>
                      <a:lnTo>
                        <a:pt x="32" y="355"/>
                      </a:lnTo>
                      <a:lnTo>
                        <a:pt x="43" y="352"/>
                      </a:lnTo>
                      <a:lnTo>
                        <a:pt x="55" y="352"/>
                      </a:lnTo>
                      <a:lnTo>
                        <a:pt x="67" y="352"/>
                      </a:lnTo>
                      <a:lnTo>
                        <a:pt x="76" y="356"/>
                      </a:lnTo>
                      <a:lnTo>
                        <a:pt x="87" y="356"/>
                      </a:lnTo>
                      <a:lnTo>
                        <a:pt x="97" y="352"/>
                      </a:lnTo>
                      <a:lnTo>
                        <a:pt x="104" y="348"/>
                      </a:lnTo>
                      <a:lnTo>
                        <a:pt x="113" y="34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任意多边形: 形状 218"/>
                <p:cNvSpPr>
                  <a:spLocks noChangeAspect="1"/>
                </p:cNvSpPr>
                <p:nvPr/>
              </p:nvSpPr>
              <p:spPr bwMode="gray">
                <a:xfrm>
                  <a:off x="4863306" y="2549872"/>
                  <a:ext cx="155575" cy="207963"/>
                </a:xfrm>
                <a:custGeom>
                  <a:avLst/>
                  <a:gdLst/>
                  <a:ahLst/>
                  <a:cxnLst>
                    <a:cxn ang="0">
                      <a:pos x="271" y="68"/>
                    </a:cxn>
                    <a:cxn ang="0">
                      <a:pos x="255" y="55"/>
                    </a:cxn>
                    <a:cxn ang="0">
                      <a:pos x="228" y="50"/>
                    </a:cxn>
                    <a:cxn ang="0">
                      <a:pos x="211" y="39"/>
                    </a:cxn>
                    <a:cxn ang="0">
                      <a:pos x="196" y="6"/>
                    </a:cxn>
                    <a:cxn ang="0">
                      <a:pos x="158" y="0"/>
                    </a:cxn>
                    <a:cxn ang="0">
                      <a:pos x="164" y="31"/>
                    </a:cxn>
                    <a:cxn ang="0">
                      <a:pos x="148" y="55"/>
                    </a:cxn>
                    <a:cxn ang="0">
                      <a:pos x="161" y="71"/>
                    </a:cxn>
                    <a:cxn ang="0">
                      <a:pos x="159" y="87"/>
                    </a:cxn>
                    <a:cxn ang="0">
                      <a:pos x="145" y="106"/>
                    </a:cxn>
                    <a:cxn ang="0">
                      <a:pos x="142" y="142"/>
                    </a:cxn>
                    <a:cxn ang="0">
                      <a:pos x="123" y="137"/>
                    </a:cxn>
                    <a:cxn ang="0">
                      <a:pos x="72" y="117"/>
                    </a:cxn>
                    <a:cxn ang="0">
                      <a:pos x="62" y="140"/>
                    </a:cxn>
                    <a:cxn ang="0">
                      <a:pos x="86" y="160"/>
                    </a:cxn>
                    <a:cxn ang="0">
                      <a:pos x="54" y="200"/>
                    </a:cxn>
                    <a:cxn ang="0">
                      <a:pos x="57" y="239"/>
                    </a:cxn>
                    <a:cxn ang="0">
                      <a:pos x="34" y="278"/>
                    </a:cxn>
                    <a:cxn ang="0">
                      <a:pos x="2" y="283"/>
                    </a:cxn>
                    <a:cxn ang="0">
                      <a:pos x="6" y="339"/>
                    </a:cxn>
                    <a:cxn ang="0">
                      <a:pos x="5" y="377"/>
                    </a:cxn>
                    <a:cxn ang="0">
                      <a:pos x="17" y="410"/>
                    </a:cxn>
                    <a:cxn ang="0">
                      <a:pos x="12" y="445"/>
                    </a:cxn>
                    <a:cxn ang="0">
                      <a:pos x="17" y="479"/>
                    </a:cxn>
                    <a:cxn ang="0">
                      <a:pos x="61" y="508"/>
                    </a:cxn>
                    <a:cxn ang="0">
                      <a:pos x="96" y="561"/>
                    </a:cxn>
                    <a:cxn ang="0">
                      <a:pos x="86" y="636"/>
                    </a:cxn>
                    <a:cxn ang="0">
                      <a:pos x="156" y="635"/>
                    </a:cxn>
                    <a:cxn ang="0">
                      <a:pos x="212" y="644"/>
                    </a:cxn>
                    <a:cxn ang="0">
                      <a:pos x="242" y="657"/>
                    </a:cxn>
                    <a:cxn ang="0">
                      <a:pos x="276" y="652"/>
                    </a:cxn>
                    <a:cxn ang="0">
                      <a:pos x="346" y="631"/>
                    </a:cxn>
                    <a:cxn ang="0">
                      <a:pos x="384" y="638"/>
                    </a:cxn>
                    <a:cxn ang="0">
                      <a:pos x="381" y="587"/>
                    </a:cxn>
                    <a:cxn ang="0">
                      <a:pos x="427" y="552"/>
                    </a:cxn>
                    <a:cxn ang="0">
                      <a:pos x="389" y="506"/>
                    </a:cxn>
                    <a:cxn ang="0">
                      <a:pos x="349" y="440"/>
                    </a:cxn>
                    <a:cxn ang="0">
                      <a:pos x="329" y="411"/>
                    </a:cxn>
                    <a:cxn ang="0">
                      <a:pos x="368" y="405"/>
                    </a:cxn>
                    <a:cxn ang="0">
                      <a:pos x="447" y="366"/>
                    </a:cxn>
                    <a:cxn ang="0">
                      <a:pos x="474" y="367"/>
                    </a:cxn>
                    <a:cxn ang="0">
                      <a:pos x="490" y="320"/>
                    </a:cxn>
                    <a:cxn ang="0">
                      <a:pos x="470" y="262"/>
                    </a:cxn>
                    <a:cxn ang="0">
                      <a:pos x="463" y="205"/>
                    </a:cxn>
                    <a:cxn ang="0">
                      <a:pos x="458" y="162"/>
                    </a:cxn>
                    <a:cxn ang="0">
                      <a:pos x="448" y="106"/>
                    </a:cxn>
                    <a:cxn ang="0">
                      <a:pos x="405" y="73"/>
                    </a:cxn>
                    <a:cxn ang="0">
                      <a:pos x="387" y="55"/>
                    </a:cxn>
                    <a:cxn ang="0">
                      <a:pos x="351" y="60"/>
                    </a:cxn>
                    <a:cxn ang="0">
                      <a:pos x="361" y="41"/>
                    </a:cxn>
                    <a:cxn ang="0">
                      <a:pos x="330" y="72"/>
                    </a:cxn>
                    <a:cxn ang="0">
                      <a:pos x="299" y="88"/>
                    </a:cxn>
                    <a:cxn ang="0">
                      <a:pos x="261" y="88"/>
                    </a:cxn>
                  </a:cxnLst>
                  <a:rect l="0" t="0" r="r" b="b"/>
                  <a:pathLst>
                    <a:path w="490" h="659">
                      <a:moveTo>
                        <a:pt x="261" y="88"/>
                      </a:moveTo>
                      <a:lnTo>
                        <a:pt x="260" y="83"/>
                      </a:lnTo>
                      <a:lnTo>
                        <a:pt x="264" y="73"/>
                      </a:lnTo>
                      <a:lnTo>
                        <a:pt x="271" y="68"/>
                      </a:lnTo>
                      <a:lnTo>
                        <a:pt x="276" y="62"/>
                      </a:lnTo>
                      <a:lnTo>
                        <a:pt x="276" y="52"/>
                      </a:lnTo>
                      <a:lnTo>
                        <a:pt x="272" y="49"/>
                      </a:lnTo>
                      <a:lnTo>
                        <a:pt x="255" y="55"/>
                      </a:lnTo>
                      <a:lnTo>
                        <a:pt x="249" y="55"/>
                      </a:lnTo>
                      <a:lnTo>
                        <a:pt x="244" y="49"/>
                      </a:lnTo>
                      <a:lnTo>
                        <a:pt x="233" y="44"/>
                      </a:lnTo>
                      <a:lnTo>
                        <a:pt x="228" y="50"/>
                      </a:lnTo>
                      <a:lnTo>
                        <a:pt x="223" y="50"/>
                      </a:lnTo>
                      <a:lnTo>
                        <a:pt x="222" y="42"/>
                      </a:lnTo>
                      <a:lnTo>
                        <a:pt x="215" y="42"/>
                      </a:lnTo>
                      <a:lnTo>
                        <a:pt x="211" y="39"/>
                      </a:lnTo>
                      <a:lnTo>
                        <a:pt x="217" y="31"/>
                      </a:lnTo>
                      <a:lnTo>
                        <a:pt x="217" y="22"/>
                      </a:lnTo>
                      <a:lnTo>
                        <a:pt x="212" y="11"/>
                      </a:lnTo>
                      <a:lnTo>
                        <a:pt x="196" y="6"/>
                      </a:lnTo>
                      <a:lnTo>
                        <a:pt x="189" y="7"/>
                      </a:lnTo>
                      <a:lnTo>
                        <a:pt x="190" y="2"/>
                      </a:lnTo>
                      <a:lnTo>
                        <a:pt x="182" y="6"/>
                      </a:lnTo>
                      <a:lnTo>
                        <a:pt x="158" y="0"/>
                      </a:lnTo>
                      <a:lnTo>
                        <a:pt x="150" y="1"/>
                      </a:lnTo>
                      <a:lnTo>
                        <a:pt x="150" y="11"/>
                      </a:lnTo>
                      <a:lnTo>
                        <a:pt x="158" y="25"/>
                      </a:lnTo>
                      <a:lnTo>
                        <a:pt x="164" y="31"/>
                      </a:lnTo>
                      <a:lnTo>
                        <a:pt x="167" y="38"/>
                      </a:lnTo>
                      <a:lnTo>
                        <a:pt x="153" y="46"/>
                      </a:lnTo>
                      <a:lnTo>
                        <a:pt x="152" y="50"/>
                      </a:lnTo>
                      <a:lnTo>
                        <a:pt x="148" y="55"/>
                      </a:lnTo>
                      <a:lnTo>
                        <a:pt x="155" y="55"/>
                      </a:lnTo>
                      <a:lnTo>
                        <a:pt x="159" y="58"/>
                      </a:lnTo>
                      <a:lnTo>
                        <a:pt x="157" y="65"/>
                      </a:lnTo>
                      <a:lnTo>
                        <a:pt x="161" y="71"/>
                      </a:lnTo>
                      <a:lnTo>
                        <a:pt x="166" y="74"/>
                      </a:lnTo>
                      <a:lnTo>
                        <a:pt x="164" y="78"/>
                      </a:lnTo>
                      <a:lnTo>
                        <a:pt x="159" y="79"/>
                      </a:lnTo>
                      <a:lnTo>
                        <a:pt x="159" y="87"/>
                      </a:lnTo>
                      <a:lnTo>
                        <a:pt x="172" y="97"/>
                      </a:lnTo>
                      <a:lnTo>
                        <a:pt x="170" y="99"/>
                      </a:lnTo>
                      <a:lnTo>
                        <a:pt x="148" y="99"/>
                      </a:lnTo>
                      <a:lnTo>
                        <a:pt x="145" y="106"/>
                      </a:lnTo>
                      <a:lnTo>
                        <a:pt x="142" y="110"/>
                      </a:lnTo>
                      <a:lnTo>
                        <a:pt x="142" y="128"/>
                      </a:lnTo>
                      <a:lnTo>
                        <a:pt x="148" y="148"/>
                      </a:lnTo>
                      <a:lnTo>
                        <a:pt x="142" y="142"/>
                      </a:lnTo>
                      <a:lnTo>
                        <a:pt x="137" y="128"/>
                      </a:lnTo>
                      <a:lnTo>
                        <a:pt x="130" y="126"/>
                      </a:lnTo>
                      <a:lnTo>
                        <a:pt x="129" y="137"/>
                      </a:lnTo>
                      <a:lnTo>
                        <a:pt x="123" y="137"/>
                      </a:lnTo>
                      <a:lnTo>
                        <a:pt x="120" y="125"/>
                      </a:lnTo>
                      <a:lnTo>
                        <a:pt x="115" y="115"/>
                      </a:lnTo>
                      <a:lnTo>
                        <a:pt x="99" y="113"/>
                      </a:lnTo>
                      <a:lnTo>
                        <a:pt x="72" y="117"/>
                      </a:lnTo>
                      <a:lnTo>
                        <a:pt x="69" y="126"/>
                      </a:lnTo>
                      <a:lnTo>
                        <a:pt x="65" y="130"/>
                      </a:lnTo>
                      <a:lnTo>
                        <a:pt x="61" y="137"/>
                      </a:lnTo>
                      <a:lnTo>
                        <a:pt x="62" y="140"/>
                      </a:lnTo>
                      <a:lnTo>
                        <a:pt x="73" y="142"/>
                      </a:lnTo>
                      <a:lnTo>
                        <a:pt x="78" y="146"/>
                      </a:lnTo>
                      <a:lnTo>
                        <a:pt x="83" y="152"/>
                      </a:lnTo>
                      <a:lnTo>
                        <a:pt x="86" y="160"/>
                      </a:lnTo>
                      <a:lnTo>
                        <a:pt x="83" y="159"/>
                      </a:lnTo>
                      <a:lnTo>
                        <a:pt x="78" y="151"/>
                      </a:lnTo>
                      <a:lnTo>
                        <a:pt x="64" y="154"/>
                      </a:lnTo>
                      <a:lnTo>
                        <a:pt x="54" y="200"/>
                      </a:lnTo>
                      <a:lnTo>
                        <a:pt x="38" y="211"/>
                      </a:lnTo>
                      <a:lnTo>
                        <a:pt x="40" y="219"/>
                      </a:lnTo>
                      <a:lnTo>
                        <a:pt x="59" y="228"/>
                      </a:lnTo>
                      <a:lnTo>
                        <a:pt x="57" y="239"/>
                      </a:lnTo>
                      <a:lnTo>
                        <a:pt x="50" y="249"/>
                      </a:lnTo>
                      <a:lnTo>
                        <a:pt x="40" y="256"/>
                      </a:lnTo>
                      <a:lnTo>
                        <a:pt x="39" y="267"/>
                      </a:lnTo>
                      <a:lnTo>
                        <a:pt x="34" y="278"/>
                      </a:lnTo>
                      <a:lnTo>
                        <a:pt x="26" y="280"/>
                      </a:lnTo>
                      <a:lnTo>
                        <a:pt x="13" y="275"/>
                      </a:lnTo>
                      <a:lnTo>
                        <a:pt x="3" y="275"/>
                      </a:lnTo>
                      <a:lnTo>
                        <a:pt x="2" y="283"/>
                      </a:lnTo>
                      <a:lnTo>
                        <a:pt x="6" y="298"/>
                      </a:lnTo>
                      <a:lnTo>
                        <a:pt x="7" y="308"/>
                      </a:lnTo>
                      <a:lnTo>
                        <a:pt x="6" y="320"/>
                      </a:lnTo>
                      <a:lnTo>
                        <a:pt x="6" y="339"/>
                      </a:lnTo>
                      <a:lnTo>
                        <a:pt x="0" y="346"/>
                      </a:lnTo>
                      <a:lnTo>
                        <a:pt x="0" y="353"/>
                      </a:lnTo>
                      <a:lnTo>
                        <a:pt x="5" y="370"/>
                      </a:lnTo>
                      <a:lnTo>
                        <a:pt x="5" y="377"/>
                      </a:lnTo>
                      <a:lnTo>
                        <a:pt x="10" y="383"/>
                      </a:lnTo>
                      <a:lnTo>
                        <a:pt x="11" y="394"/>
                      </a:lnTo>
                      <a:lnTo>
                        <a:pt x="17" y="402"/>
                      </a:lnTo>
                      <a:lnTo>
                        <a:pt x="17" y="410"/>
                      </a:lnTo>
                      <a:lnTo>
                        <a:pt x="6" y="427"/>
                      </a:lnTo>
                      <a:lnTo>
                        <a:pt x="14" y="431"/>
                      </a:lnTo>
                      <a:lnTo>
                        <a:pt x="12" y="438"/>
                      </a:lnTo>
                      <a:lnTo>
                        <a:pt x="12" y="445"/>
                      </a:lnTo>
                      <a:lnTo>
                        <a:pt x="17" y="453"/>
                      </a:lnTo>
                      <a:lnTo>
                        <a:pt x="21" y="460"/>
                      </a:lnTo>
                      <a:lnTo>
                        <a:pt x="22" y="472"/>
                      </a:lnTo>
                      <a:lnTo>
                        <a:pt x="17" y="479"/>
                      </a:lnTo>
                      <a:lnTo>
                        <a:pt x="29" y="490"/>
                      </a:lnTo>
                      <a:lnTo>
                        <a:pt x="37" y="496"/>
                      </a:lnTo>
                      <a:lnTo>
                        <a:pt x="43" y="507"/>
                      </a:lnTo>
                      <a:lnTo>
                        <a:pt x="61" y="508"/>
                      </a:lnTo>
                      <a:lnTo>
                        <a:pt x="102" y="520"/>
                      </a:lnTo>
                      <a:lnTo>
                        <a:pt x="115" y="526"/>
                      </a:lnTo>
                      <a:lnTo>
                        <a:pt x="113" y="538"/>
                      </a:lnTo>
                      <a:lnTo>
                        <a:pt x="96" y="561"/>
                      </a:lnTo>
                      <a:lnTo>
                        <a:pt x="93" y="573"/>
                      </a:lnTo>
                      <a:lnTo>
                        <a:pt x="86" y="598"/>
                      </a:lnTo>
                      <a:lnTo>
                        <a:pt x="84" y="626"/>
                      </a:lnTo>
                      <a:lnTo>
                        <a:pt x="86" y="636"/>
                      </a:lnTo>
                      <a:lnTo>
                        <a:pt x="88" y="638"/>
                      </a:lnTo>
                      <a:lnTo>
                        <a:pt x="94" y="644"/>
                      </a:lnTo>
                      <a:lnTo>
                        <a:pt x="130" y="639"/>
                      </a:lnTo>
                      <a:lnTo>
                        <a:pt x="156" y="635"/>
                      </a:lnTo>
                      <a:lnTo>
                        <a:pt x="175" y="639"/>
                      </a:lnTo>
                      <a:lnTo>
                        <a:pt x="193" y="648"/>
                      </a:lnTo>
                      <a:lnTo>
                        <a:pt x="204" y="644"/>
                      </a:lnTo>
                      <a:lnTo>
                        <a:pt x="212" y="644"/>
                      </a:lnTo>
                      <a:lnTo>
                        <a:pt x="221" y="646"/>
                      </a:lnTo>
                      <a:lnTo>
                        <a:pt x="227" y="654"/>
                      </a:lnTo>
                      <a:lnTo>
                        <a:pt x="237" y="659"/>
                      </a:lnTo>
                      <a:lnTo>
                        <a:pt x="242" y="657"/>
                      </a:lnTo>
                      <a:lnTo>
                        <a:pt x="244" y="649"/>
                      </a:lnTo>
                      <a:lnTo>
                        <a:pt x="252" y="643"/>
                      </a:lnTo>
                      <a:lnTo>
                        <a:pt x="263" y="644"/>
                      </a:lnTo>
                      <a:lnTo>
                        <a:pt x="276" y="652"/>
                      </a:lnTo>
                      <a:lnTo>
                        <a:pt x="290" y="652"/>
                      </a:lnTo>
                      <a:lnTo>
                        <a:pt x="309" y="639"/>
                      </a:lnTo>
                      <a:lnTo>
                        <a:pt x="342" y="636"/>
                      </a:lnTo>
                      <a:lnTo>
                        <a:pt x="346" y="631"/>
                      </a:lnTo>
                      <a:lnTo>
                        <a:pt x="357" y="635"/>
                      </a:lnTo>
                      <a:lnTo>
                        <a:pt x="372" y="635"/>
                      </a:lnTo>
                      <a:lnTo>
                        <a:pt x="377" y="642"/>
                      </a:lnTo>
                      <a:lnTo>
                        <a:pt x="384" y="638"/>
                      </a:lnTo>
                      <a:lnTo>
                        <a:pt x="384" y="631"/>
                      </a:lnTo>
                      <a:lnTo>
                        <a:pt x="377" y="615"/>
                      </a:lnTo>
                      <a:lnTo>
                        <a:pt x="376" y="599"/>
                      </a:lnTo>
                      <a:lnTo>
                        <a:pt x="381" y="587"/>
                      </a:lnTo>
                      <a:lnTo>
                        <a:pt x="403" y="578"/>
                      </a:lnTo>
                      <a:lnTo>
                        <a:pt x="406" y="568"/>
                      </a:lnTo>
                      <a:lnTo>
                        <a:pt x="410" y="560"/>
                      </a:lnTo>
                      <a:lnTo>
                        <a:pt x="427" y="552"/>
                      </a:lnTo>
                      <a:lnTo>
                        <a:pt x="428" y="545"/>
                      </a:lnTo>
                      <a:lnTo>
                        <a:pt x="425" y="539"/>
                      </a:lnTo>
                      <a:lnTo>
                        <a:pt x="399" y="519"/>
                      </a:lnTo>
                      <a:lnTo>
                        <a:pt x="389" y="506"/>
                      </a:lnTo>
                      <a:lnTo>
                        <a:pt x="361" y="483"/>
                      </a:lnTo>
                      <a:lnTo>
                        <a:pt x="351" y="470"/>
                      </a:lnTo>
                      <a:lnTo>
                        <a:pt x="351" y="453"/>
                      </a:lnTo>
                      <a:lnTo>
                        <a:pt x="349" y="440"/>
                      </a:lnTo>
                      <a:lnTo>
                        <a:pt x="336" y="434"/>
                      </a:lnTo>
                      <a:lnTo>
                        <a:pt x="328" y="425"/>
                      </a:lnTo>
                      <a:lnTo>
                        <a:pt x="328" y="416"/>
                      </a:lnTo>
                      <a:lnTo>
                        <a:pt x="329" y="411"/>
                      </a:lnTo>
                      <a:lnTo>
                        <a:pt x="345" y="426"/>
                      </a:lnTo>
                      <a:lnTo>
                        <a:pt x="347" y="426"/>
                      </a:lnTo>
                      <a:lnTo>
                        <a:pt x="352" y="412"/>
                      </a:lnTo>
                      <a:lnTo>
                        <a:pt x="368" y="405"/>
                      </a:lnTo>
                      <a:lnTo>
                        <a:pt x="385" y="399"/>
                      </a:lnTo>
                      <a:lnTo>
                        <a:pt x="403" y="391"/>
                      </a:lnTo>
                      <a:lnTo>
                        <a:pt x="409" y="379"/>
                      </a:lnTo>
                      <a:lnTo>
                        <a:pt x="447" y="366"/>
                      </a:lnTo>
                      <a:lnTo>
                        <a:pt x="451" y="343"/>
                      </a:lnTo>
                      <a:lnTo>
                        <a:pt x="460" y="346"/>
                      </a:lnTo>
                      <a:lnTo>
                        <a:pt x="468" y="358"/>
                      </a:lnTo>
                      <a:lnTo>
                        <a:pt x="474" y="367"/>
                      </a:lnTo>
                      <a:lnTo>
                        <a:pt x="481" y="367"/>
                      </a:lnTo>
                      <a:lnTo>
                        <a:pt x="485" y="358"/>
                      </a:lnTo>
                      <a:lnTo>
                        <a:pt x="489" y="341"/>
                      </a:lnTo>
                      <a:lnTo>
                        <a:pt x="490" y="320"/>
                      </a:lnTo>
                      <a:lnTo>
                        <a:pt x="489" y="316"/>
                      </a:lnTo>
                      <a:lnTo>
                        <a:pt x="473" y="297"/>
                      </a:lnTo>
                      <a:lnTo>
                        <a:pt x="470" y="273"/>
                      </a:lnTo>
                      <a:lnTo>
                        <a:pt x="470" y="262"/>
                      </a:lnTo>
                      <a:lnTo>
                        <a:pt x="469" y="246"/>
                      </a:lnTo>
                      <a:lnTo>
                        <a:pt x="467" y="237"/>
                      </a:lnTo>
                      <a:lnTo>
                        <a:pt x="464" y="213"/>
                      </a:lnTo>
                      <a:lnTo>
                        <a:pt x="463" y="205"/>
                      </a:lnTo>
                      <a:lnTo>
                        <a:pt x="448" y="194"/>
                      </a:lnTo>
                      <a:lnTo>
                        <a:pt x="447" y="186"/>
                      </a:lnTo>
                      <a:lnTo>
                        <a:pt x="452" y="174"/>
                      </a:lnTo>
                      <a:lnTo>
                        <a:pt x="458" y="162"/>
                      </a:lnTo>
                      <a:lnTo>
                        <a:pt x="459" y="149"/>
                      </a:lnTo>
                      <a:lnTo>
                        <a:pt x="459" y="132"/>
                      </a:lnTo>
                      <a:lnTo>
                        <a:pt x="451" y="115"/>
                      </a:lnTo>
                      <a:lnTo>
                        <a:pt x="448" y="106"/>
                      </a:lnTo>
                      <a:lnTo>
                        <a:pt x="426" y="99"/>
                      </a:lnTo>
                      <a:lnTo>
                        <a:pt x="424" y="85"/>
                      </a:lnTo>
                      <a:lnTo>
                        <a:pt x="415" y="72"/>
                      </a:lnTo>
                      <a:lnTo>
                        <a:pt x="405" y="73"/>
                      </a:lnTo>
                      <a:lnTo>
                        <a:pt x="399" y="68"/>
                      </a:lnTo>
                      <a:lnTo>
                        <a:pt x="397" y="67"/>
                      </a:lnTo>
                      <a:lnTo>
                        <a:pt x="394" y="60"/>
                      </a:lnTo>
                      <a:lnTo>
                        <a:pt x="387" y="55"/>
                      </a:lnTo>
                      <a:lnTo>
                        <a:pt x="381" y="49"/>
                      </a:lnTo>
                      <a:lnTo>
                        <a:pt x="365" y="51"/>
                      </a:lnTo>
                      <a:lnTo>
                        <a:pt x="357" y="55"/>
                      </a:lnTo>
                      <a:lnTo>
                        <a:pt x="351" y="60"/>
                      </a:lnTo>
                      <a:lnTo>
                        <a:pt x="352" y="54"/>
                      </a:lnTo>
                      <a:lnTo>
                        <a:pt x="358" y="49"/>
                      </a:lnTo>
                      <a:lnTo>
                        <a:pt x="368" y="42"/>
                      </a:lnTo>
                      <a:lnTo>
                        <a:pt x="361" y="41"/>
                      </a:lnTo>
                      <a:lnTo>
                        <a:pt x="352" y="42"/>
                      </a:lnTo>
                      <a:lnTo>
                        <a:pt x="339" y="60"/>
                      </a:lnTo>
                      <a:lnTo>
                        <a:pt x="335" y="70"/>
                      </a:lnTo>
                      <a:lnTo>
                        <a:pt x="330" y="72"/>
                      </a:lnTo>
                      <a:lnTo>
                        <a:pt x="330" y="66"/>
                      </a:lnTo>
                      <a:lnTo>
                        <a:pt x="312" y="71"/>
                      </a:lnTo>
                      <a:lnTo>
                        <a:pt x="296" y="83"/>
                      </a:lnTo>
                      <a:lnTo>
                        <a:pt x="299" y="88"/>
                      </a:lnTo>
                      <a:lnTo>
                        <a:pt x="290" y="88"/>
                      </a:lnTo>
                      <a:lnTo>
                        <a:pt x="277" y="84"/>
                      </a:lnTo>
                      <a:lnTo>
                        <a:pt x="264" y="94"/>
                      </a:lnTo>
                      <a:lnTo>
                        <a:pt x="261" y="8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grpSp>
              <p:nvGrpSpPr>
                <p:cNvPr id="220" name="组合 219"/>
                <p:cNvGrpSpPr>
                  <a:grpSpLocks noChangeAspect="1"/>
                </p:cNvGrpSpPr>
                <p:nvPr/>
              </p:nvGrpSpPr>
              <p:grpSpPr bwMode="gray">
                <a:xfrm>
                  <a:off x="4679266" y="2659410"/>
                  <a:ext cx="247657" cy="244475"/>
                  <a:chOff x="2465" y="1836"/>
                  <a:chExt cx="156" cy="154"/>
                </a:xfrm>
                <a:grpFill/>
              </p:grpSpPr>
              <p:sp>
                <p:nvSpPr>
                  <p:cNvPr id="253" name="任意多边形: 形状 252"/>
                  <p:cNvSpPr>
                    <a:spLocks noChangeAspect="1"/>
                  </p:cNvSpPr>
                  <p:nvPr/>
                </p:nvSpPr>
                <p:spPr bwMode="gray">
                  <a:xfrm>
                    <a:off x="2610" y="1966"/>
                    <a:ext cx="11" cy="24"/>
                  </a:xfrm>
                  <a:custGeom>
                    <a:avLst/>
                    <a:gdLst/>
                    <a:ahLst/>
                    <a:cxnLst>
                      <a:cxn ang="0">
                        <a:pos x="41" y="0"/>
                      </a:cxn>
                      <a:cxn ang="0">
                        <a:pos x="46" y="2"/>
                      </a:cxn>
                      <a:cxn ang="0">
                        <a:pos x="47" y="32"/>
                      </a:cxn>
                      <a:cxn ang="0">
                        <a:pos x="52" y="59"/>
                      </a:cxn>
                      <a:cxn ang="0">
                        <a:pos x="51" y="70"/>
                      </a:cxn>
                      <a:cxn ang="0">
                        <a:pos x="47" y="79"/>
                      </a:cxn>
                      <a:cxn ang="0">
                        <a:pos x="44" y="89"/>
                      </a:cxn>
                      <a:cxn ang="0">
                        <a:pos x="41" y="103"/>
                      </a:cxn>
                      <a:cxn ang="0">
                        <a:pos x="33" y="115"/>
                      </a:cxn>
                      <a:cxn ang="0">
                        <a:pos x="33" y="121"/>
                      </a:cxn>
                      <a:cxn ang="0">
                        <a:pos x="28" y="114"/>
                      </a:cxn>
                      <a:cxn ang="0">
                        <a:pos x="22" y="113"/>
                      </a:cxn>
                      <a:cxn ang="0">
                        <a:pos x="16" y="109"/>
                      </a:cxn>
                      <a:cxn ang="0">
                        <a:pos x="14" y="103"/>
                      </a:cxn>
                      <a:cxn ang="0">
                        <a:pos x="14" y="95"/>
                      </a:cxn>
                      <a:cxn ang="0">
                        <a:pos x="8" y="93"/>
                      </a:cxn>
                      <a:cxn ang="0">
                        <a:pos x="5" y="87"/>
                      </a:cxn>
                      <a:cxn ang="0">
                        <a:pos x="4" y="65"/>
                      </a:cxn>
                      <a:cxn ang="0">
                        <a:pos x="0" y="60"/>
                      </a:cxn>
                      <a:cxn ang="0">
                        <a:pos x="0" y="44"/>
                      </a:cxn>
                      <a:cxn ang="0">
                        <a:pos x="5" y="30"/>
                      </a:cxn>
                      <a:cxn ang="0">
                        <a:pos x="10" y="32"/>
                      </a:cxn>
                      <a:cxn ang="0">
                        <a:pos x="16" y="29"/>
                      </a:cxn>
                      <a:cxn ang="0">
                        <a:pos x="27" y="22"/>
                      </a:cxn>
                      <a:cxn ang="0">
                        <a:pos x="36" y="18"/>
                      </a:cxn>
                      <a:cxn ang="0">
                        <a:pos x="38" y="14"/>
                      </a:cxn>
                      <a:cxn ang="0">
                        <a:pos x="41" y="0"/>
                      </a:cxn>
                    </a:cxnLst>
                    <a:rect l="0" t="0" r="r" b="b"/>
                    <a:pathLst>
                      <a:path w="52" h="121">
                        <a:moveTo>
                          <a:pt x="41" y="0"/>
                        </a:moveTo>
                        <a:lnTo>
                          <a:pt x="46" y="2"/>
                        </a:lnTo>
                        <a:lnTo>
                          <a:pt x="47" y="32"/>
                        </a:lnTo>
                        <a:lnTo>
                          <a:pt x="52" y="59"/>
                        </a:lnTo>
                        <a:lnTo>
                          <a:pt x="51" y="70"/>
                        </a:lnTo>
                        <a:lnTo>
                          <a:pt x="47" y="79"/>
                        </a:lnTo>
                        <a:lnTo>
                          <a:pt x="44" y="89"/>
                        </a:lnTo>
                        <a:lnTo>
                          <a:pt x="41" y="103"/>
                        </a:lnTo>
                        <a:lnTo>
                          <a:pt x="33" y="115"/>
                        </a:lnTo>
                        <a:lnTo>
                          <a:pt x="33" y="121"/>
                        </a:lnTo>
                        <a:lnTo>
                          <a:pt x="28" y="114"/>
                        </a:lnTo>
                        <a:lnTo>
                          <a:pt x="22" y="113"/>
                        </a:lnTo>
                        <a:lnTo>
                          <a:pt x="16" y="109"/>
                        </a:lnTo>
                        <a:lnTo>
                          <a:pt x="14" y="103"/>
                        </a:lnTo>
                        <a:lnTo>
                          <a:pt x="14" y="95"/>
                        </a:lnTo>
                        <a:lnTo>
                          <a:pt x="8" y="93"/>
                        </a:lnTo>
                        <a:lnTo>
                          <a:pt x="5" y="87"/>
                        </a:lnTo>
                        <a:lnTo>
                          <a:pt x="4" y="65"/>
                        </a:lnTo>
                        <a:lnTo>
                          <a:pt x="0" y="60"/>
                        </a:lnTo>
                        <a:lnTo>
                          <a:pt x="0" y="44"/>
                        </a:lnTo>
                        <a:lnTo>
                          <a:pt x="5" y="30"/>
                        </a:lnTo>
                        <a:lnTo>
                          <a:pt x="10" y="32"/>
                        </a:lnTo>
                        <a:lnTo>
                          <a:pt x="16" y="29"/>
                        </a:lnTo>
                        <a:lnTo>
                          <a:pt x="27" y="22"/>
                        </a:lnTo>
                        <a:lnTo>
                          <a:pt x="36" y="18"/>
                        </a:lnTo>
                        <a:lnTo>
                          <a:pt x="38" y="14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4" name="任意多边形: 形状 253"/>
                  <p:cNvSpPr>
                    <a:spLocks noChangeAspect="1"/>
                  </p:cNvSpPr>
                  <p:nvPr/>
                </p:nvSpPr>
                <p:spPr bwMode="gray">
                  <a:xfrm>
                    <a:off x="2465" y="1836"/>
                    <a:ext cx="139" cy="140"/>
                  </a:xfrm>
                  <a:custGeom>
                    <a:avLst/>
                    <a:gdLst/>
                    <a:ahLst/>
                    <a:cxnLst>
                      <a:cxn ang="0">
                        <a:pos x="349" y="36"/>
                      </a:cxn>
                      <a:cxn ang="0">
                        <a:pos x="322" y="100"/>
                      </a:cxn>
                      <a:cxn ang="0">
                        <a:pos x="284" y="138"/>
                      </a:cxn>
                      <a:cxn ang="0">
                        <a:pos x="248" y="154"/>
                      </a:cxn>
                      <a:cxn ang="0">
                        <a:pos x="191" y="133"/>
                      </a:cxn>
                      <a:cxn ang="0">
                        <a:pos x="159" y="140"/>
                      </a:cxn>
                      <a:cxn ang="0">
                        <a:pos x="177" y="202"/>
                      </a:cxn>
                      <a:cxn ang="0">
                        <a:pos x="160" y="205"/>
                      </a:cxn>
                      <a:cxn ang="0">
                        <a:pos x="93" y="194"/>
                      </a:cxn>
                      <a:cxn ang="0">
                        <a:pos x="51" y="206"/>
                      </a:cxn>
                      <a:cxn ang="0">
                        <a:pos x="0" y="235"/>
                      </a:cxn>
                      <a:cxn ang="0">
                        <a:pos x="11" y="248"/>
                      </a:cxn>
                      <a:cxn ang="0">
                        <a:pos x="10" y="263"/>
                      </a:cxn>
                      <a:cxn ang="0">
                        <a:pos x="43" y="273"/>
                      </a:cxn>
                      <a:cxn ang="0">
                        <a:pos x="103" y="294"/>
                      </a:cxn>
                      <a:cxn ang="0">
                        <a:pos x="128" y="302"/>
                      </a:cxn>
                      <a:cxn ang="0">
                        <a:pos x="148" y="328"/>
                      </a:cxn>
                      <a:cxn ang="0">
                        <a:pos x="144" y="351"/>
                      </a:cxn>
                      <a:cxn ang="0">
                        <a:pos x="188" y="397"/>
                      </a:cxn>
                      <a:cxn ang="0">
                        <a:pos x="199" y="440"/>
                      </a:cxn>
                      <a:cxn ang="0">
                        <a:pos x="220" y="475"/>
                      </a:cxn>
                      <a:cxn ang="0">
                        <a:pos x="197" y="527"/>
                      </a:cxn>
                      <a:cxn ang="0">
                        <a:pos x="197" y="547"/>
                      </a:cxn>
                      <a:cxn ang="0">
                        <a:pos x="162" y="628"/>
                      </a:cxn>
                      <a:cxn ang="0">
                        <a:pos x="222" y="666"/>
                      </a:cxn>
                      <a:cxn ang="0">
                        <a:pos x="308" y="670"/>
                      </a:cxn>
                      <a:cxn ang="0">
                        <a:pos x="361" y="698"/>
                      </a:cxn>
                      <a:cxn ang="0">
                        <a:pos x="431" y="697"/>
                      </a:cxn>
                      <a:cxn ang="0">
                        <a:pos x="452" y="629"/>
                      </a:cxn>
                      <a:cxn ang="0">
                        <a:pos x="487" y="615"/>
                      </a:cxn>
                      <a:cxn ang="0">
                        <a:pos x="525" y="625"/>
                      </a:cxn>
                      <a:cxn ang="0">
                        <a:pos x="552" y="628"/>
                      </a:cxn>
                      <a:cxn ang="0">
                        <a:pos x="593" y="645"/>
                      </a:cxn>
                      <a:cxn ang="0">
                        <a:pos x="640" y="608"/>
                      </a:cxn>
                      <a:cxn ang="0">
                        <a:pos x="667" y="585"/>
                      </a:cxn>
                      <a:cxn ang="0">
                        <a:pos x="635" y="550"/>
                      </a:cxn>
                      <a:cxn ang="0">
                        <a:pos x="624" y="509"/>
                      </a:cxn>
                      <a:cxn ang="0">
                        <a:pos x="640" y="477"/>
                      </a:cxn>
                      <a:cxn ang="0">
                        <a:pos x="636" y="430"/>
                      </a:cxn>
                      <a:cxn ang="0">
                        <a:pos x="620" y="388"/>
                      </a:cxn>
                      <a:cxn ang="0">
                        <a:pos x="584" y="385"/>
                      </a:cxn>
                      <a:cxn ang="0">
                        <a:pos x="603" y="355"/>
                      </a:cxn>
                      <a:cxn ang="0">
                        <a:pos x="635" y="299"/>
                      </a:cxn>
                      <a:cxn ang="0">
                        <a:pos x="663" y="279"/>
                      </a:cxn>
                      <a:cxn ang="0">
                        <a:pos x="694" y="179"/>
                      </a:cxn>
                      <a:cxn ang="0">
                        <a:pos x="608" y="143"/>
                      </a:cxn>
                      <a:cxn ang="0">
                        <a:pos x="548" y="127"/>
                      </a:cxn>
                      <a:cxn ang="0">
                        <a:pos x="526" y="82"/>
                      </a:cxn>
                      <a:cxn ang="0">
                        <a:pos x="489" y="93"/>
                      </a:cxn>
                      <a:cxn ang="0">
                        <a:pos x="452" y="52"/>
                      </a:cxn>
                      <a:cxn ang="0">
                        <a:pos x="408" y="16"/>
                      </a:cxn>
                    </a:cxnLst>
                    <a:rect l="0" t="0" r="r" b="b"/>
                    <a:pathLst>
                      <a:path w="694" h="700">
                        <a:moveTo>
                          <a:pt x="408" y="0"/>
                        </a:moveTo>
                        <a:lnTo>
                          <a:pt x="403" y="4"/>
                        </a:lnTo>
                        <a:lnTo>
                          <a:pt x="381" y="7"/>
                        </a:lnTo>
                        <a:lnTo>
                          <a:pt x="355" y="17"/>
                        </a:lnTo>
                        <a:lnTo>
                          <a:pt x="349" y="36"/>
                        </a:lnTo>
                        <a:lnTo>
                          <a:pt x="345" y="66"/>
                        </a:lnTo>
                        <a:lnTo>
                          <a:pt x="349" y="70"/>
                        </a:lnTo>
                        <a:lnTo>
                          <a:pt x="348" y="76"/>
                        </a:lnTo>
                        <a:lnTo>
                          <a:pt x="336" y="90"/>
                        </a:lnTo>
                        <a:lnTo>
                          <a:pt x="322" y="100"/>
                        </a:lnTo>
                        <a:lnTo>
                          <a:pt x="290" y="109"/>
                        </a:lnTo>
                        <a:lnTo>
                          <a:pt x="275" y="119"/>
                        </a:lnTo>
                        <a:lnTo>
                          <a:pt x="268" y="132"/>
                        </a:lnTo>
                        <a:lnTo>
                          <a:pt x="269" y="138"/>
                        </a:lnTo>
                        <a:lnTo>
                          <a:pt x="284" y="138"/>
                        </a:lnTo>
                        <a:lnTo>
                          <a:pt x="289" y="139"/>
                        </a:lnTo>
                        <a:lnTo>
                          <a:pt x="288" y="143"/>
                        </a:lnTo>
                        <a:lnTo>
                          <a:pt x="267" y="145"/>
                        </a:lnTo>
                        <a:lnTo>
                          <a:pt x="257" y="152"/>
                        </a:lnTo>
                        <a:lnTo>
                          <a:pt x="248" y="154"/>
                        </a:lnTo>
                        <a:lnTo>
                          <a:pt x="237" y="154"/>
                        </a:lnTo>
                        <a:lnTo>
                          <a:pt x="224" y="150"/>
                        </a:lnTo>
                        <a:lnTo>
                          <a:pt x="208" y="148"/>
                        </a:lnTo>
                        <a:lnTo>
                          <a:pt x="203" y="149"/>
                        </a:lnTo>
                        <a:lnTo>
                          <a:pt x="191" y="133"/>
                        </a:lnTo>
                        <a:lnTo>
                          <a:pt x="192" y="124"/>
                        </a:lnTo>
                        <a:lnTo>
                          <a:pt x="188" y="122"/>
                        </a:lnTo>
                        <a:lnTo>
                          <a:pt x="167" y="123"/>
                        </a:lnTo>
                        <a:lnTo>
                          <a:pt x="157" y="120"/>
                        </a:lnTo>
                        <a:lnTo>
                          <a:pt x="159" y="140"/>
                        </a:lnTo>
                        <a:lnTo>
                          <a:pt x="162" y="149"/>
                        </a:lnTo>
                        <a:lnTo>
                          <a:pt x="168" y="154"/>
                        </a:lnTo>
                        <a:lnTo>
                          <a:pt x="175" y="177"/>
                        </a:lnTo>
                        <a:lnTo>
                          <a:pt x="175" y="189"/>
                        </a:lnTo>
                        <a:lnTo>
                          <a:pt x="177" y="202"/>
                        </a:lnTo>
                        <a:lnTo>
                          <a:pt x="183" y="206"/>
                        </a:lnTo>
                        <a:lnTo>
                          <a:pt x="179" y="210"/>
                        </a:lnTo>
                        <a:lnTo>
                          <a:pt x="168" y="211"/>
                        </a:lnTo>
                        <a:lnTo>
                          <a:pt x="165" y="208"/>
                        </a:lnTo>
                        <a:lnTo>
                          <a:pt x="160" y="205"/>
                        </a:lnTo>
                        <a:lnTo>
                          <a:pt x="152" y="208"/>
                        </a:lnTo>
                        <a:lnTo>
                          <a:pt x="145" y="210"/>
                        </a:lnTo>
                        <a:lnTo>
                          <a:pt x="136" y="209"/>
                        </a:lnTo>
                        <a:lnTo>
                          <a:pt x="118" y="215"/>
                        </a:lnTo>
                        <a:lnTo>
                          <a:pt x="93" y="194"/>
                        </a:lnTo>
                        <a:lnTo>
                          <a:pt x="76" y="195"/>
                        </a:lnTo>
                        <a:lnTo>
                          <a:pt x="71" y="193"/>
                        </a:lnTo>
                        <a:lnTo>
                          <a:pt x="66" y="197"/>
                        </a:lnTo>
                        <a:lnTo>
                          <a:pt x="65" y="202"/>
                        </a:lnTo>
                        <a:lnTo>
                          <a:pt x="51" y="206"/>
                        </a:lnTo>
                        <a:lnTo>
                          <a:pt x="42" y="206"/>
                        </a:lnTo>
                        <a:lnTo>
                          <a:pt x="26" y="209"/>
                        </a:lnTo>
                        <a:lnTo>
                          <a:pt x="4" y="219"/>
                        </a:lnTo>
                        <a:lnTo>
                          <a:pt x="0" y="229"/>
                        </a:lnTo>
                        <a:lnTo>
                          <a:pt x="0" y="235"/>
                        </a:lnTo>
                        <a:lnTo>
                          <a:pt x="20" y="232"/>
                        </a:lnTo>
                        <a:lnTo>
                          <a:pt x="19" y="237"/>
                        </a:lnTo>
                        <a:lnTo>
                          <a:pt x="14" y="237"/>
                        </a:lnTo>
                        <a:lnTo>
                          <a:pt x="9" y="243"/>
                        </a:lnTo>
                        <a:lnTo>
                          <a:pt x="11" y="248"/>
                        </a:lnTo>
                        <a:lnTo>
                          <a:pt x="19" y="247"/>
                        </a:lnTo>
                        <a:lnTo>
                          <a:pt x="28" y="247"/>
                        </a:lnTo>
                        <a:lnTo>
                          <a:pt x="26" y="254"/>
                        </a:lnTo>
                        <a:lnTo>
                          <a:pt x="5" y="258"/>
                        </a:lnTo>
                        <a:lnTo>
                          <a:pt x="10" y="263"/>
                        </a:lnTo>
                        <a:lnTo>
                          <a:pt x="23" y="268"/>
                        </a:lnTo>
                        <a:lnTo>
                          <a:pt x="23" y="279"/>
                        </a:lnTo>
                        <a:lnTo>
                          <a:pt x="35" y="280"/>
                        </a:lnTo>
                        <a:lnTo>
                          <a:pt x="35" y="274"/>
                        </a:lnTo>
                        <a:lnTo>
                          <a:pt x="43" y="273"/>
                        </a:lnTo>
                        <a:lnTo>
                          <a:pt x="74" y="284"/>
                        </a:lnTo>
                        <a:lnTo>
                          <a:pt x="84" y="291"/>
                        </a:lnTo>
                        <a:lnTo>
                          <a:pt x="86" y="296"/>
                        </a:lnTo>
                        <a:lnTo>
                          <a:pt x="91" y="299"/>
                        </a:lnTo>
                        <a:lnTo>
                          <a:pt x="103" y="294"/>
                        </a:lnTo>
                        <a:lnTo>
                          <a:pt x="111" y="296"/>
                        </a:lnTo>
                        <a:lnTo>
                          <a:pt x="106" y="300"/>
                        </a:lnTo>
                        <a:lnTo>
                          <a:pt x="118" y="305"/>
                        </a:lnTo>
                        <a:lnTo>
                          <a:pt x="124" y="300"/>
                        </a:lnTo>
                        <a:lnTo>
                          <a:pt x="128" y="302"/>
                        </a:lnTo>
                        <a:lnTo>
                          <a:pt x="125" y="318"/>
                        </a:lnTo>
                        <a:lnTo>
                          <a:pt x="140" y="322"/>
                        </a:lnTo>
                        <a:lnTo>
                          <a:pt x="155" y="318"/>
                        </a:lnTo>
                        <a:lnTo>
                          <a:pt x="165" y="323"/>
                        </a:lnTo>
                        <a:lnTo>
                          <a:pt x="148" y="328"/>
                        </a:lnTo>
                        <a:lnTo>
                          <a:pt x="148" y="334"/>
                        </a:lnTo>
                        <a:lnTo>
                          <a:pt x="155" y="342"/>
                        </a:lnTo>
                        <a:lnTo>
                          <a:pt x="150" y="349"/>
                        </a:lnTo>
                        <a:lnTo>
                          <a:pt x="144" y="344"/>
                        </a:lnTo>
                        <a:lnTo>
                          <a:pt x="144" y="351"/>
                        </a:lnTo>
                        <a:lnTo>
                          <a:pt x="155" y="364"/>
                        </a:lnTo>
                        <a:lnTo>
                          <a:pt x="161" y="374"/>
                        </a:lnTo>
                        <a:lnTo>
                          <a:pt x="164" y="381"/>
                        </a:lnTo>
                        <a:lnTo>
                          <a:pt x="176" y="389"/>
                        </a:lnTo>
                        <a:lnTo>
                          <a:pt x="188" y="397"/>
                        </a:lnTo>
                        <a:lnTo>
                          <a:pt x="203" y="401"/>
                        </a:lnTo>
                        <a:lnTo>
                          <a:pt x="200" y="408"/>
                        </a:lnTo>
                        <a:lnTo>
                          <a:pt x="204" y="417"/>
                        </a:lnTo>
                        <a:lnTo>
                          <a:pt x="204" y="429"/>
                        </a:lnTo>
                        <a:lnTo>
                          <a:pt x="199" y="440"/>
                        </a:lnTo>
                        <a:lnTo>
                          <a:pt x="203" y="450"/>
                        </a:lnTo>
                        <a:lnTo>
                          <a:pt x="213" y="457"/>
                        </a:lnTo>
                        <a:lnTo>
                          <a:pt x="220" y="467"/>
                        </a:lnTo>
                        <a:lnTo>
                          <a:pt x="224" y="480"/>
                        </a:lnTo>
                        <a:lnTo>
                          <a:pt x="220" y="475"/>
                        </a:lnTo>
                        <a:lnTo>
                          <a:pt x="207" y="460"/>
                        </a:lnTo>
                        <a:lnTo>
                          <a:pt x="203" y="467"/>
                        </a:lnTo>
                        <a:lnTo>
                          <a:pt x="203" y="484"/>
                        </a:lnTo>
                        <a:lnTo>
                          <a:pt x="198" y="517"/>
                        </a:lnTo>
                        <a:lnTo>
                          <a:pt x="197" y="527"/>
                        </a:lnTo>
                        <a:lnTo>
                          <a:pt x="203" y="518"/>
                        </a:lnTo>
                        <a:lnTo>
                          <a:pt x="207" y="526"/>
                        </a:lnTo>
                        <a:lnTo>
                          <a:pt x="204" y="530"/>
                        </a:lnTo>
                        <a:lnTo>
                          <a:pt x="197" y="534"/>
                        </a:lnTo>
                        <a:lnTo>
                          <a:pt x="197" y="547"/>
                        </a:lnTo>
                        <a:lnTo>
                          <a:pt x="186" y="607"/>
                        </a:lnTo>
                        <a:lnTo>
                          <a:pt x="181" y="618"/>
                        </a:lnTo>
                        <a:lnTo>
                          <a:pt x="171" y="624"/>
                        </a:lnTo>
                        <a:lnTo>
                          <a:pt x="161" y="624"/>
                        </a:lnTo>
                        <a:lnTo>
                          <a:pt x="162" y="628"/>
                        </a:lnTo>
                        <a:lnTo>
                          <a:pt x="184" y="646"/>
                        </a:lnTo>
                        <a:lnTo>
                          <a:pt x="193" y="650"/>
                        </a:lnTo>
                        <a:lnTo>
                          <a:pt x="204" y="652"/>
                        </a:lnTo>
                        <a:lnTo>
                          <a:pt x="215" y="660"/>
                        </a:lnTo>
                        <a:lnTo>
                          <a:pt x="222" y="666"/>
                        </a:lnTo>
                        <a:lnTo>
                          <a:pt x="268" y="678"/>
                        </a:lnTo>
                        <a:lnTo>
                          <a:pt x="284" y="679"/>
                        </a:lnTo>
                        <a:lnTo>
                          <a:pt x="290" y="678"/>
                        </a:lnTo>
                        <a:lnTo>
                          <a:pt x="300" y="671"/>
                        </a:lnTo>
                        <a:lnTo>
                          <a:pt x="308" y="670"/>
                        </a:lnTo>
                        <a:lnTo>
                          <a:pt x="317" y="672"/>
                        </a:lnTo>
                        <a:lnTo>
                          <a:pt x="332" y="682"/>
                        </a:lnTo>
                        <a:lnTo>
                          <a:pt x="345" y="683"/>
                        </a:lnTo>
                        <a:lnTo>
                          <a:pt x="350" y="689"/>
                        </a:lnTo>
                        <a:lnTo>
                          <a:pt x="361" y="698"/>
                        </a:lnTo>
                        <a:lnTo>
                          <a:pt x="369" y="700"/>
                        </a:lnTo>
                        <a:lnTo>
                          <a:pt x="397" y="698"/>
                        </a:lnTo>
                        <a:lnTo>
                          <a:pt x="410" y="695"/>
                        </a:lnTo>
                        <a:lnTo>
                          <a:pt x="424" y="695"/>
                        </a:lnTo>
                        <a:lnTo>
                          <a:pt x="431" y="697"/>
                        </a:lnTo>
                        <a:lnTo>
                          <a:pt x="429" y="667"/>
                        </a:lnTo>
                        <a:lnTo>
                          <a:pt x="425" y="663"/>
                        </a:lnTo>
                        <a:lnTo>
                          <a:pt x="428" y="649"/>
                        </a:lnTo>
                        <a:lnTo>
                          <a:pt x="434" y="638"/>
                        </a:lnTo>
                        <a:lnTo>
                          <a:pt x="452" y="629"/>
                        </a:lnTo>
                        <a:lnTo>
                          <a:pt x="463" y="622"/>
                        </a:lnTo>
                        <a:lnTo>
                          <a:pt x="469" y="617"/>
                        </a:lnTo>
                        <a:lnTo>
                          <a:pt x="478" y="612"/>
                        </a:lnTo>
                        <a:lnTo>
                          <a:pt x="483" y="612"/>
                        </a:lnTo>
                        <a:lnTo>
                          <a:pt x="487" y="615"/>
                        </a:lnTo>
                        <a:lnTo>
                          <a:pt x="503" y="618"/>
                        </a:lnTo>
                        <a:lnTo>
                          <a:pt x="505" y="619"/>
                        </a:lnTo>
                        <a:lnTo>
                          <a:pt x="507" y="623"/>
                        </a:lnTo>
                        <a:lnTo>
                          <a:pt x="512" y="624"/>
                        </a:lnTo>
                        <a:lnTo>
                          <a:pt x="525" y="625"/>
                        </a:lnTo>
                        <a:lnTo>
                          <a:pt x="526" y="622"/>
                        </a:lnTo>
                        <a:lnTo>
                          <a:pt x="536" y="623"/>
                        </a:lnTo>
                        <a:lnTo>
                          <a:pt x="538" y="625"/>
                        </a:lnTo>
                        <a:lnTo>
                          <a:pt x="546" y="625"/>
                        </a:lnTo>
                        <a:lnTo>
                          <a:pt x="552" y="628"/>
                        </a:lnTo>
                        <a:lnTo>
                          <a:pt x="553" y="633"/>
                        </a:lnTo>
                        <a:lnTo>
                          <a:pt x="557" y="634"/>
                        </a:lnTo>
                        <a:lnTo>
                          <a:pt x="569" y="635"/>
                        </a:lnTo>
                        <a:lnTo>
                          <a:pt x="578" y="644"/>
                        </a:lnTo>
                        <a:lnTo>
                          <a:pt x="593" y="645"/>
                        </a:lnTo>
                        <a:lnTo>
                          <a:pt x="617" y="634"/>
                        </a:lnTo>
                        <a:lnTo>
                          <a:pt x="619" y="631"/>
                        </a:lnTo>
                        <a:lnTo>
                          <a:pt x="620" y="625"/>
                        </a:lnTo>
                        <a:lnTo>
                          <a:pt x="629" y="619"/>
                        </a:lnTo>
                        <a:lnTo>
                          <a:pt x="640" y="608"/>
                        </a:lnTo>
                        <a:lnTo>
                          <a:pt x="646" y="604"/>
                        </a:lnTo>
                        <a:lnTo>
                          <a:pt x="648" y="600"/>
                        </a:lnTo>
                        <a:lnTo>
                          <a:pt x="667" y="590"/>
                        </a:lnTo>
                        <a:lnTo>
                          <a:pt x="668" y="588"/>
                        </a:lnTo>
                        <a:lnTo>
                          <a:pt x="667" y="585"/>
                        </a:lnTo>
                        <a:lnTo>
                          <a:pt x="670" y="579"/>
                        </a:lnTo>
                        <a:lnTo>
                          <a:pt x="670" y="570"/>
                        </a:lnTo>
                        <a:lnTo>
                          <a:pt x="666" y="561"/>
                        </a:lnTo>
                        <a:lnTo>
                          <a:pt x="641" y="559"/>
                        </a:lnTo>
                        <a:lnTo>
                          <a:pt x="635" y="550"/>
                        </a:lnTo>
                        <a:lnTo>
                          <a:pt x="633" y="539"/>
                        </a:lnTo>
                        <a:lnTo>
                          <a:pt x="632" y="528"/>
                        </a:lnTo>
                        <a:lnTo>
                          <a:pt x="634" y="520"/>
                        </a:lnTo>
                        <a:lnTo>
                          <a:pt x="633" y="511"/>
                        </a:lnTo>
                        <a:lnTo>
                          <a:pt x="624" y="509"/>
                        </a:lnTo>
                        <a:lnTo>
                          <a:pt x="623" y="504"/>
                        </a:lnTo>
                        <a:lnTo>
                          <a:pt x="622" y="499"/>
                        </a:lnTo>
                        <a:lnTo>
                          <a:pt x="624" y="490"/>
                        </a:lnTo>
                        <a:lnTo>
                          <a:pt x="629" y="484"/>
                        </a:lnTo>
                        <a:lnTo>
                          <a:pt x="640" y="477"/>
                        </a:lnTo>
                        <a:lnTo>
                          <a:pt x="638" y="467"/>
                        </a:lnTo>
                        <a:lnTo>
                          <a:pt x="627" y="441"/>
                        </a:lnTo>
                        <a:lnTo>
                          <a:pt x="625" y="436"/>
                        </a:lnTo>
                        <a:lnTo>
                          <a:pt x="627" y="431"/>
                        </a:lnTo>
                        <a:lnTo>
                          <a:pt x="636" y="430"/>
                        </a:lnTo>
                        <a:lnTo>
                          <a:pt x="634" y="419"/>
                        </a:lnTo>
                        <a:lnTo>
                          <a:pt x="627" y="418"/>
                        </a:lnTo>
                        <a:lnTo>
                          <a:pt x="624" y="407"/>
                        </a:lnTo>
                        <a:lnTo>
                          <a:pt x="624" y="389"/>
                        </a:lnTo>
                        <a:lnTo>
                          <a:pt x="620" y="388"/>
                        </a:lnTo>
                        <a:lnTo>
                          <a:pt x="603" y="388"/>
                        </a:lnTo>
                        <a:lnTo>
                          <a:pt x="592" y="404"/>
                        </a:lnTo>
                        <a:lnTo>
                          <a:pt x="586" y="409"/>
                        </a:lnTo>
                        <a:lnTo>
                          <a:pt x="582" y="407"/>
                        </a:lnTo>
                        <a:lnTo>
                          <a:pt x="584" y="385"/>
                        </a:lnTo>
                        <a:lnTo>
                          <a:pt x="587" y="372"/>
                        </a:lnTo>
                        <a:lnTo>
                          <a:pt x="591" y="369"/>
                        </a:lnTo>
                        <a:lnTo>
                          <a:pt x="595" y="362"/>
                        </a:lnTo>
                        <a:lnTo>
                          <a:pt x="602" y="358"/>
                        </a:lnTo>
                        <a:lnTo>
                          <a:pt x="603" y="355"/>
                        </a:lnTo>
                        <a:lnTo>
                          <a:pt x="606" y="345"/>
                        </a:lnTo>
                        <a:lnTo>
                          <a:pt x="612" y="337"/>
                        </a:lnTo>
                        <a:lnTo>
                          <a:pt x="635" y="311"/>
                        </a:lnTo>
                        <a:lnTo>
                          <a:pt x="632" y="306"/>
                        </a:lnTo>
                        <a:lnTo>
                          <a:pt x="635" y="299"/>
                        </a:lnTo>
                        <a:lnTo>
                          <a:pt x="652" y="300"/>
                        </a:lnTo>
                        <a:lnTo>
                          <a:pt x="660" y="297"/>
                        </a:lnTo>
                        <a:lnTo>
                          <a:pt x="667" y="291"/>
                        </a:lnTo>
                        <a:lnTo>
                          <a:pt x="665" y="289"/>
                        </a:lnTo>
                        <a:lnTo>
                          <a:pt x="663" y="279"/>
                        </a:lnTo>
                        <a:lnTo>
                          <a:pt x="665" y="251"/>
                        </a:lnTo>
                        <a:lnTo>
                          <a:pt x="672" y="226"/>
                        </a:lnTo>
                        <a:lnTo>
                          <a:pt x="675" y="214"/>
                        </a:lnTo>
                        <a:lnTo>
                          <a:pt x="692" y="191"/>
                        </a:lnTo>
                        <a:lnTo>
                          <a:pt x="694" y="179"/>
                        </a:lnTo>
                        <a:lnTo>
                          <a:pt x="681" y="173"/>
                        </a:lnTo>
                        <a:lnTo>
                          <a:pt x="640" y="161"/>
                        </a:lnTo>
                        <a:lnTo>
                          <a:pt x="622" y="160"/>
                        </a:lnTo>
                        <a:lnTo>
                          <a:pt x="616" y="149"/>
                        </a:lnTo>
                        <a:lnTo>
                          <a:pt x="608" y="143"/>
                        </a:lnTo>
                        <a:lnTo>
                          <a:pt x="596" y="132"/>
                        </a:lnTo>
                        <a:lnTo>
                          <a:pt x="584" y="133"/>
                        </a:lnTo>
                        <a:lnTo>
                          <a:pt x="566" y="128"/>
                        </a:lnTo>
                        <a:lnTo>
                          <a:pt x="558" y="129"/>
                        </a:lnTo>
                        <a:lnTo>
                          <a:pt x="548" y="127"/>
                        </a:lnTo>
                        <a:lnTo>
                          <a:pt x="539" y="119"/>
                        </a:lnTo>
                        <a:lnTo>
                          <a:pt x="528" y="114"/>
                        </a:lnTo>
                        <a:lnTo>
                          <a:pt x="531" y="108"/>
                        </a:lnTo>
                        <a:lnTo>
                          <a:pt x="526" y="106"/>
                        </a:lnTo>
                        <a:lnTo>
                          <a:pt x="526" y="82"/>
                        </a:lnTo>
                        <a:lnTo>
                          <a:pt x="520" y="82"/>
                        </a:lnTo>
                        <a:lnTo>
                          <a:pt x="514" y="90"/>
                        </a:lnTo>
                        <a:lnTo>
                          <a:pt x="509" y="97"/>
                        </a:lnTo>
                        <a:lnTo>
                          <a:pt x="499" y="97"/>
                        </a:lnTo>
                        <a:lnTo>
                          <a:pt x="489" y="93"/>
                        </a:lnTo>
                        <a:lnTo>
                          <a:pt x="487" y="78"/>
                        </a:lnTo>
                        <a:lnTo>
                          <a:pt x="484" y="69"/>
                        </a:lnTo>
                        <a:lnTo>
                          <a:pt x="478" y="64"/>
                        </a:lnTo>
                        <a:lnTo>
                          <a:pt x="466" y="60"/>
                        </a:lnTo>
                        <a:lnTo>
                          <a:pt x="452" y="52"/>
                        </a:lnTo>
                        <a:lnTo>
                          <a:pt x="442" y="48"/>
                        </a:lnTo>
                        <a:lnTo>
                          <a:pt x="433" y="30"/>
                        </a:lnTo>
                        <a:lnTo>
                          <a:pt x="421" y="31"/>
                        </a:lnTo>
                        <a:lnTo>
                          <a:pt x="410" y="26"/>
                        </a:lnTo>
                        <a:lnTo>
                          <a:pt x="408" y="16"/>
                        </a:lnTo>
                        <a:lnTo>
                          <a:pt x="408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21" name="组合 220"/>
                <p:cNvGrpSpPr>
                  <a:grpSpLocks noChangeAspect="1"/>
                </p:cNvGrpSpPr>
                <p:nvPr/>
              </p:nvGrpSpPr>
              <p:grpSpPr bwMode="gray">
                <a:xfrm>
                  <a:off x="4620419" y="2430810"/>
                  <a:ext cx="171450" cy="258763"/>
                  <a:chOff x="2428" y="1692"/>
                  <a:chExt cx="108" cy="163"/>
                </a:xfrm>
                <a:grpFill/>
              </p:grpSpPr>
              <p:sp>
                <p:nvSpPr>
                  <p:cNvPr id="251" name="任意多边形: 形状 250"/>
                  <p:cNvSpPr>
                    <a:spLocks noChangeAspect="1"/>
                  </p:cNvSpPr>
                  <p:nvPr/>
                </p:nvSpPr>
                <p:spPr bwMode="gray">
                  <a:xfrm>
                    <a:off x="2450" y="1692"/>
                    <a:ext cx="86" cy="163"/>
                  </a:xfrm>
                  <a:custGeom>
                    <a:avLst/>
                    <a:gdLst/>
                    <a:ahLst/>
                    <a:cxnLst>
                      <a:cxn ang="0">
                        <a:pos x="227" y="761"/>
                      </a:cxn>
                      <a:cxn ang="0">
                        <a:pos x="260" y="737"/>
                      </a:cxn>
                      <a:cxn ang="0">
                        <a:pos x="328" y="744"/>
                      </a:cxn>
                      <a:cxn ang="0">
                        <a:pos x="410" y="698"/>
                      </a:cxn>
                      <a:cxn ang="0">
                        <a:pos x="381" y="674"/>
                      </a:cxn>
                      <a:cxn ang="0">
                        <a:pos x="394" y="659"/>
                      </a:cxn>
                      <a:cxn ang="0">
                        <a:pos x="423" y="628"/>
                      </a:cxn>
                      <a:cxn ang="0">
                        <a:pos x="399" y="554"/>
                      </a:cxn>
                      <a:cxn ang="0">
                        <a:pos x="337" y="565"/>
                      </a:cxn>
                      <a:cxn ang="0">
                        <a:pos x="339" y="507"/>
                      </a:cxn>
                      <a:cxn ang="0">
                        <a:pos x="344" y="495"/>
                      </a:cxn>
                      <a:cxn ang="0">
                        <a:pos x="316" y="433"/>
                      </a:cxn>
                      <a:cxn ang="0">
                        <a:pos x="268" y="385"/>
                      </a:cxn>
                      <a:cxn ang="0">
                        <a:pos x="228" y="293"/>
                      </a:cxn>
                      <a:cxn ang="0">
                        <a:pos x="155" y="265"/>
                      </a:cxn>
                      <a:cxn ang="0">
                        <a:pos x="181" y="229"/>
                      </a:cxn>
                      <a:cxn ang="0">
                        <a:pos x="198" y="202"/>
                      </a:cxn>
                      <a:cxn ang="0">
                        <a:pos x="233" y="109"/>
                      </a:cxn>
                      <a:cxn ang="0">
                        <a:pos x="154" y="97"/>
                      </a:cxn>
                      <a:cxn ang="0">
                        <a:pos x="99" y="104"/>
                      </a:cxn>
                      <a:cxn ang="0">
                        <a:pos x="109" y="78"/>
                      </a:cxn>
                      <a:cxn ang="0">
                        <a:pos x="151" y="0"/>
                      </a:cxn>
                      <a:cxn ang="0">
                        <a:pos x="75" y="6"/>
                      </a:cxn>
                      <a:cxn ang="0">
                        <a:pos x="37" y="60"/>
                      </a:cxn>
                      <a:cxn ang="0">
                        <a:pos x="25" y="115"/>
                      </a:cxn>
                      <a:cxn ang="0">
                        <a:pos x="33" y="133"/>
                      </a:cxn>
                      <a:cxn ang="0">
                        <a:pos x="26" y="158"/>
                      </a:cxn>
                      <a:cxn ang="0">
                        <a:pos x="5" y="195"/>
                      </a:cxn>
                      <a:cxn ang="0">
                        <a:pos x="33" y="215"/>
                      </a:cxn>
                      <a:cxn ang="0">
                        <a:pos x="31" y="254"/>
                      </a:cxn>
                      <a:cxn ang="0">
                        <a:pos x="34" y="286"/>
                      </a:cxn>
                      <a:cxn ang="0">
                        <a:pos x="28" y="330"/>
                      </a:cxn>
                      <a:cxn ang="0">
                        <a:pos x="54" y="248"/>
                      </a:cxn>
                      <a:cxn ang="0">
                        <a:pos x="53" y="273"/>
                      </a:cxn>
                      <a:cxn ang="0">
                        <a:pos x="79" y="272"/>
                      </a:cxn>
                      <a:cxn ang="0">
                        <a:pos x="77" y="308"/>
                      </a:cxn>
                      <a:cxn ang="0">
                        <a:pos x="60" y="372"/>
                      </a:cxn>
                      <a:cxn ang="0">
                        <a:pos x="65" y="384"/>
                      </a:cxn>
                      <a:cxn ang="0">
                        <a:pos x="95" y="380"/>
                      </a:cxn>
                      <a:cxn ang="0">
                        <a:pos x="162" y="373"/>
                      </a:cxn>
                      <a:cxn ang="0">
                        <a:pos x="145" y="431"/>
                      </a:cxn>
                      <a:cxn ang="0">
                        <a:pos x="181" y="437"/>
                      </a:cxn>
                      <a:cxn ang="0">
                        <a:pos x="179" y="481"/>
                      </a:cxn>
                      <a:cxn ang="0">
                        <a:pos x="168" y="523"/>
                      </a:cxn>
                      <a:cxn ang="0">
                        <a:pos x="98" y="558"/>
                      </a:cxn>
                      <a:cxn ang="0">
                        <a:pos x="108" y="615"/>
                      </a:cxn>
                      <a:cxn ang="0">
                        <a:pos x="59" y="674"/>
                      </a:cxn>
                      <a:cxn ang="0">
                        <a:pos x="97" y="674"/>
                      </a:cxn>
                      <a:cxn ang="0">
                        <a:pos x="141" y="692"/>
                      </a:cxn>
                      <a:cxn ang="0">
                        <a:pos x="194" y="663"/>
                      </a:cxn>
                      <a:cxn ang="0">
                        <a:pos x="156" y="711"/>
                      </a:cxn>
                      <a:cxn ang="0">
                        <a:pos x="47" y="791"/>
                      </a:cxn>
                      <a:cxn ang="0">
                        <a:pos x="45" y="810"/>
                      </a:cxn>
                      <a:cxn ang="0">
                        <a:pos x="77" y="784"/>
                      </a:cxn>
                      <a:cxn ang="0">
                        <a:pos x="149" y="759"/>
                      </a:cxn>
                    </a:cxnLst>
                    <a:rect l="0" t="0" r="r" b="b"/>
                    <a:pathLst>
                      <a:path w="430" h="814">
                        <a:moveTo>
                          <a:pt x="199" y="767"/>
                        </a:moveTo>
                        <a:lnTo>
                          <a:pt x="200" y="768"/>
                        </a:lnTo>
                        <a:lnTo>
                          <a:pt x="203" y="762"/>
                        </a:lnTo>
                        <a:lnTo>
                          <a:pt x="212" y="760"/>
                        </a:lnTo>
                        <a:lnTo>
                          <a:pt x="222" y="764"/>
                        </a:lnTo>
                        <a:lnTo>
                          <a:pt x="227" y="761"/>
                        </a:lnTo>
                        <a:lnTo>
                          <a:pt x="225" y="754"/>
                        </a:lnTo>
                        <a:lnTo>
                          <a:pt x="251" y="754"/>
                        </a:lnTo>
                        <a:lnTo>
                          <a:pt x="253" y="750"/>
                        </a:lnTo>
                        <a:lnTo>
                          <a:pt x="259" y="748"/>
                        </a:lnTo>
                        <a:lnTo>
                          <a:pt x="260" y="743"/>
                        </a:lnTo>
                        <a:lnTo>
                          <a:pt x="260" y="737"/>
                        </a:lnTo>
                        <a:lnTo>
                          <a:pt x="267" y="741"/>
                        </a:lnTo>
                        <a:lnTo>
                          <a:pt x="274" y="744"/>
                        </a:lnTo>
                        <a:lnTo>
                          <a:pt x="283" y="741"/>
                        </a:lnTo>
                        <a:lnTo>
                          <a:pt x="285" y="745"/>
                        </a:lnTo>
                        <a:lnTo>
                          <a:pt x="290" y="750"/>
                        </a:lnTo>
                        <a:lnTo>
                          <a:pt x="328" y="744"/>
                        </a:lnTo>
                        <a:lnTo>
                          <a:pt x="339" y="746"/>
                        </a:lnTo>
                        <a:lnTo>
                          <a:pt x="388" y="733"/>
                        </a:lnTo>
                        <a:lnTo>
                          <a:pt x="389" y="729"/>
                        </a:lnTo>
                        <a:lnTo>
                          <a:pt x="410" y="713"/>
                        </a:lnTo>
                        <a:lnTo>
                          <a:pt x="413" y="702"/>
                        </a:lnTo>
                        <a:lnTo>
                          <a:pt x="410" y="698"/>
                        </a:lnTo>
                        <a:lnTo>
                          <a:pt x="386" y="698"/>
                        </a:lnTo>
                        <a:lnTo>
                          <a:pt x="373" y="697"/>
                        </a:lnTo>
                        <a:lnTo>
                          <a:pt x="373" y="689"/>
                        </a:lnTo>
                        <a:lnTo>
                          <a:pt x="369" y="682"/>
                        </a:lnTo>
                        <a:lnTo>
                          <a:pt x="378" y="679"/>
                        </a:lnTo>
                        <a:lnTo>
                          <a:pt x="381" y="674"/>
                        </a:lnTo>
                        <a:lnTo>
                          <a:pt x="386" y="668"/>
                        </a:lnTo>
                        <a:lnTo>
                          <a:pt x="383" y="665"/>
                        </a:lnTo>
                        <a:lnTo>
                          <a:pt x="377" y="663"/>
                        </a:lnTo>
                        <a:lnTo>
                          <a:pt x="383" y="658"/>
                        </a:lnTo>
                        <a:lnTo>
                          <a:pt x="391" y="655"/>
                        </a:lnTo>
                        <a:lnTo>
                          <a:pt x="394" y="659"/>
                        </a:lnTo>
                        <a:lnTo>
                          <a:pt x="403" y="657"/>
                        </a:lnTo>
                        <a:lnTo>
                          <a:pt x="404" y="651"/>
                        </a:lnTo>
                        <a:lnTo>
                          <a:pt x="403" y="642"/>
                        </a:lnTo>
                        <a:lnTo>
                          <a:pt x="408" y="642"/>
                        </a:lnTo>
                        <a:lnTo>
                          <a:pt x="415" y="638"/>
                        </a:lnTo>
                        <a:lnTo>
                          <a:pt x="423" y="628"/>
                        </a:lnTo>
                        <a:lnTo>
                          <a:pt x="429" y="608"/>
                        </a:lnTo>
                        <a:lnTo>
                          <a:pt x="430" y="593"/>
                        </a:lnTo>
                        <a:lnTo>
                          <a:pt x="426" y="577"/>
                        </a:lnTo>
                        <a:lnTo>
                          <a:pt x="418" y="563"/>
                        </a:lnTo>
                        <a:lnTo>
                          <a:pt x="408" y="557"/>
                        </a:lnTo>
                        <a:lnTo>
                          <a:pt x="399" y="554"/>
                        </a:lnTo>
                        <a:lnTo>
                          <a:pt x="387" y="554"/>
                        </a:lnTo>
                        <a:lnTo>
                          <a:pt x="365" y="557"/>
                        </a:lnTo>
                        <a:lnTo>
                          <a:pt x="355" y="572"/>
                        </a:lnTo>
                        <a:lnTo>
                          <a:pt x="350" y="567"/>
                        </a:lnTo>
                        <a:lnTo>
                          <a:pt x="340" y="566"/>
                        </a:lnTo>
                        <a:lnTo>
                          <a:pt x="337" y="565"/>
                        </a:lnTo>
                        <a:lnTo>
                          <a:pt x="340" y="555"/>
                        </a:lnTo>
                        <a:lnTo>
                          <a:pt x="353" y="540"/>
                        </a:lnTo>
                        <a:lnTo>
                          <a:pt x="355" y="534"/>
                        </a:lnTo>
                        <a:lnTo>
                          <a:pt x="355" y="525"/>
                        </a:lnTo>
                        <a:lnTo>
                          <a:pt x="345" y="512"/>
                        </a:lnTo>
                        <a:lnTo>
                          <a:pt x="339" y="507"/>
                        </a:lnTo>
                        <a:lnTo>
                          <a:pt x="335" y="501"/>
                        </a:lnTo>
                        <a:lnTo>
                          <a:pt x="330" y="498"/>
                        </a:lnTo>
                        <a:lnTo>
                          <a:pt x="317" y="485"/>
                        </a:lnTo>
                        <a:lnTo>
                          <a:pt x="321" y="482"/>
                        </a:lnTo>
                        <a:lnTo>
                          <a:pt x="332" y="492"/>
                        </a:lnTo>
                        <a:lnTo>
                          <a:pt x="344" y="495"/>
                        </a:lnTo>
                        <a:lnTo>
                          <a:pt x="345" y="493"/>
                        </a:lnTo>
                        <a:lnTo>
                          <a:pt x="343" y="477"/>
                        </a:lnTo>
                        <a:lnTo>
                          <a:pt x="335" y="471"/>
                        </a:lnTo>
                        <a:lnTo>
                          <a:pt x="326" y="459"/>
                        </a:lnTo>
                        <a:lnTo>
                          <a:pt x="323" y="444"/>
                        </a:lnTo>
                        <a:lnTo>
                          <a:pt x="316" y="433"/>
                        </a:lnTo>
                        <a:lnTo>
                          <a:pt x="311" y="423"/>
                        </a:lnTo>
                        <a:lnTo>
                          <a:pt x="301" y="410"/>
                        </a:lnTo>
                        <a:lnTo>
                          <a:pt x="290" y="405"/>
                        </a:lnTo>
                        <a:lnTo>
                          <a:pt x="276" y="402"/>
                        </a:lnTo>
                        <a:lnTo>
                          <a:pt x="273" y="399"/>
                        </a:lnTo>
                        <a:lnTo>
                          <a:pt x="268" y="385"/>
                        </a:lnTo>
                        <a:lnTo>
                          <a:pt x="260" y="374"/>
                        </a:lnTo>
                        <a:lnTo>
                          <a:pt x="254" y="361"/>
                        </a:lnTo>
                        <a:lnTo>
                          <a:pt x="252" y="350"/>
                        </a:lnTo>
                        <a:lnTo>
                          <a:pt x="248" y="312"/>
                        </a:lnTo>
                        <a:lnTo>
                          <a:pt x="240" y="305"/>
                        </a:lnTo>
                        <a:lnTo>
                          <a:pt x="228" y="293"/>
                        </a:lnTo>
                        <a:lnTo>
                          <a:pt x="221" y="282"/>
                        </a:lnTo>
                        <a:lnTo>
                          <a:pt x="193" y="266"/>
                        </a:lnTo>
                        <a:lnTo>
                          <a:pt x="188" y="265"/>
                        </a:lnTo>
                        <a:lnTo>
                          <a:pt x="171" y="271"/>
                        </a:lnTo>
                        <a:lnTo>
                          <a:pt x="156" y="267"/>
                        </a:lnTo>
                        <a:lnTo>
                          <a:pt x="155" y="265"/>
                        </a:lnTo>
                        <a:lnTo>
                          <a:pt x="157" y="258"/>
                        </a:lnTo>
                        <a:lnTo>
                          <a:pt x="163" y="251"/>
                        </a:lnTo>
                        <a:lnTo>
                          <a:pt x="172" y="249"/>
                        </a:lnTo>
                        <a:lnTo>
                          <a:pt x="182" y="249"/>
                        </a:lnTo>
                        <a:lnTo>
                          <a:pt x="192" y="244"/>
                        </a:lnTo>
                        <a:lnTo>
                          <a:pt x="181" y="229"/>
                        </a:lnTo>
                        <a:lnTo>
                          <a:pt x="176" y="228"/>
                        </a:lnTo>
                        <a:lnTo>
                          <a:pt x="174" y="222"/>
                        </a:lnTo>
                        <a:lnTo>
                          <a:pt x="183" y="223"/>
                        </a:lnTo>
                        <a:lnTo>
                          <a:pt x="189" y="218"/>
                        </a:lnTo>
                        <a:lnTo>
                          <a:pt x="195" y="210"/>
                        </a:lnTo>
                        <a:lnTo>
                          <a:pt x="198" y="202"/>
                        </a:lnTo>
                        <a:lnTo>
                          <a:pt x="211" y="183"/>
                        </a:lnTo>
                        <a:lnTo>
                          <a:pt x="212" y="173"/>
                        </a:lnTo>
                        <a:lnTo>
                          <a:pt x="216" y="160"/>
                        </a:lnTo>
                        <a:lnTo>
                          <a:pt x="220" y="145"/>
                        </a:lnTo>
                        <a:lnTo>
                          <a:pt x="233" y="129"/>
                        </a:lnTo>
                        <a:lnTo>
                          <a:pt x="233" y="109"/>
                        </a:lnTo>
                        <a:lnTo>
                          <a:pt x="230" y="100"/>
                        </a:lnTo>
                        <a:lnTo>
                          <a:pt x="214" y="99"/>
                        </a:lnTo>
                        <a:lnTo>
                          <a:pt x="200" y="102"/>
                        </a:lnTo>
                        <a:lnTo>
                          <a:pt x="178" y="98"/>
                        </a:lnTo>
                        <a:lnTo>
                          <a:pt x="166" y="100"/>
                        </a:lnTo>
                        <a:lnTo>
                          <a:pt x="154" y="97"/>
                        </a:lnTo>
                        <a:lnTo>
                          <a:pt x="118" y="109"/>
                        </a:lnTo>
                        <a:lnTo>
                          <a:pt x="111" y="116"/>
                        </a:lnTo>
                        <a:lnTo>
                          <a:pt x="106" y="113"/>
                        </a:lnTo>
                        <a:lnTo>
                          <a:pt x="108" y="105"/>
                        </a:lnTo>
                        <a:lnTo>
                          <a:pt x="108" y="102"/>
                        </a:lnTo>
                        <a:lnTo>
                          <a:pt x="99" y="104"/>
                        </a:lnTo>
                        <a:lnTo>
                          <a:pt x="99" y="99"/>
                        </a:lnTo>
                        <a:lnTo>
                          <a:pt x="114" y="95"/>
                        </a:lnTo>
                        <a:lnTo>
                          <a:pt x="124" y="86"/>
                        </a:lnTo>
                        <a:lnTo>
                          <a:pt x="107" y="84"/>
                        </a:lnTo>
                        <a:lnTo>
                          <a:pt x="108" y="77"/>
                        </a:lnTo>
                        <a:lnTo>
                          <a:pt x="109" y="78"/>
                        </a:lnTo>
                        <a:lnTo>
                          <a:pt x="119" y="66"/>
                        </a:lnTo>
                        <a:lnTo>
                          <a:pt x="139" y="54"/>
                        </a:lnTo>
                        <a:lnTo>
                          <a:pt x="147" y="39"/>
                        </a:lnTo>
                        <a:lnTo>
                          <a:pt x="161" y="30"/>
                        </a:lnTo>
                        <a:lnTo>
                          <a:pt x="163" y="4"/>
                        </a:lnTo>
                        <a:lnTo>
                          <a:pt x="151" y="0"/>
                        </a:lnTo>
                        <a:lnTo>
                          <a:pt x="138" y="4"/>
                        </a:lnTo>
                        <a:lnTo>
                          <a:pt x="124" y="8"/>
                        </a:lnTo>
                        <a:lnTo>
                          <a:pt x="112" y="8"/>
                        </a:lnTo>
                        <a:lnTo>
                          <a:pt x="96" y="12"/>
                        </a:lnTo>
                        <a:lnTo>
                          <a:pt x="95" y="11"/>
                        </a:lnTo>
                        <a:lnTo>
                          <a:pt x="75" y="6"/>
                        </a:lnTo>
                        <a:lnTo>
                          <a:pt x="64" y="9"/>
                        </a:lnTo>
                        <a:lnTo>
                          <a:pt x="54" y="27"/>
                        </a:lnTo>
                        <a:lnTo>
                          <a:pt x="54" y="41"/>
                        </a:lnTo>
                        <a:lnTo>
                          <a:pt x="42" y="43"/>
                        </a:lnTo>
                        <a:lnTo>
                          <a:pt x="43" y="57"/>
                        </a:lnTo>
                        <a:lnTo>
                          <a:pt x="37" y="60"/>
                        </a:lnTo>
                        <a:lnTo>
                          <a:pt x="39" y="65"/>
                        </a:lnTo>
                        <a:lnTo>
                          <a:pt x="47" y="73"/>
                        </a:lnTo>
                        <a:lnTo>
                          <a:pt x="20" y="88"/>
                        </a:lnTo>
                        <a:lnTo>
                          <a:pt x="20" y="109"/>
                        </a:lnTo>
                        <a:lnTo>
                          <a:pt x="27" y="113"/>
                        </a:lnTo>
                        <a:lnTo>
                          <a:pt x="25" y="115"/>
                        </a:lnTo>
                        <a:lnTo>
                          <a:pt x="18" y="114"/>
                        </a:lnTo>
                        <a:lnTo>
                          <a:pt x="16" y="115"/>
                        </a:lnTo>
                        <a:lnTo>
                          <a:pt x="16" y="130"/>
                        </a:lnTo>
                        <a:lnTo>
                          <a:pt x="22" y="131"/>
                        </a:lnTo>
                        <a:lnTo>
                          <a:pt x="34" y="129"/>
                        </a:lnTo>
                        <a:lnTo>
                          <a:pt x="33" y="133"/>
                        </a:lnTo>
                        <a:lnTo>
                          <a:pt x="27" y="136"/>
                        </a:lnTo>
                        <a:lnTo>
                          <a:pt x="33" y="138"/>
                        </a:lnTo>
                        <a:lnTo>
                          <a:pt x="28" y="147"/>
                        </a:lnTo>
                        <a:lnTo>
                          <a:pt x="27" y="151"/>
                        </a:lnTo>
                        <a:lnTo>
                          <a:pt x="28" y="157"/>
                        </a:lnTo>
                        <a:lnTo>
                          <a:pt x="26" y="158"/>
                        </a:lnTo>
                        <a:lnTo>
                          <a:pt x="22" y="163"/>
                        </a:lnTo>
                        <a:lnTo>
                          <a:pt x="22" y="167"/>
                        </a:lnTo>
                        <a:lnTo>
                          <a:pt x="18" y="170"/>
                        </a:lnTo>
                        <a:lnTo>
                          <a:pt x="16" y="178"/>
                        </a:lnTo>
                        <a:lnTo>
                          <a:pt x="16" y="192"/>
                        </a:lnTo>
                        <a:lnTo>
                          <a:pt x="5" y="195"/>
                        </a:lnTo>
                        <a:lnTo>
                          <a:pt x="0" y="197"/>
                        </a:lnTo>
                        <a:lnTo>
                          <a:pt x="0" y="201"/>
                        </a:lnTo>
                        <a:lnTo>
                          <a:pt x="10" y="202"/>
                        </a:lnTo>
                        <a:lnTo>
                          <a:pt x="11" y="211"/>
                        </a:lnTo>
                        <a:lnTo>
                          <a:pt x="23" y="222"/>
                        </a:lnTo>
                        <a:lnTo>
                          <a:pt x="33" y="215"/>
                        </a:lnTo>
                        <a:lnTo>
                          <a:pt x="43" y="206"/>
                        </a:lnTo>
                        <a:lnTo>
                          <a:pt x="44" y="205"/>
                        </a:lnTo>
                        <a:lnTo>
                          <a:pt x="45" y="206"/>
                        </a:lnTo>
                        <a:lnTo>
                          <a:pt x="45" y="212"/>
                        </a:lnTo>
                        <a:lnTo>
                          <a:pt x="33" y="243"/>
                        </a:lnTo>
                        <a:lnTo>
                          <a:pt x="31" y="254"/>
                        </a:lnTo>
                        <a:lnTo>
                          <a:pt x="31" y="259"/>
                        </a:lnTo>
                        <a:lnTo>
                          <a:pt x="28" y="264"/>
                        </a:lnTo>
                        <a:lnTo>
                          <a:pt x="26" y="275"/>
                        </a:lnTo>
                        <a:lnTo>
                          <a:pt x="26" y="283"/>
                        </a:lnTo>
                        <a:lnTo>
                          <a:pt x="32" y="282"/>
                        </a:lnTo>
                        <a:lnTo>
                          <a:pt x="34" y="286"/>
                        </a:lnTo>
                        <a:lnTo>
                          <a:pt x="33" y="292"/>
                        </a:lnTo>
                        <a:lnTo>
                          <a:pt x="25" y="307"/>
                        </a:lnTo>
                        <a:lnTo>
                          <a:pt x="20" y="331"/>
                        </a:lnTo>
                        <a:lnTo>
                          <a:pt x="20" y="334"/>
                        </a:lnTo>
                        <a:lnTo>
                          <a:pt x="26" y="334"/>
                        </a:lnTo>
                        <a:lnTo>
                          <a:pt x="28" y="330"/>
                        </a:lnTo>
                        <a:lnTo>
                          <a:pt x="32" y="318"/>
                        </a:lnTo>
                        <a:lnTo>
                          <a:pt x="43" y="291"/>
                        </a:lnTo>
                        <a:lnTo>
                          <a:pt x="42" y="277"/>
                        </a:lnTo>
                        <a:lnTo>
                          <a:pt x="39" y="270"/>
                        </a:lnTo>
                        <a:lnTo>
                          <a:pt x="38" y="266"/>
                        </a:lnTo>
                        <a:lnTo>
                          <a:pt x="54" y="248"/>
                        </a:lnTo>
                        <a:lnTo>
                          <a:pt x="54" y="254"/>
                        </a:lnTo>
                        <a:lnTo>
                          <a:pt x="47" y="271"/>
                        </a:lnTo>
                        <a:lnTo>
                          <a:pt x="47" y="282"/>
                        </a:lnTo>
                        <a:lnTo>
                          <a:pt x="49" y="278"/>
                        </a:lnTo>
                        <a:lnTo>
                          <a:pt x="52" y="277"/>
                        </a:lnTo>
                        <a:lnTo>
                          <a:pt x="53" y="273"/>
                        </a:lnTo>
                        <a:lnTo>
                          <a:pt x="55" y="271"/>
                        </a:lnTo>
                        <a:lnTo>
                          <a:pt x="61" y="276"/>
                        </a:lnTo>
                        <a:lnTo>
                          <a:pt x="64" y="275"/>
                        </a:lnTo>
                        <a:lnTo>
                          <a:pt x="64" y="261"/>
                        </a:lnTo>
                        <a:lnTo>
                          <a:pt x="72" y="266"/>
                        </a:lnTo>
                        <a:lnTo>
                          <a:pt x="79" y="272"/>
                        </a:lnTo>
                        <a:lnTo>
                          <a:pt x="74" y="273"/>
                        </a:lnTo>
                        <a:lnTo>
                          <a:pt x="71" y="278"/>
                        </a:lnTo>
                        <a:lnTo>
                          <a:pt x="69" y="283"/>
                        </a:lnTo>
                        <a:lnTo>
                          <a:pt x="68" y="298"/>
                        </a:lnTo>
                        <a:lnTo>
                          <a:pt x="71" y="303"/>
                        </a:lnTo>
                        <a:lnTo>
                          <a:pt x="77" y="308"/>
                        </a:lnTo>
                        <a:lnTo>
                          <a:pt x="79" y="319"/>
                        </a:lnTo>
                        <a:lnTo>
                          <a:pt x="74" y="328"/>
                        </a:lnTo>
                        <a:lnTo>
                          <a:pt x="69" y="341"/>
                        </a:lnTo>
                        <a:lnTo>
                          <a:pt x="61" y="355"/>
                        </a:lnTo>
                        <a:lnTo>
                          <a:pt x="59" y="363"/>
                        </a:lnTo>
                        <a:lnTo>
                          <a:pt x="60" y="372"/>
                        </a:lnTo>
                        <a:lnTo>
                          <a:pt x="54" y="367"/>
                        </a:lnTo>
                        <a:lnTo>
                          <a:pt x="52" y="372"/>
                        </a:lnTo>
                        <a:lnTo>
                          <a:pt x="59" y="395"/>
                        </a:lnTo>
                        <a:lnTo>
                          <a:pt x="64" y="399"/>
                        </a:lnTo>
                        <a:lnTo>
                          <a:pt x="66" y="398"/>
                        </a:lnTo>
                        <a:lnTo>
                          <a:pt x="65" y="384"/>
                        </a:lnTo>
                        <a:lnTo>
                          <a:pt x="66" y="380"/>
                        </a:lnTo>
                        <a:lnTo>
                          <a:pt x="70" y="379"/>
                        </a:lnTo>
                        <a:lnTo>
                          <a:pt x="87" y="391"/>
                        </a:lnTo>
                        <a:lnTo>
                          <a:pt x="92" y="394"/>
                        </a:lnTo>
                        <a:lnTo>
                          <a:pt x="95" y="388"/>
                        </a:lnTo>
                        <a:lnTo>
                          <a:pt x="95" y="380"/>
                        </a:lnTo>
                        <a:lnTo>
                          <a:pt x="119" y="383"/>
                        </a:lnTo>
                        <a:lnTo>
                          <a:pt x="135" y="374"/>
                        </a:lnTo>
                        <a:lnTo>
                          <a:pt x="136" y="372"/>
                        </a:lnTo>
                        <a:lnTo>
                          <a:pt x="144" y="368"/>
                        </a:lnTo>
                        <a:lnTo>
                          <a:pt x="165" y="371"/>
                        </a:lnTo>
                        <a:lnTo>
                          <a:pt x="162" y="373"/>
                        </a:lnTo>
                        <a:lnTo>
                          <a:pt x="158" y="373"/>
                        </a:lnTo>
                        <a:lnTo>
                          <a:pt x="150" y="380"/>
                        </a:lnTo>
                        <a:lnTo>
                          <a:pt x="138" y="406"/>
                        </a:lnTo>
                        <a:lnTo>
                          <a:pt x="135" y="413"/>
                        </a:lnTo>
                        <a:lnTo>
                          <a:pt x="138" y="421"/>
                        </a:lnTo>
                        <a:lnTo>
                          <a:pt x="145" y="431"/>
                        </a:lnTo>
                        <a:lnTo>
                          <a:pt x="149" y="438"/>
                        </a:lnTo>
                        <a:lnTo>
                          <a:pt x="150" y="439"/>
                        </a:lnTo>
                        <a:lnTo>
                          <a:pt x="151" y="437"/>
                        </a:lnTo>
                        <a:lnTo>
                          <a:pt x="158" y="449"/>
                        </a:lnTo>
                        <a:lnTo>
                          <a:pt x="172" y="444"/>
                        </a:lnTo>
                        <a:lnTo>
                          <a:pt x="181" y="437"/>
                        </a:lnTo>
                        <a:lnTo>
                          <a:pt x="184" y="438"/>
                        </a:lnTo>
                        <a:lnTo>
                          <a:pt x="181" y="444"/>
                        </a:lnTo>
                        <a:lnTo>
                          <a:pt x="179" y="461"/>
                        </a:lnTo>
                        <a:lnTo>
                          <a:pt x="174" y="468"/>
                        </a:lnTo>
                        <a:lnTo>
                          <a:pt x="169" y="479"/>
                        </a:lnTo>
                        <a:lnTo>
                          <a:pt x="179" y="481"/>
                        </a:lnTo>
                        <a:lnTo>
                          <a:pt x="174" y="490"/>
                        </a:lnTo>
                        <a:lnTo>
                          <a:pt x="168" y="506"/>
                        </a:lnTo>
                        <a:lnTo>
                          <a:pt x="172" y="509"/>
                        </a:lnTo>
                        <a:lnTo>
                          <a:pt x="177" y="513"/>
                        </a:lnTo>
                        <a:lnTo>
                          <a:pt x="173" y="514"/>
                        </a:lnTo>
                        <a:lnTo>
                          <a:pt x="168" y="523"/>
                        </a:lnTo>
                        <a:lnTo>
                          <a:pt x="128" y="522"/>
                        </a:lnTo>
                        <a:lnTo>
                          <a:pt x="115" y="529"/>
                        </a:lnTo>
                        <a:lnTo>
                          <a:pt x="102" y="540"/>
                        </a:lnTo>
                        <a:lnTo>
                          <a:pt x="79" y="565"/>
                        </a:lnTo>
                        <a:lnTo>
                          <a:pt x="84" y="568"/>
                        </a:lnTo>
                        <a:lnTo>
                          <a:pt x="98" y="558"/>
                        </a:lnTo>
                        <a:lnTo>
                          <a:pt x="109" y="556"/>
                        </a:lnTo>
                        <a:lnTo>
                          <a:pt x="111" y="565"/>
                        </a:lnTo>
                        <a:lnTo>
                          <a:pt x="112" y="585"/>
                        </a:lnTo>
                        <a:lnTo>
                          <a:pt x="113" y="589"/>
                        </a:lnTo>
                        <a:lnTo>
                          <a:pt x="119" y="593"/>
                        </a:lnTo>
                        <a:lnTo>
                          <a:pt x="108" y="615"/>
                        </a:lnTo>
                        <a:lnTo>
                          <a:pt x="79" y="636"/>
                        </a:lnTo>
                        <a:lnTo>
                          <a:pt x="48" y="652"/>
                        </a:lnTo>
                        <a:lnTo>
                          <a:pt x="50" y="654"/>
                        </a:lnTo>
                        <a:lnTo>
                          <a:pt x="52" y="660"/>
                        </a:lnTo>
                        <a:lnTo>
                          <a:pt x="56" y="671"/>
                        </a:lnTo>
                        <a:lnTo>
                          <a:pt x="59" y="674"/>
                        </a:lnTo>
                        <a:lnTo>
                          <a:pt x="65" y="675"/>
                        </a:lnTo>
                        <a:lnTo>
                          <a:pt x="72" y="671"/>
                        </a:lnTo>
                        <a:lnTo>
                          <a:pt x="82" y="663"/>
                        </a:lnTo>
                        <a:lnTo>
                          <a:pt x="91" y="659"/>
                        </a:lnTo>
                        <a:lnTo>
                          <a:pt x="95" y="660"/>
                        </a:lnTo>
                        <a:lnTo>
                          <a:pt x="97" y="674"/>
                        </a:lnTo>
                        <a:lnTo>
                          <a:pt x="101" y="678"/>
                        </a:lnTo>
                        <a:lnTo>
                          <a:pt x="113" y="678"/>
                        </a:lnTo>
                        <a:lnTo>
                          <a:pt x="120" y="671"/>
                        </a:lnTo>
                        <a:lnTo>
                          <a:pt x="123" y="670"/>
                        </a:lnTo>
                        <a:lnTo>
                          <a:pt x="127" y="673"/>
                        </a:lnTo>
                        <a:lnTo>
                          <a:pt x="141" y="692"/>
                        </a:lnTo>
                        <a:lnTo>
                          <a:pt x="147" y="694"/>
                        </a:lnTo>
                        <a:lnTo>
                          <a:pt x="156" y="694"/>
                        </a:lnTo>
                        <a:lnTo>
                          <a:pt x="162" y="689"/>
                        </a:lnTo>
                        <a:lnTo>
                          <a:pt x="166" y="682"/>
                        </a:lnTo>
                        <a:lnTo>
                          <a:pt x="179" y="675"/>
                        </a:lnTo>
                        <a:lnTo>
                          <a:pt x="194" y="663"/>
                        </a:lnTo>
                        <a:lnTo>
                          <a:pt x="195" y="670"/>
                        </a:lnTo>
                        <a:lnTo>
                          <a:pt x="190" y="678"/>
                        </a:lnTo>
                        <a:lnTo>
                          <a:pt x="174" y="697"/>
                        </a:lnTo>
                        <a:lnTo>
                          <a:pt x="172" y="705"/>
                        </a:lnTo>
                        <a:lnTo>
                          <a:pt x="168" y="708"/>
                        </a:lnTo>
                        <a:lnTo>
                          <a:pt x="156" y="711"/>
                        </a:lnTo>
                        <a:lnTo>
                          <a:pt x="124" y="711"/>
                        </a:lnTo>
                        <a:lnTo>
                          <a:pt x="109" y="713"/>
                        </a:lnTo>
                        <a:lnTo>
                          <a:pt x="104" y="724"/>
                        </a:lnTo>
                        <a:lnTo>
                          <a:pt x="95" y="730"/>
                        </a:lnTo>
                        <a:lnTo>
                          <a:pt x="88" y="745"/>
                        </a:lnTo>
                        <a:lnTo>
                          <a:pt x="47" y="791"/>
                        </a:lnTo>
                        <a:lnTo>
                          <a:pt x="31" y="800"/>
                        </a:lnTo>
                        <a:lnTo>
                          <a:pt x="28" y="809"/>
                        </a:lnTo>
                        <a:lnTo>
                          <a:pt x="28" y="813"/>
                        </a:lnTo>
                        <a:lnTo>
                          <a:pt x="31" y="807"/>
                        </a:lnTo>
                        <a:lnTo>
                          <a:pt x="34" y="804"/>
                        </a:lnTo>
                        <a:lnTo>
                          <a:pt x="45" y="810"/>
                        </a:lnTo>
                        <a:lnTo>
                          <a:pt x="50" y="809"/>
                        </a:lnTo>
                        <a:lnTo>
                          <a:pt x="54" y="814"/>
                        </a:lnTo>
                        <a:lnTo>
                          <a:pt x="58" y="809"/>
                        </a:lnTo>
                        <a:lnTo>
                          <a:pt x="60" y="800"/>
                        </a:lnTo>
                        <a:lnTo>
                          <a:pt x="71" y="796"/>
                        </a:lnTo>
                        <a:lnTo>
                          <a:pt x="77" y="784"/>
                        </a:lnTo>
                        <a:lnTo>
                          <a:pt x="107" y="783"/>
                        </a:lnTo>
                        <a:lnTo>
                          <a:pt x="127" y="791"/>
                        </a:lnTo>
                        <a:lnTo>
                          <a:pt x="134" y="791"/>
                        </a:lnTo>
                        <a:lnTo>
                          <a:pt x="141" y="782"/>
                        </a:lnTo>
                        <a:lnTo>
                          <a:pt x="145" y="760"/>
                        </a:lnTo>
                        <a:lnTo>
                          <a:pt x="149" y="759"/>
                        </a:lnTo>
                        <a:lnTo>
                          <a:pt x="156" y="759"/>
                        </a:lnTo>
                        <a:lnTo>
                          <a:pt x="166" y="754"/>
                        </a:lnTo>
                        <a:lnTo>
                          <a:pt x="182" y="750"/>
                        </a:lnTo>
                        <a:lnTo>
                          <a:pt x="199" y="76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2" name="任意多边形: 形状 251"/>
                  <p:cNvSpPr>
                    <a:spLocks noChangeAspect="1"/>
                  </p:cNvSpPr>
                  <p:nvPr/>
                </p:nvSpPr>
                <p:spPr bwMode="gray">
                  <a:xfrm>
                    <a:off x="2428" y="1759"/>
                    <a:ext cx="28" cy="25"/>
                  </a:xfrm>
                  <a:custGeom>
                    <a:avLst/>
                    <a:gdLst/>
                    <a:ahLst/>
                    <a:cxnLst>
                      <a:cxn ang="0">
                        <a:pos x="28" y="36"/>
                      </a:cxn>
                      <a:cxn ang="0">
                        <a:pos x="27" y="48"/>
                      </a:cxn>
                      <a:cxn ang="0">
                        <a:pos x="21" y="58"/>
                      </a:cxn>
                      <a:cxn ang="0">
                        <a:pos x="11" y="59"/>
                      </a:cxn>
                      <a:cxn ang="0">
                        <a:pos x="11" y="72"/>
                      </a:cxn>
                      <a:cxn ang="0">
                        <a:pos x="0" y="80"/>
                      </a:cxn>
                      <a:cxn ang="0">
                        <a:pos x="16" y="91"/>
                      </a:cxn>
                      <a:cxn ang="0">
                        <a:pos x="23" y="110"/>
                      </a:cxn>
                      <a:cxn ang="0">
                        <a:pos x="34" y="115"/>
                      </a:cxn>
                      <a:cxn ang="0">
                        <a:pos x="47" y="104"/>
                      </a:cxn>
                      <a:cxn ang="0">
                        <a:pos x="53" y="93"/>
                      </a:cxn>
                      <a:cxn ang="0">
                        <a:pos x="82" y="85"/>
                      </a:cxn>
                      <a:cxn ang="0">
                        <a:pos x="97" y="99"/>
                      </a:cxn>
                      <a:cxn ang="0">
                        <a:pos x="98" y="106"/>
                      </a:cxn>
                      <a:cxn ang="0">
                        <a:pos x="98" y="121"/>
                      </a:cxn>
                      <a:cxn ang="0">
                        <a:pos x="101" y="126"/>
                      </a:cxn>
                      <a:cxn ang="0">
                        <a:pos x="103" y="126"/>
                      </a:cxn>
                      <a:cxn ang="0">
                        <a:pos x="117" y="117"/>
                      </a:cxn>
                      <a:cxn ang="0">
                        <a:pos x="119" y="107"/>
                      </a:cxn>
                      <a:cxn ang="0">
                        <a:pos x="132" y="105"/>
                      </a:cxn>
                      <a:cxn ang="0">
                        <a:pos x="138" y="97"/>
                      </a:cxn>
                      <a:cxn ang="0">
                        <a:pos x="132" y="85"/>
                      </a:cxn>
                      <a:cxn ang="0">
                        <a:pos x="130" y="78"/>
                      </a:cxn>
                      <a:cxn ang="0">
                        <a:pos x="138" y="90"/>
                      </a:cxn>
                      <a:cxn ang="0">
                        <a:pos x="140" y="79"/>
                      </a:cxn>
                      <a:cxn ang="0">
                        <a:pos x="135" y="68"/>
                      </a:cxn>
                      <a:cxn ang="0">
                        <a:pos x="130" y="66"/>
                      </a:cxn>
                      <a:cxn ang="0">
                        <a:pos x="116" y="68"/>
                      </a:cxn>
                      <a:cxn ang="0">
                        <a:pos x="122" y="57"/>
                      </a:cxn>
                      <a:cxn ang="0">
                        <a:pos x="120" y="39"/>
                      </a:cxn>
                      <a:cxn ang="0">
                        <a:pos x="112" y="27"/>
                      </a:cxn>
                      <a:cxn ang="0">
                        <a:pos x="106" y="16"/>
                      </a:cxn>
                      <a:cxn ang="0">
                        <a:pos x="89" y="10"/>
                      </a:cxn>
                      <a:cxn ang="0">
                        <a:pos x="64" y="18"/>
                      </a:cxn>
                      <a:cxn ang="0">
                        <a:pos x="58" y="24"/>
                      </a:cxn>
                      <a:cxn ang="0">
                        <a:pos x="50" y="27"/>
                      </a:cxn>
                      <a:cxn ang="0">
                        <a:pos x="48" y="24"/>
                      </a:cxn>
                      <a:cxn ang="0">
                        <a:pos x="59" y="10"/>
                      </a:cxn>
                      <a:cxn ang="0">
                        <a:pos x="57" y="7"/>
                      </a:cxn>
                      <a:cxn ang="0">
                        <a:pos x="48" y="2"/>
                      </a:cxn>
                      <a:cxn ang="0">
                        <a:pos x="39" y="0"/>
                      </a:cxn>
                      <a:cxn ang="0">
                        <a:pos x="38" y="5"/>
                      </a:cxn>
                      <a:cxn ang="0">
                        <a:pos x="36" y="8"/>
                      </a:cxn>
                      <a:cxn ang="0">
                        <a:pos x="33" y="14"/>
                      </a:cxn>
                      <a:cxn ang="0">
                        <a:pos x="34" y="20"/>
                      </a:cxn>
                      <a:cxn ang="0">
                        <a:pos x="34" y="27"/>
                      </a:cxn>
                      <a:cxn ang="0">
                        <a:pos x="33" y="34"/>
                      </a:cxn>
                      <a:cxn ang="0">
                        <a:pos x="28" y="36"/>
                      </a:cxn>
                    </a:cxnLst>
                    <a:rect l="0" t="0" r="r" b="b"/>
                    <a:pathLst>
                      <a:path w="140" h="126">
                        <a:moveTo>
                          <a:pt x="28" y="36"/>
                        </a:moveTo>
                        <a:lnTo>
                          <a:pt x="27" y="48"/>
                        </a:lnTo>
                        <a:lnTo>
                          <a:pt x="21" y="58"/>
                        </a:lnTo>
                        <a:lnTo>
                          <a:pt x="11" y="59"/>
                        </a:lnTo>
                        <a:lnTo>
                          <a:pt x="11" y="72"/>
                        </a:lnTo>
                        <a:lnTo>
                          <a:pt x="0" y="80"/>
                        </a:lnTo>
                        <a:lnTo>
                          <a:pt x="16" y="91"/>
                        </a:lnTo>
                        <a:lnTo>
                          <a:pt x="23" y="110"/>
                        </a:lnTo>
                        <a:lnTo>
                          <a:pt x="34" y="115"/>
                        </a:lnTo>
                        <a:lnTo>
                          <a:pt x="47" y="104"/>
                        </a:lnTo>
                        <a:lnTo>
                          <a:pt x="53" y="93"/>
                        </a:lnTo>
                        <a:lnTo>
                          <a:pt x="82" y="85"/>
                        </a:lnTo>
                        <a:lnTo>
                          <a:pt x="97" y="99"/>
                        </a:lnTo>
                        <a:lnTo>
                          <a:pt x="98" y="106"/>
                        </a:lnTo>
                        <a:lnTo>
                          <a:pt x="98" y="121"/>
                        </a:lnTo>
                        <a:lnTo>
                          <a:pt x="101" y="126"/>
                        </a:lnTo>
                        <a:lnTo>
                          <a:pt x="103" y="126"/>
                        </a:lnTo>
                        <a:lnTo>
                          <a:pt x="117" y="117"/>
                        </a:lnTo>
                        <a:lnTo>
                          <a:pt x="119" y="107"/>
                        </a:lnTo>
                        <a:lnTo>
                          <a:pt x="132" y="105"/>
                        </a:lnTo>
                        <a:lnTo>
                          <a:pt x="138" y="97"/>
                        </a:lnTo>
                        <a:lnTo>
                          <a:pt x="132" y="85"/>
                        </a:lnTo>
                        <a:lnTo>
                          <a:pt x="130" y="78"/>
                        </a:lnTo>
                        <a:lnTo>
                          <a:pt x="138" y="90"/>
                        </a:lnTo>
                        <a:lnTo>
                          <a:pt x="140" y="79"/>
                        </a:lnTo>
                        <a:lnTo>
                          <a:pt x="135" y="68"/>
                        </a:lnTo>
                        <a:lnTo>
                          <a:pt x="130" y="66"/>
                        </a:lnTo>
                        <a:lnTo>
                          <a:pt x="116" y="68"/>
                        </a:lnTo>
                        <a:lnTo>
                          <a:pt x="122" y="57"/>
                        </a:lnTo>
                        <a:lnTo>
                          <a:pt x="120" y="39"/>
                        </a:lnTo>
                        <a:lnTo>
                          <a:pt x="112" y="27"/>
                        </a:lnTo>
                        <a:lnTo>
                          <a:pt x="106" y="16"/>
                        </a:lnTo>
                        <a:lnTo>
                          <a:pt x="89" y="10"/>
                        </a:lnTo>
                        <a:lnTo>
                          <a:pt x="64" y="18"/>
                        </a:lnTo>
                        <a:lnTo>
                          <a:pt x="58" y="24"/>
                        </a:lnTo>
                        <a:lnTo>
                          <a:pt x="50" y="27"/>
                        </a:lnTo>
                        <a:lnTo>
                          <a:pt x="48" y="24"/>
                        </a:lnTo>
                        <a:lnTo>
                          <a:pt x="59" y="10"/>
                        </a:lnTo>
                        <a:lnTo>
                          <a:pt x="57" y="7"/>
                        </a:lnTo>
                        <a:lnTo>
                          <a:pt x="48" y="2"/>
                        </a:lnTo>
                        <a:lnTo>
                          <a:pt x="39" y="0"/>
                        </a:lnTo>
                        <a:lnTo>
                          <a:pt x="38" y="5"/>
                        </a:lnTo>
                        <a:lnTo>
                          <a:pt x="36" y="8"/>
                        </a:lnTo>
                        <a:lnTo>
                          <a:pt x="33" y="14"/>
                        </a:lnTo>
                        <a:lnTo>
                          <a:pt x="34" y="20"/>
                        </a:lnTo>
                        <a:lnTo>
                          <a:pt x="34" y="27"/>
                        </a:lnTo>
                        <a:lnTo>
                          <a:pt x="33" y="34"/>
                        </a:lnTo>
                        <a:lnTo>
                          <a:pt x="28" y="3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22" name="任意多边形: 形状 221"/>
                <p:cNvSpPr>
                  <a:spLocks noChangeAspect="1"/>
                </p:cNvSpPr>
                <p:nvPr/>
              </p:nvSpPr>
              <p:spPr bwMode="gray">
                <a:xfrm>
                  <a:off x="4580731" y="2540347"/>
                  <a:ext cx="74613" cy="109538"/>
                </a:xfrm>
                <a:custGeom>
                  <a:avLst/>
                  <a:gdLst/>
                  <a:ahLst/>
                  <a:cxnLst>
                    <a:cxn ang="0">
                      <a:pos x="223" y="97"/>
                    </a:cxn>
                    <a:cxn ang="0">
                      <a:pos x="178" y="84"/>
                    </a:cxn>
                    <a:cxn ang="0">
                      <a:pos x="148" y="100"/>
                    </a:cxn>
                    <a:cxn ang="0">
                      <a:pos x="136" y="63"/>
                    </a:cxn>
                    <a:cxn ang="0">
                      <a:pos x="152" y="39"/>
                    </a:cxn>
                    <a:cxn ang="0">
                      <a:pos x="152" y="2"/>
                    </a:cxn>
                    <a:cxn ang="0">
                      <a:pos x="135" y="6"/>
                    </a:cxn>
                    <a:cxn ang="0">
                      <a:pos x="113" y="18"/>
                    </a:cxn>
                    <a:cxn ang="0">
                      <a:pos x="108" y="34"/>
                    </a:cxn>
                    <a:cxn ang="0">
                      <a:pos x="88" y="53"/>
                    </a:cxn>
                    <a:cxn ang="0">
                      <a:pos x="104" y="60"/>
                    </a:cxn>
                    <a:cxn ang="0">
                      <a:pos x="120" y="63"/>
                    </a:cxn>
                    <a:cxn ang="0">
                      <a:pos x="99" y="87"/>
                    </a:cxn>
                    <a:cxn ang="0">
                      <a:pos x="65" y="97"/>
                    </a:cxn>
                    <a:cxn ang="0">
                      <a:pos x="31" y="96"/>
                    </a:cxn>
                    <a:cxn ang="0">
                      <a:pos x="23" y="118"/>
                    </a:cxn>
                    <a:cxn ang="0">
                      <a:pos x="43" y="130"/>
                    </a:cxn>
                    <a:cxn ang="0">
                      <a:pos x="24" y="154"/>
                    </a:cxn>
                    <a:cxn ang="0">
                      <a:pos x="23" y="173"/>
                    </a:cxn>
                    <a:cxn ang="0">
                      <a:pos x="40" y="179"/>
                    </a:cxn>
                    <a:cxn ang="0">
                      <a:pos x="78" y="192"/>
                    </a:cxn>
                    <a:cxn ang="0">
                      <a:pos x="54" y="209"/>
                    </a:cxn>
                    <a:cxn ang="0">
                      <a:pos x="32" y="248"/>
                    </a:cxn>
                    <a:cxn ang="0">
                      <a:pos x="81" y="238"/>
                    </a:cxn>
                    <a:cxn ang="0">
                      <a:pos x="56" y="249"/>
                    </a:cxn>
                    <a:cxn ang="0">
                      <a:pos x="29" y="274"/>
                    </a:cxn>
                    <a:cxn ang="0">
                      <a:pos x="15" y="279"/>
                    </a:cxn>
                    <a:cxn ang="0">
                      <a:pos x="0" y="291"/>
                    </a:cxn>
                    <a:cxn ang="0">
                      <a:pos x="13" y="299"/>
                    </a:cxn>
                    <a:cxn ang="0">
                      <a:pos x="11" y="314"/>
                    </a:cxn>
                    <a:cxn ang="0">
                      <a:pos x="38" y="312"/>
                    </a:cxn>
                    <a:cxn ang="0">
                      <a:pos x="16" y="334"/>
                    </a:cxn>
                    <a:cxn ang="0">
                      <a:pos x="48" y="328"/>
                    </a:cxn>
                    <a:cxn ang="0">
                      <a:pos x="33" y="338"/>
                    </a:cxn>
                    <a:cxn ang="0">
                      <a:pos x="44" y="340"/>
                    </a:cxn>
                    <a:cxn ang="0">
                      <a:pos x="60" y="343"/>
                    </a:cxn>
                    <a:cxn ang="0">
                      <a:pos x="102" y="329"/>
                    </a:cxn>
                    <a:cxn ang="0">
                      <a:pos x="109" y="308"/>
                    </a:cxn>
                    <a:cxn ang="0">
                      <a:pos x="119" y="317"/>
                    </a:cxn>
                    <a:cxn ang="0">
                      <a:pos x="145" y="306"/>
                    </a:cxn>
                    <a:cxn ang="0">
                      <a:pos x="153" y="291"/>
                    </a:cxn>
                    <a:cxn ang="0">
                      <a:pos x="201" y="281"/>
                    </a:cxn>
                    <a:cxn ang="0">
                      <a:pos x="218" y="278"/>
                    </a:cxn>
                    <a:cxn ang="0">
                      <a:pos x="225" y="236"/>
                    </a:cxn>
                    <a:cxn ang="0">
                      <a:pos x="231" y="197"/>
                    </a:cxn>
                    <a:cxn ang="0">
                      <a:pos x="233" y="160"/>
                    </a:cxn>
                    <a:cxn ang="0">
                      <a:pos x="226" y="117"/>
                    </a:cxn>
                  </a:cxnLst>
                  <a:rect l="0" t="0" r="r" b="b"/>
                  <a:pathLst>
                    <a:path w="233" h="345">
                      <a:moveTo>
                        <a:pt x="226" y="117"/>
                      </a:moveTo>
                      <a:lnTo>
                        <a:pt x="223" y="112"/>
                      </a:lnTo>
                      <a:lnTo>
                        <a:pt x="223" y="97"/>
                      </a:lnTo>
                      <a:lnTo>
                        <a:pt x="222" y="90"/>
                      </a:lnTo>
                      <a:lnTo>
                        <a:pt x="207" y="76"/>
                      </a:lnTo>
                      <a:lnTo>
                        <a:pt x="178" y="84"/>
                      </a:lnTo>
                      <a:lnTo>
                        <a:pt x="172" y="95"/>
                      </a:lnTo>
                      <a:lnTo>
                        <a:pt x="159" y="106"/>
                      </a:lnTo>
                      <a:lnTo>
                        <a:pt x="148" y="100"/>
                      </a:lnTo>
                      <a:lnTo>
                        <a:pt x="141" y="82"/>
                      </a:lnTo>
                      <a:lnTo>
                        <a:pt x="125" y="71"/>
                      </a:lnTo>
                      <a:lnTo>
                        <a:pt x="136" y="63"/>
                      </a:lnTo>
                      <a:lnTo>
                        <a:pt x="136" y="50"/>
                      </a:lnTo>
                      <a:lnTo>
                        <a:pt x="146" y="49"/>
                      </a:lnTo>
                      <a:lnTo>
                        <a:pt x="152" y="39"/>
                      </a:lnTo>
                      <a:lnTo>
                        <a:pt x="153" y="27"/>
                      </a:lnTo>
                      <a:lnTo>
                        <a:pt x="155" y="22"/>
                      </a:lnTo>
                      <a:lnTo>
                        <a:pt x="152" y="2"/>
                      </a:lnTo>
                      <a:lnTo>
                        <a:pt x="151" y="0"/>
                      </a:lnTo>
                      <a:lnTo>
                        <a:pt x="145" y="1"/>
                      </a:lnTo>
                      <a:lnTo>
                        <a:pt x="135" y="6"/>
                      </a:lnTo>
                      <a:lnTo>
                        <a:pt x="131" y="4"/>
                      </a:lnTo>
                      <a:lnTo>
                        <a:pt x="121" y="11"/>
                      </a:lnTo>
                      <a:lnTo>
                        <a:pt x="113" y="18"/>
                      </a:lnTo>
                      <a:lnTo>
                        <a:pt x="108" y="20"/>
                      </a:lnTo>
                      <a:lnTo>
                        <a:pt x="105" y="30"/>
                      </a:lnTo>
                      <a:lnTo>
                        <a:pt x="108" y="34"/>
                      </a:lnTo>
                      <a:lnTo>
                        <a:pt x="107" y="37"/>
                      </a:lnTo>
                      <a:lnTo>
                        <a:pt x="99" y="45"/>
                      </a:lnTo>
                      <a:lnTo>
                        <a:pt x="88" y="53"/>
                      </a:lnTo>
                      <a:lnTo>
                        <a:pt x="91" y="59"/>
                      </a:lnTo>
                      <a:lnTo>
                        <a:pt x="99" y="59"/>
                      </a:lnTo>
                      <a:lnTo>
                        <a:pt x="104" y="60"/>
                      </a:lnTo>
                      <a:lnTo>
                        <a:pt x="110" y="59"/>
                      </a:lnTo>
                      <a:lnTo>
                        <a:pt x="119" y="59"/>
                      </a:lnTo>
                      <a:lnTo>
                        <a:pt x="120" y="63"/>
                      </a:lnTo>
                      <a:lnTo>
                        <a:pt x="117" y="71"/>
                      </a:lnTo>
                      <a:lnTo>
                        <a:pt x="98" y="84"/>
                      </a:lnTo>
                      <a:lnTo>
                        <a:pt x="99" y="87"/>
                      </a:lnTo>
                      <a:lnTo>
                        <a:pt x="98" y="95"/>
                      </a:lnTo>
                      <a:lnTo>
                        <a:pt x="83" y="93"/>
                      </a:lnTo>
                      <a:lnTo>
                        <a:pt x="65" y="97"/>
                      </a:lnTo>
                      <a:lnTo>
                        <a:pt x="61" y="90"/>
                      </a:lnTo>
                      <a:lnTo>
                        <a:pt x="37" y="87"/>
                      </a:lnTo>
                      <a:lnTo>
                        <a:pt x="31" y="96"/>
                      </a:lnTo>
                      <a:lnTo>
                        <a:pt x="26" y="104"/>
                      </a:lnTo>
                      <a:lnTo>
                        <a:pt x="29" y="120"/>
                      </a:lnTo>
                      <a:lnTo>
                        <a:pt x="23" y="118"/>
                      </a:lnTo>
                      <a:lnTo>
                        <a:pt x="15" y="119"/>
                      </a:lnTo>
                      <a:lnTo>
                        <a:pt x="21" y="128"/>
                      </a:lnTo>
                      <a:lnTo>
                        <a:pt x="43" y="130"/>
                      </a:lnTo>
                      <a:lnTo>
                        <a:pt x="44" y="136"/>
                      </a:lnTo>
                      <a:lnTo>
                        <a:pt x="28" y="146"/>
                      </a:lnTo>
                      <a:lnTo>
                        <a:pt x="24" y="154"/>
                      </a:lnTo>
                      <a:lnTo>
                        <a:pt x="17" y="158"/>
                      </a:lnTo>
                      <a:lnTo>
                        <a:pt x="17" y="166"/>
                      </a:lnTo>
                      <a:lnTo>
                        <a:pt x="23" y="173"/>
                      </a:lnTo>
                      <a:lnTo>
                        <a:pt x="28" y="174"/>
                      </a:lnTo>
                      <a:lnTo>
                        <a:pt x="28" y="179"/>
                      </a:lnTo>
                      <a:lnTo>
                        <a:pt x="40" y="179"/>
                      </a:lnTo>
                      <a:lnTo>
                        <a:pt x="43" y="186"/>
                      </a:lnTo>
                      <a:lnTo>
                        <a:pt x="75" y="187"/>
                      </a:lnTo>
                      <a:lnTo>
                        <a:pt x="78" y="192"/>
                      </a:lnTo>
                      <a:lnTo>
                        <a:pt x="74" y="197"/>
                      </a:lnTo>
                      <a:lnTo>
                        <a:pt x="61" y="201"/>
                      </a:lnTo>
                      <a:lnTo>
                        <a:pt x="54" y="209"/>
                      </a:lnTo>
                      <a:lnTo>
                        <a:pt x="53" y="224"/>
                      </a:lnTo>
                      <a:lnTo>
                        <a:pt x="48" y="233"/>
                      </a:lnTo>
                      <a:lnTo>
                        <a:pt x="32" y="248"/>
                      </a:lnTo>
                      <a:lnTo>
                        <a:pt x="65" y="243"/>
                      </a:lnTo>
                      <a:lnTo>
                        <a:pt x="81" y="227"/>
                      </a:lnTo>
                      <a:lnTo>
                        <a:pt x="81" y="238"/>
                      </a:lnTo>
                      <a:lnTo>
                        <a:pt x="89" y="240"/>
                      </a:lnTo>
                      <a:lnTo>
                        <a:pt x="91" y="241"/>
                      </a:lnTo>
                      <a:lnTo>
                        <a:pt x="56" y="249"/>
                      </a:lnTo>
                      <a:lnTo>
                        <a:pt x="42" y="251"/>
                      </a:lnTo>
                      <a:lnTo>
                        <a:pt x="31" y="268"/>
                      </a:lnTo>
                      <a:lnTo>
                        <a:pt x="29" y="274"/>
                      </a:lnTo>
                      <a:lnTo>
                        <a:pt x="27" y="278"/>
                      </a:lnTo>
                      <a:lnTo>
                        <a:pt x="21" y="276"/>
                      </a:lnTo>
                      <a:lnTo>
                        <a:pt x="15" y="279"/>
                      </a:lnTo>
                      <a:lnTo>
                        <a:pt x="8" y="278"/>
                      </a:lnTo>
                      <a:lnTo>
                        <a:pt x="2" y="283"/>
                      </a:lnTo>
                      <a:lnTo>
                        <a:pt x="0" y="291"/>
                      </a:lnTo>
                      <a:lnTo>
                        <a:pt x="24" y="289"/>
                      </a:lnTo>
                      <a:lnTo>
                        <a:pt x="26" y="294"/>
                      </a:lnTo>
                      <a:lnTo>
                        <a:pt x="13" y="299"/>
                      </a:lnTo>
                      <a:lnTo>
                        <a:pt x="5" y="308"/>
                      </a:lnTo>
                      <a:lnTo>
                        <a:pt x="3" y="314"/>
                      </a:lnTo>
                      <a:lnTo>
                        <a:pt x="11" y="314"/>
                      </a:lnTo>
                      <a:lnTo>
                        <a:pt x="13" y="319"/>
                      </a:lnTo>
                      <a:lnTo>
                        <a:pt x="16" y="319"/>
                      </a:lnTo>
                      <a:lnTo>
                        <a:pt x="38" y="312"/>
                      </a:lnTo>
                      <a:lnTo>
                        <a:pt x="38" y="318"/>
                      </a:lnTo>
                      <a:lnTo>
                        <a:pt x="29" y="323"/>
                      </a:lnTo>
                      <a:lnTo>
                        <a:pt x="16" y="334"/>
                      </a:lnTo>
                      <a:lnTo>
                        <a:pt x="19" y="334"/>
                      </a:lnTo>
                      <a:lnTo>
                        <a:pt x="45" y="326"/>
                      </a:lnTo>
                      <a:lnTo>
                        <a:pt x="48" y="328"/>
                      </a:lnTo>
                      <a:lnTo>
                        <a:pt x="45" y="334"/>
                      </a:lnTo>
                      <a:lnTo>
                        <a:pt x="39" y="334"/>
                      </a:lnTo>
                      <a:lnTo>
                        <a:pt x="33" y="338"/>
                      </a:lnTo>
                      <a:lnTo>
                        <a:pt x="34" y="340"/>
                      </a:lnTo>
                      <a:lnTo>
                        <a:pt x="34" y="345"/>
                      </a:lnTo>
                      <a:lnTo>
                        <a:pt x="44" y="340"/>
                      </a:lnTo>
                      <a:lnTo>
                        <a:pt x="51" y="339"/>
                      </a:lnTo>
                      <a:lnTo>
                        <a:pt x="55" y="341"/>
                      </a:lnTo>
                      <a:lnTo>
                        <a:pt x="60" y="343"/>
                      </a:lnTo>
                      <a:lnTo>
                        <a:pt x="67" y="338"/>
                      </a:lnTo>
                      <a:lnTo>
                        <a:pt x="74" y="338"/>
                      </a:lnTo>
                      <a:lnTo>
                        <a:pt x="102" y="329"/>
                      </a:lnTo>
                      <a:lnTo>
                        <a:pt x="109" y="323"/>
                      </a:lnTo>
                      <a:lnTo>
                        <a:pt x="110" y="316"/>
                      </a:lnTo>
                      <a:lnTo>
                        <a:pt x="109" y="308"/>
                      </a:lnTo>
                      <a:lnTo>
                        <a:pt x="113" y="310"/>
                      </a:lnTo>
                      <a:lnTo>
                        <a:pt x="115" y="316"/>
                      </a:lnTo>
                      <a:lnTo>
                        <a:pt x="119" y="317"/>
                      </a:lnTo>
                      <a:lnTo>
                        <a:pt x="131" y="311"/>
                      </a:lnTo>
                      <a:lnTo>
                        <a:pt x="135" y="305"/>
                      </a:lnTo>
                      <a:lnTo>
                        <a:pt x="145" y="306"/>
                      </a:lnTo>
                      <a:lnTo>
                        <a:pt x="148" y="301"/>
                      </a:lnTo>
                      <a:lnTo>
                        <a:pt x="151" y="295"/>
                      </a:lnTo>
                      <a:lnTo>
                        <a:pt x="153" y="291"/>
                      </a:lnTo>
                      <a:lnTo>
                        <a:pt x="177" y="286"/>
                      </a:lnTo>
                      <a:lnTo>
                        <a:pt x="189" y="281"/>
                      </a:lnTo>
                      <a:lnTo>
                        <a:pt x="201" y="281"/>
                      </a:lnTo>
                      <a:lnTo>
                        <a:pt x="209" y="285"/>
                      </a:lnTo>
                      <a:lnTo>
                        <a:pt x="216" y="285"/>
                      </a:lnTo>
                      <a:lnTo>
                        <a:pt x="218" y="278"/>
                      </a:lnTo>
                      <a:lnTo>
                        <a:pt x="215" y="269"/>
                      </a:lnTo>
                      <a:lnTo>
                        <a:pt x="222" y="251"/>
                      </a:lnTo>
                      <a:lnTo>
                        <a:pt x="225" y="236"/>
                      </a:lnTo>
                      <a:lnTo>
                        <a:pt x="231" y="225"/>
                      </a:lnTo>
                      <a:lnTo>
                        <a:pt x="233" y="216"/>
                      </a:lnTo>
                      <a:lnTo>
                        <a:pt x="231" y="197"/>
                      </a:lnTo>
                      <a:lnTo>
                        <a:pt x="227" y="178"/>
                      </a:lnTo>
                      <a:lnTo>
                        <a:pt x="231" y="176"/>
                      </a:lnTo>
                      <a:lnTo>
                        <a:pt x="233" y="160"/>
                      </a:lnTo>
                      <a:lnTo>
                        <a:pt x="220" y="128"/>
                      </a:lnTo>
                      <a:lnTo>
                        <a:pt x="220" y="119"/>
                      </a:lnTo>
                      <a:lnTo>
                        <a:pt x="226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任意多边形: 形状 222"/>
                <p:cNvSpPr>
                  <a:spLocks noChangeAspect="1"/>
                </p:cNvSpPr>
                <p:nvPr/>
              </p:nvSpPr>
              <p:spPr bwMode="gray">
                <a:xfrm>
                  <a:off x="5144294" y="2622897"/>
                  <a:ext cx="315913" cy="209550"/>
                </a:xfrm>
                <a:custGeom>
                  <a:avLst/>
                  <a:gdLst/>
                  <a:ahLst/>
                  <a:cxnLst>
                    <a:cxn ang="0">
                      <a:pos x="148" y="384"/>
                    </a:cxn>
                    <a:cxn ang="0">
                      <a:pos x="40" y="377"/>
                    </a:cxn>
                    <a:cxn ang="0">
                      <a:pos x="19" y="282"/>
                    </a:cxn>
                    <a:cxn ang="0">
                      <a:pos x="85" y="184"/>
                    </a:cxn>
                    <a:cxn ang="0">
                      <a:pos x="84" y="95"/>
                    </a:cxn>
                    <a:cxn ang="0">
                      <a:pos x="121" y="51"/>
                    </a:cxn>
                    <a:cxn ang="0">
                      <a:pos x="219" y="44"/>
                    </a:cxn>
                    <a:cxn ang="0">
                      <a:pos x="275" y="67"/>
                    </a:cxn>
                    <a:cxn ang="0">
                      <a:pos x="328" y="77"/>
                    </a:cxn>
                    <a:cxn ang="0">
                      <a:pos x="386" y="70"/>
                    </a:cxn>
                    <a:cxn ang="0">
                      <a:pos x="449" y="86"/>
                    </a:cxn>
                    <a:cxn ang="0">
                      <a:pos x="473" y="52"/>
                    </a:cxn>
                    <a:cxn ang="0">
                      <a:pos x="537" y="18"/>
                    </a:cxn>
                    <a:cxn ang="0">
                      <a:pos x="589" y="6"/>
                    </a:cxn>
                    <a:cxn ang="0">
                      <a:pos x="662" y="25"/>
                    </a:cxn>
                    <a:cxn ang="0">
                      <a:pos x="667" y="72"/>
                    </a:cxn>
                    <a:cxn ang="0">
                      <a:pos x="720" y="105"/>
                    </a:cxn>
                    <a:cxn ang="0">
                      <a:pos x="759" y="165"/>
                    </a:cxn>
                    <a:cxn ang="0">
                      <a:pos x="842" y="163"/>
                    </a:cxn>
                    <a:cxn ang="0">
                      <a:pos x="896" y="199"/>
                    </a:cxn>
                    <a:cxn ang="0">
                      <a:pos x="958" y="223"/>
                    </a:cxn>
                    <a:cxn ang="0">
                      <a:pos x="987" y="282"/>
                    </a:cxn>
                    <a:cxn ang="0">
                      <a:pos x="968" y="320"/>
                    </a:cxn>
                    <a:cxn ang="0">
                      <a:pos x="963" y="389"/>
                    </a:cxn>
                    <a:cxn ang="0">
                      <a:pos x="888" y="419"/>
                    </a:cxn>
                    <a:cxn ang="0">
                      <a:pos x="817" y="465"/>
                    </a:cxn>
                    <a:cxn ang="0">
                      <a:pos x="757" y="485"/>
                    </a:cxn>
                    <a:cxn ang="0">
                      <a:pos x="725" y="517"/>
                    </a:cxn>
                    <a:cxn ang="0">
                      <a:pos x="709" y="545"/>
                    </a:cxn>
                    <a:cxn ang="0">
                      <a:pos x="687" y="534"/>
                    </a:cxn>
                    <a:cxn ang="0">
                      <a:pos x="666" y="507"/>
                    </a:cxn>
                    <a:cxn ang="0">
                      <a:pos x="660" y="527"/>
                    </a:cxn>
                    <a:cxn ang="0">
                      <a:pos x="684" y="539"/>
                    </a:cxn>
                    <a:cxn ang="0">
                      <a:pos x="708" y="559"/>
                    </a:cxn>
                    <a:cxn ang="0">
                      <a:pos x="750" y="590"/>
                    </a:cxn>
                    <a:cxn ang="0">
                      <a:pos x="799" y="584"/>
                    </a:cxn>
                    <a:cxn ang="0">
                      <a:pos x="723" y="619"/>
                    </a:cxn>
                    <a:cxn ang="0">
                      <a:pos x="680" y="646"/>
                    </a:cxn>
                    <a:cxn ang="0">
                      <a:pos x="632" y="638"/>
                    </a:cxn>
                    <a:cxn ang="0">
                      <a:pos x="607" y="590"/>
                    </a:cxn>
                    <a:cxn ang="0">
                      <a:pos x="613" y="550"/>
                    </a:cxn>
                    <a:cxn ang="0">
                      <a:pos x="618" y="524"/>
                    </a:cxn>
                    <a:cxn ang="0">
                      <a:pos x="557" y="518"/>
                    </a:cxn>
                    <a:cxn ang="0">
                      <a:pos x="528" y="496"/>
                    </a:cxn>
                    <a:cxn ang="0">
                      <a:pos x="543" y="471"/>
                    </a:cxn>
                    <a:cxn ang="0">
                      <a:pos x="492" y="489"/>
                    </a:cxn>
                    <a:cxn ang="0">
                      <a:pos x="450" y="509"/>
                    </a:cxn>
                    <a:cxn ang="0">
                      <a:pos x="434" y="547"/>
                    </a:cxn>
                    <a:cxn ang="0">
                      <a:pos x="418" y="566"/>
                    </a:cxn>
                    <a:cxn ang="0">
                      <a:pos x="368" y="592"/>
                    </a:cxn>
                    <a:cxn ang="0">
                      <a:pos x="352" y="560"/>
                    </a:cxn>
                    <a:cxn ang="0">
                      <a:pos x="382" y="498"/>
                    </a:cxn>
                    <a:cxn ang="0">
                      <a:pos x="431" y="484"/>
                    </a:cxn>
                    <a:cxn ang="0">
                      <a:pos x="406" y="423"/>
                    </a:cxn>
                    <a:cxn ang="0">
                      <a:pos x="387" y="369"/>
                    </a:cxn>
                    <a:cxn ang="0">
                      <a:pos x="310" y="339"/>
                    </a:cxn>
                  </a:cxnLst>
                  <a:rect l="0" t="0" r="r" b="b"/>
                  <a:pathLst>
                    <a:path w="995" h="658">
                      <a:moveTo>
                        <a:pt x="248" y="353"/>
                      </a:moveTo>
                      <a:lnTo>
                        <a:pt x="242" y="352"/>
                      </a:lnTo>
                      <a:lnTo>
                        <a:pt x="208" y="373"/>
                      </a:lnTo>
                      <a:lnTo>
                        <a:pt x="189" y="374"/>
                      </a:lnTo>
                      <a:lnTo>
                        <a:pt x="173" y="378"/>
                      </a:lnTo>
                      <a:lnTo>
                        <a:pt x="157" y="389"/>
                      </a:lnTo>
                      <a:lnTo>
                        <a:pt x="148" y="384"/>
                      </a:lnTo>
                      <a:lnTo>
                        <a:pt x="137" y="374"/>
                      </a:lnTo>
                      <a:lnTo>
                        <a:pt x="121" y="376"/>
                      </a:lnTo>
                      <a:lnTo>
                        <a:pt x="106" y="379"/>
                      </a:lnTo>
                      <a:lnTo>
                        <a:pt x="83" y="377"/>
                      </a:lnTo>
                      <a:lnTo>
                        <a:pt x="64" y="374"/>
                      </a:lnTo>
                      <a:lnTo>
                        <a:pt x="47" y="374"/>
                      </a:lnTo>
                      <a:lnTo>
                        <a:pt x="40" y="377"/>
                      </a:lnTo>
                      <a:lnTo>
                        <a:pt x="36" y="367"/>
                      </a:lnTo>
                      <a:lnTo>
                        <a:pt x="27" y="358"/>
                      </a:lnTo>
                      <a:lnTo>
                        <a:pt x="15" y="348"/>
                      </a:lnTo>
                      <a:lnTo>
                        <a:pt x="0" y="341"/>
                      </a:lnTo>
                      <a:lnTo>
                        <a:pt x="6" y="318"/>
                      </a:lnTo>
                      <a:lnTo>
                        <a:pt x="17" y="288"/>
                      </a:lnTo>
                      <a:lnTo>
                        <a:pt x="19" y="282"/>
                      </a:lnTo>
                      <a:lnTo>
                        <a:pt x="24" y="283"/>
                      </a:lnTo>
                      <a:lnTo>
                        <a:pt x="33" y="281"/>
                      </a:lnTo>
                      <a:lnTo>
                        <a:pt x="31" y="269"/>
                      </a:lnTo>
                      <a:lnTo>
                        <a:pt x="33" y="254"/>
                      </a:lnTo>
                      <a:lnTo>
                        <a:pt x="51" y="216"/>
                      </a:lnTo>
                      <a:lnTo>
                        <a:pt x="65" y="197"/>
                      </a:lnTo>
                      <a:lnTo>
                        <a:pt x="85" y="184"/>
                      </a:lnTo>
                      <a:lnTo>
                        <a:pt x="103" y="169"/>
                      </a:lnTo>
                      <a:lnTo>
                        <a:pt x="108" y="156"/>
                      </a:lnTo>
                      <a:lnTo>
                        <a:pt x="102" y="140"/>
                      </a:lnTo>
                      <a:lnTo>
                        <a:pt x="103" y="129"/>
                      </a:lnTo>
                      <a:lnTo>
                        <a:pt x="92" y="118"/>
                      </a:lnTo>
                      <a:lnTo>
                        <a:pt x="91" y="114"/>
                      </a:lnTo>
                      <a:lnTo>
                        <a:pt x="84" y="95"/>
                      </a:lnTo>
                      <a:lnTo>
                        <a:pt x="83" y="83"/>
                      </a:lnTo>
                      <a:lnTo>
                        <a:pt x="76" y="71"/>
                      </a:lnTo>
                      <a:lnTo>
                        <a:pt x="83" y="65"/>
                      </a:lnTo>
                      <a:lnTo>
                        <a:pt x="91" y="64"/>
                      </a:lnTo>
                      <a:lnTo>
                        <a:pt x="100" y="65"/>
                      </a:lnTo>
                      <a:lnTo>
                        <a:pt x="114" y="57"/>
                      </a:lnTo>
                      <a:lnTo>
                        <a:pt x="121" y="51"/>
                      </a:lnTo>
                      <a:lnTo>
                        <a:pt x="123" y="44"/>
                      </a:lnTo>
                      <a:lnTo>
                        <a:pt x="130" y="40"/>
                      </a:lnTo>
                      <a:lnTo>
                        <a:pt x="172" y="34"/>
                      </a:lnTo>
                      <a:lnTo>
                        <a:pt x="180" y="37"/>
                      </a:lnTo>
                      <a:lnTo>
                        <a:pt x="197" y="38"/>
                      </a:lnTo>
                      <a:lnTo>
                        <a:pt x="205" y="35"/>
                      </a:lnTo>
                      <a:lnTo>
                        <a:pt x="219" y="44"/>
                      </a:lnTo>
                      <a:lnTo>
                        <a:pt x="235" y="49"/>
                      </a:lnTo>
                      <a:lnTo>
                        <a:pt x="243" y="50"/>
                      </a:lnTo>
                      <a:lnTo>
                        <a:pt x="252" y="49"/>
                      </a:lnTo>
                      <a:lnTo>
                        <a:pt x="258" y="52"/>
                      </a:lnTo>
                      <a:lnTo>
                        <a:pt x="267" y="55"/>
                      </a:lnTo>
                      <a:lnTo>
                        <a:pt x="274" y="59"/>
                      </a:lnTo>
                      <a:lnTo>
                        <a:pt x="275" y="67"/>
                      </a:lnTo>
                      <a:lnTo>
                        <a:pt x="282" y="72"/>
                      </a:lnTo>
                      <a:lnTo>
                        <a:pt x="297" y="71"/>
                      </a:lnTo>
                      <a:lnTo>
                        <a:pt x="299" y="79"/>
                      </a:lnTo>
                      <a:lnTo>
                        <a:pt x="306" y="86"/>
                      </a:lnTo>
                      <a:lnTo>
                        <a:pt x="312" y="79"/>
                      </a:lnTo>
                      <a:lnTo>
                        <a:pt x="320" y="77"/>
                      </a:lnTo>
                      <a:lnTo>
                        <a:pt x="328" y="77"/>
                      </a:lnTo>
                      <a:lnTo>
                        <a:pt x="334" y="71"/>
                      </a:lnTo>
                      <a:lnTo>
                        <a:pt x="340" y="76"/>
                      </a:lnTo>
                      <a:lnTo>
                        <a:pt x="349" y="78"/>
                      </a:lnTo>
                      <a:lnTo>
                        <a:pt x="356" y="76"/>
                      </a:lnTo>
                      <a:lnTo>
                        <a:pt x="361" y="83"/>
                      </a:lnTo>
                      <a:lnTo>
                        <a:pt x="369" y="88"/>
                      </a:lnTo>
                      <a:lnTo>
                        <a:pt x="386" y="70"/>
                      </a:lnTo>
                      <a:lnTo>
                        <a:pt x="398" y="79"/>
                      </a:lnTo>
                      <a:lnTo>
                        <a:pt x="402" y="87"/>
                      </a:lnTo>
                      <a:lnTo>
                        <a:pt x="408" y="93"/>
                      </a:lnTo>
                      <a:lnTo>
                        <a:pt x="415" y="88"/>
                      </a:lnTo>
                      <a:lnTo>
                        <a:pt x="424" y="88"/>
                      </a:lnTo>
                      <a:lnTo>
                        <a:pt x="440" y="86"/>
                      </a:lnTo>
                      <a:lnTo>
                        <a:pt x="449" y="86"/>
                      </a:lnTo>
                      <a:lnTo>
                        <a:pt x="456" y="89"/>
                      </a:lnTo>
                      <a:lnTo>
                        <a:pt x="461" y="95"/>
                      </a:lnTo>
                      <a:lnTo>
                        <a:pt x="469" y="93"/>
                      </a:lnTo>
                      <a:lnTo>
                        <a:pt x="473" y="86"/>
                      </a:lnTo>
                      <a:lnTo>
                        <a:pt x="471" y="70"/>
                      </a:lnTo>
                      <a:lnTo>
                        <a:pt x="473" y="61"/>
                      </a:lnTo>
                      <a:lnTo>
                        <a:pt x="473" y="52"/>
                      </a:lnTo>
                      <a:lnTo>
                        <a:pt x="476" y="44"/>
                      </a:lnTo>
                      <a:lnTo>
                        <a:pt x="494" y="27"/>
                      </a:lnTo>
                      <a:lnTo>
                        <a:pt x="501" y="23"/>
                      </a:lnTo>
                      <a:lnTo>
                        <a:pt x="510" y="23"/>
                      </a:lnTo>
                      <a:lnTo>
                        <a:pt x="517" y="18"/>
                      </a:lnTo>
                      <a:lnTo>
                        <a:pt x="537" y="18"/>
                      </a:lnTo>
                      <a:lnTo>
                        <a:pt x="537" y="18"/>
                      </a:lnTo>
                      <a:lnTo>
                        <a:pt x="543" y="23"/>
                      </a:lnTo>
                      <a:lnTo>
                        <a:pt x="551" y="25"/>
                      </a:lnTo>
                      <a:lnTo>
                        <a:pt x="558" y="22"/>
                      </a:lnTo>
                      <a:lnTo>
                        <a:pt x="563" y="16"/>
                      </a:lnTo>
                      <a:lnTo>
                        <a:pt x="565" y="7"/>
                      </a:lnTo>
                      <a:lnTo>
                        <a:pt x="573" y="2"/>
                      </a:lnTo>
                      <a:lnTo>
                        <a:pt x="589" y="6"/>
                      </a:lnTo>
                      <a:lnTo>
                        <a:pt x="597" y="6"/>
                      </a:lnTo>
                      <a:lnTo>
                        <a:pt x="613" y="1"/>
                      </a:lnTo>
                      <a:lnTo>
                        <a:pt x="629" y="3"/>
                      </a:lnTo>
                      <a:lnTo>
                        <a:pt x="645" y="0"/>
                      </a:lnTo>
                      <a:lnTo>
                        <a:pt x="657" y="9"/>
                      </a:lnTo>
                      <a:lnTo>
                        <a:pt x="662" y="17"/>
                      </a:lnTo>
                      <a:lnTo>
                        <a:pt x="662" y="25"/>
                      </a:lnTo>
                      <a:lnTo>
                        <a:pt x="675" y="37"/>
                      </a:lnTo>
                      <a:lnTo>
                        <a:pt x="680" y="43"/>
                      </a:lnTo>
                      <a:lnTo>
                        <a:pt x="680" y="52"/>
                      </a:lnTo>
                      <a:lnTo>
                        <a:pt x="671" y="56"/>
                      </a:lnTo>
                      <a:lnTo>
                        <a:pt x="664" y="57"/>
                      </a:lnTo>
                      <a:lnTo>
                        <a:pt x="667" y="65"/>
                      </a:lnTo>
                      <a:lnTo>
                        <a:pt x="667" y="72"/>
                      </a:lnTo>
                      <a:lnTo>
                        <a:pt x="671" y="88"/>
                      </a:lnTo>
                      <a:lnTo>
                        <a:pt x="678" y="93"/>
                      </a:lnTo>
                      <a:lnTo>
                        <a:pt x="686" y="97"/>
                      </a:lnTo>
                      <a:lnTo>
                        <a:pt x="702" y="100"/>
                      </a:lnTo>
                      <a:lnTo>
                        <a:pt x="709" y="97"/>
                      </a:lnTo>
                      <a:lnTo>
                        <a:pt x="718" y="97"/>
                      </a:lnTo>
                      <a:lnTo>
                        <a:pt x="720" y="105"/>
                      </a:lnTo>
                      <a:lnTo>
                        <a:pt x="731" y="116"/>
                      </a:lnTo>
                      <a:lnTo>
                        <a:pt x="738" y="145"/>
                      </a:lnTo>
                      <a:lnTo>
                        <a:pt x="736" y="152"/>
                      </a:lnTo>
                      <a:lnTo>
                        <a:pt x="738" y="159"/>
                      </a:lnTo>
                      <a:lnTo>
                        <a:pt x="745" y="165"/>
                      </a:lnTo>
                      <a:lnTo>
                        <a:pt x="752" y="169"/>
                      </a:lnTo>
                      <a:lnTo>
                        <a:pt x="759" y="165"/>
                      </a:lnTo>
                      <a:lnTo>
                        <a:pt x="767" y="164"/>
                      </a:lnTo>
                      <a:lnTo>
                        <a:pt x="775" y="165"/>
                      </a:lnTo>
                      <a:lnTo>
                        <a:pt x="786" y="177"/>
                      </a:lnTo>
                      <a:lnTo>
                        <a:pt x="795" y="174"/>
                      </a:lnTo>
                      <a:lnTo>
                        <a:pt x="801" y="178"/>
                      </a:lnTo>
                      <a:lnTo>
                        <a:pt x="827" y="170"/>
                      </a:lnTo>
                      <a:lnTo>
                        <a:pt x="842" y="163"/>
                      </a:lnTo>
                      <a:lnTo>
                        <a:pt x="849" y="165"/>
                      </a:lnTo>
                      <a:lnTo>
                        <a:pt x="854" y="173"/>
                      </a:lnTo>
                      <a:lnTo>
                        <a:pt x="865" y="195"/>
                      </a:lnTo>
                      <a:lnTo>
                        <a:pt x="876" y="206"/>
                      </a:lnTo>
                      <a:lnTo>
                        <a:pt x="883" y="206"/>
                      </a:lnTo>
                      <a:lnTo>
                        <a:pt x="887" y="199"/>
                      </a:lnTo>
                      <a:lnTo>
                        <a:pt x="896" y="199"/>
                      </a:lnTo>
                      <a:lnTo>
                        <a:pt x="901" y="205"/>
                      </a:lnTo>
                      <a:lnTo>
                        <a:pt x="908" y="206"/>
                      </a:lnTo>
                      <a:lnTo>
                        <a:pt x="915" y="210"/>
                      </a:lnTo>
                      <a:lnTo>
                        <a:pt x="922" y="216"/>
                      </a:lnTo>
                      <a:lnTo>
                        <a:pt x="938" y="215"/>
                      </a:lnTo>
                      <a:lnTo>
                        <a:pt x="951" y="224"/>
                      </a:lnTo>
                      <a:lnTo>
                        <a:pt x="958" y="223"/>
                      </a:lnTo>
                      <a:lnTo>
                        <a:pt x="971" y="234"/>
                      </a:lnTo>
                      <a:lnTo>
                        <a:pt x="979" y="235"/>
                      </a:lnTo>
                      <a:lnTo>
                        <a:pt x="988" y="235"/>
                      </a:lnTo>
                      <a:lnTo>
                        <a:pt x="994" y="240"/>
                      </a:lnTo>
                      <a:lnTo>
                        <a:pt x="987" y="244"/>
                      </a:lnTo>
                      <a:lnTo>
                        <a:pt x="995" y="267"/>
                      </a:lnTo>
                      <a:lnTo>
                        <a:pt x="987" y="282"/>
                      </a:lnTo>
                      <a:lnTo>
                        <a:pt x="971" y="286"/>
                      </a:lnTo>
                      <a:lnTo>
                        <a:pt x="976" y="292"/>
                      </a:lnTo>
                      <a:lnTo>
                        <a:pt x="984" y="294"/>
                      </a:lnTo>
                      <a:lnTo>
                        <a:pt x="988" y="301"/>
                      </a:lnTo>
                      <a:lnTo>
                        <a:pt x="972" y="306"/>
                      </a:lnTo>
                      <a:lnTo>
                        <a:pt x="969" y="313"/>
                      </a:lnTo>
                      <a:lnTo>
                        <a:pt x="968" y="320"/>
                      </a:lnTo>
                      <a:lnTo>
                        <a:pt x="973" y="326"/>
                      </a:lnTo>
                      <a:lnTo>
                        <a:pt x="976" y="335"/>
                      </a:lnTo>
                      <a:lnTo>
                        <a:pt x="974" y="342"/>
                      </a:lnTo>
                      <a:lnTo>
                        <a:pt x="980" y="346"/>
                      </a:lnTo>
                      <a:lnTo>
                        <a:pt x="978" y="362"/>
                      </a:lnTo>
                      <a:lnTo>
                        <a:pt x="971" y="385"/>
                      </a:lnTo>
                      <a:lnTo>
                        <a:pt x="963" y="389"/>
                      </a:lnTo>
                      <a:lnTo>
                        <a:pt x="947" y="385"/>
                      </a:lnTo>
                      <a:lnTo>
                        <a:pt x="940" y="387"/>
                      </a:lnTo>
                      <a:lnTo>
                        <a:pt x="925" y="379"/>
                      </a:lnTo>
                      <a:lnTo>
                        <a:pt x="919" y="384"/>
                      </a:lnTo>
                      <a:lnTo>
                        <a:pt x="910" y="398"/>
                      </a:lnTo>
                      <a:lnTo>
                        <a:pt x="896" y="404"/>
                      </a:lnTo>
                      <a:lnTo>
                        <a:pt x="888" y="419"/>
                      </a:lnTo>
                      <a:lnTo>
                        <a:pt x="890" y="427"/>
                      </a:lnTo>
                      <a:lnTo>
                        <a:pt x="890" y="442"/>
                      </a:lnTo>
                      <a:lnTo>
                        <a:pt x="866" y="446"/>
                      </a:lnTo>
                      <a:lnTo>
                        <a:pt x="853" y="448"/>
                      </a:lnTo>
                      <a:lnTo>
                        <a:pt x="843" y="459"/>
                      </a:lnTo>
                      <a:lnTo>
                        <a:pt x="836" y="458"/>
                      </a:lnTo>
                      <a:lnTo>
                        <a:pt x="817" y="465"/>
                      </a:lnTo>
                      <a:lnTo>
                        <a:pt x="813" y="477"/>
                      </a:lnTo>
                      <a:lnTo>
                        <a:pt x="801" y="470"/>
                      </a:lnTo>
                      <a:lnTo>
                        <a:pt x="779" y="481"/>
                      </a:lnTo>
                      <a:lnTo>
                        <a:pt x="777" y="486"/>
                      </a:lnTo>
                      <a:lnTo>
                        <a:pt x="775" y="481"/>
                      </a:lnTo>
                      <a:lnTo>
                        <a:pt x="764" y="485"/>
                      </a:lnTo>
                      <a:lnTo>
                        <a:pt x="757" y="485"/>
                      </a:lnTo>
                      <a:lnTo>
                        <a:pt x="741" y="500"/>
                      </a:lnTo>
                      <a:lnTo>
                        <a:pt x="737" y="501"/>
                      </a:lnTo>
                      <a:lnTo>
                        <a:pt x="731" y="511"/>
                      </a:lnTo>
                      <a:lnTo>
                        <a:pt x="724" y="522"/>
                      </a:lnTo>
                      <a:lnTo>
                        <a:pt x="716" y="525"/>
                      </a:lnTo>
                      <a:lnTo>
                        <a:pt x="719" y="520"/>
                      </a:lnTo>
                      <a:lnTo>
                        <a:pt x="725" y="517"/>
                      </a:lnTo>
                      <a:lnTo>
                        <a:pt x="730" y="512"/>
                      </a:lnTo>
                      <a:lnTo>
                        <a:pt x="725" y="497"/>
                      </a:lnTo>
                      <a:lnTo>
                        <a:pt x="721" y="497"/>
                      </a:lnTo>
                      <a:lnTo>
                        <a:pt x="716" y="512"/>
                      </a:lnTo>
                      <a:lnTo>
                        <a:pt x="707" y="522"/>
                      </a:lnTo>
                      <a:lnTo>
                        <a:pt x="709" y="536"/>
                      </a:lnTo>
                      <a:lnTo>
                        <a:pt x="709" y="545"/>
                      </a:lnTo>
                      <a:lnTo>
                        <a:pt x="704" y="545"/>
                      </a:lnTo>
                      <a:lnTo>
                        <a:pt x="704" y="541"/>
                      </a:lnTo>
                      <a:lnTo>
                        <a:pt x="698" y="530"/>
                      </a:lnTo>
                      <a:lnTo>
                        <a:pt x="699" y="527"/>
                      </a:lnTo>
                      <a:lnTo>
                        <a:pt x="697" y="523"/>
                      </a:lnTo>
                      <a:lnTo>
                        <a:pt x="691" y="528"/>
                      </a:lnTo>
                      <a:lnTo>
                        <a:pt x="687" y="534"/>
                      </a:lnTo>
                      <a:lnTo>
                        <a:pt x="684" y="533"/>
                      </a:lnTo>
                      <a:lnTo>
                        <a:pt x="687" y="525"/>
                      </a:lnTo>
                      <a:lnTo>
                        <a:pt x="684" y="523"/>
                      </a:lnTo>
                      <a:lnTo>
                        <a:pt x="671" y="523"/>
                      </a:lnTo>
                      <a:lnTo>
                        <a:pt x="670" y="520"/>
                      </a:lnTo>
                      <a:lnTo>
                        <a:pt x="670" y="512"/>
                      </a:lnTo>
                      <a:lnTo>
                        <a:pt x="666" y="507"/>
                      </a:lnTo>
                      <a:lnTo>
                        <a:pt x="664" y="520"/>
                      </a:lnTo>
                      <a:lnTo>
                        <a:pt x="661" y="522"/>
                      </a:lnTo>
                      <a:lnTo>
                        <a:pt x="644" y="517"/>
                      </a:lnTo>
                      <a:lnTo>
                        <a:pt x="649" y="520"/>
                      </a:lnTo>
                      <a:lnTo>
                        <a:pt x="653" y="525"/>
                      </a:lnTo>
                      <a:lnTo>
                        <a:pt x="657" y="525"/>
                      </a:lnTo>
                      <a:lnTo>
                        <a:pt x="660" y="527"/>
                      </a:lnTo>
                      <a:lnTo>
                        <a:pt x="662" y="533"/>
                      </a:lnTo>
                      <a:lnTo>
                        <a:pt x="664" y="538"/>
                      </a:lnTo>
                      <a:lnTo>
                        <a:pt x="667" y="543"/>
                      </a:lnTo>
                      <a:lnTo>
                        <a:pt x="670" y="540"/>
                      </a:lnTo>
                      <a:lnTo>
                        <a:pt x="670" y="533"/>
                      </a:lnTo>
                      <a:lnTo>
                        <a:pt x="680" y="535"/>
                      </a:lnTo>
                      <a:lnTo>
                        <a:pt x="684" y="539"/>
                      </a:lnTo>
                      <a:lnTo>
                        <a:pt x="689" y="539"/>
                      </a:lnTo>
                      <a:lnTo>
                        <a:pt x="686" y="551"/>
                      </a:lnTo>
                      <a:lnTo>
                        <a:pt x="688" y="552"/>
                      </a:lnTo>
                      <a:lnTo>
                        <a:pt x="694" y="550"/>
                      </a:lnTo>
                      <a:lnTo>
                        <a:pt x="697" y="551"/>
                      </a:lnTo>
                      <a:lnTo>
                        <a:pt x="694" y="560"/>
                      </a:lnTo>
                      <a:lnTo>
                        <a:pt x="708" y="559"/>
                      </a:lnTo>
                      <a:lnTo>
                        <a:pt x="714" y="567"/>
                      </a:lnTo>
                      <a:lnTo>
                        <a:pt x="714" y="578"/>
                      </a:lnTo>
                      <a:lnTo>
                        <a:pt x="716" y="588"/>
                      </a:lnTo>
                      <a:lnTo>
                        <a:pt x="720" y="583"/>
                      </a:lnTo>
                      <a:lnTo>
                        <a:pt x="737" y="588"/>
                      </a:lnTo>
                      <a:lnTo>
                        <a:pt x="738" y="582"/>
                      </a:lnTo>
                      <a:lnTo>
                        <a:pt x="750" y="590"/>
                      </a:lnTo>
                      <a:lnTo>
                        <a:pt x="762" y="577"/>
                      </a:lnTo>
                      <a:lnTo>
                        <a:pt x="766" y="577"/>
                      </a:lnTo>
                      <a:lnTo>
                        <a:pt x="768" y="582"/>
                      </a:lnTo>
                      <a:lnTo>
                        <a:pt x="775" y="578"/>
                      </a:lnTo>
                      <a:lnTo>
                        <a:pt x="789" y="575"/>
                      </a:lnTo>
                      <a:lnTo>
                        <a:pt x="800" y="576"/>
                      </a:lnTo>
                      <a:lnTo>
                        <a:pt x="799" y="584"/>
                      </a:lnTo>
                      <a:lnTo>
                        <a:pt x="795" y="588"/>
                      </a:lnTo>
                      <a:lnTo>
                        <a:pt x="794" y="597"/>
                      </a:lnTo>
                      <a:lnTo>
                        <a:pt x="794" y="608"/>
                      </a:lnTo>
                      <a:lnTo>
                        <a:pt x="775" y="608"/>
                      </a:lnTo>
                      <a:lnTo>
                        <a:pt x="772" y="611"/>
                      </a:lnTo>
                      <a:lnTo>
                        <a:pt x="740" y="602"/>
                      </a:lnTo>
                      <a:lnTo>
                        <a:pt x="723" y="619"/>
                      </a:lnTo>
                      <a:lnTo>
                        <a:pt x="714" y="629"/>
                      </a:lnTo>
                      <a:lnTo>
                        <a:pt x="702" y="626"/>
                      </a:lnTo>
                      <a:lnTo>
                        <a:pt x="687" y="630"/>
                      </a:lnTo>
                      <a:lnTo>
                        <a:pt x="692" y="633"/>
                      </a:lnTo>
                      <a:lnTo>
                        <a:pt x="686" y="635"/>
                      </a:lnTo>
                      <a:lnTo>
                        <a:pt x="681" y="641"/>
                      </a:lnTo>
                      <a:lnTo>
                        <a:pt x="680" y="646"/>
                      </a:lnTo>
                      <a:lnTo>
                        <a:pt x="677" y="649"/>
                      </a:lnTo>
                      <a:lnTo>
                        <a:pt x="670" y="651"/>
                      </a:lnTo>
                      <a:lnTo>
                        <a:pt x="659" y="658"/>
                      </a:lnTo>
                      <a:lnTo>
                        <a:pt x="643" y="657"/>
                      </a:lnTo>
                      <a:lnTo>
                        <a:pt x="639" y="656"/>
                      </a:lnTo>
                      <a:lnTo>
                        <a:pt x="628" y="646"/>
                      </a:lnTo>
                      <a:lnTo>
                        <a:pt x="632" y="638"/>
                      </a:lnTo>
                      <a:lnTo>
                        <a:pt x="632" y="629"/>
                      </a:lnTo>
                      <a:lnTo>
                        <a:pt x="634" y="620"/>
                      </a:lnTo>
                      <a:lnTo>
                        <a:pt x="633" y="610"/>
                      </a:lnTo>
                      <a:lnTo>
                        <a:pt x="628" y="599"/>
                      </a:lnTo>
                      <a:lnTo>
                        <a:pt x="621" y="598"/>
                      </a:lnTo>
                      <a:lnTo>
                        <a:pt x="614" y="598"/>
                      </a:lnTo>
                      <a:lnTo>
                        <a:pt x="607" y="590"/>
                      </a:lnTo>
                      <a:lnTo>
                        <a:pt x="595" y="583"/>
                      </a:lnTo>
                      <a:lnTo>
                        <a:pt x="579" y="583"/>
                      </a:lnTo>
                      <a:lnTo>
                        <a:pt x="579" y="581"/>
                      </a:lnTo>
                      <a:lnTo>
                        <a:pt x="581" y="575"/>
                      </a:lnTo>
                      <a:lnTo>
                        <a:pt x="591" y="570"/>
                      </a:lnTo>
                      <a:lnTo>
                        <a:pt x="605" y="556"/>
                      </a:lnTo>
                      <a:lnTo>
                        <a:pt x="613" y="550"/>
                      </a:lnTo>
                      <a:lnTo>
                        <a:pt x="641" y="541"/>
                      </a:lnTo>
                      <a:lnTo>
                        <a:pt x="645" y="539"/>
                      </a:lnTo>
                      <a:lnTo>
                        <a:pt x="641" y="536"/>
                      </a:lnTo>
                      <a:lnTo>
                        <a:pt x="640" y="529"/>
                      </a:lnTo>
                      <a:lnTo>
                        <a:pt x="634" y="523"/>
                      </a:lnTo>
                      <a:lnTo>
                        <a:pt x="628" y="529"/>
                      </a:lnTo>
                      <a:lnTo>
                        <a:pt x="618" y="524"/>
                      </a:lnTo>
                      <a:lnTo>
                        <a:pt x="618" y="519"/>
                      </a:lnTo>
                      <a:lnTo>
                        <a:pt x="610" y="522"/>
                      </a:lnTo>
                      <a:lnTo>
                        <a:pt x="608" y="525"/>
                      </a:lnTo>
                      <a:lnTo>
                        <a:pt x="601" y="525"/>
                      </a:lnTo>
                      <a:lnTo>
                        <a:pt x="579" y="530"/>
                      </a:lnTo>
                      <a:lnTo>
                        <a:pt x="563" y="524"/>
                      </a:lnTo>
                      <a:lnTo>
                        <a:pt x="557" y="518"/>
                      </a:lnTo>
                      <a:lnTo>
                        <a:pt x="551" y="516"/>
                      </a:lnTo>
                      <a:lnTo>
                        <a:pt x="539" y="517"/>
                      </a:lnTo>
                      <a:lnTo>
                        <a:pt x="538" y="513"/>
                      </a:lnTo>
                      <a:lnTo>
                        <a:pt x="551" y="503"/>
                      </a:lnTo>
                      <a:lnTo>
                        <a:pt x="549" y="501"/>
                      </a:lnTo>
                      <a:lnTo>
                        <a:pt x="533" y="498"/>
                      </a:lnTo>
                      <a:lnTo>
                        <a:pt x="528" y="496"/>
                      </a:lnTo>
                      <a:lnTo>
                        <a:pt x="536" y="492"/>
                      </a:lnTo>
                      <a:lnTo>
                        <a:pt x="560" y="496"/>
                      </a:lnTo>
                      <a:lnTo>
                        <a:pt x="563" y="495"/>
                      </a:lnTo>
                      <a:lnTo>
                        <a:pt x="560" y="491"/>
                      </a:lnTo>
                      <a:lnTo>
                        <a:pt x="554" y="490"/>
                      </a:lnTo>
                      <a:lnTo>
                        <a:pt x="548" y="481"/>
                      </a:lnTo>
                      <a:lnTo>
                        <a:pt x="543" y="471"/>
                      </a:lnTo>
                      <a:lnTo>
                        <a:pt x="541" y="479"/>
                      </a:lnTo>
                      <a:lnTo>
                        <a:pt x="533" y="482"/>
                      </a:lnTo>
                      <a:lnTo>
                        <a:pt x="524" y="485"/>
                      </a:lnTo>
                      <a:lnTo>
                        <a:pt x="526" y="475"/>
                      </a:lnTo>
                      <a:lnTo>
                        <a:pt x="520" y="480"/>
                      </a:lnTo>
                      <a:lnTo>
                        <a:pt x="508" y="486"/>
                      </a:lnTo>
                      <a:lnTo>
                        <a:pt x="492" y="489"/>
                      </a:lnTo>
                      <a:lnTo>
                        <a:pt x="485" y="492"/>
                      </a:lnTo>
                      <a:lnTo>
                        <a:pt x="478" y="495"/>
                      </a:lnTo>
                      <a:lnTo>
                        <a:pt x="477" y="502"/>
                      </a:lnTo>
                      <a:lnTo>
                        <a:pt x="466" y="520"/>
                      </a:lnTo>
                      <a:lnTo>
                        <a:pt x="461" y="519"/>
                      </a:lnTo>
                      <a:lnTo>
                        <a:pt x="457" y="511"/>
                      </a:lnTo>
                      <a:lnTo>
                        <a:pt x="450" y="509"/>
                      </a:lnTo>
                      <a:lnTo>
                        <a:pt x="446" y="504"/>
                      </a:lnTo>
                      <a:lnTo>
                        <a:pt x="449" y="512"/>
                      </a:lnTo>
                      <a:lnTo>
                        <a:pt x="457" y="519"/>
                      </a:lnTo>
                      <a:lnTo>
                        <a:pt x="458" y="530"/>
                      </a:lnTo>
                      <a:lnTo>
                        <a:pt x="453" y="541"/>
                      </a:lnTo>
                      <a:lnTo>
                        <a:pt x="449" y="546"/>
                      </a:lnTo>
                      <a:lnTo>
                        <a:pt x="434" y="547"/>
                      </a:lnTo>
                      <a:lnTo>
                        <a:pt x="431" y="552"/>
                      </a:lnTo>
                      <a:lnTo>
                        <a:pt x="426" y="555"/>
                      </a:lnTo>
                      <a:lnTo>
                        <a:pt x="425" y="562"/>
                      </a:lnTo>
                      <a:lnTo>
                        <a:pt x="420" y="560"/>
                      </a:lnTo>
                      <a:lnTo>
                        <a:pt x="419" y="550"/>
                      </a:lnTo>
                      <a:lnTo>
                        <a:pt x="418" y="546"/>
                      </a:lnTo>
                      <a:lnTo>
                        <a:pt x="418" y="566"/>
                      </a:lnTo>
                      <a:lnTo>
                        <a:pt x="419" y="581"/>
                      </a:lnTo>
                      <a:lnTo>
                        <a:pt x="417" y="582"/>
                      </a:lnTo>
                      <a:lnTo>
                        <a:pt x="411" y="578"/>
                      </a:lnTo>
                      <a:lnTo>
                        <a:pt x="402" y="578"/>
                      </a:lnTo>
                      <a:lnTo>
                        <a:pt x="393" y="582"/>
                      </a:lnTo>
                      <a:lnTo>
                        <a:pt x="379" y="584"/>
                      </a:lnTo>
                      <a:lnTo>
                        <a:pt x="368" y="592"/>
                      </a:lnTo>
                      <a:lnTo>
                        <a:pt x="356" y="593"/>
                      </a:lnTo>
                      <a:lnTo>
                        <a:pt x="344" y="576"/>
                      </a:lnTo>
                      <a:lnTo>
                        <a:pt x="336" y="577"/>
                      </a:lnTo>
                      <a:lnTo>
                        <a:pt x="336" y="573"/>
                      </a:lnTo>
                      <a:lnTo>
                        <a:pt x="345" y="573"/>
                      </a:lnTo>
                      <a:lnTo>
                        <a:pt x="350" y="567"/>
                      </a:lnTo>
                      <a:lnTo>
                        <a:pt x="352" y="560"/>
                      </a:lnTo>
                      <a:lnTo>
                        <a:pt x="354" y="552"/>
                      </a:lnTo>
                      <a:lnTo>
                        <a:pt x="363" y="547"/>
                      </a:lnTo>
                      <a:lnTo>
                        <a:pt x="364" y="539"/>
                      </a:lnTo>
                      <a:lnTo>
                        <a:pt x="369" y="534"/>
                      </a:lnTo>
                      <a:lnTo>
                        <a:pt x="376" y="530"/>
                      </a:lnTo>
                      <a:lnTo>
                        <a:pt x="379" y="506"/>
                      </a:lnTo>
                      <a:lnTo>
                        <a:pt x="382" y="498"/>
                      </a:lnTo>
                      <a:lnTo>
                        <a:pt x="391" y="495"/>
                      </a:lnTo>
                      <a:lnTo>
                        <a:pt x="395" y="501"/>
                      </a:lnTo>
                      <a:lnTo>
                        <a:pt x="402" y="497"/>
                      </a:lnTo>
                      <a:lnTo>
                        <a:pt x="425" y="503"/>
                      </a:lnTo>
                      <a:lnTo>
                        <a:pt x="431" y="498"/>
                      </a:lnTo>
                      <a:lnTo>
                        <a:pt x="435" y="491"/>
                      </a:lnTo>
                      <a:lnTo>
                        <a:pt x="431" y="484"/>
                      </a:lnTo>
                      <a:lnTo>
                        <a:pt x="434" y="476"/>
                      </a:lnTo>
                      <a:lnTo>
                        <a:pt x="433" y="468"/>
                      </a:lnTo>
                      <a:lnTo>
                        <a:pt x="428" y="460"/>
                      </a:lnTo>
                      <a:lnTo>
                        <a:pt x="413" y="453"/>
                      </a:lnTo>
                      <a:lnTo>
                        <a:pt x="407" y="439"/>
                      </a:lnTo>
                      <a:lnTo>
                        <a:pt x="408" y="431"/>
                      </a:lnTo>
                      <a:lnTo>
                        <a:pt x="406" y="423"/>
                      </a:lnTo>
                      <a:lnTo>
                        <a:pt x="398" y="422"/>
                      </a:lnTo>
                      <a:lnTo>
                        <a:pt x="395" y="415"/>
                      </a:lnTo>
                      <a:lnTo>
                        <a:pt x="387" y="409"/>
                      </a:lnTo>
                      <a:lnTo>
                        <a:pt x="391" y="393"/>
                      </a:lnTo>
                      <a:lnTo>
                        <a:pt x="391" y="385"/>
                      </a:lnTo>
                      <a:lnTo>
                        <a:pt x="391" y="377"/>
                      </a:lnTo>
                      <a:lnTo>
                        <a:pt x="387" y="369"/>
                      </a:lnTo>
                      <a:lnTo>
                        <a:pt x="379" y="372"/>
                      </a:lnTo>
                      <a:lnTo>
                        <a:pt x="368" y="360"/>
                      </a:lnTo>
                      <a:lnTo>
                        <a:pt x="359" y="358"/>
                      </a:lnTo>
                      <a:lnTo>
                        <a:pt x="343" y="361"/>
                      </a:lnTo>
                      <a:lnTo>
                        <a:pt x="336" y="358"/>
                      </a:lnTo>
                      <a:lnTo>
                        <a:pt x="317" y="342"/>
                      </a:lnTo>
                      <a:lnTo>
                        <a:pt x="310" y="339"/>
                      </a:lnTo>
                      <a:lnTo>
                        <a:pt x="294" y="334"/>
                      </a:lnTo>
                      <a:lnTo>
                        <a:pt x="278" y="339"/>
                      </a:lnTo>
                      <a:lnTo>
                        <a:pt x="269" y="340"/>
                      </a:lnTo>
                      <a:lnTo>
                        <a:pt x="261" y="339"/>
                      </a:lnTo>
                      <a:lnTo>
                        <a:pt x="254" y="342"/>
                      </a:lnTo>
                      <a:lnTo>
                        <a:pt x="248" y="35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24" name="任意多边形: 形状 223"/>
                <p:cNvSpPr>
                  <a:spLocks noChangeAspect="1"/>
                </p:cNvSpPr>
                <p:nvPr/>
              </p:nvSpPr>
              <p:spPr bwMode="gray">
                <a:xfrm>
                  <a:off x="5222081" y="2729260"/>
                  <a:ext cx="60325" cy="76200"/>
                </a:xfrm>
                <a:custGeom>
                  <a:avLst/>
                  <a:gdLst/>
                  <a:ahLst/>
                  <a:cxnLst>
                    <a:cxn ang="0">
                      <a:pos x="88" y="239"/>
                    </a:cxn>
                    <a:cxn ang="0">
                      <a:pos x="88" y="225"/>
                    </a:cxn>
                    <a:cxn ang="0">
                      <a:pos x="86" y="212"/>
                    </a:cxn>
                    <a:cxn ang="0">
                      <a:pos x="84" y="200"/>
                    </a:cxn>
                    <a:cxn ang="0">
                      <a:pos x="86" y="184"/>
                    </a:cxn>
                    <a:cxn ang="0">
                      <a:pos x="86" y="164"/>
                    </a:cxn>
                    <a:cxn ang="0">
                      <a:pos x="81" y="135"/>
                    </a:cxn>
                    <a:cxn ang="0">
                      <a:pos x="70" y="115"/>
                    </a:cxn>
                    <a:cxn ang="0">
                      <a:pos x="57" y="94"/>
                    </a:cxn>
                    <a:cxn ang="0">
                      <a:pos x="45" y="73"/>
                    </a:cxn>
                    <a:cxn ang="0">
                      <a:pos x="42" y="56"/>
                    </a:cxn>
                    <a:cxn ang="0">
                      <a:pos x="34" y="43"/>
                    </a:cxn>
                    <a:cxn ang="0">
                      <a:pos x="20" y="29"/>
                    </a:cxn>
                    <a:cxn ang="0">
                      <a:pos x="8" y="19"/>
                    </a:cxn>
                    <a:cxn ang="0">
                      <a:pos x="0" y="19"/>
                    </a:cxn>
                    <a:cxn ang="0">
                      <a:pos x="6" y="8"/>
                    </a:cxn>
                    <a:cxn ang="0">
                      <a:pos x="13" y="3"/>
                    </a:cxn>
                    <a:cxn ang="0">
                      <a:pos x="21" y="6"/>
                    </a:cxn>
                    <a:cxn ang="0">
                      <a:pos x="30" y="5"/>
                    </a:cxn>
                    <a:cxn ang="0">
                      <a:pos x="46" y="0"/>
                    </a:cxn>
                    <a:cxn ang="0">
                      <a:pos x="62" y="5"/>
                    </a:cxn>
                    <a:cxn ang="0">
                      <a:pos x="69" y="8"/>
                    </a:cxn>
                    <a:cxn ang="0">
                      <a:pos x="88" y="24"/>
                    </a:cxn>
                    <a:cxn ang="0">
                      <a:pos x="95" y="27"/>
                    </a:cxn>
                    <a:cxn ang="0">
                      <a:pos x="111" y="24"/>
                    </a:cxn>
                    <a:cxn ang="0">
                      <a:pos x="120" y="26"/>
                    </a:cxn>
                    <a:cxn ang="0">
                      <a:pos x="131" y="38"/>
                    </a:cxn>
                    <a:cxn ang="0">
                      <a:pos x="139" y="35"/>
                    </a:cxn>
                    <a:cxn ang="0">
                      <a:pos x="143" y="43"/>
                    </a:cxn>
                    <a:cxn ang="0">
                      <a:pos x="143" y="51"/>
                    </a:cxn>
                    <a:cxn ang="0">
                      <a:pos x="143" y="59"/>
                    </a:cxn>
                    <a:cxn ang="0">
                      <a:pos x="139" y="75"/>
                    </a:cxn>
                    <a:cxn ang="0">
                      <a:pos x="147" y="81"/>
                    </a:cxn>
                    <a:cxn ang="0">
                      <a:pos x="150" y="87"/>
                    </a:cxn>
                    <a:cxn ang="0">
                      <a:pos x="158" y="89"/>
                    </a:cxn>
                    <a:cxn ang="0">
                      <a:pos x="160" y="97"/>
                    </a:cxn>
                    <a:cxn ang="0">
                      <a:pos x="159" y="104"/>
                    </a:cxn>
                    <a:cxn ang="0">
                      <a:pos x="165" y="119"/>
                    </a:cxn>
                    <a:cxn ang="0">
                      <a:pos x="180" y="126"/>
                    </a:cxn>
                    <a:cxn ang="0">
                      <a:pos x="185" y="134"/>
                    </a:cxn>
                    <a:cxn ang="0">
                      <a:pos x="186" y="141"/>
                    </a:cxn>
                    <a:cxn ang="0">
                      <a:pos x="183" y="150"/>
                    </a:cxn>
                    <a:cxn ang="0">
                      <a:pos x="187" y="157"/>
                    </a:cxn>
                    <a:cxn ang="0">
                      <a:pos x="183" y="164"/>
                    </a:cxn>
                    <a:cxn ang="0">
                      <a:pos x="177" y="169"/>
                    </a:cxn>
                    <a:cxn ang="0">
                      <a:pos x="154" y="163"/>
                    </a:cxn>
                    <a:cxn ang="0">
                      <a:pos x="147" y="167"/>
                    </a:cxn>
                    <a:cxn ang="0">
                      <a:pos x="143" y="161"/>
                    </a:cxn>
                    <a:cxn ang="0">
                      <a:pos x="134" y="164"/>
                    </a:cxn>
                    <a:cxn ang="0">
                      <a:pos x="131" y="172"/>
                    </a:cxn>
                    <a:cxn ang="0">
                      <a:pos x="128" y="196"/>
                    </a:cxn>
                    <a:cxn ang="0">
                      <a:pos x="121" y="200"/>
                    </a:cxn>
                    <a:cxn ang="0">
                      <a:pos x="116" y="205"/>
                    </a:cxn>
                    <a:cxn ang="0">
                      <a:pos x="115" y="213"/>
                    </a:cxn>
                    <a:cxn ang="0">
                      <a:pos x="107" y="218"/>
                    </a:cxn>
                    <a:cxn ang="0">
                      <a:pos x="104" y="226"/>
                    </a:cxn>
                    <a:cxn ang="0">
                      <a:pos x="104" y="233"/>
                    </a:cxn>
                    <a:cxn ang="0">
                      <a:pos x="97" y="239"/>
                    </a:cxn>
                    <a:cxn ang="0">
                      <a:pos x="88" y="239"/>
                    </a:cxn>
                  </a:cxnLst>
                  <a:rect l="0" t="0" r="r" b="b"/>
                  <a:pathLst>
                    <a:path w="187" h="239">
                      <a:moveTo>
                        <a:pt x="88" y="239"/>
                      </a:moveTo>
                      <a:lnTo>
                        <a:pt x="88" y="225"/>
                      </a:lnTo>
                      <a:lnTo>
                        <a:pt x="86" y="212"/>
                      </a:lnTo>
                      <a:lnTo>
                        <a:pt x="84" y="200"/>
                      </a:lnTo>
                      <a:lnTo>
                        <a:pt x="86" y="184"/>
                      </a:lnTo>
                      <a:lnTo>
                        <a:pt x="86" y="164"/>
                      </a:lnTo>
                      <a:lnTo>
                        <a:pt x="81" y="135"/>
                      </a:lnTo>
                      <a:lnTo>
                        <a:pt x="70" y="115"/>
                      </a:lnTo>
                      <a:lnTo>
                        <a:pt x="57" y="94"/>
                      </a:lnTo>
                      <a:lnTo>
                        <a:pt x="45" y="73"/>
                      </a:lnTo>
                      <a:lnTo>
                        <a:pt x="42" y="56"/>
                      </a:lnTo>
                      <a:lnTo>
                        <a:pt x="34" y="43"/>
                      </a:lnTo>
                      <a:lnTo>
                        <a:pt x="20" y="29"/>
                      </a:lnTo>
                      <a:lnTo>
                        <a:pt x="8" y="19"/>
                      </a:lnTo>
                      <a:lnTo>
                        <a:pt x="0" y="19"/>
                      </a:lnTo>
                      <a:lnTo>
                        <a:pt x="6" y="8"/>
                      </a:lnTo>
                      <a:lnTo>
                        <a:pt x="13" y="3"/>
                      </a:lnTo>
                      <a:lnTo>
                        <a:pt x="21" y="6"/>
                      </a:lnTo>
                      <a:lnTo>
                        <a:pt x="30" y="5"/>
                      </a:lnTo>
                      <a:lnTo>
                        <a:pt x="46" y="0"/>
                      </a:lnTo>
                      <a:lnTo>
                        <a:pt x="62" y="5"/>
                      </a:lnTo>
                      <a:lnTo>
                        <a:pt x="69" y="8"/>
                      </a:lnTo>
                      <a:lnTo>
                        <a:pt x="88" y="24"/>
                      </a:lnTo>
                      <a:lnTo>
                        <a:pt x="95" y="27"/>
                      </a:lnTo>
                      <a:lnTo>
                        <a:pt x="111" y="24"/>
                      </a:lnTo>
                      <a:lnTo>
                        <a:pt x="120" y="26"/>
                      </a:lnTo>
                      <a:lnTo>
                        <a:pt x="131" y="38"/>
                      </a:lnTo>
                      <a:lnTo>
                        <a:pt x="139" y="35"/>
                      </a:lnTo>
                      <a:lnTo>
                        <a:pt x="143" y="43"/>
                      </a:lnTo>
                      <a:lnTo>
                        <a:pt x="143" y="51"/>
                      </a:lnTo>
                      <a:lnTo>
                        <a:pt x="143" y="59"/>
                      </a:lnTo>
                      <a:lnTo>
                        <a:pt x="139" y="75"/>
                      </a:lnTo>
                      <a:lnTo>
                        <a:pt x="147" y="81"/>
                      </a:lnTo>
                      <a:lnTo>
                        <a:pt x="150" y="87"/>
                      </a:lnTo>
                      <a:lnTo>
                        <a:pt x="158" y="89"/>
                      </a:lnTo>
                      <a:lnTo>
                        <a:pt x="160" y="97"/>
                      </a:lnTo>
                      <a:lnTo>
                        <a:pt x="159" y="104"/>
                      </a:lnTo>
                      <a:lnTo>
                        <a:pt x="165" y="119"/>
                      </a:lnTo>
                      <a:lnTo>
                        <a:pt x="180" y="126"/>
                      </a:lnTo>
                      <a:lnTo>
                        <a:pt x="185" y="134"/>
                      </a:lnTo>
                      <a:lnTo>
                        <a:pt x="186" y="141"/>
                      </a:lnTo>
                      <a:lnTo>
                        <a:pt x="183" y="150"/>
                      </a:lnTo>
                      <a:lnTo>
                        <a:pt x="187" y="157"/>
                      </a:lnTo>
                      <a:lnTo>
                        <a:pt x="183" y="164"/>
                      </a:lnTo>
                      <a:lnTo>
                        <a:pt x="177" y="169"/>
                      </a:lnTo>
                      <a:lnTo>
                        <a:pt x="154" y="163"/>
                      </a:lnTo>
                      <a:lnTo>
                        <a:pt x="147" y="167"/>
                      </a:lnTo>
                      <a:lnTo>
                        <a:pt x="143" y="161"/>
                      </a:lnTo>
                      <a:lnTo>
                        <a:pt x="134" y="164"/>
                      </a:lnTo>
                      <a:lnTo>
                        <a:pt x="131" y="172"/>
                      </a:lnTo>
                      <a:lnTo>
                        <a:pt x="128" y="196"/>
                      </a:lnTo>
                      <a:lnTo>
                        <a:pt x="121" y="200"/>
                      </a:lnTo>
                      <a:lnTo>
                        <a:pt x="116" y="205"/>
                      </a:lnTo>
                      <a:lnTo>
                        <a:pt x="115" y="213"/>
                      </a:lnTo>
                      <a:lnTo>
                        <a:pt x="107" y="218"/>
                      </a:lnTo>
                      <a:lnTo>
                        <a:pt x="104" y="226"/>
                      </a:lnTo>
                      <a:lnTo>
                        <a:pt x="104" y="233"/>
                      </a:lnTo>
                      <a:lnTo>
                        <a:pt x="97" y="239"/>
                      </a:lnTo>
                      <a:lnTo>
                        <a:pt x="88" y="23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25" name="任意多边形: 形状 224"/>
                <p:cNvSpPr>
                  <a:spLocks noChangeAspect="1"/>
                </p:cNvSpPr>
                <p:nvPr/>
              </p:nvSpPr>
              <p:spPr bwMode="gray">
                <a:xfrm>
                  <a:off x="5161756" y="2510185"/>
                  <a:ext cx="169863" cy="142875"/>
                </a:xfrm>
                <a:custGeom>
                  <a:avLst/>
                  <a:gdLst/>
                  <a:ahLst/>
                  <a:cxnLst>
                    <a:cxn ang="0">
                      <a:pos x="6" y="374"/>
                    </a:cxn>
                    <a:cxn ang="0">
                      <a:pos x="26" y="342"/>
                    </a:cxn>
                    <a:cxn ang="0">
                      <a:pos x="38" y="292"/>
                    </a:cxn>
                    <a:cxn ang="0">
                      <a:pos x="33" y="214"/>
                    </a:cxn>
                    <a:cxn ang="0">
                      <a:pos x="73" y="210"/>
                    </a:cxn>
                    <a:cxn ang="0">
                      <a:pos x="94" y="207"/>
                    </a:cxn>
                    <a:cxn ang="0">
                      <a:pos x="106" y="190"/>
                    </a:cxn>
                    <a:cxn ang="0">
                      <a:pos x="125" y="182"/>
                    </a:cxn>
                    <a:cxn ang="0">
                      <a:pos x="145" y="190"/>
                    </a:cxn>
                    <a:cxn ang="0">
                      <a:pos x="135" y="167"/>
                    </a:cxn>
                    <a:cxn ang="0">
                      <a:pos x="145" y="138"/>
                    </a:cxn>
                    <a:cxn ang="0">
                      <a:pos x="149" y="113"/>
                    </a:cxn>
                    <a:cxn ang="0">
                      <a:pos x="170" y="102"/>
                    </a:cxn>
                    <a:cxn ang="0">
                      <a:pos x="199" y="80"/>
                    </a:cxn>
                    <a:cxn ang="0">
                      <a:pos x="183" y="69"/>
                    </a:cxn>
                    <a:cxn ang="0">
                      <a:pos x="197" y="51"/>
                    </a:cxn>
                    <a:cxn ang="0">
                      <a:pos x="204" y="50"/>
                    </a:cxn>
                    <a:cxn ang="0">
                      <a:pos x="219" y="32"/>
                    </a:cxn>
                    <a:cxn ang="0">
                      <a:pos x="253" y="25"/>
                    </a:cxn>
                    <a:cxn ang="0">
                      <a:pos x="273" y="0"/>
                    </a:cxn>
                    <a:cxn ang="0">
                      <a:pos x="302" y="5"/>
                    </a:cxn>
                    <a:cxn ang="0">
                      <a:pos x="329" y="13"/>
                    </a:cxn>
                    <a:cxn ang="0">
                      <a:pos x="348" y="43"/>
                    </a:cxn>
                    <a:cxn ang="0">
                      <a:pos x="376" y="29"/>
                    </a:cxn>
                    <a:cxn ang="0">
                      <a:pos x="407" y="34"/>
                    </a:cxn>
                    <a:cxn ang="0">
                      <a:pos x="430" y="53"/>
                    </a:cxn>
                    <a:cxn ang="0">
                      <a:pos x="429" y="80"/>
                    </a:cxn>
                    <a:cxn ang="0">
                      <a:pos x="435" y="102"/>
                    </a:cxn>
                    <a:cxn ang="0">
                      <a:pos x="424" y="123"/>
                    </a:cxn>
                    <a:cxn ang="0">
                      <a:pos x="442" y="158"/>
                    </a:cxn>
                    <a:cxn ang="0">
                      <a:pos x="473" y="195"/>
                    </a:cxn>
                    <a:cxn ang="0">
                      <a:pos x="478" y="217"/>
                    </a:cxn>
                    <a:cxn ang="0">
                      <a:pos x="511" y="226"/>
                    </a:cxn>
                    <a:cxn ang="0">
                      <a:pos x="521" y="242"/>
                    </a:cxn>
                    <a:cxn ang="0">
                      <a:pos x="525" y="263"/>
                    </a:cxn>
                    <a:cxn ang="0">
                      <a:pos x="501" y="284"/>
                    </a:cxn>
                    <a:cxn ang="0">
                      <a:pos x="465" y="271"/>
                    </a:cxn>
                    <a:cxn ang="0">
                      <a:pos x="449" y="285"/>
                    </a:cxn>
                    <a:cxn ang="0">
                      <a:pos x="463" y="311"/>
                    </a:cxn>
                    <a:cxn ang="0">
                      <a:pos x="465" y="333"/>
                    </a:cxn>
                    <a:cxn ang="0">
                      <a:pos x="473" y="353"/>
                    </a:cxn>
                    <a:cxn ang="0">
                      <a:pos x="451" y="380"/>
                    </a:cxn>
                    <a:cxn ang="0">
                      <a:pos x="417" y="401"/>
                    </a:cxn>
                    <a:cxn ang="0">
                      <a:pos x="412" y="427"/>
                    </a:cxn>
                    <a:cxn ang="0">
                      <a:pos x="402" y="452"/>
                    </a:cxn>
                    <a:cxn ang="0">
                      <a:pos x="381" y="443"/>
                    </a:cxn>
                    <a:cxn ang="0">
                      <a:pos x="349" y="450"/>
                    </a:cxn>
                    <a:cxn ang="0">
                      <a:pos x="327" y="427"/>
                    </a:cxn>
                    <a:cxn ang="0">
                      <a:pos x="297" y="433"/>
                    </a:cxn>
                    <a:cxn ang="0">
                      <a:pos x="275" y="428"/>
                    </a:cxn>
                    <a:cxn ang="0">
                      <a:pos x="253" y="436"/>
                    </a:cxn>
                    <a:cxn ang="0">
                      <a:pos x="238" y="428"/>
                    </a:cxn>
                    <a:cxn ang="0">
                      <a:pos x="215" y="416"/>
                    </a:cxn>
                    <a:cxn ang="0">
                      <a:pos x="193" y="406"/>
                    </a:cxn>
                    <a:cxn ang="0">
                      <a:pos x="160" y="401"/>
                    </a:cxn>
                    <a:cxn ang="0">
                      <a:pos x="121" y="394"/>
                    </a:cxn>
                    <a:cxn ang="0">
                      <a:pos x="64" y="401"/>
                    </a:cxn>
                    <a:cxn ang="0">
                      <a:pos x="41" y="422"/>
                    </a:cxn>
                    <a:cxn ang="0">
                      <a:pos x="17" y="428"/>
                    </a:cxn>
                  </a:cxnLst>
                  <a:rect l="0" t="0" r="r" b="b"/>
                  <a:pathLst>
                    <a:path w="532" h="452">
                      <a:moveTo>
                        <a:pt x="17" y="428"/>
                      </a:moveTo>
                      <a:lnTo>
                        <a:pt x="21" y="387"/>
                      </a:lnTo>
                      <a:lnTo>
                        <a:pt x="6" y="374"/>
                      </a:lnTo>
                      <a:lnTo>
                        <a:pt x="0" y="363"/>
                      </a:lnTo>
                      <a:lnTo>
                        <a:pt x="11" y="351"/>
                      </a:lnTo>
                      <a:lnTo>
                        <a:pt x="26" y="342"/>
                      </a:lnTo>
                      <a:lnTo>
                        <a:pt x="37" y="325"/>
                      </a:lnTo>
                      <a:lnTo>
                        <a:pt x="38" y="308"/>
                      </a:lnTo>
                      <a:lnTo>
                        <a:pt x="38" y="292"/>
                      </a:lnTo>
                      <a:lnTo>
                        <a:pt x="20" y="220"/>
                      </a:lnTo>
                      <a:lnTo>
                        <a:pt x="19" y="210"/>
                      </a:lnTo>
                      <a:lnTo>
                        <a:pt x="33" y="214"/>
                      </a:lnTo>
                      <a:lnTo>
                        <a:pt x="49" y="210"/>
                      </a:lnTo>
                      <a:lnTo>
                        <a:pt x="65" y="213"/>
                      </a:lnTo>
                      <a:lnTo>
                        <a:pt x="73" y="210"/>
                      </a:lnTo>
                      <a:lnTo>
                        <a:pt x="79" y="204"/>
                      </a:lnTo>
                      <a:lnTo>
                        <a:pt x="86" y="208"/>
                      </a:lnTo>
                      <a:lnTo>
                        <a:pt x="94" y="207"/>
                      </a:lnTo>
                      <a:lnTo>
                        <a:pt x="91" y="193"/>
                      </a:lnTo>
                      <a:lnTo>
                        <a:pt x="97" y="190"/>
                      </a:lnTo>
                      <a:lnTo>
                        <a:pt x="106" y="190"/>
                      </a:lnTo>
                      <a:lnTo>
                        <a:pt x="111" y="183"/>
                      </a:lnTo>
                      <a:lnTo>
                        <a:pt x="118" y="179"/>
                      </a:lnTo>
                      <a:lnTo>
                        <a:pt x="125" y="182"/>
                      </a:lnTo>
                      <a:lnTo>
                        <a:pt x="130" y="188"/>
                      </a:lnTo>
                      <a:lnTo>
                        <a:pt x="138" y="192"/>
                      </a:lnTo>
                      <a:lnTo>
                        <a:pt x="145" y="190"/>
                      </a:lnTo>
                      <a:lnTo>
                        <a:pt x="144" y="181"/>
                      </a:lnTo>
                      <a:lnTo>
                        <a:pt x="139" y="175"/>
                      </a:lnTo>
                      <a:lnTo>
                        <a:pt x="135" y="167"/>
                      </a:lnTo>
                      <a:lnTo>
                        <a:pt x="137" y="160"/>
                      </a:lnTo>
                      <a:lnTo>
                        <a:pt x="145" y="147"/>
                      </a:lnTo>
                      <a:lnTo>
                        <a:pt x="145" y="138"/>
                      </a:lnTo>
                      <a:lnTo>
                        <a:pt x="148" y="129"/>
                      </a:lnTo>
                      <a:lnTo>
                        <a:pt x="148" y="122"/>
                      </a:lnTo>
                      <a:lnTo>
                        <a:pt x="149" y="113"/>
                      </a:lnTo>
                      <a:lnTo>
                        <a:pt x="156" y="110"/>
                      </a:lnTo>
                      <a:lnTo>
                        <a:pt x="165" y="107"/>
                      </a:lnTo>
                      <a:lnTo>
                        <a:pt x="170" y="102"/>
                      </a:lnTo>
                      <a:lnTo>
                        <a:pt x="177" y="99"/>
                      </a:lnTo>
                      <a:lnTo>
                        <a:pt x="191" y="99"/>
                      </a:lnTo>
                      <a:lnTo>
                        <a:pt x="199" y="80"/>
                      </a:lnTo>
                      <a:lnTo>
                        <a:pt x="192" y="77"/>
                      </a:lnTo>
                      <a:lnTo>
                        <a:pt x="183" y="77"/>
                      </a:lnTo>
                      <a:lnTo>
                        <a:pt x="183" y="69"/>
                      </a:lnTo>
                      <a:lnTo>
                        <a:pt x="183" y="61"/>
                      </a:lnTo>
                      <a:lnTo>
                        <a:pt x="191" y="57"/>
                      </a:lnTo>
                      <a:lnTo>
                        <a:pt x="197" y="51"/>
                      </a:lnTo>
                      <a:lnTo>
                        <a:pt x="195" y="50"/>
                      </a:lnTo>
                      <a:lnTo>
                        <a:pt x="195" y="48"/>
                      </a:lnTo>
                      <a:lnTo>
                        <a:pt x="204" y="50"/>
                      </a:lnTo>
                      <a:lnTo>
                        <a:pt x="210" y="46"/>
                      </a:lnTo>
                      <a:lnTo>
                        <a:pt x="213" y="37"/>
                      </a:lnTo>
                      <a:lnTo>
                        <a:pt x="219" y="32"/>
                      </a:lnTo>
                      <a:lnTo>
                        <a:pt x="235" y="39"/>
                      </a:lnTo>
                      <a:lnTo>
                        <a:pt x="242" y="37"/>
                      </a:lnTo>
                      <a:lnTo>
                        <a:pt x="253" y="25"/>
                      </a:lnTo>
                      <a:lnTo>
                        <a:pt x="254" y="16"/>
                      </a:lnTo>
                      <a:lnTo>
                        <a:pt x="267" y="5"/>
                      </a:lnTo>
                      <a:lnTo>
                        <a:pt x="273" y="0"/>
                      </a:lnTo>
                      <a:lnTo>
                        <a:pt x="284" y="0"/>
                      </a:lnTo>
                      <a:lnTo>
                        <a:pt x="286" y="8"/>
                      </a:lnTo>
                      <a:lnTo>
                        <a:pt x="302" y="5"/>
                      </a:lnTo>
                      <a:lnTo>
                        <a:pt x="310" y="8"/>
                      </a:lnTo>
                      <a:lnTo>
                        <a:pt x="313" y="15"/>
                      </a:lnTo>
                      <a:lnTo>
                        <a:pt x="329" y="13"/>
                      </a:lnTo>
                      <a:lnTo>
                        <a:pt x="338" y="14"/>
                      </a:lnTo>
                      <a:lnTo>
                        <a:pt x="350" y="24"/>
                      </a:lnTo>
                      <a:lnTo>
                        <a:pt x="348" y="43"/>
                      </a:lnTo>
                      <a:lnTo>
                        <a:pt x="363" y="35"/>
                      </a:lnTo>
                      <a:lnTo>
                        <a:pt x="370" y="34"/>
                      </a:lnTo>
                      <a:lnTo>
                        <a:pt x="376" y="29"/>
                      </a:lnTo>
                      <a:lnTo>
                        <a:pt x="392" y="27"/>
                      </a:lnTo>
                      <a:lnTo>
                        <a:pt x="399" y="29"/>
                      </a:lnTo>
                      <a:lnTo>
                        <a:pt x="407" y="34"/>
                      </a:lnTo>
                      <a:lnTo>
                        <a:pt x="413" y="39"/>
                      </a:lnTo>
                      <a:lnTo>
                        <a:pt x="422" y="52"/>
                      </a:lnTo>
                      <a:lnTo>
                        <a:pt x="430" y="53"/>
                      </a:lnTo>
                      <a:lnTo>
                        <a:pt x="431" y="64"/>
                      </a:lnTo>
                      <a:lnTo>
                        <a:pt x="429" y="73"/>
                      </a:lnTo>
                      <a:lnTo>
                        <a:pt x="429" y="80"/>
                      </a:lnTo>
                      <a:lnTo>
                        <a:pt x="434" y="88"/>
                      </a:lnTo>
                      <a:lnTo>
                        <a:pt x="436" y="95"/>
                      </a:lnTo>
                      <a:lnTo>
                        <a:pt x="435" y="102"/>
                      </a:lnTo>
                      <a:lnTo>
                        <a:pt x="433" y="110"/>
                      </a:lnTo>
                      <a:lnTo>
                        <a:pt x="426" y="116"/>
                      </a:lnTo>
                      <a:lnTo>
                        <a:pt x="424" y="123"/>
                      </a:lnTo>
                      <a:lnTo>
                        <a:pt x="426" y="131"/>
                      </a:lnTo>
                      <a:lnTo>
                        <a:pt x="437" y="143"/>
                      </a:lnTo>
                      <a:lnTo>
                        <a:pt x="442" y="158"/>
                      </a:lnTo>
                      <a:lnTo>
                        <a:pt x="453" y="180"/>
                      </a:lnTo>
                      <a:lnTo>
                        <a:pt x="458" y="186"/>
                      </a:lnTo>
                      <a:lnTo>
                        <a:pt x="473" y="195"/>
                      </a:lnTo>
                      <a:lnTo>
                        <a:pt x="478" y="201"/>
                      </a:lnTo>
                      <a:lnTo>
                        <a:pt x="479" y="209"/>
                      </a:lnTo>
                      <a:lnTo>
                        <a:pt x="478" y="217"/>
                      </a:lnTo>
                      <a:lnTo>
                        <a:pt x="482" y="224"/>
                      </a:lnTo>
                      <a:lnTo>
                        <a:pt x="505" y="222"/>
                      </a:lnTo>
                      <a:lnTo>
                        <a:pt x="511" y="226"/>
                      </a:lnTo>
                      <a:lnTo>
                        <a:pt x="519" y="229"/>
                      </a:lnTo>
                      <a:lnTo>
                        <a:pt x="516" y="236"/>
                      </a:lnTo>
                      <a:lnTo>
                        <a:pt x="521" y="242"/>
                      </a:lnTo>
                      <a:lnTo>
                        <a:pt x="531" y="244"/>
                      </a:lnTo>
                      <a:lnTo>
                        <a:pt x="532" y="257"/>
                      </a:lnTo>
                      <a:lnTo>
                        <a:pt x="525" y="263"/>
                      </a:lnTo>
                      <a:lnTo>
                        <a:pt x="521" y="269"/>
                      </a:lnTo>
                      <a:lnTo>
                        <a:pt x="509" y="279"/>
                      </a:lnTo>
                      <a:lnTo>
                        <a:pt x="501" y="284"/>
                      </a:lnTo>
                      <a:lnTo>
                        <a:pt x="484" y="282"/>
                      </a:lnTo>
                      <a:lnTo>
                        <a:pt x="472" y="272"/>
                      </a:lnTo>
                      <a:lnTo>
                        <a:pt x="465" y="271"/>
                      </a:lnTo>
                      <a:lnTo>
                        <a:pt x="457" y="274"/>
                      </a:lnTo>
                      <a:lnTo>
                        <a:pt x="456" y="282"/>
                      </a:lnTo>
                      <a:lnTo>
                        <a:pt x="449" y="285"/>
                      </a:lnTo>
                      <a:lnTo>
                        <a:pt x="450" y="294"/>
                      </a:lnTo>
                      <a:lnTo>
                        <a:pt x="461" y="304"/>
                      </a:lnTo>
                      <a:lnTo>
                        <a:pt x="463" y="311"/>
                      </a:lnTo>
                      <a:lnTo>
                        <a:pt x="461" y="320"/>
                      </a:lnTo>
                      <a:lnTo>
                        <a:pt x="466" y="325"/>
                      </a:lnTo>
                      <a:lnTo>
                        <a:pt x="465" y="333"/>
                      </a:lnTo>
                      <a:lnTo>
                        <a:pt x="472" y="337"/>
                      </a:lnTo>
                      <a:lnTo>
                        <a:pt x="474" y="344"/>
                      </a:lnTo>
                      <a:lnTo>
                        <a:pt x="473" y="353"/>
                      </a:lnTo>
                      <a:lnTo>
                        <a:pt x="478" y="375"/>
                      </a:lnTo>
                      <a:lnTo>
                        <a:pt x="458" y="375"/>
                      </a:lnTo>
                      <a:lnTo>
                        <a:pt x="451" y="380"/>
                      </a:lnTo>
                      <a:lnTo>
                        <a:pt x="442" y="380"/>
                      </a:lnTo>
                      <a:lnTo>
                        <a:pt x="435" y="384"/>
                      </a:lnTo>
                      <a:lnTo>
                        <a:pt x="417" y="401"/>
                      </a:lnTo>
                      <a:lnTo>
                        <a:pt x="414" y="409"/>
                      </a:lnTo>
                      <a:lnTo>
                        <a:pt x="414" y="418"/>
                      </a:lnTo>
                      <a:lnTo>
                        <a:pt x="412" y="427"/>
                      </a:lnTo>
                      <a:lnTo>
                        <a:pt x="414" y="443"/>
                      </a:lnTo>
                      <a:lnTo>
                        <a:pt x="410" y="450"/>
                      </a:lnTo>
                      <a:lnTo>
                        <a:pt x="402" y="452"/>
                      </a:lnTo>
                      <a:lnTo>
                        <a:pt x="397" y="446"/>
                      </a:lnTo>
                      <a:lnTo>
                        <a:pt x="390" y="443"/>
                      </a:lnTo>
                      <a:lnTo>
                        <a:pt x="381" y="443"/>
                      </a:lnTo>
                      <a:lnTo>
                        <a:pt x="365" y="445"/>
                      </a:lnTo>
                      <a:lnTo>
                        <a:pt x="356" y="445"/>
                      </a:lnTo>
                      <a:lnTo>
                        <a:pt x="349" y="450"/>
                      </a:lnTo>
                      <a:lnTo>
                        <a:pt x="343" y="444"/>
                      </a:lnTo>
                      <a:lnTo>
                        <a:pt x="339" y="436"/>
                      </a:lnTo>
                      <a:lnTo>
                        <a:pt x="327" y="427"/>
                      </a:lnTo>
                      <a:lnTo>
                        <a:pt x="310" y="445"/>
                      </a:lnTo>
                      <a:lnTo>
                        <a:pt x="302" y="440"/>
                      </a:lnTo>
                      <a:lnTo>
                        <a:pt x="297" y="433"/>
                      </a:lnTo>
                      <a:lnTo>
                        <a:pt x="290" y="435"/>
                      </a:lnTo>
                      <a:lnTo>
                        <a:pt x="281" y="433"/>
                      </a:lnTo>
                      <a:lnTo>
                        <a:pt x="275" y="428"/>
                      </a:lnTo>
                      <a:lnTo>
                        <a:pt x="269" y="434"/>
                      </a:lnTo>
                      <a:lnTo>
                        <a:pt x="261" y="434"/>
                      </a:lnTo>
                      <a:lnTo>
                        <a:pt x="253" y="436"/>
                      </a:lnTo>
                      <a:lnTo>
                        <a:pt x="247" y="443"/>
                      </a:lnTo>
                      <a:lnTo>
                        <a:pt x="240" y="436"/>
                      </a:lnTo>
                      <a:lnTo>
                        <a:pt x="238" y="428"/>
                      </a:lnTo>
                      <a:lnTo>
                        <a:pt x="223" y="429"/>
                      </a:lnTo>
                      <a:lnTo>
                        <a:pt x="216" y="424"/>
                      </a:lnTo>
                      <a:lnTo>
                        <a:pt x="215" y="416"/>
                      </a:lnTo>
                      <a:lnTo>
                        <a:pt x="208" y="412"/>
                      </a:lnTo>
                      <a:lnTo>
                        <a:pt x="199" y="409"/>
                      </a:lnTo>
                      <a:lnTo>
                        <a:pt x="193" y="406"/>
                      </a:lnTo>
                      <a:lnTo>
                        <a:pt x="184" y="407"/>
                      </a:lnTo>
                      <a:lnTo>
                        <a:pt x="176" y="406"/>
                      </a:lnTo>
                      <a:lnTo>
                        <a:pt x="160" y="401"/>
                      </a:lnTo>
                      <a:lnTo>
                        <a:pt x="146" y="392"/>
                      </a:lnTo>
                      <a:lnTo>
                        <a:pt x="138" y="395"/>
                      </a:lnTo>
                      <a:lnTo>
                        <a:pt x="121" y="394"/>
                      </a:lnTo>
                      <a:lnTo>
                        <a:pt x="113" y="391"/>
                      </a:lnTo>
                      <a:lnTo>
                        <a:pt x="71" y="397"/>
                      </a:lnTo>
                      <a:lnTo>
                        <a:pt x="64" y="401"/>
                      </a:lnTo>
                      <a:lnTo>
                        <a:pt x="62" y="408"/>
                      </a:lnTo>
                      <a:lnTo>
                        <a:pt x="55" y="414"/>
                      </a:lnTo>
                      <a:lnTo>
                        <a:pt x="41" y="422"/>
                      </a:lnTo>
                      <a:lnTo>
                        <a:pt x="32" y="421"/>
                      </a:lnTo>
                      <a:lnTo>
                        <a:pt x="24" y="422"/>
                      </a:lnTo>
                      <a:lnTo>
                        <a:pt x="17" y="42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grpSp>
              <p:nvGrpSpPr>
                <p:cNvPr id="226" name="组合 225"/>
                <p:cNvGrpSpPr>
                  <a:grpSpLocks noChangeAspect="1"/>
                </p:cNvGrpSpPr>
                <p:nvPr/>
              </p:nvGrpSpPr>
              <p:grpSpPr bwMode="gray">
                <a:xfrm>
                  <a:off x="5033169" y="2808635"/>
                  <a:ext cx="68263" cy="68263"/>
                  <a:chOff x="2688" y="1930"/>
                  <a:chExt cx="43" cy="43"/>
                </a:xfrm>
                <a:grpFill/>
              </p:grpSpPr>
              <p:sp>
                <p:nvSpPr>
                  <p:cNvPr id="249" name="任意多边形: 形状 248"/>
                  <p:cNvSpPr>
                    <a:spLocks noChangeAspect="1"/>
                  </p:cNvSpPr>
                  <p:nvPr/>
                </p:nvSpPr>
                <p:spPr bwMode="gray">
                  <a:xfrm>
                    <a:off x="2688" y="1930"/>
                    <a:ext cx="43" cy="43"/>
                  </a:xfrm>
                  <a:custGeom>
                    <a:avLst/>
                    <a:gdLst/>
                    <a:ahLst/>
                    <a:cxnLst>
                      <a:cxn ang="0">
                        <a:pos x="145" y="208"/>
                      </a:cxn>
                      <a:cxn ang="0">
                        <a:pos x="129" y="192"/>
                      </a:cxn>
                      <a:cxn ang="0">
                        <a:pos x="114" y="180"/>
                      </a:cxn>
                      <a:cxn ang="0">
                        <a:pos x="98" y="179"/>
                      </a:cxn>
                      <a:cxn ang="0">
                        <a:pos x="82" y="140"/>
                      </a:cxn>
                      <a:cxn ang="0">
                        <a:pos x="52" y="114"/>
                      </a:cxn>
                      <a:cxn ang="0">
                        <a:pos x="35" y="93"/>
                      </a:cxn>
                      <a:cxn ang="0">
                        <a:pos x="23" y="73"/>
                      </a:cxn>
                      <a:cxn ang="0">
                        <a:pos x="22" y="60"/>
                      </a:cxn>
                      <a:cxn ang="0">
                        <a:pos x="7" y="40"/>
                      </a:cxn>
                      <a:cxn ang="0">
                        <a:pos x="3" y="29"/>
                      </a:cxn>
                      <a:cxn ang="0">
                        <a:pos x="8" y="0"/>
                      </a:cxn>
                      <a:cxn ang="0">
                        <a:pos x="30" y="19"/>
                      </a:cxn>
                      <a:cxn ang="0">
                        <a:pos x="61" y="4"/>
                      </a:cxn>
                      <a:cxn ang="0">
                        <a:pos x="79" y="8"/>
                      </a:cxn>
                      <a:cxn ang="0">
                        <a:pos x="89" y="9"/>
                      </a:cxn>
                      <a:cxn ang="0">
                        <a:pos x="108" y="9"/>
                      </a:cxn>
                      <a:cxn ang="0">
                        <a:pos x="125" y="9"/>
                      </a:cxn>
                      <a:cxn ang="0">
                        <a:pos x="135" y="16"/>
                      </a:cxn>
                      <a:cxn ang="0">
                        <a:pos x="152" y="18"/>
                      </a:cxn>
                      <a:cxn ang="0">
                        <a:pos x="162" y="14"/>
                      </a:cxn>
                      <a:cxn ang="0">
                        <a:pos x="167" y="28"/>
                      </a:cxn>
                      <a:cxn ang="0">
                        <a:pos x="186" y="28"/>
                      </a:cxn>
                      <a:cxn ang="0">
                        <a:pos x="200" y="35"/>
                      </a:cxn>
                      <a:cxn ang="0">
                        <a:pos x="190" y="57"/>
                      </a:cxn>
                      <a:cxn ang="0">
                        <a:pos x="189" y="63"/>
                      </a:cxn>
                      <a:cxn ang="0">
                        <a:pos x="191" y="76"/>
                      </a:cxn>
                      <a:cxn ang="0">
                        <a:pos x="199" y="79"/>
                      </a:cxn>
                      <a:cxn ang="0">
                        <a:pos x="207" y="87"/>
                      </a:cxn>
                      <a:cxn ang="0">
                        <a:pos x="212" y="93"/>
                      </a:cxn>
                      <a:cxn ang="0">
                        <a:pos x="211" y="102"/>
                      </a:cxn>
                      <a:cxn ang="0">
                        <a:pos x="195" y="98"/>
                      </a:cxn>
                      <a:cxn ang="0">
                        <a:pos x="201" y="109"/>
                      </a:cxn>
                      <a:cxn ang="0">
                        <a:pos x="208" y="126"/>
                      </a:cxn>
                      <a:cxn ang="0">
                        <a:pos x="202" y="129"/>
                      </a:cxn>
                      <a:cxn ang="0">
                        <a:pos x="192" y="135"/>
                      </a:cxn>
                      <a:cxn ang="0">
                        <a:pos x="184" y="136"/>
                      </a:cxn>
                      <a:cxn ang="0">
                        <a:pos x="176" y="137"/>
                      </a:cxn>
                      <a:cxn ang="0">
                        <a:pos x="183" y="146"/>
                      </a:cxn>
                      <a:cxn ang="0">
                        <a:pos x="183" y="157"/>
                      </a:cxn>
                      <a:cxn ang="0">
                        <a:pos x="178" y="149"/>
                      </a:cxn>
                      <a:cxn ang="0">
                        <a:pos x="163" y="156"/>
                      </a:cxn>
                      <a:cxn ang="0">
                        <a:pos x="160" y="170"/>
                      </a:cxn>
                      <a:cxn ang="0">
                        <a:pos x="151" y="175"/>
                      </a:cxn>
                      <a:cxn ang="0">
                        <a:pos x="149" y="189"/>
                      </a:cxn>
                      <a:cxn ang="0">
                        <a:pos x="154" y="201"/>
                      </a:cxn>
                    </a:cxnLst>
                    <a:rect l="0" t="0" r="r" b="b"/>
                    <a:pathLst>
                      <a:path w="215" h="216">
                        <a:moveTo>
                          <a:pt x="149" y="216"/>
                        </a:moveTo>
                        <a:lnTo>
                          <a:pt x="149" y="208"/>
                        </a:lnTo>
                        <a:lnTo>
                          <a:pt x="145" y="208"/>
                        </a:lnTo>
                        <a:lnTo>
                          <a:pt x="146" y="203"/>
                        </a:lnTo>
                        <a:lnTo>
                          <a:pt x="137" y="202"/>
                        </a:lnTo>
                        <a:lnTo>
                          <a:pt x="129" y="192"/>
                        </a:lnTo>
                        <a:lnTo>
                          <a:pt x="122" y="191"/>
                        </a:lnTo>
                        <a:lnTo>
                          <a:pt x="114" y="185"/>
                        </a:lnTo>
                        <a:lnTo>
                          <a:pt x="114" y="180"/>
                        </a:lnTo>
                        <a:lnTo>
                          <a:pt x="106" y="179"/>
                        </a:lnTo>
                        <a:lnTo>
                          <a:pt x="99" y="184"/>
                        </a:lnTo>
                        <a:lnTo>
                          <a:pt x="98" y="179"/>
                        </a:lnTo>
                        <a:lnTo>
                          <a:pt x="105" y="175"/>
                        </a:lnTo>
                        <a:lnTo>
                          <a:pt x="83" y="151"/>
                        </a:lnTo>
                        <a:lnTo>
                          <a:pt x="82" y="140"/>
                        </a:lnTo>
                        <a:lnTo>
                          <a:pt x="77" y="136"/>
                        </a:lnTo>
                        <a:lnTo>
                          <a:pt x="72" y="133"/>
                        </a:lnTo>
                        <a:lnTo>
                          <a:pt x="52" y="114"/>
                        </a:lnTo>
                        <a:lnTo>
                          <a:pt x="51" y="109"/>
                        </a:lnTo>
                        <a:lnTo>
                          <a:pt x="41" y="95"/>
                        </a:lnTo>
                        <a:lnTo>
                          <a:pt x="35" y="93"/>
                        </a:lnTo>
                        <a:lnTo>
                          <a:pt x="27" y="81"/>
                        </a:lnTo>
                        <a:lnTo>
                          <a:pt x="22" y="79"/>
                        </a:lnTo>
                        <a:lnTo>
                          <a:pt x="23" y="73"/>
                        </a:lnTo>
                        <a:lnTo>
                          <a:pt x="25" y="71"/>
                        </a:lnTo>
                        <a:lnTo>
                          <a:pt x="22" y="65"/>
                        </a:lnTo>
                        <a:lnTo>
                          <a:pt x="22" y="60"/>
                        </a:lnTo>
                        <a:lnTo>
                          <a:pt x="16" y="54"/>
                        </a:lnTo>
                        <a:lnTo>
                          <a:pt x="12" y="41"/>
                        </a:lnTo>
                        <a:lnTo>
                          <a:pt x="7" y="40"/>
                        </a:lnTo>
                        <a:lnTo>
                          <a:pt x="0" y="34"/>
                        </a:lnTo>
                        <a:lnTo>
                          <a:pt x="0" y="31"/>
                        </a:lnTo>
                        <a:lnTo>
                          <a:pt x="3" y="29"/>
                        </a:lnTo>
                        <a:lnTo>
                          <a:pt x="2" y="25"/>
                        </a:lnTo>
                        <a:lnTo>
                          <a:pt x="2" y="6"/>
                        </a:lnTo>
                        <a:lnTo>
                          <a:pt x="8" y="0"/>
                        </a:lnTo>
                        <a:lnTo>
                          <a:pt x="17" y="2"/>
                        </a:lnTo>
                        <a:lnTo>
                          <a:pt x="17" y="4"/>
                        </a:lnTo>
                        <a:lnTo>
                          <a:pt x="30" y="19"/>
                        </a:lnTo>
                        <a:lnTo>
                          <a:pt x="34" y="19"/>
                        </a:lnTo>
                        <a:lnTo>
                          <a:pt x="43" y="2"/>
                        </a:lnTo>
                        <a:lnTo>
                          <a:pt x="61" y="4"/>
                        </a:lnTo>
                        <a:lnTo>
                          <a:pt x="65" y="0"/>
                        </a:lnTo>
                        <a:lnTo>
                          <a:pt x="67" y="0"/>
                        </a:lnTo>
                        <a:lnTo>
                          <a:pt x="79" y="8"/>
                        </a:lnTo>
                        <a:lnTo>
                          <a:pt x="83" y="8"/>
                        </a:lnTo>
                        <a:lnTo>
                          <a:pt x="86" y="6"/>
                        </a:lnTo>
                        <a:lnTo>
                          <a:pt x="89" y="9"/>
                        </a:lnTo>
                        <a:lnTo>
                          <a:pt x="104" y="12"/>
                        </a:lnTo>
                        <a:lnTo>
                          <a:pt x="105" y="9"/>
                        </a:lnTo>
                        <a:lnTo>
                          <a:pt x="108" y="9"/>
                        </a:lnTo>
                        <a:lnTo>
                          <a:pt x="116" y="17"/>
                        </a:lnTo>
                        <a:lnTo>
                          <a:pt x="119" y="17"/>
                        </a:lnTo>
                        <a:lnTo>
                          <a:pt x="125" y="9"/>
                        </a:lnTo>
                        <a:lnTo>
                          <a:pt x="129" y="9"/>
                        </a:lnTo>
                        <a:lnTo>
                          <a:pt x="132" y="14"/>
                        </a:lnTo>
                        <a:lnTo>
                          <a:pt x="135" y="16"/>
                        </a:lnTo>
                        <a:lnTo>
                          <a:pt x="137" y="11"/>
                        </a:lnTo>
                        <a:lnTo>
                          <a:pt x="148" y="12"/>
                        </a:lnTo>
                        <a:lnTo>
                          <a:pt x="152" y="18"/>
                        </a:lnTo>
                        <a:lnTo>
                          <a:pt x="154" y="17"/>
                        </a:lnTo>
                        <a:lnTo>
                          <a:pt x="154" y="14"/>
                        </a:lnTo>
                        <a:lnTo>
                          <a:pt x="162" y="14"/>
                        </a:lnTo>
                        <a:lnTo>
                          <a:pt x="168" y="22"/>
                        </a:lnTo>
                        <a:lnTo>
                          <a:pt x="167" y="27"/>
                        </a:lnTo>
                        <a:lnTo>
                          <a:pt x="167" y="28"/>
                        </a:lnTo>
                        <a:lnTo>
                          <a:pt x="173" y="33"/>
                        </a:lnTo>
                        <a:lnTo>
                          <a:pt x="180" y="33"/>
                        </a:lnTo>
                        <a:lnTo>
                          <a:pt x="186" y="28"/>
                        </a:lnTo>
                        <a:lnTo>
                          <a:pt x="199" y="28"/>
                        </a:lnTo>
                        <a:lnTo>
                          <a:pt x="201" y="31"/>
                        </a:lnTo>
                        <a:lnTo>
                          <a:pt x="200" y="35"/>
                        </a:lnTo>
                        <a:lnTo>
                          <a:pt x="200" y="39"/>
                        </a:lnTo>
                        <a:lnTo>
                          <a:pt x="195" y="46"/>
                        </a:lnTo>
                        <a:lnTo>
                          <a:pt x="190" y="57"/>
                        </a:lnTo>
                        <a:lnTo>
                          <a:pt x="188" y="59"/>
                        </a:lnTo>
                        <a:lnTo>
                          <a:pt x="188" y="61"/>
                        </a:lnTo>
                        <a:lnTo>
                          <a:pt x="189" y="63"/>
                        </a:lnTo>
                        <a:lnTo>
                          <a:pt x="185" y="68"/>
                        </a:lnTo>
                        <a:lnTo>
                          <a:pt x="188" y="76"/>
                        </a:lnTo>
                        <a:lnTo>
                          <a:pt x="191" y="76"/>
                        </a:lnTo>
                        <a:lnTo>
                          <a:pt x="194" y="78"/>
                        </a:lnTo>
                        <a:lnTo>
                          <a:pt x="197" y="77"/>
                        </a:lnTo>
                        <a:lnTo>
                          <a:pt x="199" y="79"/>
                        </a:lnTo>
                        <a:lnTo>
                          <a:pt x="200" y="83"/>
                        </a:lnTo>
                        <a:lnTo>
                          <a:pt x="203" y="87"/>
                        </a:lnTo>
                        <a:lnTo>
                          <a:pt x="207" y="87"/>
                        </a:lnTo>
                        <a:lnTo>
                          <a:pt x="207" y="88"/>
                        </a:lnTo>
                        <a:lnTo>
                          <a:pt x="207" y="90"/>
                        </a:lnTo>
                        <a:lnTo>
                          <a:pt x="212" y="93"/>
                        </a:lnTo>
                        <a:lnTo>
                          <a:pt x="215" y="94"/>
                        </a:lnTo>
                        <a:lnTo>
                          <a:pt x="215" y="97"/>
                        </a:lnTo>
                        <a:lnTo>
                          <a:pt x="211" y="102"/>
                        </a:lnTo>
                        <a:lnTo>
                          <a:pt x="202" y="102"/>
                        </a:lnTo>
                        <a:lnTo>
                          <a:pt x="197" y="98"/>
                        </a:lnTo>
                        <a:lnTo>
                          <a:pt x="195" y="98"/>
                        </a:lnTo>
                        <a:lnTo>
                          <a:pt x="194" y="100"/>
                        </a:lnTo>
                        <a:lnTo>
                          <a:pt x="195" y="102"/>
                        </a:lnTo>
                        <a:lnTo>
                          <a:pt x="201" y="109"/>
                        </a:lnTo>
                        <a:lnTo>
                          <a:pt x="207" y="117"/>
                        </a:lnTo>
                        <a:lnTo>
                          <a:pt x="210" y="119"/>
                        </a:lnTo>
                        <a:lnTo>
                          <a:pt x="208" y="126"/>
                        </a:lnTo>
                        <a:lnTo>
                          <a:pt x="207" y="129"/>
                        </a:lnTo>
                        <a:lnTo>
                          <a:pt x="205" y="130"/>
                        </a:lnTo>
                        <a:lnTo>
                          <a:pt x="202" y="129"/>
                        </a:lnTo>
                        <a:lnTo>
                          <a:pt x="200" y="129"/>
                        </a:lnTo>
                        <a:lnTo>
                          <a:pt x="197" y="132"/>
                        </a:lnTo>
                        <a:lnTo>
                          <a:pt x="192" y="135"/>
                        </a:lnTo>
                        <a:lnTo>
                          <a:pt x="189" y="135"/>
                        </a:lnTo>
                        <a:lnTo>
                          <a:pt x="186" y="136"/>
                        </a:lnTo>
                        <a:lnTo>
                          <a:pt x="184" y="136"/>
                        </a:lnTo>
                        <a:lnTo>
                          <a:pt x="183" y="133"/>
                        </a:lnTo>
                        <a:lnTo>
                          <a:pt x="180" y="133"/>
                        </a:lnTo>
                        <a:lnTo>
                          <a:pt x="176" y="137"/>
                        </a:lnTo>
                        <a:lnTo>
                          <a:pt x="178" y="140"/>
                        </a:lnTo>
                        <a:lnTo>
                          <a:pt x="181" y="141"/>
                        </a:lnTo>
                        <a:lnTo>
                          <a:pt x="183" y="146"/>
                        </a:lnTo>
                        <a:lnTo>
                          <a:pt x="184" y="149"/>
                        </a:lnTo>
                        <a:lnTo>
                          <a:pt x="184" y="154"/>
                        </a:lnTo>
                        <a:lnTo>
                          <a:pt x="183" y="157"/>
                        </a:lnTo>
                        <a:lnTo>
                          <a:pt x="180" y="157"/>
                        </a:lnTo>
                        <a:lnTo>
                          <a:pt x="179" y="154"/>
                        </a:lnTo>
                        <a:lnTo>
                          <a:pt x="178" y="149"/>
                        </a:lnTo>
                        <a:lnTo>
                          <a:pt x="175" y="148"/>
                        </a:lnTo>
                        <a:lnTo>
                          <a:pt x="172" y="148"/>
                        </a:lnTo>
                        <a:lnTo>
                          <a:pt x="163" y="156"/>
                        </a:lnTo>
                        <a:lnTo>
                          <a:pt x="162" y="160"/>
                        </a:lnTo>
                        <a:lnTo>
                          <a:pt x="160" y="163"/>
                        </a:lnTo>
                        <a:lnTo>
                          <a:pt x="160" y="170"/>
                        </a:lnTo>
                        <a:lnTo>
                          <a:pt x="158" y="173"/>
                        </a:lnTo>
                        <a:lnTo>
                          <a:pt x="153" y="173"/>
                        </a:lnTo>
                        <a:lnTo>
                          <a:pt x="151" y="175"/>
                        </a:lnTo>
                        <a:lnTo>
                          <a:pt x="151" y="184"/>
                        </a:lnTo>
                        <a:lnTo>
                          <a:pt x="149" y="185"/>
                        </a:lnTo>
                        <a:lnTo>
                          <a:pt x="149" y="189"/>
                        </a:lnTo>
                        <a:lnTo>
                          <a:pt x="152" y="194"/>
                        </a:lnTo>
                        <a:lnTo>
                          <a:pt x="154" y="196"/>
                        </a:lnTo>
                        <a:lnTo>
                          <a:pt x="154" y="201"/>
                        </a:lnTo>
                        <a:lnTo>
                          <a:pt x="149" y="208"/>
                        </a:lnTo>
                        <a:lnTo>
                          <a:pt x="149" y="21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0" name="任意多边形: 形状 249"/>
                  <p:cNvSpPr>
                    <a:spLocks noChangeAspect="1"/>
                  </p:cNvSpPr>
                  <p:nvPr/>
                </p:nvSpPr>
                <p:spPr bwMode="gray">
                  <a:xfrm>
                    <a:off x="2703" y="1965"/>
                    <a:ext cx="15" cy="8"/>
                  </a:xfrm>
                  <a:custGeom>
                    <a:avLst/>
                    <a:gdLst/>
                    <a:ahLst/>
                    <a:cxnLst>
                      <a:cxn ang="0">
                        <a:pos x="75" y="42"/>
                      </a:cxn>
                      <a:cxn ang="0">
                        <a:pos x="45" y="20"/>
                      </a:cxn>
                      <a:cxn ang="0">
                        <a:pos x="29" y="17"/>
                      </a:cxn>
                      <a:cxn ang="0">
                        <a:pos x="13" y="7"/>
                      </a:cxn>
                      <a:cxn ang="0">
                        <a:pos x="0" y="5"/>
                      </a:cxn>
                      <a:cxn ang="0">
                        <a:pos x="4" y="0"/>
                      </a:cxn>
                      <a:cxn ang="0">
                        <a:pos x="15" y="2"/>
                      </a:cxn>
                      <a:cxn ang="0">
                        <a:pos x="20" y="10"/>
                      </a:cxn>
                      <a:cxn ang="0">
                        <a:pos x="25" y="10"/>
                      </a:cxn>
                      <a:cxn ang="0">
                        <a:pos x="32" y="5"/>
                      </a:cxn>
                      <a:cxn ang="0">
                        <a:pos x="40" y="6"/>
                      </a:cxn>
                      <a:cxn ang="0">
                        <a:pos x="40" y="11"/>
                      </a:cxn>
                      <a:cxn ang="0">
                        <a:pos x="48" y="17"/>
                      </a:cxn>
                      <a:cxn ang="0">
                        <a:pos x="55" y="18"/>
                      </a:cxn>
                      <a:cxn ang="0">
                        <a:pos x="63" y="28"/>
                      </a:cxn>
                      <a:cxn ang="0">
                        <a:pos x="72" y="29"/>
                      </a:cxn>
                      <a:cxn ang="0">
                        <a:pos x="71" y="34"/>
                      </a:cxn>
                      <a:cxn ang="0">
                        <a:pos x="75" y="34"/>
                      </a:cxn>
                      <a:cxn ang="0">
                        <a:pos x="75" y="42"/>
                      </a:cxn>
                    </a:cxnLst>
                    <a:rect l="0" t="0" r="r" b="b"/>
                    <a:pathLst>
                      <a:path w="75" h="42">
                        <a:moveTo>
                          <a:pt x="75" y="42"/>
                        </a:moveTo>
                        <a:lnTo>
                          <a:pt x="45" y="20"/>
                        </a:lnTo>
                        <a:lnTo>
                          <a:pt x="29" y="17"/>
                        </a:lnTo>
                        <a:lnTo>
                          <a:pt x="13" y="7"/>
                        </a:lnTo>
                        <a:lnTo>
                          <a:pt x="0" y="5"/>
                        </a:lnTo>
                        <a:lnTo>
                          <a:pt x="4" y="0"/>
                        </a:lnTo>
                        <a:lnTo>
                          <a:pt x="15" y="2"/>
                        </a:lnTo>
                        <a:lnTo>
                          <a:pt x="20" y="10"/>
                        </a:lnTo>
                        <a:lnTo>
                          <a:pt x="25" y="10"/>
                        </a:lnTo>
                        <a:lnTo>
                          <a:pt x="32" y="5"/>
                        </a:lnTo>
                        <a:lnTo>
                          <a:pt x="40" y="6"/>
                        </a:lnTo>
                        <a:lnTo>
                          <a:pt x="40" y="11"/>
                        </a:lnTo>
                        <a:lnTo>
                          <a:pt x="48" y="17"/>
                        </a:lnTo>
                        <a:lnTo>
                          <a:pt x="55" y="18"/>
                        </a:lnTo>
                        <a:lnTo>
                          <a:pt x="63" y="28"/>
                        </a:lnTo>
                        <a:lnTo>
                          <a:pt x="72" y="29"/>
                        </a:lnTo>
                        <a:lnTo>
                          <a:pt x="71" y="34"/>
                        </a:lnTo>
                        <a:lnTo>
                          <a:pt x="75" y="34"/>
                        </a:lnTo>
                        <a:lnTo>
                          <a:pt x="75" y="4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27" name="任意多边形: 形状 226"/>
                <p:cNvSpPr>
                  <a:spLocks noChangeAspect="1"/>
                </p:cNvSpPr>
                <p:nvPr/>
              </p:nvSpPr>
              <p:spPr bwMode="gray">
                <a:xfrm>
                  <a:off x="5128419" y="2973735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49" y="0"/>
                    </a:cxn>
                    <a:cxn ang="0">
                      <a:pos x="35" y="2"/>
                    </a:cxn>
                    <a:cxn ang="0">
                      <a:pos x="21" y="12"/>
                    </a:cxn>
                    <a:cxn ang="0">
                      <a:pos x="13" y="8"/>
                    </a:cxn>
                    <a:cxn ang="0">
                      <a:pos x="2" y="28"/>
                    </a:cxn>
                    <a:cxn ang="0">
                      <a:pos x="0" y="37"/>
                    </a:cxn>
                    <a:cxn ang="0">
                      <a:pos x="6" y="50"/>
                    </a:cxn>
                    <a:cxn ang="0">
                      <a:pos x="21" y="58"/>
                    </a:cxn>
                    <a:cxn ang="0">
                      <a:pos x="28" y="70"/>
                    </a:cxn>
                    <a:cxn ang="0">
                      <a:pos x="23" y="86"/>
                    </a:cxn>
                    <a:cxn ang="0">
                      <a:pos x="26" y="99"/>
                    </a:cxn>
                    <a:cxn ang="0">
                      <a:pos x="32" y="106"/>
                    </a:cxn>
                    <a:cxn ang="0">
                      <a:pos x="39" y="108"/>
                    </a:cxn>
                    <a:cxn ang="0">
                      <a:pos x="42" y="98"/>
                    </a:cxn>
                    <a:cxn ang="0">
                      <a:pos x="49" y="90"/>
                    </a:cxn>
                    <a:cxn ang="0">
                      <a:pos x="53" y="96"/>
                    </a:cxn>
                    <a:cxn ang="0">
                      <a:pos x="60" y="103"/>
                    </a:cxn>
                    <a:cxn ang="0">
                      <a:pos x="65" y="119"/>
                    </a:cxn>
                    <a:cxn ang="0">
                      <a:pos x="66" y="130"/>
                    </a:cxn>
                    <a:cxn ang="0">
                      <a:pos x="71" y="131"/>
                    </a:cxn>
                    <a:cxn ang="0">
                      <a:pos x="76" y="110"/>
                    </a:cxn>
                    <a:cxn ang="0">
                      <a:pos x="85" y="107"/>
                    </a:cxn>
                    <a:cxn ang="0">
                      <a:pos x="91" y="117"/>
                    </a:cxn>
                    <a:cxn ang="0">
                      <a:pos x="98" y="124"/>
                    </a:cxn>
                    <a:cxn ang="0">
                      <a:pos x="107" y="129"/>
                    </a:cxn>
                    <a:cxn ang="0">
                      <a:pos x="105" y="107"/>
                    </a:cxn>
                    <a:cxn ang="0">
                      <a:pos x="98" y="77"/>
                    </a:cxn>
                    <a:cxn ang="0">
                      <a:pos x="91" y="66"/>
                    </a:cxn>
                    <a:cxn ang="0">
                      <a:pos x="88" y="54"/>
                    </a:cxn>
                    <a:cxn ang="0">
                      <a:pos x="105" y="66"/>
                    </a:cxn>
                    <a:cxn ang="0">
                      <a:pos x="108" y="71"/>
                    </a:cxn>
                    <a:cxn ang="0">
                      <a:pos x="113" y="71"/>
                    </a:cxn>
                    <a:cxn ang="0">
                      <a:pos x="119" y="65"/>
                    </a:cxn>
                    <a:cxn ang="0">
                      <a:pos x="128" y="64"/>
                    </a:cxn>
                    <a:cxn ang="0">
                      <a:pos x="126" y="56"/>
                    </a:cxn>
                    <a:cxn ang="0">
                      <a:pos x="114" y="48"/>
                    </a:cxn>
                    <a:cxn ang="0">
                      <a:pos x="107" y="33"/>
                    </a:cxn>
                    <a:cxn ang="0">
                      <a:pos x="107" y="26"/>
                    </a:cxn>
                    <a:cxn ang="0">
                      <a:pos x="98" y="21"/>
                    </a:cxn>
                    <a:cxn ang="0">
                      <a:pos x="74" y="12"/>
                    </a:cxn>
                    <a:cxn ang="0">
                      <a:pos x="61" y="8"/>
                    </a:cxn>
                    <a:cxn ang="0">
                      <a:pos x="55" y="8"/>
                    </a:cxn>
                    <a:cxn ang="0">
                      <a:pos x="49" y="0"/>
                    </a:cxn>
                  </a:cxnLst>
                  <a:rect l="0" t="0" r="r" b="b"/>
                  <a:pathLst>
                    <a:path w="128" h="131">
                      <a:moveTo>
                        <a:pt x="49" y="0"/>
                      </a:moveTo>
                      <a:lnTo>
                        <a:pt x="35" y="2"/>
                      </a:lnTo>
                      <a:lnTo>
                        <a:pt x="21" y="12"/>
                      </a:lnTo>
                      <a:lnTo>
                        <a:pt x="13" y="8"/>
                      </a:lnTo>
                      <a:lnTo>
                        <a:pt x="2" y="28"/>
                      </a:lnTo>
                      <a:lnTo>
                        <a:pt x="0" y="37"/>
                      </a:lnTo>
                      <a:lnTo>
                        <a:pt x="6" y="50"/>
                      </a:lnTo>
                      <a:lnTo>
                        <a:pt x="21" y="58"/>
                      </a:lnTo>
                      <a:lnTo>
                        <a:pt x="28" y="70"/>
                      </a:lnTo>
                      <a:lnTo>
                        <a:pt x="23" y="86"/>
                      </a:lnTo>
                      <a:lnTo>
                        <a:pt x="26" y="99"/>
                      </a:lnTo>
                      <a:lnTo>
                        <a:pt x="32" y="106"/>
                      </a:lnTo>
                      <a:lnTo>
                        <a:pt x="39" y="108"/>
                      </a:lnTo>
                      <a:lnTo>
                        <a:pt x="42" y="98"/>
                      </a:lnTo>
                      <a:lnTo>
                        <a:pt x="49" y="90"/>
                      </a:lnTo>
                      <a:lnTo>
                        <a:pt x="53" y="96"/>
                      </a:lnTo>
                      <a:lnTo>
                        <a:pt x="60" y="103"/>
                      </a:lnTo>
                      <a:lnTo>
                        <a:pt x="65" y="119"/>
                      </a:lnTo>
                      <a:lnTo>
                        <a:pt x="66" y="130"/>
                      </a:lnTo>
                      <a:lnTo>
                        <a:pt x="71" y="131"/>
                      </a:lnTo>
                      <a:lnTo>
                        <a:pt x="76" y="110"/>
                      </a:lnTo>
                      <a:lnTo>
                        <a:pt x="85" y="107"/>
                      </a:lnTo>
                      <a:lnTo>
                        <a:pt x="91" y="117"/>
                      </a:lnTo>
                      <a:lnTo>
                        <a:pt x="98" y="124"/>
                      </a:lnTo>
                      <a:lnTo>
                        <a:pt x="107" y="129"/>
                      </a:lnTo>
                      <a:lnTo>
                        <a:pt x="105" y="107"/>
                      </a:lnTo>
                      <a:lnTo>
                        <a:pt x="98" y="77"/>
                      </a:lnTo>
                      <a:lnTo>
                        <a:pt x="91" y="66"/>
                      </a:lnTo>
                      <a:lnTo>
                        <a:pt x="88" y="54"/>
                      </a:lnTo>
                      <a:lnTo>
                        <a:pt x="105" y="66"/>
                      </a:lnTo>
                      <a:lnTo>
                        <a:pt x="108" y="71"/>
                      </a:lnTo>
                      <a:lnTo>
                        <a:pt x="113" y="71"/>
                      </a:lnTo>
                      <a:lnTo>
                        <a:pt x="119" y="65"/>
                      </a:lnTo>
                      <a:lnTo>
                        <a:pt x="128" y="64"/>
                      </a:lnTo>
                      <a:lnTo>
                        <a:pt x="126" y="56"/>
                      </a:lnTo>
                      <a:lnTo>
                        <a:pt x="114" y="48"/>
                      </a:lnTo>
                      <a:lnTo>
                        <a:pt x="107" y="33"/>
                      </a:lnTo>
                      <a:lnTo>
                        <a:pt x="107" y="26"/>
                      </a:lnTo>
                      <a:lnTo>
                        <a:pt x="98" y="21"/>
                      </a:lnTo>
                      <a:lnTo>
                        <a:pt x="74" y="12"/>
                      </a:lnTo>
                      <a:lnTo>
                        <a:pt x="61" y="8"/>
                      </a:lnTo>
                      <a:lnTo>
                        <a:pt x="55" y="8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28" name="任意多边形: 形状 227"/>
                <p:cNvSpPr>
                  <a:spLocks noChangeAspect="1"/>
                </p:cNvSpPr>
                <p:nvPr/>
              </p:nvSpPr>
              <p:spPr bwMode="gray">
                <a:xfrm>
                  <a:off x="5110956" y="2894360"/>
                  <a:ext cx="111125" cy="93663"/>
                </a:xfrm>
                <a:custGeom>
                  <a:avLst/>
                  <a:gdLst/>
                  <a:ahLst/>
                  <a:cxnLst>
                    <a:cxn ang="0">
                      <a:pos x="314" y="70"/>
                    </a:cxn>
                    <a:cxn ang="0">
                      <a:pos x="258" y="65"/>
                    </a:cxn>
                    <a:cxn ang="0">
                      <a:pos x="245" y="66"/>
                    </a:cxn>
                    <a:cxn ang="0">
                      <a:pos x="223" y="73"/>
                    </a:cxn>
                    <a:cxn ang="0">
                      <a:pos x="193" y="86"/>
                    </a:cxn>
                    <a:cxn ang="0">
                      <a:pos x="216" y="100"/>
                    </a:cxn>
                    <a:cxn ang="0">
                      <a:pos x="227" y="116"/>
                    </a:cxn>
                    <a:cxn ang="0">
                      <a:pos x="201" y="103"/>
                    </a:cxn>
                    <a:cxn ang="0">
                      <a:pos x="207" y="120"/>
                    </a:cxn>
                    <a:cxn ang="0">
                      <a:pos x="201" y="125"/>
                    </a:cxn>
                    <a:cxn ang="0">
                      <a:pos x="185" y="111"/>
                    </a:cxn>
                    <a:cxn ang="0">
                      <a:pos x="184" y="124"/>
                    </a:cxn>
                    <a:cxn ang="0">
                      <a:pos x="188" y="135"/>
                    </a:cxn>
                    <a:cxn ang="0">
                      <a:pos x="172" y="111"/>
                    </a:cxn>
                    <a:cxn ang="0">
                      <a:pos x="148" y="93"/>
                    </a:cxn>
                    <a:cxn ang="0">
                      <a:pos x="137" y="90"/>
                    </a:cxn>
                    <a:cxn ang="0">
                      <a:pos x="135" y="120"/>
                    </a:cxn>
                    <a:cxn ang="0">
                      <a:pos x="144" y="140"/>
                    </a:cxn>
                    <a:cxn ang="0">
                      <a:pos x="164" y="172"/>
                    </a:cxn>
                    <a:cxn ang="0">
                      <a:pos x="172" y="190"/>
                    </a:cxn>
                    <a:cxn ang="0">
                      <a:pos x="163" y="191"/>
                    </a:cxn>
                    <a:cxn ang="0">
                      <a:pos x="161" y="179"/>
                    </a:cxn>
                    <a:cxn ang="0">
                      <a:pos x="150" y="186"/>
                    </a:cxn>
                    <a:cxn ang="0">
                      <a:pos x="151" y="203"/>
                    </a:cxn>
                    <a:cxn ang="0">
                      <a:pos x="141" y="203"/>
                    </a:cxn>
                    <a:cxn ang="0">
                      <a:pos x="135" y="212"/>
                    </a:cxn>
                    <a:cxn ang="0">
                      <a:pos x="156" y="219"/>
                    </a:cxn>
                    <a:cxn ang="0">
                      <a:pos x="172" y="224"/>
                    </a:cxn>
                    <a:cxn ang="0">
                      <a:pos x="184" y="237"/>
                    </a:cxn>
                    <a:cxn ang="0">
                      <a:pos x="199" y="250"/>
                    </a:cxn>
                    <a:cxn ang="0">
                      <a:pos x="211" y="255"/>
                    </a:cxn>
                    <a:cxn ang="0">
                      <a:pos x="199" y="285"/>
                    </a:cxn>
                    <a:cxn ang="0">
                      <a:pos x="175" y="275"/>
                    </a:cxn>
                    <a:cxn ang="0">
                      <a:pos x="152" y="270"/>
                    </a:cxn>
                    <a:cxn ang="0">
                      <a:pos x="164" y="259"/>
                    </a:cxn>
                    <a:cxn ang="0">
                      <a:pos x="139" y="243"/>
                    </a:cxn>
                    <a:cxn ang="0">
                      <a:pos x="123" y="245"/>
                    </a:cxn>
                    <a:cxn ang="0">
                      <a:pos x="98" y="245"/>
                    </a:cxn>
                    <a:cxn ang="0">
                      <a:pos x="67" y="242"/>
                    </a:cxn>
                    <a:cxn ang="0">
                      <a:pos x="61" y="245"/>
                    </a:cxn>
                    <a:cxn ang="0">
                      <a:pos x="51" y="240"/>
                    </a:cxn>
                    <a:cxn ang="0">
                      <a:pos x="33" y="208"/>
                    </a:cxn>
                    <a:cxn ang="0">
                      <a:pos x="53" y="208"/>
                    </a:cxn>
                    <a:cxn ang="0">
                      <a:pos x="35" y="194"/>
                    </a:cxn>
                    <a:cxn ang="0">
                      <a:pos x="17" y="178"/>
                    </a:cxn>
                    <a:cxn ang="0">
                      <a:pos x="3" y="154"/>
                    </a:cxn>
                    <a:cxn ang="0">
                      <a:pos x="0" y="152"/>
                    </a:cxn>
                    <a:cxn ang="0">
                      <a:pos x="10" y="146"/>
                    </a:cxn>
                    <a:cxn ang="0">
                      <a:pos x="17" y="127"/>
                    </a:cxn>
                    <a:cxn ang="0">
                      <a:pos x="35" y="103"/>
                    </a:cxn>
                    <a:cxn ang="0">
                      <a:pos x="49" y="77"/>
                    </a:cxn>
                    <a:cxn ang="0">
                      <a:pos x="82" y="62"/>
                    </a:cxn>
                    <a:cxn ang="0">
                      <a:pos x="112" y="45"/>
                    </a:cxn>
                    <a:cxn ang="0">
                      <a:pos x="147" y="31"/>
                    </a:cxn>
                    <a:cxn ang="0">
                      <a:pos x="166" y="29"/>
                    </a:cxn>
                    <a:cxn ang="0">
                      <a:pos x="205" y="25"/>
                    </a:cxn>
                    <a:cxn ang="0">
                      <a:pos x="248" y="16"/>
                    </a:cxn>
                    <a:cxn ang="0">
                      <a:pos x="293" y="36"/>
                    </a:cxn>
                    <a:cxn ang="0">
                      <a:pos x="327" y="20"/>
                    </a:cxn>
                    <a:cxn ang="0">
                      <a:pos x="340" y="0"/>
                    </a:cxn>
                    <a:cxn ang="0">
                      <a:pos x="352" y="13"/>
                    </a:cxn>
                    <a:cxn ang="0">
                      <a:pos x="340" y="33"/>
                    </a:cxn>
                    <a:cxn ang="0">
                      <a:pos x="334" y="63"/>
                    </a:cxn>
                  </a:cxnLst>
                  <a:rect l="0" t="0" r="r" b="b"/>
                  <a:pathLst>
                    <a:path w="352" h="293">
                      <a:moveTo>
                        <a:pt x="324" y="78"/>
                      </a:moveTo>
                      <a:lnTo>
                        <a:pt x="314" y="70"/>
                      </a:lnTo>
                      <a:lnTo>
                        <a:pt x="268" y="57"/>
                      </a:lnTo>
                      <a:lnTo>
                        <a:pt x="258" y="65"/>
                      </a:lnTo>
                      <a:lnTo>
                        <a:pt x="253" y="66"/>
                      </a:lnTo>
                      <a:lnTo>
                        <a:pt x="245" y="66"/>
                      </a:lnTo>
                      <a:lnTo>
                        <a:pt x="234" y="62"/>
                      </a:lnTo>
                      <a:lnTo>
                        <a:pt x="223" y="73"/>
                      </a:lnTo>
                      <a:lnTo>
                        <a:pt x="207" y="76"/>
                      </a:lnTo>
                      <a:lnTo>
                        <a:pt x="193" y="86"/>
                      </a:lnTo>
                      <a:lnTo>
                        <a:pt x="201" y="94"/>
                      </a:lnTo>
                      <a:lnTo>
                        <a:pt x="216" y="100"/>
                      </a:lnTo>
                      <a:lnTo>
                        <a:pt x="225" y="110"/>
                      </a:lnTo>
                      <a:lnTo>
                        <a:pt x="227" y="116"/>
                      </a:lnTo>
                      <a:lnTo>
                        <a:pt x="217" y="106"/>
                      </a:lnTo>
                      <a:lnTo>
                        <a:pt x="201" y="103"/>
                      </a:lnTo>
                      <a:lnTo>
                        <a:pt x="196" y="113"/>
                      </a:lnTo>
                      <a:lnTo>
                        <a:pt x="207" y="120"/>
                      </a:lnTo>
                      <a:lnTo>
                        <a:pt x="209" y="133"/>
                      </a:lnTo>
                      <a:lnTo>
                        <a:pt x="201" y="125"/>
                      </a:lnTo>
                      <a:lnTo>
                        <a:pt x="195" y="115"/>
                      </a:lnTo>
                      <a:lnTo>
                        <a:pt x="185" y="111"/>
                      </a:lnTo>
                      <a:lnTo>
                        <a:pt x="182" y="113"/>
                      </a:lnTo>
                      <a:lnTo>
                        <a:pt x="184" y="124"/>
                      </a:lnTo>
                      <a:lnTo>
                        <a:pt x="193" y="131"/>
                      </a:lnTo>
                      <a:lnTo>
                        <a:pt x="188" y="135"/>
                      </a:lnTo>
                      <a:lnTo>
                        <a:pt x="177" y="125"/>
                      </a:lnTo>
                      <a:lnTo>
                        <a:pt x="172" y="111"/>
                      </a:lnTo>
                      <a:lnTo>
                        <a:pt x="148" y="97"/>
                      </a:lnTo>
                      <a:lnTo>
                        <a:pt x="148" y="93"/>
                      </a:lnTo>
                      <a:lnTo>
                        <a:pt x="151" y="86"/>
                      </a:lnTo>
                      <a:lnTo>
                        <a:pt x="137" y="90"/>
                      </a:lnTo>
                      <a:lnTo>
                        <a:pt x="135" y="105"/>
                      </a:lnTo>
                      <a:lnTo>
                        <a:pt x="135" y="120"/>
                      </a:lnTo>
                      <a:lnTo>
                        <a:pt x="136" y="132"/>
                      </a:lnTo>
                      <a:lnTo>
                        <a:pt x="144" y="140"/>
                      </a:lnTo>
                      <a:lnTo>
                        <a:pt x="147" y="154"/>
                      </a:lnTo>
                      <a:lnTo>
                        <a:pt x="164" y="172"/>
                      </a:lnTo>
                      <a:lnTo>
                        <a:pt x="169" y="181"/>
                      </a:lnTo>
                      <a:lnTo>
                        <a:pt x="172" y="190"/>
                      </a:lnTo>
                      <a:lnTo>
                        <a:pt x="167" y="192"/>
                      </a:lnTo>
                      <a:lnTo>
                        <a:pt x="163" y="191"/>
                      </a:lnTo>
                      <a:lnTo>
                        <a:pt x="164" y="185"/>
                      </a:lnTo>
                      <a:lnTo>
                        <a:pt x="161" y="179"/>
                      </a:lnTo>
                      <a:lnTo>
                        <a:pt x="151" y="178"/>
                      </a:lnTo>
                      <a:lnTo>
                        <a:pt x="150" y="186"/>
                      </a:lnTo>
                      <a:lnTo>
                        <a:pt x="155" y="200"/>
                      </a:lnTo>
                      <a:lnTo>
                        <a:pt x="151" y="203"/>
                      </a:lnTo>
                      <a:lnTo>
                        <a:pt x="147" y="203"/>
                      </a:lnTo>
                      <a:lnTo>
                        <a:pt x="141" y="203"/>
                      </a:lnTo>
                      <a:lnTo>
                        <a:pt x="131" y="206"/>
                      </a:lnTo>
                      <a:lnTo>
                        <a:pt x="135" y="212"/>
                      </a:lnTo>
                      <a:lnTo>
                        <a:pt x="147" y="217"/>
                      </a:lnTo>
                      <a:lnTo>
                        <a:pt x="156" y="219"/>
                      </a:lnTo>
                      <a:lnTo>
                        <a:pt x="163" y="224"/>
                      </a:lnTo>
                      <a:lnTo>
                        <a:pt x="172" y="224"/>
                      </a:lnTo>
                      <a:lnTo>
                        <a:pt x="177" y="237"/>
                      </a:lnTo>
                      <a:lnTo>
                        <a:pt x="184" y="237"/>
                      </a:lnTo>
                      <a:lnTo>
                        <a:pt x="190" y="244"/>
                      </a:lnTo>
                      <a:lnTo>
                        <a:pt x="199" y="250"/>
                      </a:lnTo>
                      <a:lnTo>
                        <a:pt x="204" y="250"/>
                      </a:lnTo>
                      <a:lnTo>
                        <a:pt x="211" y="255"/>
                      </a:lnTo>
                      <a:lnTo>
                        <a:pt x="212" y="293"/>
                      </a:lnTo>
                      <a:lnTo>
                        <a:pt x="199" y="285"/>
                      </a:lnTo>
                      <a:lnTo>
                        <a:pt x="189" y="272"/>
                      </a:lnTo>
                      <a:lnTo>
                        <a:pt x="175" y="275"/>
                      </a:lnTo>
                      <a:lnTo>
                        <a:pt x="161" y="275"/>
                      </a:lnTo>
                      <a:lnTo>
                        <a:pt x="152" y="270"/>
                      </a:lnTo>
                      <a:lnTo>
                        <a:pt x="162" y="266"/>
                      </a:lnTo>
                      <a:lnTo>
                        <a:pt x="164" y="259"/>
                      </a:lnTo>
                      <a:lnTo>
                        <a:pt x="152" y="256"/>
                      </a:lnTo>
                      <a:lnTo>
                        <a:pt x="139" y="243"/>
                      </a:lnTo>
                      <a:lnTo>
                        <a:pt x="132" y="249"/>
                      </a:lnTo>
                      <a:lnTo>
                        <a:pt x="123" y="245"/>
                      </a:lnTo>
                      <a:lnTo>
                        <a:pt x="110" y="248"/>
                      </a:lnTo>
                      <a:lnTo>
                        <a:pt x="98" y="245"/>
                      </a:lnTo>
                      <a:lnTo>
                        <a:pt x="81" y="248"/>
                      </a:lnTo>
                      <a:lnTo>
                        <a:pt x="67" y="242"/>
                      </a:lnTo>
                      <a:lnTo>
                        <a:pt x="64" y="242"/>
                      </a:lnTo>
                      <a:lnTo>
                        <a:pt x="61" y="245"/>
                      </a:lnTo>
                      <a:lnTo>
                        <a:pt x="55" y="248"/>
                      </a:lnTo>
                      <a:lnTo>
                        <a:pt x="51" y="240"/>
                      </a:lnTo>
                      <a:lnTo>
                        <a:pt x="45" y="228"/>
                      </a:lnTo>
                      <a:lnTo>
                        <a:pt x="33" y="208"/>
                      </a:lnTo>
                      <a:lnTo>
                        <a:pt x="43" y="210"/>
                      </a:lnTo>
                      <a:lnTo>
                        <a:pt x="53" y="208"/>
                      </a:lnTo>
                      <a:lnTo>
                        <a:pt x="49" y="200"/>
                      </a:lnTo>
                      <a:lnTo>
                        <a:pt x="35" y="194"/>
                      </a:lnTo>
                      <a:lnTo>
                        <a:pt x="33" y="203"/>
                      </a:lnTo>
                      <a:lnTo>
                        <a:pt x="17" y="178"/>
                      </a:lnTo>
                      <a:lnTo>
                        <a:pt x="7" y="170"/>
                      </a:lnTo>
                      <a:lnTo>
                        <a:pt x="3" y="154"/>
                      </a:lnTo>
                      <a:lnTo>
                        <a:pt x="1" y="152"/>
                      </a:lnTo>
                      <a:lnTo>
                        <a:pt x="0" y="152"/>
                      </a:lnTo>
                      <a:lnTo>
                        <a:pt x="1" y="152"/>
                      </a:lnTo>
                      <a:lnTo>
                        <a:pt x="10" y="146"/>
                      </a:lnTo>
                      <a:lnTo>
                        <a:pt x="15" y="140"/>
                      </a:lnTo>
                      <a:lnTo>
                        <a:pt x="17" y="127"/>
                      </a:lnTo>
                      <a:lnTo>
                        <a:pt x="27" y="120"/>
                      </a:lnTo>
                      <a:lnTo>
                        <a:pt x="35" y="103"/>
                      </a:lnTo>
                      <a:lnTo>
                        <a:pt x="49" y="92"/>
                      </a:lnTo>
                      <a:lnTo>
                        <a:pt x="49" y="77"/>
                      </a:lnTo>
                      <a:lnTo>
                        <a:pt x="46" y="67"/>
                      </a:lnTo>
                      <a:lnTo>
                        <a:pt x="82" y="62"/>
                      </a:lnTo>
                      <a:lnTo>
                        <a:pt x="93" y="52"/>
                      </a:lnTo>
                      <a:lnTo>
                        <a:pt x="112" y="45"/>
                      </a:lnTo>
                      <a:lnTo>
                        <a:pt x="132" y="45"/>
                      </a:lnTo>
                      <a:lnTo>
                        <a:pt x="147" y="31"/>
                      </a:lnTo>
                      <a:lnTo>
                        <a:pt x="153" y="29"/>
                      </a:lnTo>
                      <a:lnTo>
                        <a:pt x="166" y="29"/>
                      </a:lnTo>
                      <a:lnTo>
                        <a:pt x="183" y="25"/>
                      </a:lnTo>
                      <a:lnTo>
                        <a:pt x="205" y="25"/>
                      </a:lnTo>
                      <a:lnTo>
                        <a:pt x="236" y="16"/>
                      </a:lnTo>
                      <a:lnTo>
                        <a:pt x="248" y="16"/>
                      </a:lnTo>
                      <a:lnTo>
                        <a:pt x="258" y="24"/>
                      </a:lnTo>
                      <a:lnTo>
                        <a:pt x="293" y="36"/>
                      </a:lnTo>
                      <a:lnTo>
                        <a:pt x="313" y="33"/>
                      </a:lnTo>
                      <a:lnTo>
                        <a:pt x="327" y="20"/>
                      </a:lnTo>
                      <a:lnTo>
                        <a:pt x="329" y="1"/>
                      </a:lnTo>
                      <a:lnTo>
                        <a:pt x="340" y="0"/>
                      </a:lnTo>
                      <a:lnTo>
                        <a:pt x="343" y="6"/>
                      </a:lnTo>
                      <a:lnTo>
                        <a:pt x="352" y="13"/>
                      </a:lnTo>
                      <a:lnTo>
                        <a:pt x="351" y="24"/>
                      </a:lnTo>
                      <a:lnTo>
                        <a:pt x="340" y="33"/>
                      </a:lnTo>
                      <a:lnTo>
                        <a:pt x="338" y="49"/>
                      </a:lnTo>
                      <a:lnTo>
                        <a:pt x="334" y="63"/>
                      </a:lnTo>
                      <a:lnTo>
                        <a:pt x="324" y="7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任意多边形: 形状 228"/>
                <p:cNvSpPr>
                  <a:spLocks noChangeAspect="1"/>
                </p:cNvSpPr>
                <p:nvPr/>
              </p:nvSpPr>
              <p:spPr bwMode="gray">
                <a:xfrm>
                  <a:off x="5039519" y="2727672"/>
                  <a:ext cx="117475" cy="69850"/>
                </a:xfrm>
                <a:custGeom>
                  <a:avLst/>
                  <a:gdLst/>
                  <a:ahLst/>
                  <a:cxnLst>
                    <a:cxn ang="0">
                      <a:pos x="71" y="47"/>
                    </a:cxn>
                    <a:cxn ang="0">
                      <a:pos x="128" y="64"/>
                    </a:cxn>
                    <a:cxn ang="0">
                      <a:pos x="147" y="44"/>
                    </a:cxn>
                    <a:cxn ang="0">
                      <a:pos x="194" y="26"/>
                    </a:cxn>
                    <a:cxn ang="0">
                      <a:pos x="225" y="24"/>
                    </a:cxn>
                    <a:cxn ang="0">
                      <a:pos x="240" y="10"/>
                    </a:cxn>
                    <a:cxn ang="0">
                      <a:pos x="273" y="2"/>
                    </a:cxn>
                    <a:cxn ang="0">
                      <a:pos x="300" y="5"/>
                    </a:cxn>
                    <a:cxn ang="0">
                      <a:pos x="329" y="12"/>
                    </a:cxn>
                    <a:cxn ang="0">
                      <a:pos x="356" y="29"/>
                    </a:cxn>
                    <a:cxn ang="0">
                      <a:pos x="369" y="48"/>
                    </a:cxn>
                    <a:cxn ang="0">
                      <a:pos x="357" y="62"/>
                    </a:cxn>
                    <a:cxn ang="0">
                      <a:pos x="335" y="69"/>
                    </a:cxn>
                    <a:cxn ang="0">
                      <a:pos x="324" y="86"/>
                    </a:cxn>
                    <a:cxn ang="0">
                      <a:pos x="316" y="108"/>
                    </a:cxn>
                    <a:cxn ang="0">
                      <a:pos x="298" y="135"/>
                    </a:cxn>
                    <a:cxn ang="0">
                      <a:pos x="284" y="161"/>
                    </a:cxn>
                    <a:cxn ang="0">
                      <a:pos x="260" y="185"/>
                    </a:cxn>
                    <a:cxn ang="0">
                      <a:pos x="225" y="195"/>
                    </a:cxn>
                    <a:cxn ang="0">
                      <a:pos x="209" y="193"/>
                    </a:cxn>
                    <a:cxn ang="0">
                      <a:pos x="181" y="204"/>
                    </a:cxn>
                    <a:cxn ang="0">
                      <a:pos x="160" y="209"/>
                    </a:cxn>
                    <a:cxn ang="0">
                      <a:pos x="133" y="218"/>
                    </a:cxn>
                    <a:cxn ang="0">
                      <a:pos x="102" y="223"/>
                    </a:cxn>
                    <a:cxn ang="0">
                      <a:pos x="76" y="210"/>
                    </a:cxn>
                    <a:cxn ang="0">
                      <a:pos x="50" y="188"/>
                    </a:cxn>
                    <a:cxn ang="0">
                      <a:pos x="28" y="167"/>
                    </a:cxn>
                    <a:cxn ang="0">
                      <a:pos x="15" y="140"/>
                    </a:cxn>
                    <a:cxn ang="0">
                      <a:pos x="0" y="136"/>
                    </a:cxn>
                    <a:cxn ang="0">
                      <a:pos x="21" y="123"/>
                    </a:cxn>
                    <a:cxn ang="0">
                      <a:pos x="20" y="102"/>
                    </a:cxn>
                    <a:cxn ang="0">
                      <a:pos x="22" y="75"/>
                    </a:cxn>
                    <a:cxn ang="0">
                      <a:pos x="53" y="67"/>
                    </a:cxn>
                    <a:cxn ang="0">
                      <a:pos x="58" y="39"/>
                    </a:cxn>
                  </a:cxnLst>
                  <a:rect l="0" t="0" r="r" b="b"/>
                  <a:pathLst>
                    <a:path w="369" h="223">
                      <a:moveTo>
                        <a:pt x="58" y="39"/>
                      </a:moveTo>
                      <a:lnTo>
                        <a:pt x="71" y="47"/>
                      </a:lnTo>
                      <a:lnTo>
                        <a:pt x="95" y="65"/>
                      </a:lnTo>
                      <a:lnTo>
                        <a:pt x="128" y="64"/>
                      </a:lnTo>
                      <a:lnTo>
                        <a:pt x="134" y="64"/>
                      </a:lnTo>
                      <a:lnTo>
                        <a:pt x="147" y="44"/>
                      </a:lnTo>
                      <a:lnTo>
                        <a:pt x="178" y="35"/>
                      </a:lnTo>
                      <a:lnTo>
                        <a:pt x="194" y="26"/>
                      </a:lnTo>
                      <a:lnTo>
                        <a:pt x="211" y="32"/>
                      </a:lnTo>
                      <a:lnTo>
                        <a:pt x="225" y="24"/>
                      </a:lnTo>
                      <a:lnTo>
                        <a:pt x="235" y="22"/>
                      </a:lnTo>
                      <a:lnTo>
                        <a:pt x="240" y="10"/>
                      </a:lnTo>
                      <a:lnTo>
                        <a:pt x="255" y="1"/>
                      </a:lnTo>
                      <a:lnTo>
                        <a:pt x="273" y="2"/>
                      </a:lnTo>
                      <a:lnTo>
                        <a:pt x="285" y="0"/>
                      </a:lnTo>
                      <a:lnTo>
                        <a:pt x="300" y="5"/>
                      </a:lnTo>
                      <a:lnTo>
                        <a:pt x="317" y="15"/>
                      </a:lnTo>
                      <a:lnTo>
                        <a:pt x="329" y="12"/>
                      </a:lnTo>
                      <a:lnTo>
                        <a:pt x="344" y="19"/>
                      </a:lnTo>
                      <a:lnTo>
                        <a:pt x="356" y="29"/>
                      </a:lnTo>
                      <a:lnTo>
                        <a:pt x="365" y="38"/>
                      </a:lnTo>
                      <a:lnTo>
                        <a:pt x="369" y="48"/>
                      </a:lnTo>
                      <a:lnTo>
                        <a:pt x="365" y="55"/>
                      </a:lnTo>
                      <a:lnTo>
                        <a:pt x="357" y="62"/>
                      </a:lnTo>
                      <a:lnTo>
                        <a:pt x="350" y="62"/>
                      </a:lnTo>
                      <a:lnTo>
                        <a:pt x="335" y="69"/>
                      </a:lnTo>
                      <a:lnTo>
                        <a:pt x="326" y="78"/>
                      </a:lnTo>
                      <a:lnTo>
                        <a:pt x="324" y="86"/>
                      </a:lnTo>
                      <a:lnTo>
                        <a:pt x="318" y="97"/>
                      </a:lnTo>
                      <a:lnTo>
                        <a:pt x="316" y="108"/>
                      </a:lnTo>
                      <a:lnTo>
                        <a:pt x="303" y="121"/>
                      </a:lnTo>
                      <a:lnTo>
                        <a:pt x="298" y="135"/>
                      </a:lnTo>
                      <a:lnTo>
                        <a:pt x="291" y="151"/>
                      </a:lnTo>
                      <a:lnTo>
                        <a:pt x="284" y="161"/>
                      </a:lnTo>
                      <a:lnTo>
                        <a:pt x="276" y="178"/>
                      </a:lnTo>
                      <a:lnTo>
                        <a:pt x="260" y="185"/>
                      </a:lnTo>
                      <a:lnTo>
                        <a:pt x="228" y="195"/>
                      </a:lnTo>
                      <a:lnTo>
                        <a:pt x="225" y="195"/>
                      </a:lnTo>
                      <a:lnTo>
                        <a:pt x="221" y="188"/>
                      </a:lnTo>
                      <a:lnTo>
                        <a:pt x="209" y="193"/>
                      </a:lnTo>
                      <a:lnTo>
                        <a:pt x="197" y="193"/>
                      </a:lnTo>
                      <a:lnTo>
                        <a:pt x="181" y="204"/>
                      </a:lnTo>
                      <a:lnTo>
                        <a:pt x="166" y="204"/>
                      </a:lnTo>
                      <a:lnTo>
                        <a:pt x="160" y="209"/>
                      </a:lnTo>
                      <a:lnTo>
                        <a:pt x="145" y="210"/>
                      </a:lnTo>
                      <a:lnTo>
                        <a:pt x="133" y="218"/>
                      </a:lnTo>
                      <a:lnTo>
                        <a:pt x="119" y="222"/>
                      </a:lnTo>
                      <a:lnTo>
                        <a:pt x="102" y="223"/>
                      </a:lnTo>
                      <a:lnTo>
                        <a:pt x="87" y="214"/>
                      </a:lnTo>
                      <a:lnTo>
                        <a:pt x="76" y="210"/>
                      </a:lnTo>
                      <a:lnTo>
                        <a:pt x="65" y="195"/>
                      </a:lnTo>
                      <a:lnTo>
                        <a:pt x="50" y="188"/>
                      </a:lnTo>
                      <a:lnTo>
                        <a:pt x="41" y="172"/>
                      </a:lnTo>
                      <a:lnTo>
                        <a:pt x="28" y="167"/>
                      </a:lnTo>
                      <a:lnTo>
                        <a:pt x="20" y="153"/>
                      </a:lnTo>
                      <a:lnTo>
                        <a:pt x="15" y="140"/>
                      </a:lnTo>
                      <a:lnTo>
                        <a:pt x="7" y="136"/>
                      </a:lnTo>
                      <a:lnTo>
                        <a:pt x="0" y="136"/>
                      </a:lnTo>
                      <a:lnTo>
                        <a:pt x="10" y="125"/>
                      </a:lnTo>
                      <a:lnTo>
                        <a:pt x="21" y="123"/>
                      </a:lnTo>
                      <a:lnTo>
                        <a:pt x="20" y="112"/>
                      </a:lnTo>
                      <a:lnTo>
                        <a:pt x="20" y="102"/>
                      </a:lnTo>
                      <a:lnTo>
                        <a:pt x="28" y="83"/>
                      </a:lnTo>
                      <a:lnTo>
                        <a:pt x="22" y="75"/>
                      </a:lnTo>
                      <a:lnTo>
                        <a:pt x="26" y="67"/>
                      </a:lnTo>
                      <a:lnTo>
                        <a:pt x="53" y="67"/>
                      </a:lnTo>
                      <a:lnTo>
                        <a:pt x="58" y="59"/>
                      </a:lnTo>
                      <a:lnTo>
                        <a:pt x="58" y="3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30" name="任意多边形: 形状 229"/>
                <p:cNvSpPr>
                  <a:spLocks noChangeAspect="1"/>
                </p:cNvSpPr>
                <p:nvPr/>
              </p:nvSpPr>
              <p:spPr bwMode="gray">
                <a:xfrm>
                  <a:off x="5004594" y="2549872"/>
                  <a:ext cx="173038" cy="163513"/>
                </a:xfrm>
                <a:custGeom>
                  <a:avLst/>
                  <a:gdLst/>
                  <a:ahLst/>
                  <a:cxnLst>
                    <a:cxn ang="0">
                      <a:pos x="521" y="323"/>
                    </a:cxn>
                    <a:cxn ang="0">
                      <a:pos x="540" y="357"/>
                    </a:cxn>
                    <a:cxn ang="0">
                      <a:pos x="540" y="397"/>
                    </a:cxn>
                    <a:cxn ang="0">
                      <a:pos x="488" y="444"/>
                    </a:cxn>
                    <a:cxn ang="0">
                      <a:pos x="470" y="509"/>
                    </a:cxn>
                    <a:cxn ang="0">
                      <a:pos x="446" y="506"/>
                    </a:cxn>
                    <a:cxn ang="0">
                      <a:pos x="416" y="483"/>
                    </a:cxn>
                    <a:cxn ang="0">
                      <a:pos x="379" y="488"/>
                    </a:cxn>
                    <a:cxn ang="0">
                      <a:pos x="343" y="487"/>
                    </a:cxn>
                    <a:cxn ang="0">
                      <a:pos x="317" y="498"/>
                    </a:cxn>
                    <a:cxn ang="0">
                      <a:pos x="291" y="473"/>
                    </a:cxn>
                    <a:cxn ang="0">
                      <a:pos x="259" y="475"/>
                    </a:cxn>
                    <a:cxn ang="0">
                      <a:pos x="212" y="433"/>
                    </a:cxn>
                    <a:cxn ang="0">
                      <a:pos x="198" y="412"/>
                    </a:cxn>
                    <a:cxn ang="0">
                      <a:pos x="152" y="407"/>
                    </a:cxn>
                    <a:cxn ang="0">
                      <a:pos x="136" y="418"/>
                    </a:cxn>
                    <a:cxn ang="0">
                      <a:pos x="121" y="386"/>
                    </a:cxn>
                    <a:cxn ang="0">
                      <a:pos x="99" y="370"/>
                    </a:cxn>
                    <a:cxn ang="0">
                      <a:pos x="65" y="357"/>
                    </a:cxn>
                    <a:cxn ang="0">
                      <a:pos x="34" y="363"/>
                    </a:cxn>
                    <a:cxn ang="0">
                      <a:pos x="43" y="316"/>
                    </a:cxn>
                    <a:cxn ang="0">
                      <a:pos x="23" y="269"/>
                    </a:cxn>
                    <a:cxn ang="0">
                      <a:pos x="20" y="233"/>
                    </a:cxn>
                    <a:cxn ang="0">
                      <a:pos x="1" y="190"/>
                    </a:cxn>
                    <a:cxn ang="0">
                      <a:pos x="11" y="158"/>
                    </a:cxn>
                    <a:cxn ang="0">
                      <a:pos x="4" y="111"/>
                    </a:cxn>
                    <a:cxn ang="0">
                      <a:pos x="21" y="105"/>
                    </a:cxn>
                    <a:cxn ang="0">
                      <a:pos x="16" y="86"/>
                    </a:cxn>
                    <a:cxn ang="0">
                      <a:pos x="38" y="74"/>
                    </a:cxn>
                    <a:cxn ang="0">
                      <a:pos x="102" y="53"/>
                    </a:cxn>
                    <a:cxn ang="0">
                      <a:pos x="172" y="9"/>
                    </a:cxn>
                    <a:cxn ang="0">
                      <a:pos x="239" y="3"/>
                    </a:cxn>
                    <a:cxn ang="0">
                      <a:pos x="254" y="21"/>
                    </a:cxn>
                    <a:cxn ang="0">
                      <a:pos x="250" y="50"/>
                    </a:cxn>
                    <a:cxn ang="0">
                      <a:pos x="262" y="45"/>
                    </a:cxn>
                    <a:cxn ang="0">
                      <a:pos x="290" y="42"/>
                    </a:cxn>
                    <a:cxn ang="0">
                      <a:pos x="378" y="52"/>
                    </a:cxn>
                    <a:cxn ang="0">
                      <a:pos x="477" y="42"/>
                    </a:cxn>
                    <a:cxn ang="0">
                      <a:pos x="515" y="74"/>
                    </a:cxn>
                    <a:cxn ang="0">
                      <a:pos x="534" y="163"/>
                    </a:cxn>
                    <a:cxn ang="0">
                      <a:pos x="522" y="212"/>
                    </a:cxn>
                    <a:cxn ang="0">
                      <a:pos x="502" y="245"/>
                    </a:cxn>
                  </a:cxnLst>
                  <a:rect l="0" t="0" r="r" b="b"/>
                  <a:pathLst>
                    <a:path w="545" h="511">
                      <a:moveTo>
                        <a:pt x="513" y="298"/>
                      </a:moveTo>
                      <a:lnTo>
                        <a:pt x="520" y="311"/>
                      </a:lnTo>
                      <a:lnTo>
                        <a:pt x="521" y="323"/>
                      </a:lnTo>
                      <a:lnTo>
                        <a:pt x="528" y="342"/>
                      </a:lnTo>
                      <a:lnTo>
                        <a:pt x="529" y="346"/>
                      </a:lnTo>
                      <a:lnTo>
                        <a:pt x="540" y="357"/>
                      </a:lnTo>
                      <a:lnTo>
                        <a:pt x="539" y="368"/>
                      </a:lnTo>
                      <a:lnTo>
                        <a:pt x="545" y="382"/>
                      </a:lnTo>
                      <a:lnTo>
                        <a:pt x="540" y="397"/>
                      </a:lnTo>
                      <a:lnTo>
                        <a:pt x="522" y="412"/>
                      </a:lnTo>
                      <a:lnTo>
                        <a:pt x="502" y="425"/>
                      </a:lnTo>
                      <a:lnTo>
                        <a:pt x="488" y="444"/>
                      </a:lnTo>
                      <a:lnTo>
                        <a:pt x="470" y="482"/>
                      </a:lnTo>
                      <a:lnTo>
                        <a:pt x="468" y="497"/>
                      </a:lnTo>
                      <a:lnTo>
                        <a:pt x="470" y="509"/>
                      </a:lnTo>
                      <a:lnTo>
                        <a:pt x="461" y="511"/>
                      </a:lnTo>
                      <a:lnTo>
                        <a:pt x="456" y="510"/>
                      </a:lnTo>
                      <a:lnTo>
                        <a:pt x="446" y="506"/>
                      </a:lnTo>
                      <a:lnTo>
                        <a:pt x="435" y="498"/>
                      </a:lnTo>
                      <a:lnTo>
                        <a:pt x="426" y="491"/>
                      </a:lnTo>
                      <a:lnTo>
                        <a:pt x="416" y="483"/>
                      </a:lnTo>
                      <a:lnTo>
                        <a:pt x="403" y="482"/>
                      </a:lnTo>
                      <a:lnTo>
                        <a:pt x="391" y="483"/>
                      </a:lnTo>
                      <a:lnTo>
                        <a:pt x="379" y="488"/>
                      </a:lnTo>
                      <a:lnTo>
                        <a:pt x="372" y="494"/>
                      </a:lnTo>
                      <a:lnTo>
                        <a:pt x="362" y="487"/>
                      </a:lnTo>
                      <a:lnTo>
                        <a:pt x="343" y="487"/>
                      </a:lnTo>
                      <a:lnTo>
                        <a:pt x="334" y="495"/>
                      </a:lnTo>
                      <a:lnTo>
                        <a:pt x="324" y="500"/>
                      </a:lnTo>
                      <a:lnTo>
                        <a:pt x="317" y="498"/>
                      </a:lnTo>
                      <a:lnTo>
                        <a:pt x="309" y="489"/>
                      </a:lnTo>
                      <a:lnTo>
                        <a:pt x="300" y="479"/>
                      </a:lnTo>
                      <a:lnTo>
                        <a:pt x="291" y="473"/>
                      </a:lnTo>
                      <a:lnTo>
                        <a:pt x="281" y="478"/>
                      </a:lnTo>
                      <a:lnTo>
                        <a:pt x="270" y="481"/>
                      </a:lnTo>
                      <a:lnTo>
                        <a:pt x="259" y="475"/>
                      </a:lnTo>
                      <a:lnTo>
                        <a:pt x="241" y="466"/>
                      </a:lnTo>
                      <a:lnTo>
                        <a:pt x="221" y="438"/>
                      </a:lnTo>
                      <a:lnTo>
                        <a:pt x="212" y="433"/>
                      </a:lnTo>
                      <a:lnTo>
                        <a:pt x="207" y="435"/>
                      </a:lnTo>
                      <a:lnTo>
                        <a:pt x="198" y="428"/>
                      </a:lnTo>
                      <a:lnTo>
                        <a:pt x="198" y="412"/>
                      </a:lnTo>
                      <a:lnTo>
                        <a:pt x="178" y="409"/>
                      </a:lnTo>
                      <a:lnTo>
                        <a:pt x="153" y="401"/>
                      </a:lnTo>
                      <a:lnTo>
                        <a:pt x="152" y="407"/>
                      </a:lnTo>
                      <a:lnTo>
                        <a:pt x="155" y="413"/>
                      </a:lnTo>
                      <a:lnTo>
                        <a:pt x="144" y="421"/>
                      </a:lnTo>
                      <a:lnTo>
                        <a:pt x="136" y="418"/>
                      </a:lnTo>
                      <a:lnTo>
                        <a:pt x="117" y="400"/>
                      </a:lnTo>
                      <a:lnTo>
                        <a:pt x="121" y="389"/>
                      </a:lnTo>
                      <a:lnTo>
                        <a:pt x="121" y="386"/>
                      </a:lnTo>
                      <a:lnTo>
                        <a:pt x="120" y="384"/>
                      </a:lnTo>
                      <a:lnTo>
                        <a:pt x="109" y="382"/>
                      </a:lnTo>
                      <a:lnTo>
                        <a:pt x="99" y="370"/>
                      </a:lnTo>
                      <a:lnTo>
                        <a:pt x="79" y="365"/>
                      </a:lnTo>
                      <a:lnTo>
                        <a:pt x="71" y="366"/>
                      </a:lnTo>
                      <a:lnTo>
                        <a:pt x="65" y="357"/>
                      </a:lnTo>
                      <a:lnTo>
                        <a:pt x="55" y="352"/>
                      </a:lnTo>
                      <a:lnTo>
                        <a:pt x="40" y="366"/>
                      </a:lnTo>
                      <a:lnTo>
                        <a:pt x="34" y="363"/>
                      </a:lnTo>
                      <a:lnTo>
                        <a:pt x="38" y="354"/>
                      </a:lnTo>
                      <a:lnTo>
                        <a:pt x="42" y="337"/>
                      </a:lnTo>
                      <a:lnTo>
                        <a:pt x="43" y="316"/>
                      </a:lnTo>
                      <a:lnTo>
                        <a:pt x="42" y="312"/>
                      </a:lnTo>
                      <a:lnTo>
                        <a:pt x="26" y="293"/>
                      </a:lnTo>
                      <a:lnTo>
                        <a:pt x="23" y="269"/>
                      </a:lnTo>
                      <a:lnTo>
                        <a:pt x="23" y="258"/>
                      </a:lnTo>
                      <a:lnTo>
                        <a:pt x="22" y="242"/>
                      </a:lnTo>
                      <a:lnTo>
                        <a:pt x="20" y="233"/>
                      </a:lnTo>
                      <a:lnTo>
                        <a:pt x="17" y="209"/>
                      </a:lnTo>
                      <a:lnTo>
                        <a:pt x="16" y="201"/>
                      </a:lnTo>
                      <a:lnTo>
                        <a:pt x="1" y="190"/>
                      </a:lnTo>
                      <a:lnTo>
                        <a:pt x="0" y="182"/>
                      </a:lnTo>
                      <a:lnTo>
                        <a:pt x="5" y="170"/>
                      </a:lnTo>
                      <a:lnTo>
                        <a:pt x="11" y="158"/>
                      </a:lnTo>
                      <a:lnTo>
                        <a:pt x="12" y="145"/>
                      </a:lnTo>
                      <a:lnTo>
                        <a:pt x="12" y="128"/>
                      </a:lnTo>
                      <a:lnTo>
                        <a:pt x="4" y="111"/>
                      </a:lnTo>
                      <a:lnTo>
                        <a:pt x="1" y="102"/>
                      </a:lnTo>
                      <a:lnTo>
                        <a:pt x="18" y="110"/>
                      </a:lnTo>
                      <a:lnTo>
                        <a:pt x="21" y="105"/>
                      </a:lnTo>
                      <a:lnTo>
                        <a:pt x="21" y="96"/>
                      </a:lnTo>
                      <a:lnTo>
                        <a:pt x="7" y="93"/>
                      </a:lnTo>
                      <a:lnTo>
                        <a:pt x="16" y="86"/>
                      </a:lnTo>
                      <a:lnTo>
                        <a:pt x="26" y="83"/>
                      </a:lnTo>
                      <a:lnTo>
                        <a:pt x="27" y="86"/>
                      </a:lnTo>
                      <a:lnTo>
                        <a:pt x="38" y="74"/>
                      </a:lnTo>
                      <a:lnTo>
                        <a:pt x="51" y="67"/>
                      </a:lnTo>
                      <a:lnTo>
                        <a:pt x="70" y="63"/>
                      </a:lnTo>
                      <a:lnTo>
                        <a:pt x="102" y="53"/>
                      </a:lnTo>
                      <a:lnTo>
                        <a:pt x="134" y="26"/>
                      </a:lnTo>
                      <a:lnTo>
                        <a:pt x="149" y="21"/>
                      </a:lnTo>
                      <a:lnTo>
                        <a:pt x="172" y="9"/>
                      </a:lnTo>
                      <a:lnTo>
                        <a:pt x="215" y="0"/>
                      </a:lnTo>
                      <a:lnTo>
                        <a:pt x="228" y="0"/>
                      </a:lnTo>
                      <a:lnTo>
                        <a:pt x="239" y="3"/>
                      </a:lnTo>
                      <a:lnTo>
                        <a:pt x="248" y="7"/>
                      </a:lnTo>
                      <a:lnTo>
                        <a:pt x="255" y="15"/>
                      </a:lnTo>
                      <a:lnTo>
                        <a:pt x="254" y="21"/>
                      </a:lnTo>
                      <a:lnTo>
                        <a:pt x="236" y="10"/>
                      </a:lnTo>
                      <a:lnTo>
                        <a:pt x="237" y="16"/>
                      </a:lnTo>
                      <a:lnTo>
                        <a:pt x="250" y="50"/>
                      </a:lnTo>
                      <a:lnTo>
                        <a:pt x="257" y="52"/>
                      </a:lnTo>
                      <a:lnTo>
                        <a:pt x="258" y="48"/>
                      </a:lnTo>
                      <a:lnTo>
                        <a:pt x="262" y="45"/>
                      </a:lnTo>
                      <a:lnTo>
                        <a:pt x="266" y="48"/>
                      </a:lnTo>
                      <a:lnTo>
                        <a:pt x="276" y="45"/>
                      </a:lnTo>
                      <a:lnTo>
                        <a:pt x="290" y="42"/>
                      </a:lnTo>
                      <a:lnTo>
                        <a:pt x="300" y="36"/>
                      </a:lnTo>
                      <a:lnTo>
                        <a:pt x="314" y="41"/>
                      </a:lnTo>
                      <a:lnTo>
                        <a:pt x="378" y="52"/>
                      </a:lnTo>
                      <a:lnTo>
                        <a:pt x="426" y="51"/>
                      </a:lnTo>
                      <a:lnTo>
                        <a:pt x="453" y="45"/>
                      </a:lnTo>
                      <a:lnTo>
                        <a:pt x="477" y="42"/>
                      </a:lnTo>
                      <a:lnTo>
                        <a:pt x="491" y="50"/>
                      </a:lnTo>
                      <a:lnTo>
                        <a:pt x="510" y="63"/>
                      </a:lnTo>
                      <a:lnTo>
                        <a:pt x="515" y="74"/>
                      </a:lnTo>
                      <a:lnTo>
                        <a:pt x="515" y="81"/>
                      </a:lnTo>
                      <a:lnTo>
                        <a:pt x="516" y="91"/>
                      </a:lnTo>
                      <a:lnTo>
                        <a:pt x="534" y="163"/>
                      </a:lnTo>
                      <a:lnTo>
                        <a:pt x="534" y="179"/>
                      </a:lnTo>
                      <a:lnTo>
                        <a:pt x="533" y="196"/>
                      </a:lnTo>
                      <a:lnTo>
                        <a:pt x="522" y="212"/>
                      </a:lnTo>
                      <a:lnTo>
                        <a:pt x="507" y="220"/>
                      </a:lnTo>
                      <a:lnTo>
                        <a:pt x="496" y="234"/>
                      </a:lnTo>
                      <a:lnTo>
                        <a:pt x="502" y="245"/>
                      </a:lnTo>
                      <a:lnTo>
                        <a:pt x="517" y="257"/>
                      </a:lnTo>
                      <a:lnTo>
                        <a:pt x="513" y="29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31" name="任意多边形: 形状 230"/>
                <p:cNvSpPr>
                  <a:spLocks noChangeAspect="1"/>
                </p:cNvSpPr>
                <p:nvPr/>
              </p:nvSpPr>
              <p:spPr bwMode="gray">
                <a:xfrm>
                  <a:off x="5123656" y="2449860"/>
                  <a:ext cx="128588" cy="76200"/>
                </a:xfrm>
                <a:custGeom>
                  <a:avLst/>
                  <a:gdLst/>
                  <a:ahLst/>
                  <a:cxnLst>
                    <a:cxn ang="0">
                      <a:pos x="0" y="184"/>
                    </a:cxn>
                    <a:cxn ang="0">
                      <a:pos x="12" y="118"/>
                    </a:cxn>
                    <a:cxn ang="0">
                      <a:pos x="24" y="93"/>
                    </a:cxn>
                    <a:cxn ang="0">
                      <a:pos x="33" y="64"/>
                    </a:cxn>
                    <a:cxn ang="0">
                      <a:pos x="51" y="44"/>
                    </a:cxn>
                    <a:cxn ang="0">
                      <a:pos x="86" y="33"/>
                    </a:cxn>
                    <a:cxn ang="0">
                      <a:pos x="113" y="68"/>
                    </a:cxn>
                    <a:cxn ang="0">
                      <a:pos x="119" y="86"/>
                    </a:cxn>
                    <a:cxn ang="0">
                      <a:pos x="125" y="92"/>
                    </a:cxn>
                    <a:cxn ang="0">
                      <a:pos x="147" y="108"/>
                    </a:cxn>
                    <a:cxn ang="0">
                      <a:pos x="169" y="102"/>
                    </a:cxn>
                    <a:cxn ang="0">
                      <a:pos x="174" y="113"/>
                    </a:cxn>
                    <a:cxn ang="0">
                      <a:pos x="181" y="92"/>
                    </a:cxn>
                    <a:cxn ang="0">
                      <a:pos x="185" y="21"/>
                    </a:cxn>
                    <a:cxn ang="0">
                      <a:pos x="200" y="14"/>
                    </a:cxn>
                    <a:cxn ang="0">
                      <a:pos x="239" y="0"/>
                    </a:cxn>
                    <a:cxn ang="0">
                      <a:pos x="269" y="15"/>
                    </a:cxn>
                    <a:cxn ang="0">
                      <a:pos x="288" y="30"/>
                    </a:cxn>
                    <a:cxn ang="0">
                      <a:pos x="318" y="49"/>
                    </a:cxn>
                    <a:cxn ang="0">
                      <a:pos x="341" y="44"/>
                    </a:cxn>
                    <a:cxn ang="0">
                      <a:pos x="359" y="49"/>
                    </a:cxn>
                    <a:cxn ang="0">
                      <a:pos x="368" y="63"/>
                    </a:cxn>
                    <a:cxn ang="0">
                      <a:pos x="379" y="74"/>
                    </a:cxn>
                    <a:cxn ang="0">
                      <a:pos x="375" y="106"/>
                    </a:cxn>
                    <a:cxn ang="0">
                      <a:pos x="380" y="116"/>
                    </a:cxn>
                    <a:cxn ang="0">
                      <a:pos x="387" y="128"/>
                    </a:cxn>
                    <a:cxn ang="0">
                      <a:pos x="402" y="159"/>
                    </a:cxn>
                    <a:cxn ang="0">
                      <a:pos x="406" y="182"/>
                    </a:cxn>
                    <a:cxn ang="0">
                      <a:pos x="395" y="190"/>
                    </a:cxn>
                    <a:cxn ang="0">
                      <a:pos x="375" y="206"/>
                    </a:cxn>
                    <a:cxn ang="0">
                      <a:pos x="363" y="227"/>
                    </a:cxn>
                    <a:cxn ang="0">
                      <a:pos x="340" y="222"/>
                    </a:cxn>
                    <a:cxn ang="0">
                      <a:pos x="331" y="236"/>
                    </a:cxn>
                    <a:cxn ang="0">
                      <a:pos x="316" y="238"/>
                    </a:cxn>
                    <a:cxn ang="0">
                      <a:pos x="303" y="231"/>
                    </a:cxn>
                    <a:cxn ang="0">
                      <a:pos x="258" y="189"/>
                    </a:cxn>
                    <a:cxn ang="0">
                      <a:pos x="234" y="188"/>
                    </a:cxn>
                    <a:cxn ang="0">
                      <a:pos x="218" y="160"/>
                    </a:cxn>
                    <a:cxn ang="0">
                      <a:pos x="200" y="173"/>
                    </a:cxn>
                    <a:cxn ang="0">
                      <a:pos x="153" y="166"/>
                    </a:cxn>
                    <a:cxn ang="0">
                      <a:pos x="129" y="163"/>
                    </a:cxn>
                    <a:cxn ang="0">
                      <a:pos x="114" y="163"/>
                    </a:cxn>
                    <a:cxn ang="0">
                      <a:pos x="98" y="167"/>
                    </a:cxn>
                    <a:cxn ang="0">
                      <a:pos x="83" y="162"/>
                    </a:cxn>
                    <a:cxn ang="0">
                      <a:pos x="44" y="171"/>
                    </a:cxn>
                    <a:cxn ang="0">
                      <a:pos x="20" y="193"/>
                    </a:cxn>
                    <a:cxn ang="0">
                      <a:pos x="3" y="195"/>
                    </a:cxn>
                  </a:cxnLst>
                  <a:rect l="0" t="0" r="r" b="b"/>
                  <a:pathLst>
                    <a:path w="406" h="240">
                      <a:moveTo>
                        <a:pt x="3" y="195"/>
                      </a:moveTo>
                      <a:lnTo>
                        <a:pt x="0" y="184"/>
                      </a:lnTo>
                      <a:lnTo>
                        <a:pt x="4" y="134"/>
                      </a:lnTo>
                      <a:lnTo>
                        <a:pt x="12" y="118"/>
                      </a:lnTo>
                      <a:lnTo>
                        <a:pt x="20" y="107"/>
                      </a:lnTo>
                      <a:lnTo>
                        <a:pt x="24" y="93"/>
                      </a:lnTo>
                      <a:lnTo>
                        <a:pt x="27" y="77"/>
                      </a:lnTo>
                      <a:lnTo>
                        <a:pt x="33" y="64"/>
                      </a:lnTo>
                      <a:lnTo>
                        <a:pt x="43" y="52"/>
                      </a:lnTo>
                      <a:lnTo>
                        <a:pt x="51" y="44"/>
                      </a:lnTo>
                      <a:lnTo>
                        <a:pt x="63" y="42"/>
                      </a:lnTo>
                      <a:lnTo>
                        <a:pt x="86" y="33"/>
                      </a:lnTo>
                      <a:lnTo>
                        <a:pt x="94" y="47"/>
                      </a:lnTo>
                      <a:lnTo>
                        <a:pt x="113" y="68"/>
                      </a:lnTo>
                      <a:lnTo>
                        <a:pt x="115" y="79"/>
                      </a:lnTo>
                      <a:lnTo>
                        <a:pt x="119" y="86"/>
                      </a:lnTo>
                      <a:lnTo>
                        <a:pt x="120" y="75"/>
                      </a:lnTo>
                      <a:lnTo>
                        <a:pt x="125" y="92"/>
                      </a:lnTo>
                      <a:lnTo>
                        <a:pt x="131" y="100"/>
                      </a:lnTo>
                      <a:lnTo>
                        <a:pt x="147" y="108"/>
                      </a:lnTo>
                      <a:lnTo>
                        <a:pt x="153" y="108"/>
                      </a:lnTo>
                      <a:lnTo>
                        <a:pt x="169" y="102"/>
                      </a:lnTo>
                      <a:lnTo>
                        <a:pt x="169" y="107"/>
                      </a:lnTo>
                      <a:lnTo>
                        <a:pt x="174" y="113"/>
                      </a:lnTo>
                      <a:lnTo>
                        <a:pt x="175" y="98"/>
                      </a:lnTo>
                      <a:lnTo>
                        <a:pt x="181" y="92"/>
                      </a:lnTo>
                      <a:lnTo>
                        <a:pt x="185" y="85"/>
                      </a:lnTo>
                      <a:lnTo>
                        <a:pt x="185" y="21"/>
                      </a:lnTo>
                      <a:lnTo>
                        <a:pt x="191" y="15"/>
                      </a:lnTo>
                      <a:lnTo>
                        <a:pt x="200" y="14"/>
                      </a:lnTo>
                      <a:lnTo>
                        <a:pt x="213" y="4"/>
                      </a:lnTo>
                      <a:lnTo>
                        <a:pt x="239" y="0"/>
                      </a:lnTo>
                      <a:lnTo>
                        <a:pt x="255" y="4"/>
                      </a:lnTo>
                      <a:lnTo>
                        <a:pt x="269" y="15"/>
                      </a:lnTo>
                      <a:lnTo>
                        <a:pt x="283" y="20"/>
                      </a:lnTo>
                      <a:lnTo>
                        <a:pt x="288" y="30"/>
                      </a:lnTo>
                      <a:lnTo>
                        <a:pt x="310" y="49"/>
                      </a:lnTo>
                      <a:lnTo>
                        <a:pt x="318" y="49"/>
                      </a:lnTo>
                      <a:lnTo>
                        <a:pt x="326" y="46"/>
                      </a:lnTo>
                      <a:lnTo>
                        <a:pt x="341" y="44"/>
                      </a:lnTo>
                      <a:lnTo>
                        <a:pt x="358" y="48"/>
                      </a:lnTo>
                      <a:lnTo>
                        <a:pt x="359" y="49"/>
                      </a:lnTo>
                      <a:lnTo>
                        <a:pt x="364" y="55"/>
                      </a:lnTo>
                      <a:lnTo>
                        <a:pt x="368" y="63"/>
                      </a:lnTo>
                      <a:lnTo>
                        <a:pt x="375" y="66"/>
                      </a:lnTo>
                      <a:lnTo>
                        <a:pt x="379" y="74"/>
                      </a:lnTo>
                      <a:lnTo>
                        <a:pt x="380" y="82"/>
                      </a:lnTo>
                      <a:lnTo>
                        <a:pt x="375" y="106"/>
                      </a:lnTo>
                      <a:lnTo>
                        <a:pt x="372" y="113"/>
                      </a:lnTo>
                      <a:lnTo>
                        <a:pt x="380" y="116"/>
                      </a:lnTo>
                      <a:lnTo>
                        <a:pt x="387" y="120"/>
                      </a:lnTo>
                      <a:lnTo>
                        <a:pt x="387" y="128"/>
                      </a:lnTo>
                      <a:lnTo>
                        <a:pt x="400" y="150"/>
                      </a:lnTo>
                      <a:lnTo>
                        <a:pt x="402" y="159"/>
                      </a:lnTo>
                      <a:lnTo>
                        <a:pt x="406" y="166"/>
                      </a:lnTo>
                      <a:lnTo>
                        <a:pt x="406" y="182"/>
                      </a:lnTo>
                      <a:lnTo>
                        <a:pt x="405" y="189"/>
                      </a:lnTo>
                      <a:lnTo>
                        <a:pt x="395" y="190"/>
                      </a:lnTo>
                      <a:lnTo>
                        <a:pt x="388" y="194"/>
                      </a:lnTo>
                      <a:lnTo>
                        <a:pt x="375" y="206"/>
                      </a:lnTo>
                      <a:lnTo>
                        <a:pt x="374" y="214"/>
                      </a:lnTo>
                      <a:lnTo>
                        <a:pt x="363" y="227"/>
                      </a:lnTo>
                      <a:lnTo>
                        <a:pt x="356" y="229"/>
                      </a:lnTo>
                      <a:lnTo>
                        <a:pt x="340" y="222"/>
                      </a:lnTo>
                      <a:lnTo>
                        <a:pt x="334" y="227"/>
                      </a:lnTo>
                      <a:lnTo>
                        <a:pt x="331" y="236"/>
                      </a:lnTo>
                      <a:lnTo>
                        <a:pt x="325" y="240"/>
                      </a:lnTo>
                      <a:lnTo>
                        <a:pt x="316" y="238"/>
                      </a:lnTo>
                      <a:lnTo>
                        <a:pt x="310" y="233"/>
                      </a:lnTo>
                      <a:lnTo>
                        <a:pt x="303" y="231"/>
                      </a:lnTo>
                      <a:lnTo>
                        <a:pt x="285" y="208"/>
                      </a:lnTo>
                      <a:lnTo>
                        <a:pt x="258" y="189"/>
                      </a:lnTo>
                      <a:lnTo>
                        <a:pt x="242" y="190"/>
                      </a:lnTo>
                      <a:lnTo>
                        <a:pt x="234" y="188"/>
                      </a:lnTo>
                      <a:lnTo>
                        <a:pt x="224" y="165"/>
                      </a:lnTo>
                      <a:lnTo>
                        <a:pt x="218" y="160"/>
                      </a:lnTo>
                      <a:lnTo>
                        <a:pt x="211" y="162"/>
                      </a:lnTo>
                      <a:lnTo>
                        <a:pt x="200" y="173"/>
                      </a:lnTo>
                      <a:lnTo>
                        <a:pt x="184" y="177"/>
                      </a:lnTo>
                      <a:lnTo>
                        <a:pt x="153" y="166"/>
                      </a:lnTo>
                      <a:lnTo>
                        <a:pt x="146" y="166"/>
                      </a:lnTo>
                      <a:lnTo>
                        <a:pt x="129" y="163"/>
                      </a:lnTo>
                      <a:lnTo>
                        <a:pt x="121" y="166"/>
                      </a:lnTo>
                      <a:lnTo>
                        <a:pt x="114" y="163"/>
                      </a:lnTo>
                      <a:lnTo>
                        <a:pt x="106" y="167"/>
                      </a:lnTo>
                      <a:lnTo>
                        <a:pt x="98" y="167"/>
                      </a:lnTo>
                      <a:lnTo>
                        <a:pt x="92" y="163"/>
                      </a:lnTo>
                      <a:lnTo>
                        <a:pt x="83" y="162"/>
                      </a:lnTo>
                      <a:lnTo>
                        <a:pt x="67" y="163"/>
                      </a:lnTo>
                      <a:lnTo>
                        <a:pt x="44" y="171"/>
                      </a:lnTo>
                      <a:lnTo>
                        <a:pt x="29" y="179"/>
                      </a:lnTo>
                      <a:lnTo>
                        <a:pt x="20" y="193"/>
                      </a:lnTo>
                      <a:lnTo>
                        <a:pt x="13" y="198"/>
                      </a:lnTo>
                      <a:lnTo>
                        <a:pt x="3" y="19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任意多边形: 形状 231"/>
                <p:cNvSpPr>
                  <a:spLocks noChangeAspect="1"/>
                </p:cNvSpPr>
                <p:nvPr/>
              </p:nvSpPr>
              <p:spPr bwMode="gray">
                <a:xfrm>
                  <a:off x="4966494" y="2657822"/>
                  <a:ext cx="120650" cy="71438"/>
                </a:xfrm>
                <a:custGeom>
                  <a:avLst/>
                  <a:gdLst/>
                  <a:ahLst/>
                  <a:cxnLst>
                    <a:cxn ang="0">
                      <a:pos x="371" y="143"/>
                    </a:cxn>
                    <a:cxn ang="0">
                      <a:pos x="355" y="149"/>
                    </a:cxn>
                    <a:cxn ang="0">
                      <a:pos x="341" y="159"/>
                    </a:cxn>
                    <a:cxn ang="0">
                      <a:pos x="338" y="176"/>
                    </a:cxn>
                    <a:cxn ang="0">
                      <a:pos x="324" y="187"/>
                    </a:cxn>
                    <a:cxn ang="0">
                      <a:pos x="311" y="203"/>
                    </a:cxn>
                    <a:cxn ang="0">
                      <a:pos x="291" y="201"/>
                    </a:cxn>
                    <a:cxn ang="0">
                      <a:pos x="276" y="210"/>
                    </a:cxn>
                    <a:cxn ang="0">
                      <a:pos x="271" y="208"/>
                    </a:cxn>
                    <a:cxn ang="0">
                      <a:pos x="227" y="201"/>
                    </a:cxn>
                    <a:cxn ang="0">
                      <a:pos x="205" y="183"/>
                    </a:cxn>
                    <a:cxn ang="0">
                      <a:pos x="166" y="192"/>
                    </a:cxn>
                    <a:cxn ang="0">
                      <a:pos x="152" y="209"/>
                    </a:cxn>
                    <a:cxn ang="0">
                      <a:pos x="132" y="214"/>
                    </a:cxn>
                    <a:cxn ang="0">
                      <a:pos x="114" y="207"/>
                    </a:cxn>
                    <a:cxn ang="0">
                      <a:pos x="97" y="196"/>
                    </a:cxn>
                    <a:cxn ang="0">
                      <a:pos x="61" y="164"/>
                    </a:cxn>
                    <a:cxn ang="0">
                      <a:pos x="23" y="127"/>
                    </a:cxn>
                    <a:cxn ang="0">
                      <a:pos x="21" y="97"/>
                    </a:cxn>
                    <a:cxn ang="0">
                      <a:pos x="0" y="82"/>
                    </a:cxn>
                    <a:cxn ang="0">
                      <a:pos x="1" y="68"/>
                    </a:cxn>
                    <a:cxn ang="0">
                      <a:pos x="19" y="83"/>
                    </a:cxn>
                    <a:cxn ang="0">
                      <a:pos x="40" y="62"/>
                    </a:cxn>
                    <a:cxn ang="0">
                      <a:pos x="75" y="48"/>
                    </a:cxn>
                    <a:cxn ang="0">
                      <a:pos x="119" y="23"/>
                    </a:cxn>
                    <a:cxn ang="0">
                      <a:pos x="132" y="3"/>
                    </a:cxn>
                    <a:cxn ang="0">
                      <a:pos x="146" y="24"/>
                    </a:cxn>
                    <a:cxn ang="0">
                      <a:pos x="159" y="27"/>
                    </a:cxn>
                    <a:cxn ang="0">
                      <a:pos x="184" y="18"/>
                    </a:cxn>
                    <a:cxn ang="0">
                      <a:pos x="198" y="27"/>
                    </a:cxn>
                    <a:cxn ang="0">
                      <a:pos x="228" y="43"/>
                    </a:cxn>
                    <a:cxn ang="0">
                      <a:pos x="240" y="47"/>
                    </a:cxn>
                    <a:cxn ang="0">
                      <a:pos x="236" y="61"/>
                    </a:cxn>
                    <a:cxn ang="0">
                      <a:pos x="263" y="82"/>
                    </a:cxn>
                    <a:cxn ang="0">
                      <a:pos x="271" y="68"/>
                    </a:cxn>
                    <a:cxn ang="0">
                      <a:pos x="297" y="70"/>
                    </a:cxn>
                    <a:cxn ang="0">
                      <a:pos x="317" y="89"/>
                    </a:cxn>
                    <a:cxn ang="0">
                      <a:pos x="331" y="94"/>
                    </a:cxn>
                    <a:cxn ang="0">
                      <a:pos x="360" y="127"/>
                    </a:cxn>
                  </a:cxnLst>
                  <a:rect l="0" t="0" r="r" b="b"/>
                  <a:pathLst>
                    <a:path w="378" h="222">
                      <a:moveTo>
                        <a:pt x="378" y="136"/>
                      </a:moveTo>
                      <a:lnTo>
                        <a:pt x="371" y="143"/>
                      </a:lnTo>
                      <a:lnTo>
                        <a:pt x="360" y="142"/>
                      </a:lnTo>
                      <a:lnTo>
                        <a:pt x="355" y="149"/>
                      </a:lnTo>
                      <a:lnTo>
                        <a:pt x="350" y="156"/>
                      </a:lnTo>
                      <a:lnTo>
                        <a:pt x="341" y="159"/>
                      </a:lnTo>
                      <a:lnTo>
                        <a:pt x="339" y="164"/>
                      </a:lnTo>
                      <a:lnTo>
                        <a:pt x="338" y="176"/>
                      </a:lnTo>
                      <a:lnTo>
                        <a:pt x="333" y="185"/>
                      </a:lnTo>
                      <a:lnTo>
                        <a:pt x="324" y="187"/>
                      </a:lnTo>
                      <a:lnTo>
                        <a:pt x="324" y="193"/>
                      </a:lnTo>
                      <a:lnTo>
                        <a:pt x="311" y="203"/>
                      </a:lnTo>
                      <a:lnTo>
                        <a:pt x="296" y="206"/>
                      </a:lnTo>
                      <a:lnTo>
                        <a:pt x="291" y="201"/>
                      </a:lnTo>
                      <a:lnTo>
                        <a:pt x="283" y="201"/>
                      </a:lnTo>
                      <a:lnTo>
                        <a:pt x="276" y="210"/>
                      </a:lnTo>
                      <a:lnTo>
                        <a:pt x="271" y="222"/>
                      </a:lnTo>
                      <a:lnTo>
                        <a:pt x="271" y="208"/>
                      </a:lnTo>
                      <a:lnTo>
                        <a:pt x="263" y="197"/>
                      </a:lnTo>
                      <a:lnTo>
                        <a:pt x="227" y="201"/>
                      </a:lnTo>
                      <a:lnTo>
                        <a:pt x="213" y="188"/>
                      </a:lnTo>
                      <a:lnTo>
                        <a:pt x="205" y="183"/>
                      </a:lnTo>
                      <a:lnTo>
                        <a:pt x="172" y="182"/>
                      </a:lnTo>
                      <a:lnTo>
                        <a:pt x="166" y="192"/>
                      </a:lnTo>
                      <a:lnTo>
                        <a:pt x="162" y="201"/>
                      </a:lnTo>
                      <a:lnTo>
                        <a:pt x="152" y="209"/>
                      </a:lnTo>
                      <a:lnTo>
                        <a:pt x="143" y="213"/>
                      </a:lnTo>
                      <a:lnTo>
                        <a:pt x="132" y="214"/>
                      </a:lnTo>
                      <a:lnTo>
                        <a:pt x="121" y="213"/>
                      </a:lnTo>
                      <a:lnTo>
                        <a:pt x="114" y="207"/>
                      </a:lnTo>
                      <a:lnTo>
                        <a:pt x="100" y="202"/>
                      </a:lnTo>
                      <a:lnTo>
                        <a:pt x="97" y="196"/>
                      </a:lnTo>
                      <a:lnTo>
                        <a:pt x="71" y="176"/>
                      </a:lnTo>
                      <a:lnTo>
                        <a:pt x="61" y="164"/>
                      </a:lnTo>
                      <a:lnTo>
                        <a:pt x="33" y="140"/>
                      </a:lnTo>
                      <a:lnTo>
                        <a:pt x="23" y="127"/>
                      </a:lnTo>
                      <a:lnTo>
                        <a:pt x="23" y="110"/>
                      </a:lnTo>
                      <a:lnTo>
                        <a:pt x="21" y="97"/>
                      </a:lnTo>
                      <a:lnTo>
                        <a:pt x="8" y="91"/>
                      </a:lnTo>
                      <a:lnTo>
                        <a:pt x="0" y="82"/>
                      </a:lnTo>
                      <a:lnTo>
                        <a:pt x="0" y="73"/>
                      </a:lnTo>
                      <a:lnTo>
                        <a:pt x="1" y="68"/>
                      </a:lnTo>
                      <a:lnTo>
                        <a:pt x="17" y="83"/>
                      </a:lnTo>
                      <a:lnTo>
                        <a:pt x="19" y="83"/>
                      </a:lnTo>
                      <a:lnTo>
                        <a:pt x="24" y="69"/>
                      </a:lnTo>
                      <a:lnTo>
                        <a:pt x="40" y="62"/>
                      </a:lnTo>
                      <a:lnTo>
                        <a:pt x="57" y="57"/>
                      </a:lnTo>
                      <a:lnTo>
                        <a:pt x="75" y="48"/>
                      </a:lnTo>
                      <a:lnTo>
                        <a:pt x="81" y="36"/>
                      </a:lnTo>
                      <a:lnTo>
                        <a:pt x="119" y="23"/>
                      </a:lnTo>
                      <a:lnTo>
                        <a:pt x="123" y="0"/>
                      </a:lnTo>
                      <a:lnTo>
                        <a:pt x="132" y="3"/>
                      </a:lnTo>
                      <a:lnTo>
                        <a:pt x="140" y="15"/>
                      </a:lnTo>
                      <a:lnTo>
                        <a:pt x="146" y="24"/>
                      </a:lnTo>
                      <a:lnTo>
                        <a:pt x="153" y="24"/>
                      </a:lnTo>
                      <a:lnTo>
                        <a:pt x="159" y="27"/>
                      </a:lnTo>
                      <a:lnTo>
                        <a:pt x="174" y="13"/>
                      </a:lnTo>
                      <a:lnTo>
                        <a:pt x="184" y="18"/>
                      </a:lnTo>
                      <a:lnTo>
                        <a:pt x="190" y="27"/>
                      </a:lnTo>
                      <a:lnTo>
                        <a:pt x="198" y="27"/>
                      </a:lnTo>
                      <a:lnTo>
                        <a:pt x="218" y="31"/>
                      </a:lnTo>
                      <a:lnTo>
                        <a:pt x="228" y="43"/>
                      </a:lnTo>
                      <a:lnTo>
                        <a:pt x="239" y="45"/>
                      </a:lnTo>
                      <a:lnTo>
                        <a:pt x="240" y="47"/>
                      </a:lnTo>
                      <a:lnTo>
                        <a:pt x="240" y="50"/>
                      </a:lnTo>
                      <a:lnTo>
                        <a:pt x="236" y="61"/>
                      </a:lnTo>
                      <a:lnTo>
                        <a:pt x="255" y="79"/>
                      </a:lnTo>
                      <a:lnTo>
                        <a:pt x="263" y="82"/>
                      </a:lnTo>
                      <a:lnTo>
                        <a:pt x="274" y="74"/>
                      </a:lnTo>
                      <a:lnTo>
                        <a:pt x="271" y="68"/>
                      </a:lnTo>
                      <a:lnTo>
                        <a:pt x="272" y="62"/>
                      </a:lnTo>
                      <a:lnTo>
                        <a:pt x="297" y="70"/>
                      </a:lnTo>
                      <a:lnTo>
                        <a:pt x="317" y="73"/>
                      </a:lnTo>
                      <a:lnTo>
                        <a:pt x="317" y="89"/>
                      </a:lnTo>
                      <a:lnTo>
                        <a:pt x="326" y="96"/>
                      </a:lnTo>
                      <a:lnTo>
                        <a:pt x="331" y="94"/>
                      </a:lnTo>
                      <a:lnTo>
                        <a:pt x="340" y="99"/>
                      </a:lnTo>
                      <a:lnTo>
                        <a:pt x="360" y="127"/>
                      </a:lnTo>
                      <a:lnTo>
                        <a:pt x="378" y="1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任意多边形: 形状 232"/>
                <p:cNvSpPr>
                  <a:spLocks noChangeAspect="1"/>
                </p:cNvSpPr>
                <p:nvPr/>
              </p:nvSpPr>
              <p:spPr bwMode="gray">
                <a:xfrm>
                  <a:off x="5149056" y="2837210"/>
                  <a:ext cx="109538" cy="68263"/>
                </a:xfrm>
                <a:custGeom>
                  <a:avLst/>
                  <a:gdLst/>
                  <a:ahLst/>
                  <a:cxnLst>
                    <a:cxn ang="0">
                      <a:pos x="32" y="208"/>
                    </a:cxn>
                    <a:cxn ang="0">
                      <a:pos x="31" y="192"/>
                    </a:cxn>
                    <a:cxn ang="0">
                      <a:pos x="26" y="163"/>
                    </a:cxn>
                    <a:cxn ang="0">
                      <a:pos x="3" y="143"/>
                    </a:cxn>
                    <a:cxn ang="0">
                      <a:pos x="3" y="118"/>
                    </a:cxn>
                    <a:cxn ang="0">
                      <a:pos x="15" y="94"/>
                    </a:cxn>
                    <a:cxn ang="0">
                      <a:pos x="26" y="82"/>
                    </a:cxn>
                    <a:cxn ang="0">
                      <a:pos x="11" y="66"/>
                    </a:cxn>
                    <a:cxn ang="0">
                      <a:pos x="3" y="51"/>
                    </a:cxn>
                    <a:cxn ang="0">
                      <a:pos x="0" y="29"/>
                    </a:cxn>
                    <a:cxn ang="0">
                      <a:pos x="3" y="8"/>
                    </a:cxn>
                    <a:cxn ang="0">
                      <a:pos x="20" y="0"/>
                    </a:cxn>
                    <a:cxn ang="0">
                      <a:pos x="32" y="4"/>
                    </a:cxn>
                    <a:cxn ang="0">
                      <a:pos x="26" y="19"/>
                    </a:cxn>
                    <a:cxn ang="0">
                      <a:pos x="37" y="27"/>
                    </a:cxn>
                    <a:cxn ang="0">
                      <a:pos x="51" y="27"/>
                    </a:cxn>
                    <a:cxn ang="0">
                      <a:pos x="85" y="31"/>
                    </a:cxn>
                    <a:cxn ang="0">
                      <a:pos x="126" y="32"/>
                    </a:cxn>
                    <a:cxn ang="0">
                      <a:pos x="170" y="40"/>
                    </a:cxn>
                    <a:cxn ang="0">
                      <a:pos x="187" y="35"/>
                    </a:cxn>
                    <a:cxn ang="0">
                      <a:pos x="206" y="23"/>
                    </a:cxn>
                    <a:cxn ang="0">
                      <a:pos x="226" y="13"/>
                    </a:cxn>
                    <a:cxn ang="0">
                      <a:pos x="252" y="4"/>
                    </a:cxn>
                    <a:cxn ang="0">
                      <a:pos x="272" y="5"/>
                    </a:cxn>
                    <a:cxn ang="0">
                      <a:pos x="278" y="10"/>
                    </a:cxn>
                    <a:cxn ang="0">
                      <a:pos x="308" y="19"/>
                    </a:cxn>
                    <a:cxn ang="0">
                      <a:pos x="328" y="32"/>
                    </a:cxn>
                    <a:cxn ang="0">
                      <a:pos x="346" y="31"/>
                    </a:cxn>
                    <a:cxn ang="0">
                      <a:pos x="343" y="47"/>
                    </a:cxn>
                    <a:cxn ang="0">
                      <a:pos x="338" y="58"/>
                    </a:cxn>
                    <a:cxn ang="0">
                      <a:pos x="319" y="63"/>
                    </a:cxn>
                    <a:cxn ang="0">
                      <a:pos x="306" y="78"/>
                    </a:cxn>
                    <a:cxn ang="0">
                      <a:pos x="306" y="107"/>
                    </a:cxn>
                    <a:cxn ang="0">
                      <a:pos x="298" y="110"/>
                    </a:cxn>
                    <a:cxn ang="0">
                      <a:pos x="295" y="116"/>
                    </a:cxn>
                    <a:cxn ang="0">
                      <a:pos x="284" y="126"/>
                    </a:cxn>
                    <a:cxn ang="0">
                      <a:pos x="287" y="129"/>
                    </a:cxn>
                    <a:cxn ang="0">
                      <a:pos x="292" y="131"/>
                    </a:cxn>
                    <a:cxn ang="0">
                      <a:pos x="296" y="138"/>
                    </a:cxn>
                    <a:cxn ang="0">
                      <a:pos x="299" y="148"/>
                    </a:cxn>
                    <a:cxn ang="0">
                      <a:pos x="310" y="163"/>
                    </a:cxn>
                    <a:cxn ang="0">
                      <a:pos x="311" y="169"/>
                    </a:cxn>
                    <a:cxn ang="0">
                      <a:pos x="303" y="167"/>
                    </a:cxn>
                    <a:cxn ang="0">
                      <a:pos x="280" y="171"/>
                    </a:cxn>
                    <a:cxn ang="0">
                      <a:pos x="262" y="161"/>
                    </a:cxn>
                    <a:cxn ang="0">
                      <a:pos x="242" y="169"/>
                    </a:cxn>
                    <a:cxn ang="0">
                      <a:pos x="228" y="171"/>
                    </a:cxn>
                    <a:cxn ang="0">
                      <a:pos x="219" y="179"/>
                    </a:cxn>
                    <a:cxn ang="0">
                      <a:pos x="208" y="180"/>
                    </a:cxn>
                    <a:cxn ang="0">
                      <a:pos x="206" y="199"/>
                    </a:cxn>
                    <a:cxn ang="0">
                      <a:pos x="192" y="212"/>
                    </a:cxn>
                    <a:cxn ang="0">
                      <a:pos x="172" y="215"/>
                    </a:cxn>
                    <a:cxn ang="0">
                      <a:pos x="137" y="203"/>
                    </a:cxn>
                    <a:cxn ang="0">
                      <a:pos x="127" y="195"/>
                    </a:cxn>
                    <a:cxn ang="0">
                      <a:pos x="115" y="195"/>
                    </a:cxn>
                    <a:cxn ang="0">
                      <a:pos x="84" y="204"/>
                    </a:cxn>
                    <a:cxn ang="0">
                      <a:pos x="62" y="204"/>
                    </a:cxn>
                    <a:cxn ang="0">
                      <a:pos x="45" y="208"/>
                    </a:cxn>
                    <a:cxn ang="0">
                      <a:pos x="32" y="208"/>
                    </a:cxn>
                  </a:cxnLst>
                  <a:rect l="0" t="0" r="r" b="b"/>
                  <a:pathLst>
                    <a:path w="346" h="215">
                      <a:moveTo>
                        <a:pt x="32" y="208"/>
                      </a:moveTo>
                      <a:lnTo>
                        <a:pt x="31" y="192"/>
                      </a:lnTo>
                      <a:lnTo>
                        <a:pt x="26" y="163"/>
                      </a:lnTo>
                      <a:lnTo>
                        <a:pt x="3" y="143"/>
                      </a:lnTo>
                      <a:lnTo>
                        <a:pt x="3" y="118"/>
                      </a:lnTo>
                      <a:lnTo>
                        <a:pt x="15" y="94"/>
                      </a:lnTo>
                      <a:lnTo>
                        <a:pt x="26" y="82"/>
                      </a:lnTo>
                      <a:lnTo>
                        <a:pt x="11" y="66"/>
                      </a:lnTo>
                      <a:lnTo>
                        <a:pt x="3" y="51"/>
                      </a:lnTo>
                      <a:lnTo>
                        <a:pt x="0" y="29"/>
                      </a:lnTo>
                      <a:lnTo>
                        <a:pt x="3" y="8"/>
                      </a:lnTo>
                      <a:lnTo>
                        <a:pt x="20" y="0"/>
                      </a:lnTo>
                      <a:lnTo>
                        <a:pt x="32" y="4"/>
                      </a:lnTo>
                      <a:lnTo>
                        <a:pt x="26" y="19"/>
                      </a:lnTo>
                      <a:lnTo>
                        <a:pt x="37" y="27"/>
                      </a:lnTo>
                      <a:lnTo>
                        <a:pt x="51" y="27"/>
                      </a:lnTo>
                      <a:lnTo>
                        <a:pt x="85" y="31"/>
                      </a:lnTo>
                      <a:lnTo>
                        <a:pt x="126" y="32"/>
                      </a:lnTo>
                      <a:lnTo>
                        <a:pt x="170" y="40"/>
                      </a:lnTo>
                      <a:lnTo>
                        <a:pt x="187" y="35"/>
                      </a:lnTo>
                      <a:lnTo>
                        <a:pt x="206" y="23"/>
                      </a:lnTo>
                      <a:lnTo>
                        <a:pt x="226" y="13"/>
                      </a:lnTo>
                      <a:lnTo>
                        <a:pt x="252" y="4"/>
                      </a:lnTo>
                      <a:lnTo>
                        <a:pt x="272" y="5"/>
                      </a:lnTo>
                      <a:lnTo>
                        <a:pt x="278" y="10"/>
                      </a:lnTo>
                      <a:lnTo>
                        <a:pt x="308" y="19"/>
                      </a:lnTo>
                      <a:lnTo>
                        <a:pt x="328" y="32"/>
                      </a:lnTo>
                      <a:lnTo>
                        <a:pt x="346" y="31"/>
                      </a:lnTo>
                      <a:lnTo>
                        <a:pt x="343" y="47"/>
                      </a:lnTo>
                      <a:lnTo>
                        <a:pt x="338" y="58"/>
                      </a:lnTo>
                      <a:lnTo>
                        <a:pt x="319" y="63"/>
                      </a:lnTo>
                      <a:lnTo>
                        <a:pt x="306" y="78"/>
                      </a:lnTo>
                      <a:lnTo>
                        <a:pt x="306" y="107"/>
                      </a:lnTo>
                      <a:lnTo>
                        <a:pt x="298" y="110"/>
                      </a:lnTo>
                      <a:lnTo>
                        <a:pt x="295" y="116"/>
                      </a:lnTo>
                      <a:lnTo>
                        <a:pt x="284" y="126"/>
                      </a:lnTo>
                      <a:lnTo>
                        <a:pt x="287" y="129"/>
                      </a:lnTo>
                      <a:lnTo>
                        <a:pt x="292" y="131"/>
                      </a:lnTo>
                      <a:lnTo>
                        <a:pt x="296" y="138"/>
                      </a:lnTo>
                      <a:lnTo>
                        <a:pt x="299" y="148"/>
                      </a:lnTo>
                      <a:lnTo>
                        <a:pt x="310" y="163"/>
                      </a:lnTo>
                      <a:lnTo>
                        <a:pt x="311" y="169"/>
                      </a:lnTo>
                      <a:lnTo>
                        <a:pt x="303" y="167"/>
                      </a:lnTo>
                      <a:lnTo>
                        <a:pt x="280" y="171"/>
                      </a:lnTo>
                      <a:lnTo>
                        <a:pt x="262" y="161"/>
                      </a:lnTo>
                      <a:lnTo>
                        <a:pt x="242" y="169"/>
                      </a:lnTo>
                      <a:lnTo>
                        <a:pt x="228" y="171"/>
                      </a:lnTo>
                      <a:lnTo>
                        <a:pt x="219" y="179"/>
                      </a:lnTo>
                      <a:lnTo>
                        <a:pt x="208" y="180"/>
                      </a:lnTo>
                      <a:lnTo>
                        <a:pt x="206" y="199"/>
                      </a:lnTo>
                      <a:lnTo>
                        <a:pt x="192" y="212"/>
                      </a:lnTo>
                      <a:lnTo>
                        <a:pt x="172" y="215"/>
                      </a:lnTo>
                      <a:lnTo>
                        <a:pt x="137" y="203"/>
                      </a:lnTo>
                      <a:lnTo>
                        <a:pt x="127" y="195"/>
                      </a:lnTo>
                      <a:lnTo>
                        <a:pt x="115" y="195"/>
                      </a:lnTo>
                      <a:lnTo>
                        <a:pt x="84" y="204"/>
                      </a:lnTo>
                      <a:lnTo>
                        <a:pt x="62" y="204"/>
                      </a:lnTo>
                      <a:lnTo>
                        <a:pt x="45" y="208"/>
                      </a:lnTo>
                      <a:lnTo>
                        <a:pt x="32" y="20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34" name="任意多边形: 形状 233"/>
                <p:cNvSpPr>
                  <a:spLocks noChangeAspect="1"/>
                </p:cNvSpPr>
                <p:nvPr/>
              </p:nvSpPr>
              <p:spPr bwMode="gray">
                <a:xfrm>
                  <a:off x="4995069" y="2778472"/>
                  <a:ext cx="101600" cy="87313"/>
                </a:xfrm>
                <a:custGeom>
                  <a:avLst/>
                  <a:gdLst/>
                  <a:ahLst/>
                  <a:cxnLst>
                    <a:cxn ang="0">
                      <a:pos x="258" y="62"/>
                    </a:cxn>
                    <a:cxn ang="0">
                      <a:pos x="215" y="50"/>
                    </a:cxn>
                    <a:cxn ang="0">
                      <a:pos x="180" y="12"/>
                    </a:cxn>
                    <a:cxn ang="0">
                      <a:pos x="164" y="7"/>
                    </a:cxn>
                    <a:cxn ang="0">
                      <a:pos x="148" y="3"/>
                    </a:cxn>
                    <a:cxn ang="0">
                      <a:pos x="149" y="15"/>
                    </a:cxn>
                    <a:cxn ang="0">
                      <a:pos x="138" y="19"/>
                    </a:cxn>
                    <a:cxn ang="0">
                      <a:pos x="111" y="34"/>
                    </a:cxn>
                    <a:cxn ang="0">
                      <a:pos x="118" y="56"/>
                    </a:cxn>
                    <a:cxn ang="0">
                      <a:pos x="94" y="73"/>
                    </a:cxn>
                    <a:cxn ang="0">
                      <a:pos x="95" y="95"/>
                    </a:cxn>
                    <a:cxn ang="0">
                      <a:pos x="81" y="93"/>
                    </a:cxn>
                    <a:cxn ang="0">
                      <a:pos x="73" y="90"/>
                    </a:cxn>
                    <a:cxn ang="0">
                      <a:pos x="57" y="76"/>
                    </a:cxn>
                    <a:cxn ang="0">
                      <a:pos x="30" y="92"/>
                    </a:cxn>
                    <a:cxn ang="0">
                      <a:pos x="8" y="93"/>
                    </a:cxn>
                    <a:cxn ang="0">
                      <a:pos x="16" y="135"/>
                    </a:cxn>
                    <a:cxn ang="0">
                      <a:pos x="38" y="116"/>
                    </a:cxn>
                    <a:cxn ang="0">
                      <a:pos x="65" y="113"/>
                    </a:cxn>
                    <a:cxn ang="0">
                      <a:pos x="75" y="128"/>
                    </a:cxn>
                    <a:cxn ang="0">
                      <a:pos x="103" y="175"/>
                    </a:cxn>
                    <a:cxn ang="0">
                      <a:pos x="91" y="187"/>
                    </a:cxn>
                    <a:cxn ang="0">
                      <a:pos x="119" y="216"/>
                    </a:cxn>
                    <a:cxn ang="0">
                      <a:pos x="135" y="238"/>
                    </a:cxn>
                    <a:cxn ang="0">
                      <a:pos x="183" y="245"/>
                    </a:cxn>
                    <a:cxn ang="0">
                      <a:pos x="219" y="276"/>
                    </a:cxn>
                    <a:cxn ang="0">
                      <a:pos x="203" y="237"/>
                    </a:cxn>
                    <a:cxn ang="0">
                      <a:pos x="173" y="211"/>
                    </a:cxn>
                    <a:cxn ang="0">
                      <a:pos x="156" y="190"/>
                    </a:cxn>
                    <a:cxn ang="0">
                      <a:pos x="144" y="170"/>
                    </a:cxn>
                    <a:cxn ang="0">
                      <a:pos x="143" y="157"/>
                    </a:cxn>
                    <a:cxn ang="0">
                      <a:pos x="128" y="137"/>
                    </a:cxn>
                    <a:cxn ang="0">
                      <a:pos x="124" y="126"/>
                    </a:cxn>
                    <a:cxn ang="0">
                      <a:pos x="129" y="97"/>
                    </a:cxn>
                    <a:cxn ang="0">
                      <a:pos x="151" y="116"/>
                    </a:cxn>
                    <a:cxn ang="0">
                      <a:pos x="182" y="101"/>
                    </a:cxn>
                    <a:cxn ang="0">
                      <a:pos x="200" y="105"/>
                    </a:cxn>
                    <a:cxn ang="0">
                      <a:pos x="210" y="106"/>
                    </a:cxn>
                    <a:cxn ang="0">
                      <a:pos x="229" y="106"/>
                    </a:cxn>
                    <a:cxn ang="0">
                      <a:pos x="246" y="106"/>
                    </a:cxn>
                    <a:cxn ang="0">
                      <a:pos x="256" y="113"/>
                    </a:cxn>
                    <a:cxn ang="0">
                      <a:pos x="273" y="115"/>
                    </a:cxn>
                    <a:cxn ang="0">
                      <a:pos x="283" y="111"/>
                    </a:cxn>
                    <a:cxn ang="0">
                      <a:pos x="288" y="125"/>
                    </a:cxn>
                    <a:cxn ang="0">
                      <a:pos x="307" y="125"/>
                    </a:cxn>
                    <a:cxn ang="0">
                      <a:pos x="305" y="109"/>
                    </a:cxn>
                    <a:cxn ang="0">
                      <a:pos x="311" y="100"/>
                    </a:cxn>
                    <a:cxn ang="0">
                      <a:pos x="322" y="100"/>
                    </a:cxn>
                    <a:cxn ang="0">
                      <a:pos x="316" y="98"/>
                    </a:cxn>
                    <a:cxn ang="0">
                      <a:pos x="304" y="93"/>
                    </a:cxn>
                    <a:cxn ang="0">
                      <a:pos x="297" y="89"/>
                    </a:cxn>
                    <a:cxn ang="0">
                      <a:pos x="297" y="83"/>
                    </a:cxn>
                    <a:cxn ang="0">
                      <a:pos x="302" y="79"/>
                    </a:cxn>
                    <a:cxn ang="0">
                      <a:pos x="297" y="74"/>
                    </a:cxn>
                    <a:cxn ang="0">
                      <a:pos x="291" y="73"/>
                    </a:cxn>
                    <a:cxn ang="0">
                      <a:pos x="291" y="63"/>
                    </a:cxn>
                    <a:cxn ang="0">
                      <a:pos x="284" y="50"/>
                    </a:cxn>
                  </a:cxnLst>
                  <a:rect l="0" t="0" r="r" b="b"/>
                  <a:pathLst>
                    <a:path w="322" h="276">
                      <a:moveTo>
                        <a:pt x="284" y="50"/>
                      </a:moveTo>
                      <a:lnTo>
                        <a:pt x="272" y="58"/>
                      </a:lnTo>
                      <a:lnTo>
                        <a:pt x="258" y="62"/>
                      </a:lnTo>
                      <a:lnTo>
                        <a:pt x="241" y="63"/>
                      </a:lnTo>
                      <a:lnTo>
                        <a:pt x="226" y="54"/>
                      </a:lnTo>
                      <a:lnTo>
                        <a:pt x="215" y="50"/>
                      </a:lnTo>
                      <a:lnTo>
                        <a:pt x="204" y="35"/>
                      </a:lnTo>
                      <a:lnTo>
                        <a:pt x="189" y="28"/>
                      </a:lnTo>
                      <a:lnTo>
                        <a:pt x="180" y="12"/>
                      </a:lnTo>
                      <a:lnTo>
                        <a:pt x="167" y="7"/>
                      </a:lnTo>
                      <a:lnTo>
                        <a:pt x="167" y="4"/>
                      </a:lnTo>
                      <a:lnTo>
                        <a:pt x="164" y="7"/>
                      </a:lnTo>
                      <a:lnTo>
                        <a:pt x="155" y="1"/>
                      </a:lnTo>
                      <a:lnTo>
                        <a:pt x="151" y="0"/>
                      </a:lnTo>
                      <a:lnTo>
                        <a:pt x="148" y="3"/>
                      </a:lnTo>
                      <a:lnTo>
                        <a:pt x="148" y="8"/>
                      </a:lnTo>
                      <a:lnTo>
                        <a:pt x="149" y="14"/>
                      </a:lnTo>
                      <a:lnTo>
                        <a:pt x="149" y="15"/>
                      </a:lnTo>
                      <a:lnTo>
                        <a:pt x="145" y="14"/>
                      </a:lnTo>
                      <a:lnTo>
                        <a:pt x="138" y="14"/>
                      </a:lnTo>
                      <a:lnTo>
                        <a:pt x="138" y="19"/>
                      </a:lnTo>
                      <a:lnTo>
                        <a:pt x="134" y="22"/>
                      </a:lnTo>
                      <a:lnTo>
                        <a:pt x="114" y="29"/>
                      </a:lnTo>
                      <a:lnTo>
                        <a:pt x="111" y="34"/>
                      </a:lnTo>
                      <a:lnTo>
                        <a:pt x="112" y="38"/>
                      </a:lnTo>
                      <a:lnTo>
                        <a:pt x="118" y="45"/>
                      </a:lnTo>
                      <a:lnTo>
                        <a:pt x="118" y="56"/>
                      </a:lnTo>
                      <a:lnTo>
                        <a:pt x="113" y="63"/>
                      </a:lnTo>
                      <a:lnTo>
                        <a:pt x="105" y="65"/>
                      </a:lnTo>
                      <a:lnTo>
                        <a:pt x="94" y="73"/>
                      </a:lnTo>
                      <a:lnTo>
                        <a:pt x="97" y="78"/>
                      </a:lnTo>
                      <a:lnTo>
                        <a:pt x="94" y="83"/>
                      </a:lnTo>
                      <a:lnTo>
                        <a:pt x="95" y="95"/>
                      </a:lnTo>
                      <a:lnTo>
                        <a:pt x="90" y="99"/>
                      </a:lnTo>
                      <a:lnTo>
                        <a:pt x="86" y="99"/>
                      </a:lnTo>
                      <a:lnTo>
                        <a:pt x="81" y="93"/>
                      </a:lnTo>
                      <a:lnTo>
                        <a:pt x="78" y="93"/>
                      </a:lnTo>
                      <a:lnTo>
                        <a:pt x="75" y="90"/>
                      </a:lnTo>
                      <a:lnTo>
                        <a:pt x="73" y="90"/>
                      </a:lnTo>
                      <a:lnTo>
                        <a:pt x="73" y="94"/>
                      </a:lnTo>
                      <a:lnTo>
                        <a:pt x="68" y="95"/>
                      </a:lnTo>
                      <a:lnTo>
                        <a:pt x="57" y="76"/>
                      </a:lnTo>
                      <a:lnTo>
                        <a:pt x="54" y="76"/>
                      </a:lnTo>
                      <a:lnTo>
                        <a:pt x="47" y="92"/>
                      </a:lnTo>
                      <a:lnTo>
                        <a:pt x="30" y="92"/>
                      </a:lnTo>
                      <a:lnTo>
                        <a:pt x="24" y="87"/>
                      </a:lnTo>
                      <a:lnTo>
                        <a:pt x="21" y="92"/>
                      </a:lnTo>
                      <a:lnTo>
                        <a:pt x="8" y="93"/>
                      </a:lnTo>
                      <a:lnTo>
                        <a:pt x="0" y="87"/>
                      </a:lnTo>
                      <a:lnTo>
                        <a:pt x="4" y="108"/>
                      </a:lnTo>
                      <a:lnTo>
                        <a:pt x="16" y="135"/>
                      </a:lnTo>
                      <a:lnTo>
                        <a:pt x="21" y="138"/>
                      </a:lnTo>
                      <a:lnTo>
                        <a:pt x="27" y="137"/>
                      </a:lnTo>
                      <a:lnTo>
                        <a:pt x="38" y="116"/>
                      </a:lnTo>
                      <a:lnTo>
                        <a:pt x="44" y="99"/>
                      </a:lnTo>
                      <a:lnTo>
                        <a:pt x="57" y="103"/>
                      </a:lnTo>
                      <a:lnTo>
                        <a:pt x="65" y="113"/>
                      </a:lnTo>
                      <a:lnTo>
                        <a:pt x="68" y="113"/>
                      </a:lnTo>
                      <a:lnTo>
                        <a:pt x="73" y="119"/>
                      </a:lnTo>
                      <a:lnTo>
                        <a:pt x="75" y="128"/>
                      </a:lnTo>
                      <a:lnTo>
                        <a:pt x="75" y="143"/>
                      </a:lnTo>
                      <a:lnTo>
                        <a:pt x="84" y="159"/>
                      </a:lnTo>
                      <a:lnTo>
                        <a:pt x="103" y="175"/>
                      </a:lnTo>
                      <a:lnTo>
                        <a:pt x="94" y="178"/>
                      </a:lnTo>
                      <a:lnTo>
                        <a:pt x="90" y="183"/>
                      </a:lnTo>
                      <a:lnTo>
                        <a:pt x="91" y="187"/>
                      </a:lnTo>
                      <a:lnTo>
                        <a:pt x="102" y="202"/>
                      </a:lnTo>
                      <a:lnTo>
                        <a:pt x="112" y="210"/>
                      </a:lnTo>
                      <a:lnTo>
                        <a:pt x="119" y="216"/>
                      </a:lnTo>
                      <a:lnTo>
                        <a:pt x="129" y="221"/>
                      </a:lnTo>
                      <a:lnTo>
                        <a:pt x="134" y="230"/>
                      </a:lnTo>
                      <a:lnTo>
                        <a:pt x="135" y="238"/>
                      </a:lnTo>
                      <a:lnTo>
                        <a:pt x="154" y="237"/>
                      </a:lnTo>
                      <a:lnTo>
                        <a:pt x="166" y="238"/>
                      </a:lnTo>
                      <a:lnTo>
                        <a:pt x="183" y="245"/>
                      </a:lnTo>
                      <a:lnTo>
                        <a:pt x="198" y="256"/>
                      </a:lnTo>
                      <a:lnTo>
                        <a:pt x="211" y="270"/>
                      </a:lnTo>
                      <a:lnTo>
                        <a:pt x="219" y="276"/>
                      </a:lnTo>
                      <a:lnTo>
                        <a:pt x="226" y="272"/>
                      </a:lnTo>
                      <a:lnTo>
                        <a:pt x="204" y="248"/>
                      </a:lnTo>
                      <a:lnTo>
                        <a:pt x="203" y="237"/>
                      </a:lnTo>
                      <a:lnTo>
                        <a:pt x="198" y="233"/>
                      </a:lnTo>
                      <a:lnTo>
                        <a:pt x="193" y="230"/>
                      </a:lnTo>
                      <a:lnTo>
                        <a:pt x="173" y="211"/>
                      </a:lnTo>
                      <a:lnTo>
                        <a:pt x="172" y="206"/>
                      </a:lnTo>
                      <a:lnTo>
                        <a:pt x="162" y="192"/>
                      </a:lnTo>
                      <a:lnTo>
                        <a:pt x="156" y="190"/>
                      </a:lnTo>
                      <a:lnTo>
                        <a:pt x="148" y="178"/>
                      </a:lnTo>
                      <a:lnTo>
                        <a:pt x="143" y="176"/>
                      </a:lnTo>
                      <a:lnTo>
                        <a:pt x="144" y="170"/>
                      </a:lnTo>
                      <a:lnTo>
                        <a:pt x="146" y="168"/>
                      </a:lnTo>
                      <a:lnTo>
                        <a:pt x="143" y="162"/>
                      </a:lnTo>
                      <a:lnTo>
                        <a:pt x="143" y="157"/>
                      </a:lnTo>
                      <a:lnTo>
                        <a:pt x="137" y="151"/>
                      </a:lnTo>
                      <a:lnTo>
                        <a:pt x="133" y="138"/>
                      </a:lnTo>
                      <a:lnTo>
                        <a:pt x="128" y="137"/>
                      </a:lnTo>
                      <a:lnTo>
                        <a:pt x="121" y="131"/>
                      </a:lnTo>
                      <a:lnTo>
                        <a:pt x="121" y="128"/>
                      </a:lnTo>
                      <a:lnTo>
                        <a:pt x="124" y="126"/>
                      </a:lnTo>
                      <a:lnTo>
                        <a:pt x="123" y="122"/>
                      </a:lnTo>
                      <a:lnTo>
                        <a:pt x="123" y="103"/>
                      </a:lnTo>
                      <a:lnTo>
                        <a:pt x="129" y="97"/>
                      </a:lnTo>
                      <a:lnTo>
                        <a:pt x="138" y="99"/>
                      </a:lnTo>
                      <a:lnTo>
                        <a:pt x="138" y="101"/>
                      </a:lnTo>
                      <a:lnTo>
                        <a:pt x="151" y="116"/>
                      </a:lnTo>
                      <a:lnTo>
                        <a:pt x="155" y="116"/>
                      </a:lnTo>
                      <a:lnTo>
                        <a:pt x="164" y="99"/>
                      </a:lnTo>
                      <a:lnTo>
                        <a:pt x="182" y="101"/>
                      </a:lnTo>
                      <a:lnTo>
                        <a:pt x="186" y="97"/>
                      </a:lnTo>
                      <a:lnTo>
                        <a:pt x="188" y="97"/>
                      </a:lnTo>
                      <a:lnTo>
                        <a:pt x="200" y="105"/>
                      </a:lnTo>
                      <a:lnTo>
                        <a:pt x="204" y="105"/>
                      </a:lnTo>
                      <a:lnTo>
                        <a:pt x="207" y="103"/>
                      </a:lnTo>
                      <a:lnTo>
                        <a:pt x="210" y="106"/>
                      </a:lnTo>
                      <a:lnTo>
                        <a:pt x="225" y="109"/>
                      </a:lnTo>
                      <a:lnTo>
                        <a:pt x="226" y="106"/>
                      </a:lnTo>
                      <a:lnTo>
                        <a:pt x="229" y="106"/>
                      </a:lnTo>
                      <a:lnTo>
                        <a:pt x="237" y="114"/>
                      </a:lnTo>
                      <a:lnTo>
                        <a:pt x="240" y="114"/>
                      </a:lnTo>
                      <a:lnTo>
                        <a:pt x="246" y="106"/>
                      </a:lnTo>
                      <a:lnTo>
                        <a:pt x="250" y="106"/>
                      </a:lnTo>
                      <a:lnTo>
                        <a:pt x="253" y="111"/>
                      </a:lnTo>
                      <a:lnTo>
                        <a:pt x="256" y="113"/>
                      </a:lnTo>
                      <a:lnTo>
                        <a:pt x="258" y="108"/>
                      </a:lnTo>
                      <a:lnTo>
                        <a:pt x="269" y="109"/>
                      </a:lnTo>
                      <a:lnTo>
                        <a:pt x="273" y="115"/>
                      </a:lnTo>
                      <a:lnTo>
                        <a:pt x="275" y="114"/>
                      </a:lnTo>
                      <a:lnTo>
                        <a:pt x="275" y="111"/>
                      </a:lnTo>
                      <a:lnTo>
                        <a:pt x="283" y="111"/>
                      </a:lnTo>
                      <a:lnTo>
                        <a:pt x="289" y="119"/>
                      </a:lnTo>
                      <a:lnTo>
                        <a:pt x="288" y="124"/>
                      </a:lnTo>
                      <a:lnTo>
                        <a:pt x="288" y="125"/>
                      </a:lnTo>
                      <a:lnTo>
                        <a:pt x="294" y="130"/>
                      </a:lnTo>
                      <a:lnTo>
                        <a:pt x="301" y="130"/>
                      </a:lnTo>
                      <a:lnTo>
                        <a:pt x="307" y="125"/>
                      </a:lnTo>
                      <a:lnTo>
                        <a:pt x="309" y="120"/>
                      </a:lnTo>
                      <a:lnTo>
                        <a:pt x="307" y="119"/>
                      </a:lnTo>
                      <a:lnTo>
                        <a:pt x="305" y="109"/>
                      </a:lnTo>
                      <a:lnTo>
                        <a:pt x="307" y="106"/>
                      </a:lnTo>
                      <a:lnTo>
                        <a:pt x="309" y="101"/>
                      </a:lnTo>
                      <a:lnTo>
                        <a:pt x="311" y="100"/>
                      </a:lnTo>
                      <a:lnTo>
                        <a:pt x="315" y="101"/>
                      </a:lnTo>
                      <a:lnTo>
                        <a:pt x="318" y="103"/>
                      </a:lnTo>
                      <a:lnTo>
                        <a:pt x="322" y="100"/>
                      </a:lnTo>
                      <a:lnTo>
                        <a:pt x="322" y="98"/>
                      </a:lnTo>
                      <a:lnTo>
                        <a:pt x="320" y="97"/>
                      </a:lnTo>
                      <a:lnTo>
                        <a:pt x="316" y="98"/>
                      </a:lnTo>
                      <a:lnTo>
                        <a:pt x="312" y="95"/>
                      </a:lnTo>
                      <a:lnTo>
                        <a:pt x="307" y="95"/>
                      </a:lnTo>
                      <a:lnTo>
                        <a:pt x="304" y="93"/>
                      </a:lnTo>
                      <a:lnTo>
                        <a:pt x="302" y="92"/>
                      </a:lnTo>
                      <a:lnTo>
                        <a:pt x="299" y="92"/>
                      </a:lnTo>
                      <a:lnTo>
                        <a:pt x="297" y="89"/>
                      </a:lnTo>
                      <a:lnTo>
                        <a:pt x="297" y="88"/>
                      </a:lnTo>
                      <a:lnTo>
                        <a:pt x="299" y="84"/>
                      </a:lnTo>
                      <a:lnTo>
                        <a:pt x="297" y="83"/>
                      </a:lnTo>
                      <a:lnTo>
                        <a:pt x="299" y="81"/>
                      </a:lnTo>
                      <a:lnTo>
                        <a:pt x="300" y="81"/>
                      </a:lnTo>
                      <a:lnTo>
                        <a:pt x="302" y="79"/>
                      </a:lnTo>
                      <a:lnTo>
                        <a:pt x="302" y="77"/>
                      </a:lnTo>
                      <a:lnTo>
                        <a:pt x="299" y="74"/>
                      </a:lnTo>
                      <a:lnTo>
                        <a:pt x="297" y="74"/>
                      </a:lnTo>
                      <a:lnTo>
                        <a:pt x="295" y="77"/>
                      </a:lnTo>
                      <a:lnTo>
                        <a:pt x="291" y="76"/>
                      </a:lnTo>
                      <a:lnTo>
                        <a:pt x="291" y="73"/>
                      </a:lnTo>
                      <a:lnTo>
                        <a:pt x="294" y="70"/>
                      </a:lnTo>
                      <a:lnTo>
                        <a:pt x="294" y="66"/>
                      </a:lnTo>
                      <a:lnTo>
                        <a:pt x="291" y="63"/>
                      </a:lnTo>
                      <a:lnTo>
                        <a:pt x="293" y="61"/>
                      </a:lnTo>
                      <a:lnTo>
                        <a:pt x="293" y="57"/>
                      </a:lnTo>
                      <a:lnTo>
                        <a:pt x="284" y="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任意多边形: 形状 234"/>
                <p:cNvSpPr>
                  <a:spLocks noChangeAspect="1"/>
                </p:cNvSpPr>
                <p:nvPr/>
              </p:nvSpPr>
              <p:spPr bwMode="gray">
                <a:xfrm>
                  <a:off x="5095081" y="2873722"/>
                  <a:ext cx="31750" cy="68263"/>
                </a:xfrm>
                <a:custGeom>
                  <a:avLst/>
                  <a:gdLst/>
                  <a:ahLst/>
                  <a:cxnLst>
                    <a:cxn ang="0">
                      <a:pos x="48" y="215"/>
                    </a:cxn>
                    <a:cxn ang="0">
                      <a:pos x="39" y="210"/>
                    </a:cxn>
                    <a:cxn ang="0">
                      <a:pos x="38" y="200"/>
                    </a:cxn>
                    <a:cxn ang="0">
                      <a:pos x="31" y="190"/>
                    </a:cxn>
                    <a:cxn ang="0">
                      <a:pos x="13" y="183"/>
                    </a:cxn>
                    <a:cxn ang="0">
                      <a:pos x="4" y="168"/>
                    </a:cxn>
                    <a:cxn ang="0">
                      <a:pos x="0" y="160"/>
                    </a:cxn>
                    <a:cxn ang="0">
                      <a:pos x="7" y="161"/>
                    </a:cxn>
                    <a:cxn ang="0">
                      <a:pos x="7" y="152"/>
                    </a:cxn>
                    <a:cxn ang="0">
                      <a:pos x="4" y="139"/>
                    </a:cxn>
                    <a:cxn ang="0">
                      <a:pos x="7" y="125"/>
                    </a:cxn>
                    <a:cxn ang="0">
                      <a:pos x="8" y="123"/>
                    </a:cxn>
                    <a:cxn ang="0">
                      <a:pos x="8" y="114"/>
                    </a:cxn>
                    <a:cxn ang="0">
                      <a:pos x="10" y="106"/>
                    </a:cxn>
                    <a:cxn ang="0">
                      <a:pos x="6" y="94"/>
                    </a:cxn>
                    <a:cxn ang="0">
                      <a:pos x="15" y="64"/>
                    </a:cxn>
                    <a:cxn ang="0">
                      <a:pos x="10" y="58"/>
                    </a:cxn>
                    <a:cxn ang="0">
                      <a:pos x="2" y="56"/>
                    </a:cxn>
                    <a:cxn ang="0">
                      <a:pos x="7" y="40"/>
                    </a:cxn>
                    <a:cxn ang="0">
                      <a:pos x="5" y="29"/>
                    </a:cxn>
                    <a:cxn ang="0">
                      <a:pos x="10" y="15"/>
                    </a:cxn>
                    <a:cxn ang="0">
                      <a:pos x="17" y="10"/>
                    </a:cxn>
                    <a:cxn ang="0">
                      <a:pos x="23" y="0"/>
                    </a:cxn>
                    <a:cxn ang="0">
                      <a:pos x="31" y="7"/>
                    </a:cxn>
                    <a:cxn ang="0">
                      <a:pos x="45" y="9"/>
                    </a:cxn>
                    <a:cxn ang="0">
                      <a:pos x="51" y="20"/>
                    </a:cxn>
                    <a:cxn ang="0">
                      <a:pos x="61" y="24"/>
                    </a:cxn>
                    <a:cxn ang="0">
                      <a:pos x="74" y="40"/>
                    </a:cxn>
                    <a:cxn ang="0">
                      <a:pos x="69" y="76"/>
                    </a:cxn>
                    <a:cxn ang="0">
                      <a:pos x="69" y="93"/>
                    </a:cxn>
                    <a:cxn ang="0">
                      <a:pos x="77" y="113"/>
                    </a:cxn>
                    <a:cxn ang="0">
                      <a:pos x="94" y="130"/>
                    </a:cxn>
                    <a:cxn ang="0">
                      <a:pos x="97" y="140"/>
                    </a:cxn>
                    <a:cxn ang="0">
                      <a:pos x="97" y="155"/>
                    </a:cxn>
                    <a:cxn ang="0">
                      <a:pos x="83" y="166"/>
                    </a:cxn>
                    <a:cxn ang="0">
                      <a:pos x="75" y="183"/>
                    </a:cxn>
                    <a:cxn ang="0">
                      <a:pos x="65" y="190"/>
                    </a:cxn>
                    <a:cxn ang="0">
                      <a:pos x="63" y="203"/>
                    </a:cxn>
                    <a:cxn ang="0">
                      <a:pos x="58" y="209"/>
                    </a:cxn>
                    <a:cxn ang="0">
                      <a:pos x="49" y="215"/>
                    </a:cxn>
                    <a:cxn ang="0">
                      <a:pos x="48" y="215"/>
                    </a:cxn>
                  </a:cxnLst>
                  <a:rect l="0" t="0" r="r" b="b"/>
                  <a:pathLst>
                    <a:path w="97" h="215">
                      <a:moveTo>
                        <a:pt x="48" y="215"/>
                      </a:moveTo>
                      <a:lnTo>
                        <a:pt x="39" y="210"/>
                      </a:lnTo>
                      <a:lnTo>
                        <a:pt x="38" y="200"/>
                      </a:lnTo>
                      <a:lnTo>
                        <a:pt x="31" y="190"/>
                      </a:lnTo>
                      <a:lnTo>
                        <a:pt x="13" y="183"/>
                      </a:lnTo>
                      <a:lnTo>
                        <a:pt x="4" y="168"/>
                      </a:lnTo>
                      <a:lnTo>
                        <a:pt x="0" y="160"/>
                      </a:lnTo>
                      <a:lnTo>
                        <a:pt x="7" y="161"/>
                      </a:lnTo>
                      <a:lnTo>
                        <a:pt x="7" y="152"/>
                      </a:lnTo>
                      <a:lnTo>
                        <a:pt x="4" y="139"/>
                      </a:lnTo>
                      <a:lnTo>
                        <a:pt x="7" y="125"/>
                      </a:lnTo>
                      <a:lnTo>
                        <a:pt x="8" y="123"/>
                      </a:lnTo>
                      <a:lnTo>
                        <a:pt x="8" y="114"/>
                      </a:lnTo>
                      <a:lnTo>
                        <a:pt x="10" y="106"/>
                      </a:lnTo>
                      <a:lnTo>
                        <a:pt x="6" y="94"/>
                      </a:lnTo>
                      <a:lnTo>
                        <a:pt x="15" y="64"/>
                      </a:lnTo>
                      <a:lnTo>
                        <a:pt x="10" y="58"/>
                      </a:lnTo>
                      <a:lnTo>
                        <a:pt x="2" y="56"/>
                      </a:lnTo>
                      <a:lnTo>
                        <a:pt x="7" y="40"/>
                      </a:lnTo>
                      <a:lnTo>
                        <a:pt x="5" y="29"/>
                      </a:lnTo>
                      <a:lnTo>
                        <a:pt x="10" y="15"/>
                      </a:lnTo>
                      <a:lnTo>
                        <a:pt x="17" y="10"/>
                      </a:lnTo>
                      <a:lnTo>
                        <a:pt x="23" y="0"/>
                      </a:lnTo>
                      <a:lnTo>
                        <a:pt x="31" y="7"/>
                      </a:lnTo>
                      <a:lnTo>
                        <a:pt x="45" y="9"/>
                      </a:lnTo>
                      <a:lnTo>
                        <a:pt x="51" y="20"/>
                      </a:lnTo>
                      <a:lnTo>
                        <a:pt x="61" y="24"/>
                      </a:lnTo>
                      <a:lnTo>
                        <a:pt x="74" y="40"/>
                      </a:lnTo>
                      <a:lnTo>
                        <a:pt x="69" y="76"/>
                      </a:lnTo>
                      <a:lnTo>
                        <a:pt x="69" y="93"/>
                      </a:lnTo>
                      <a:lnTo>
                        <a:pt x="77" y="113"/>
                      </a:lnTo>
                      <a:lnTo>
                        <a:pt x="94" y="130"/>
                      </a:lnTo>
                      <a:lnTo>
                        <a:pt x="97" y="140"/>
                      </a:lnTo>
                      <a:lnTo>
                        <a:pt x="97" y="155"/>
                      </a:lnTo>
                      <a:lnTo>
                        <a:pt x="83" y="166"/>
                      </a:lnTo>
                      <a:lnTo>
                        <a:pt x="75" y="183"/>
                      </a:lnTo>
                      <a:lnTo>
                        <a:pt x="65" y="190"/>
                      </a:lnTo>
                      <a:lnTo>
                        <a:pt x="63" y="203"/>
                      </a:lnTo>
                      <a:lnTo>
                        <a:pt x="58" y="209"/>
                      </a:lnTo>
                      <a:lnTo>
                        <a:pt x="49" y="215"/>
                      </a:lnTo>
                      <a:lnTo>
                        <a:pt x="48" y="2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36" name="任意多边形: 形状 235"/>
                <p:cNvSpPr>
                  <a:spLocks noChangeAspect="1"/>
                </p:cNvSpPr>
                <p:nvPr/>
              </p:nvSpPr>
              <p:spPr bwMode="gray">
                <a:xfrm>
                  <a:off x="5125244" y="2500660"/>
                  <a:ext cx="100013" cy="76200"/>
                </a:xfrm>
                <a:custGeom>
                  <a:avLst/>
                  <a:gdLst/>
                  <a:ahLst/>
                  <a:cxnLst>
                    <a:cxn ang="0">
                      <a:pos x="3" y="57"/>
                    </a:cxn>
                    <a:cxn ang="0">
                      <a:pos x="5" y="78"/>
                    </a:cxn>
                    <a:cxn ang="0">
                      <a:pos x="4" y="64"/>
                    </a:cxn>
                    <a:cxn ang="0">
                      <a:pos x="11" y="94"/>
                    </a:cxn>
                    <a:cxn ang="0">
                      <a:pos x="11" y="110"/>
                    </a:cxn>
                    <a:cxn ang="0">
                      <a:pos x="15" y="118"/>
                    </a:cxn>
                    <a:cxn ang="0">
                      <a:pos x="31" y="120"/>
                    </a:cxn>
                    <a:cxn ang="0">
                      <a:pos x="44" y="127"/>
                    </a:cxn>
                    <a:cxn ang="0">
                      <a:pos x="69" y="134"/>
                    </a:cxn>
                    <a:cxn ang="0">
                      <a:pos x="91" y="136"/>
                    </a:cxn>
                    <a:cxn ang="0">
                      <a:pos x="96" y="174"/>
                    </a:cxn>
                    <a:cxn ang="0">
                      <a:pos x="99" y="201"/>
                    </a:cxn>
                    <a:cxn ang="0">
                      <a:pos x="132" y="222"/>
                    </a:cxn>
                    <a:cxn ang="0">
                      <a:pos x="137" y="240"/>
                    </a:cxn>
                    <a:cxn ang="0">
                      <a:pos x="167" y="240"/>
                    </a:cxn>
                    <a:cxn ang="0">
                      <a:pos x="191" y="239"/>
                    </a:cxn>
                    <a:cxn ang="0">
                      <a:pos x="204" y="238"/>
                    </a:cxn>
                    <a:cxn ang="0">
                      <a:pos x="209" y="222"/>
                    </a:cxn>
                    <a:cxn ang="0">
                      <a:pos x="224" y="220"/>
                    </a:cxn>
                    <a:cxn ang="0">
                      <a:pos x="236" y="209"/>
                    </a:cxn>
                    <a:cxn ang="0">
                      <a:pos x="248" y="218"/>
                    </a:cxn>
                    <a:cxn ang="0">
                      <a:pos x="263" y="220"/>
                    </a:cxn>
                    <a:cxn ang="0">
                      <a:pos x="257" y="205"/>
                    </a:cxn>
                    <a:cxn ang="0">
                      <a:pos x="255" y="190"/>
                    </a:cxn>
                    <a:cxn ang="0">
                      <a:pos x="263" y="168"/>
                    </a:cxn>
                    <a:cxn ang="0">
                      <a:pos x="266" y="151"/>
                    </a:cxn>
                    <a:cxn ang="0">
                      <a:pos x="274" y="140"/>
                    </a:cxn>
                    <a:cxn ang="0">
                      <a:pos x="288" y="132"/>
                    </a:cxn>
                    <a:cxn ang="0">
                      <a:pos x="309" y="129"/>
                    </a:cxn>
                    <a:cxn ang="0">
                      <a:pos x="310" y="107"/>
                    </a:cxn>
                    <a:cxn ang="0">
                      <a:pos x="301" y="99"/>
                    </a:cxn>
                    <a:cxn ang="0">
                      <a:pos x="309" y="87"/>
                    </a:cxn>
                    <a:cxn ang="0">
                      <a:pos x="313" y="80"/>
                    </a:cxn>
                    <a:cxn ang="0">
                      <a:pos x="307" y="73"/>
                    </a:cxn>
                    <a:cxn ang="0">
                      <a:pos x="282" y="48"/>
                    </a:cxn>
                    <a:cxn ang="0">
                      <a:pos x="239" y="30"/>
                    </a:cxn>
                    <a:cxn ang="0">
                      <a:pos x="221" y="5"/>
                    </a:cxn>
                    <a:cxn ang="0">
                      <a:pos x="208" y="2"/>
                    </a:cxn>
                    <a:cxn ang="0">
                      <a:pos x="181" y="17"/>
                    </a:cxn>
                    <a:cxn ang="0">
                      <a:pos x="143" y="6"/>
                    </a:cxn>
                    <a:cxn ang="0">
                      <a:pos x="118" y="6"/>
                    </a:cxn>
                    <a:cxn ang="0">
                      <a:pos x="103" y="7"/>
                    </a:cxn>
                    <a:cxn ang="0">
                      <a:pos x="89" y="3"/>
                    </a:cxn>
                    <a:cxn ang="0">
                      <a:pos x="64" y="3"/>
                    </a:cxn>
                    <a:cxn ang="0">
                      <a:pos x="26" y="19"/>
                    </a:cxn>
                    <a:cxn ang="0">
                      <a:pos x="10" y="38"/>
                    </a:cxn>
                  </a:cxnLst>
                  <a:rect l="0" t="0" r="r" b="b"/>
                  <a:pathLst>
                    <a:path w="317" h="244">
                      <a:moveTo>
                        <a:pt x="0" y="35"/>
                      </a:moveTo>
                      <a:lnTo>
                        <a:pt x="3" y="57"/>
                      </a:lnTo>
                      <a:lnTo>
                        <a:pt x="3" y="71"/>
                      </a:lnTo>
                      <a:lnTo>
                        <a:pt x="5" y="78"/>
                      </a:lnTo>
                      <a:lnTo>
                        <a:pt x="3" y="54"/>
                      </a:lnTo>
                      <a:lnTo>
                        <a:pt x="4" y="64"/>
                      </a:lnTo>
                      <a:lnTo>
                        <a:pt x="6" y="72"/>
                      </a:lnTo>
                      <a:lnTo>
                        <a:pt x="11" y="94"/>
                      </a:lnTo>
                      <a:lnTo>
                        <a:pt x="13" y="102"/>
                      </a:lnTo>
                      <a:lnTo>
                        <a:pt x="11" y="110"/>
                      </a:lnTo>
                      <a:lnTo>
                        <a:pt x="14" y="110"/>
                      </a:lnTo>
                      <a:lnTo>
                        <a:pt x="15" y="118"/>
                      </a:lnTo>
                      <a:lnTo>
                        <a:pt x="25" y="115"/>
                      </a:lnTo>
                      <a:lnTo>
                        <a:pt x="31" y="120"/>
                      </a:lnTo>
                      <a:lnTo>
                        <a:pt x="38" y="123"/>
                      </a:lnTo>
                      <a:lnTo>
                        <a:pt x="44" y="127"/>
                      </a:lnTo>
                      <a:lnTo>
                        <a:pt x="52" y="131"/>
                      </a:lnTo>
                      <a:lnTo>
                        <a:pt x="69" y="134"/>
                      </a:lnTo>
                      <a:lnTo>
                        <a:pt x="85" y="132"/>
                      </a:lnTo>
                      <a:lnTo>
                        <a:pt x="91" y="136"/>
                      </a:lnTo>
                      <a:lnTo>
                        <a:pt x="102" y="159"/>
                      </a:lnTo>
                      <a:lnTo>
                        <a:pt x="96" y="174"/>
                      </a:lnTo>
                      <a:lnTo>
                        <a:pt x="96" y="191"/>
                      </a:lnTo>
                      <a:lnTo>
                        <a:pt x="99" y="201"/>
                      </a:lnTo>
                      <a:lnTo>
                        <a:pt x="113" y="209"/>
                      </a:lnTo>
                      <a:lnTo>
                        <a:pt x="132" y="222"/>
                      </a:lnTo>
                      <a:lnTo>
                        <a:pt x="137" y="233"/>
                      </a:lnTo>
                      <a:lnTo>
                        <a:pt x="137" y="240"/>
                      </a:lnTo>
                      <a:lnTo>
                        <a:pt x="151" y="244"/>
                      </a:lnTo>
                      <a:lnTo>
                        <a:pt x="167" y="240"/>
                      </a:lnTo>
                      <a:lnTo>
                        <a:pt x="183" y="243"/>
                      </a:lnTo>
                      <a:lnTo>
                        <a:pt x="191" y="239"/>
                      </a:lnTo>
                      <a:lnTo>
                        <a:pt x="197" y="234"/>
                      </a:lnTo>
                      <a:lnTo>
                        <a:pt x="204" y="238"/>
                      </a:lnTo>
                      <a:lnTo>
                        <a:pt x="212" y="237"/>
                      </a:lnTo>
                      <a:lnTo>
                        <a:pt x="209" y="222"/>
                      </a:lnTo>
                      <a:lnTo>
                        <a:pt x="215" y="220"/>
                      </a:lnTo>
                      <a:lnTo>
                        <a:pt x="224" y="220"/>
                      </a:lnTo>
                      <a:lnTo>
                        <a:pt x="229" y="213"/>
                      </a:lnTo>
                      <a:lnTo>
                        <a:pt x="236" y="209"/>
                      </a:lnTo>
                      <a:lnTo>
                        <a:pt x="245" y="211"/>
                      </a:lnTo>
                      <a:lnTo>
                        <a:pt x="248" y="218"/>
                      </a:lnTo>
                      <a:lnTo>
                        <a:pt x="256" y="222"/>
                      </a:lnTo>
                      <a:lnTo>
                        <a:pt x="263" y="220"/>
                      </a:lnTo>
                      <a:lnTo>
                        <a:pt x="262" y="211"/>
                      </a:lnTo>
                      <a:lnTo>
                        <a:pt x="257" y="205"/>
                      </a:lnTo>
                      <a:lnTo>
                        <a:pt x="253" y="197"/>
                      </a:lnTo>
                      <a:lnTo>
                        <a:pt x="255" y="190"/>
                      </a:lnTo>
                      <a:lnTo>
                        <a:pt x="263" y="175"/>
                      </a:lnTo>
                      <a:lnTo>
                        <a:pt x="263" y="168"/>
                      </a:lnTo>
                      <a:lnTo>
                        <a:pt x="266" y="159"/>
                      </a:lnTo>
                      <a:lnTo>
                        <a:pt x="266" y="151"/>
                      </a:lnTo>
                      <a:lnTo>
                        <a:pt x="267" y="143"/>
                      </a:lnTo>
                      <a:lnTo>
                        <a:pt x="274" y="140"/>
                      </a:lnTo>
                      <a:lnTo>
                        <a:pt x="283" y="137"/>
                      </a:lnTo>
                      <a:lnTo>
                        <a:pt x="288" y="132"/>
                      </a:lnTo>
                      <a:lnTo>
                        <a:pt x="295" y="129"/>
                      </a:lnTo>
                      <a:lnTo>
                        <a:pt x="309" y="129"/>
                      </a:lnTo>
                      <a:lnTo>
                        <a:pt x="317" y="110"/>
                      </a:lnTo>
                      <a:lnTo>
                        <a:pt x="310" y="107"/>
                      </a:lnTo>
                      <a:lnTo>
                        <a:pt x="301" y="107"/>
                      </a:lnTo>
                      <a:lnTo>
                        <a:pt x="301" y="99"/>
                      </a:lnTo>
                      <a:lnTo>
                        <a:pt x="301" y="91"/>
                      </a:lnTo>
                      <a:lnTo>
                        <a:pt x="309" y="87"/>
                      </a:lnTo>
                      <a:lnTo>
                        <a:pt x="315" y="81"/>
                      </a:lnTo>
                      <a:lnTo>
                        <a:pt x="313" y="80"/>
                      </a:lnTo>
                      <a:lnTo>
                        <a:pt x="313" y="78"/>
                      </a:lnTo>
                      <a:lnTo>
                        <a:pt x="307" y="73"/>
                      </a:lnTo>
                      <a:lnTo>
                        <a:pt x="300" y="71"/>
                      </a:lnTo>
                      <a:lnTo>
                        <a:pt x="282" y="48"/>
                      </a:lnTo>
                      <a:lnTo>
                        <a:pt x="255" y="29"/>
                      </a:lnTo>
                      <a:lnTo>
                        <a:pt x="239" y="30"/>
                      </a:lnTo>
                      <a:lnTo>
                        <a:pt x="231" y="28"/>
                      </a:lnTo>
                      <a:lnTo>
                        <a:pt x="221" y="5"/>
                      </a:lnTo>
                      <a:lnTo>
                        <a:pt x="215" y="0"/>
                      </a:lnTo>
                      <a:lnTo>
                        <a:pt x="208" y="2"/>
                      </a:lnTo>
                      <a:lnTo>
                        <a:pt x="197" y="13"/>
                      </a:lnTo>
                      <a:lnTo>
                        <a:pt x="181" y="17"/>
                      </a:lnTo>
                      <a:lnTo>
                        <a:pt x="150" y="6"/>
                      </a:lnTo>
                      <a:lnTo>
                        <a:pt x="143" y="6"/>
                      </a:lnTo>
                      <a:lnTo>
                        <a:pt x="126" y="3"/>
                      </a:lnTo>
                      <a:lnTo>
                        <a:pt x="118" y="6"/>
                      </a:lnTo>
                      <a:lnTo>
                        <a:pt x="111" y="3"/>
                      </a:lnTo>
                      <a:lnTo>
                        <a:pt x="103" y="7"/>
                      </a:lnTo>
                      <a:lnTo>
                        <a:pt x="95" y="7"/>
                      </a:lnTo>
                      <a:lnTo>
                        <a:pt x="89" y="3"/>
                      </a:lnTo>
                      <a:lnTo>
                        <a:pt x="80" y="2"/>
                      </a:lnTo>
                      <a:lnTo>
                        <a:pt x="64" y="3"/>
                      </a:lnTo>
                      <a:lnTo>
                        <a:pt x="41" y="11"/>
                      </a:lnTo>
                      <a:lnTo>
                        <a:pt x="26" y="19"/>
                      </a:lnTo>
                      <a:lnTo>
                        <a:pt x="17" y="33"/>
                      </a:lnTo>
                      <a:lnTo>
                        <a:pt x="10" y="38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37" name="任意多边形: 形状 236"/>
                <p:cNvSpPr>
                  <a:spLocks noChangeAspect="1"/>
                </p:cNvSpPr>
                <p:nvPr/>
              </p:nvSpPr>
              <p:spPr bwMode="gray">
                <a:xfrm>
                  <a:off x="5053806" y="2700685"/>
                  <a:ext cx="95250" cy="47625"/>
                </a:xfrm>
                <a:custGeom>
                  <a:avLst/>
                  <a:gdLst/>
                  <a:ahLst/>
                  <a:cxnLst>
                    <a:cxn ang="0">
                      <a:pos x="285" y="96"/>
                    </a:cxn>
                    <a:cxn ang="0">
                      <a:pos x="273" y="100"/>
                    </a:cxn>
                    <a:cxn ang="0">
                      <a:pos x="256" y="89"/>
                    </a:cxn>
                    <a:cxn ang="0">
                      <a:pos x="241" y="84"/>
                    </a:cxn>
                    <a:cxn ang="0">
                      <a:pos x="229" y="88"/>
                    </a:cxn>
                    <a:cxn ang="0">
                      <a:pos x="211" y="85"/>
                    </a:cxn>
                    <a:cxn ang="0">
                      <a:pos x="196" y="94"/>
                    </a:cxn>
                    <a:cxn ang="0">
                      <a:pos x="191" y="106"/>
                    </a:cxn>
                    <a:cxn ang="0">
                      <a:pos x="181" y="108"/>
                    </a:cxn>
                    <a:cxn ang="0">
                      <a:pos x="167" y="116"/>
                    </a:cxn>
                    <a:cxn ang="0">
                      <a:pos x="150" y="110"/>
                    </a:cxn>
                    <a:cxn ang="0">
                      <a:pos x="134" y="119"/>
                    </a:cxn>
                    <a:cxn ang="0">
                      <a:pos x="103" y="128"/>
                    </a:cxn>
                    <a:cxn ang="0">
                      <a:pos x="90" y="148"/>
                    </a:cxn>
                    <a:cxn ang="0">
                      <a:pos x="84" y="148"/>
                    </a:cxn>
                    <a:cxn ang="0">
                      <a:pos x="51" y="149"/>
                    </a:cxn>
                    <a:cxn ang="0">
                      <a:pos x="27" y="131"/>
                    </a:cxn>
                    <a:cxn ang="0">
                      <a:pos x="12" y="123"/>
                    </a:cxn>
                    <a:cxn ang="0">
                      <a:pos x="6" y="110"/>
                    </a:cxn>
                    <a:cxn ang="0">
                      <a:pos x="0" y="88"/>
                    </a:cxn>
                    <a:cxn ang="0">
                      <a:pos x="5" y="76"/>
                    </a:cxn>
                    <a:cxn ang="0">
                      <a:pos x="12" y="67"/>
                    </a:cxn>
                    <a:cxn ang="0">
                      <a:pos x="20" y="67"/>
                    </a:cxn>
                    <a:cxn ang="0">
                      <a:pos x="25" y="72"/>
                    </a:cxn>
                    <a:cxn ang="0">
                      <a:pos x="40" y="69"/>
                    </a:cxn>
                    <a:cxn ang="0">
                      <a:pos x="53" y="59"/>
                    </a:cxn>
                    <a:cxn ang="0">
                      <a:pos x="53" y="53"/>
                    </a:cxn>
                    <a:cxn ang="0">
                      <a:pos x="62" y="51"/>
                    </a:cxn>
                    <a:cxn ang="0">
                      <a:pos x="67" y="42"/>
                    </a:cxn>
                    <a:cxn ang="0">
                      <a:pos x="68" y="30"/>
                    </a:cxn>
                    <a:cxn ang="0">
                      <a:pos x="70" y="25"/>
                    </a:cxn>
                    <a:cxn ang="0">
                      <a:pos x="79" y="22"/>
                    </a:cxn>
                    <a:cxn ang="0">
                      <a:pos x="84" y="15"/>
                    </a:cxn>
                    <a:cxn ang="0">
                      <a:pos x="89" y="8"/>
                    </a:cxn>
                    <a:cxn ang="0">
                      <a:pos x="100" y="9"/>
                    </a:cxn>
                    <a:cxn ang="0">
                      <a:pos x="107" y="2"/>
                    </a:cxn>
                    <a:cxn ang="0">
                      <a:pos x="118" y="8"/>
                    </a:cxn>
                    <a:cxn ang="0">
                      <a:pos x="129" y="5"/>
                    </a:cxn>
                    <a:cxn ang="0">
                      <a:pos x="139" y="0"/>
                    </a:cxn>
                    <a:cxn ang="0">
                      <a:pos x="148" y="6"/>
                    </a:cxn>
                    <a:cxn ang="0">
                      <a:pos x="157" y="16"/>
                    </a:cxn>
                    <a:cxn ang="0">
                      <a:pos x="165" y="25"/>
                    </a:cxn>
                    <a:cxn ang="0">
                      <a:pos x="172" y="27"/>
                    </a:cxn>
                    <a:cxn ang="0">
                      <a:pos x="182" y="22"/>
                    </a:cxn>
                    <a:cxn ang="0">
                      <a:pos x="191" y="14"/>
                    </a:cxn>
                    <a:cxn ang="0">
                      <a:pos x="210" y="14"/>
                    </a:cxn>
                    <a:cxn ang="0">
                      <a:pos x="220" y="21"/>
                    </a:cxn>
                    <a:cxn ang="0">
                      <a:pos x="227" y="15"/>
                    </a:cxn>
                    <a:cxn ang="0">
                      <a:pos x="239" y="10"/>
                    </a:cxn>
                    <a:cxn ang="0">
                      <a:pos x="251" y="9"/>
                    </a:cxn>
                    <a:cxn ang="0">
                      <a:pos x="264" y="10"/>
                    </a:cxn>
                    <a:cxn ang="0">
                      <a:pos x="274" y="18"/>
                    </a:cxn>
                    <a:cxn ang="0">
                      <a:pos x="283" y="25"/>
                    </a:cxn>
                    <a:cxn ang="0">
                      <a:pos x="294" y="33"/>
                    </a:cxn>
                    <a:cxn ang="0">
                      <a:pos x="304" y="37"/>
                    </a:cxn>
                    <a:cxn ang="0">
                      <a:pos x="302" y="43"/>
                    </a:cxn>
                    <a:cxn ang="0">
                      <a:pos x="291" y="73"/>
                    </a:cxn>
                    <a:cxn ang="0">
                      <a:pos x="285" y="96"/>
                    </a:cxn>
                  </a:cxnLst>
                  <a:rect l="0" t="0" r="r" b="b"/>
                  <a:pathLst>
                    <a:path w="304" h="149">
                      <a:moveTo>
                        <a:pt x="285" y="96"/>
                      </a:moveTo>
                      <a:lnTo>
                        <a:pt x="273" y="100"/>
                      </a:lnTo>
                      <a:lnTo>
                        <a:pt x="256" y="89"/>
                      </a:lnTo>
                      <a:lnTo>
                        <a:pt x="241" y="84"/>
                      </a:lnTo>
                      <a:lnTo>
                        <a:pt x="229" y="88"/>
                      </a:lnTo>
                      <a:lnTo>
                        <a:pt x="211" y="85"/>
                      </a:lnTo>
                      <a:lnTo>
                        <a:pt x="196" y="94"/>
                      </a:lnTo>
                      <a:lnTo>
                        <a:pt x="191" y="106"/>
                      </a:lnTo>
                      <a:lnTo>
                        <a:pt x="181" y="108"/>
                      </a:lnTo>
                      <a:lnTo>
                        <a:pt x="167" y="116"/>
                      </a:lnTo>
                      <a:lnTo>
                        <a:pt x="150" y="110"/>
                      </a:lnTo>
                      <a:lnTo>
                        <a:pt x="134" y="119"/>
                      </a:lnTo>
                      <a:lnTo>
                        <a:pt x="103" y="128"/>
                      </a:lnTo>
                      <a:lnTo>
                        <a:pt x="90" y="148"/>
                      </a:lnTo>
                      <a:lnTo>
                        <a:pt x="84" y="148"/>
                      </a:lnTo>
                      <a:lnTo>
                        <a:pt x="51" y="149"/>
                      </a:lnTo>
                      <a:lnTo>
                        <a:pt x="27" y="131"/>
                      </a:lnTo>
                      <a:lnTo>
                        <a:pt x="12" y="123"/>
                      </a:lnTo>
                      <a:lnTo>
                        <a:pt x="6" y="110"/>
                      </a:lnTo>
                      <a:lnTo>
                        <a:pt x="0" y="88"/>
                      </a:lnTo>
                      <a:lnTo>
                        <a:pt x="5" y="76"/>
                      </a:lnTo>
                      <a:lnTo>
                        <a:pt x="12" y="67"/>
                      </a:lnTo>
                      <a:lnTo>
                        <a:pt x="20" y="67"/>
                      </a:lnTo>
                      <a:lnTo>
                        <a:pt x="25" y="72"/>
                      </a:lnTo>
                      <a:lnTo>
                        <a:pt x="40" y="69"/>
                      </a:lnTo>
                      <a:lnTo>
                        <a:pt x="53" y="59"/>
                      </a:lnTo>
                      <a:lnTo>
                        <a:pt x="53" y="53"/>
                      </a:lnTo>
                      <a:lnTo>
                        <a:pt x="62" y="51"/>
                      </a:lnTo>
                      <a:lnTo>
                        <a:pt x="67" y="42"/>
                      </a:lnTo>
                      <a:lnTo>
                        <a:pt x="68" y="30"/>
                      </a:lnTo>
                      <a:lnTo>
                        <a:pt x="70" y="25"/>
                      </a:lnTo>
                      <a:lnTo>
                        <a:pt x="79" y="22"/>
                      </a:lnTo>
                      <a:lnTo>
                        <a:pt x="84" y="15"/>
                      </a:lnTo>
                      <a:lnTo>
                        <a:pt x="89" y="8"/>
                      </a:lnTo>
                      <a:lnTo>
                        <a:pt x="100" y="9"/>
                      </a:lnTo>
                      <a:lnTo>
                        <a:pt x="107" y="2"/>
                      </a:lnTo>
                      <a:lnTo>
                        <a:pt x="118" y="8"/>
                      </a:lnTo>
                      <a:lnTo>
                        <a:pt x="129" y="5"/>
                      </a:lnTo>
                      <a:lnTo>
                        <a:pt x="139" y="0"/>
                      </a:lnTo>
                      <a:lnTo>
                        <a:pt x="148" y="6"/>
                      </a:lnTo>
                      <a:lnTo>
                        <a:pt x="157" y="16"/>
                      </a:lnTo>
                      <a:lnTo>
                        <a:pt x="165" y="25"/>
                      </a:lnTo>
                      <a:lnTo>
                        <a:pt x="172" y="27"/>
                      </a:lnTo>
                      <a:lnTo>
                        <a:pt x="182" y="22"/>
                      </a:lnTo>
                      <a:lnTo>
                        <a:pt x="191" y="14"/>
                      </a:lnTo>
                      <a:lnTo>
                        <a:pt x="210" y="14"/>
                      </a:lnTo>
                      <a:lnTo>
                        <a:pt x="220" y="21"/>
                      </a:lnTo>
                      <a:lnTo>
                        <a:pt x="227" y="15"/>
                      </a:lnTo>
                      <a:lnTo>
                        <a:pt x="239" y="10"/>
                      </a:lnTo>
                      <a:lnTo>
                        <a:pt x="251" y="9"/>
                      </a:lnTo>
                      <a:lnTo>
                        <a:pt x="264" y="10"/>
                      </a:lnTo>
                      <a:lnTo>
                        <a:pt x="274" y="18"/>
                      </a:lnTo>
                      <a:lnTo>
                        <a:pt x="283" y="25"/>
                      </a:lnTo>
                      <a:lnTo>
                        <a:pt x="294" y="33"/>
                      </a:lnTo>
                      <a:lnTo>
                        <a:pt x="304" y="37"/>
                      </a:lnTo>
                      <a:lnTo>
                        <a:pt x="302" y="43"/>
                      </a:lnTo>
                      <a:lnTo>
                        <a:pt x="291" y="73"/>
                      </a:lnTo>
                      <a:lnTo>
                        <a:pt x="285" y="9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38" name="任意多边形: 形状 237"/>
                <p:cNvSpPr>
                  <a:spLocks noChangeAspect="1"/>
                </p:cNvSpPr>
                <p:nvPr/>
              </p:nvSpPr>
              <p:spPr bwMode="gray">
                <a:xfrm>
                  <a:off x="4993481" y="2770535"/>
                  <a:ext cx="53975" cy="39688"/>
                </a:xfrm>
                <a:custGeom>
                  <a:avLst/>
                  <a:gdLst/>
                  <a:ahLst/>
                  <a:cxnLst>
                    <a:cxn ang="0">
                      <a:pos x="136" y="4"/>
                    </a:cxn>
                    <a:cxn ang="0">
                      <a:pos x="117" y="10"/>
                    </a:cxn>
                    <a:cxn ang="0">
                      <a:pos x="108" y="19"/>
                    </a:cxn>
                    <a:cxn ang="0">
                      <a:pos x="75" y="17"/>
                    </a:cxn>
                    <a:cxn ang="0">
                      <a:pos x="58" y="33"/>
                    </a:cxn>
                    <a:cxn ang="0">
                      <a:pos x="14" y="31"/>
                    </a:cxn>
                    <a:cxn ang="0">
                      <a:pos x="0" y="48"/>
                    </a:cxn>
                    <a:cxn ang="0">
                      <a:pos x="2" y="54"/>
                    </a:cxn>
                    <a:cxn ang="0">
                      <a:pos x="5" y="60"/>
                    </a:cxn>
                    <a:cxn ang="0">
                      <a:pos x="9" y="74"/>
                    </a:cxn>
                    <a:cxn ang="0">
                      <a:pos x="11" y="85"/>
                    </a:cxn>
                    <a:cxn ang="0">
                      <a:pos x="21" y="94"/>
                    </a:cxn>
                    <a:cxn ang="0">
                      <a:pos x="27" y="98"/>
                    </a:cxn>
                    <a:cxn ang="0">
                      <a:pos x="22" y="106"/>
                    </a:cxn>
                    <a:cxn ang="0">
                      <a:pos x="12" y="106"/>
                    </a:cxn>
                    <a:cxn ang="0">
                      <a:pos x="14" y="117"/>
                    </a:cxn>
                    <a:cxn ang="0">
                      <a:pos x="30" y="111"/>
                    </a:cxn>
                    <a:cxn ang="0">
                      <a:pos x="53" y="116"/>
                    </a:cxn>
                    <a:cxn ang="0">
                      <a:pos x="63" y="100"/>
                    </a:cxn>
                    <a:cxn ang="0">
                      <a:pos x="79" y="118"/>
                    </a:cxn>
                    <a:cxn ang="0">
                      <a:pos x="81" y="114"/>
                    </a:cxn>
                    <a:cxn ang="0">
                      <a:pos x="87" y="117"/>
                    </a:cxn>
                    <a:cxn ang="0">
                      <a:pos x="96" y="123"/>
                    </a:cxn>
                    <a:cxn ang="0">
                      <a:pos x="100" y="107"/>
                    </a:cxn>
                    <a:cxn ang="0">
                      <a:pos x="100" y="97"/>
                    </a:cxn>
                    <a:cxn ang="0">
                      <a:pos x="119" y="87"/>
                    </a:cxn>
                    <a:cxn ang="0">
                      <a:pos x="124" y="69"/>
                    </a:cxn>
                    <a:cxn ang="0">
                      <a:pos x="117" y="58"/>
                    </a:cxn>
                    <a:cxn ang="0">
                      <a:pos x="140" y="46"/>
                    </a:cxn>
                    <a:cxn ang="0">
                      <a:pos x="144" y="38"/>
                    </a:cxn>
                    <a:cxn ang="0">
                      <a:pos x="155" y="39"/>
                    </a:cxn>
                    <a:cxn ang="0">
                      <a:pos x="154" y="32"/>
                    </a:cxn>
                    <a:cxn ang="0">
                      <a:pos x="157" y="24"/>
                    </a:cxn>
                    <a:cxn ang="0">
                      <a:pos x="170" y="31"/>
                    </a:cxn>
                    <a:cxn ang="0">
                      <a:pos x="173" y="31"/>
                    </a:cxn>
                    <a:cxn ang="0">
                      <a:pos x="160" y="4"/>
                    </a:cxn>
                    <a:cxn ang="0">
                      <a:pos x="145" y="0"/>
                    </a:cxn>
                  </a:cxnLst>
                  <a:rect l="0" t="0" r="r" b="b"/>
                  <a:pathLst>
                    <a:path w="173" h="123">
                      <a:moveTo>
                        <a:pt x="145" y="0"/>
                      </a:moveTo>
                      <a:lnTo>
                        <a:pt x="136" y="4"/>
                      </a:lnTo>
                      <a:lnTo>
                        <a:pt x="134" y="12"/>
                      </a:lnTo>
                      <a:lnTo>
                        <a:pt x="117" y="10"/>
                      </a:lnTo>
                      <a:lnTo>
                        <a:pt x="113" y="10"/>
                      </a:lnTo>
                      <a:lnTo>
                        <a:pt x="108" y="19"/>
                      </a:lnTo>
                      <a:lnTo>
                        <a:pt x="88" y="15"/>
                      </a:lnTo>
                      <a:lnTo>
                        <a:pt x="75" y="17"/>
                      </a:lnTo>
                      <a:lnTo>
                        <a:pt x="66" y="28"/>
                      </a:lnTo>
                      <a:lnTo>
                        <a:pt x="58" y="33"/>
                      </a:lnTo>
                      <a:lnTo>
                        <a:pt x="30" y="31"/>
                      </a:lnTo>
                      <a:lnTo>
                        <a:pt x="14" y="31"/>
                      </a:lnTo>
                      <a:lnTo>
                        <a:pt x="2" y="41"/>
                      </a:lnTo>
                      <a:lnTo>
                        <a:pt x="0" y="48"/>
                      </a:lnTo>
                      <a:lnTo>
                        <a:pt x="0" y="53"/>
                      </a:lnTo>
                      <a:lnTo>
                        <a:pt x="2" y="54"/>
                      </a:lnTo>
                      <a:lnTo>
                        <a:pt x="7" y="53"/>
                      </a:lnTo>
                      <a:lnTo>
                        <a:pt x="5" y="60"/>
                      </a:lnTo>
                      <a:lnTo>
                        <a:pt x="4" y="68"/>
                      </a:lnTo>
                      <a:lnTo>
                        <a:pt x="9" y="74"/>
                      </a:lnTo>
                      <a:lnTo>
                        <a:pt x="9" y="82"/>
                      </a:lnTo>
                      <a:lnTo>
                        <a:pt x="11" y="85"/>
                      </a:lnTo>
                      <a:lnTo>
                        <a:pt x="18" y="89"/>
                      </a:lnTo>
                      <a:lnTo>
                        <a:pt x="21" y="94"/>
                      </a:lnTo>
                      <a:lnTo>
                        <a:pt x="25" y="95"/>
                      </a:lnTo>
                      <a:lnTo>
                        <a:pt x="27" y="98"/>
                      </a:lnTo>
                      <a:lnTo>
                        <a:pt x="26" y="103"/>
                      </a:lnTo>
                      <a:lnTo>
                        <a:pt x="22" y="106"/>
                      </a:lnTo>
                      <a:lnTo>
                        <a:pt x="17" y="107"/>
                      </a:lnTo>
                      <a:lnTo>
                        <a:pt x="12" y="106"/>
                      </a:lnTo>
                      <a:lnTo>
                        <a:pt x="6" y="111"/>
                      </a:lnTo>
                      <a:lnTo>
                        <a:pt x="14" y="117"/>
                      </a:lnTo>
                      <a:lnTo>
                        <a:pt x="27" y="116"/>
                      </a:lnTo>
                      <a:lnTo>
                        <a:pt x="30" y="111"/>
                      </a:lnTo>
                      <a:lnTo>
                        <a:pt x="36" y="116"/>
                      </a:lnTo>
                      <a:lnTo>
                        <a:pt x="53" y="116"/>
                      </a:lnTo>
                      <a:lnTo>
                        <a:pt x="60" y="100"/>
                      </a:lnTo>
                      <a:lnTo>
                        <a:pt x="63" y="100"/>
                      </a:lnTo>
                      <a:lnTo>
                        <a:pt x="74" y="119"/>
                      </a:lnTo>
                      <a:lnTo>
                        <a:pt x="79" y="118"/>
                      </a:lnTo>
                      <a:lnTo>
                        <a:pt x="79" y="114"/>
                      </a:lnTo>
                      <a:lnTo>
                        <a:pt x="81" y="114"/>
                      </a:lnTo>
                      <a:lnTo>
                        <a:pt x="84" y="117"/>
                      </a:lnTo>
                      <a:lnTo>
                        <a:pt x="87" y="117"/>
                      </a:lnTo>
                      <a:lnTo>
                        <a:pt x="92" y="123"/>
                      </a:lnTo>
                      <a:lnTo>
                        <a:pt x="96" y="123"/>
                      </a:lnTo>
                      <a:lnTo>
                        <a:pt x="101" y="119"/>
                      </a:lnTo>
                      <a:lnTo>
                        <a:pt x="100" y="107"/>
                      </a:lnTo>
                      <a:lnTo>
                        <a:pt x="103" y="102"/>
                      </a:lnTo>
                      <a:lnTo>
                        <a:pt x="100" y="97"/>
                      </a:lnTo>
                      <a:lnTo>
                        <a:pt x="111" y="89"/>
                      </a:lnTo>
                      <a:lnTo>
                        <a:pt x="119" y="87"/>
                      </a:lnTo>
                      <a:lnTo>
                        <a:pt x="124" y="80"/>
                      </a:lnTo>
                      <a:lnTo>
                        <a:pt x="124" y="69"/>
                      </a:lnTo>
                      <a:lnTo>
                        <a:pt x="118" y="62"/>
                      </a:lnTo>
                      <a:lnTo>
                        <a:pt x="117" y="58"/>
                      </a:lnTo>
                      <a:lnTo>
                        <a:pt x="120" y="53"/>
                      </a:lnTo>
                      <a:lnTo>
                        <a:pt x="140" y="46"/>
                      </a:lnTo>
                      <a:lnTo>
                        <a:pt x="144" y="43"/>
                      </a:lnTo>
                      <a:lnTo>
                        <a:pt x="144" y="38"/>
                      </a:lnTo>
                      <a:lnTo>
                        <a:pt x="151" y="38"/>
                      </a:lnTo>
                      <a:lnTo>
                        <a:pt x="155" y="39"/>
                      </a:lnTo>
                      <a:lnTo>
                        <a:pt x="155" y="38"/>
                      </a:lnTo>
                      <a:lnTo>
                        <a:pt x="154" y="32"/>
                      </a:lnTo>
                      <a:lnTo>
                        <a:pt x="154" y="27"/>
                      </a:lnTo>
                      <a:lnTo>
                        <a:pt x="157" y="24"/>
                      </a:lnTo>
                      <a:lnTo>
                        <a:pt x="161" y="25"/>
                      </a:lnTo>
                      <a:lnTo>
                        <a:pt x="170" y="31"/>
                      </a:lnTo>
                      <a:lnTo>
                        <a:pt x="173" y="28"/>
                      </a:lnTo>
                      <a:lnTo>
                        <a:pt x="173" y="31"/>
                      </a:lnTo>
                      <a:lnTo>
                        <a:pt x="165" y="17"/>
                      </a:lnTo>
                      <a:lnTo>
                        <a:pt x="160" y="4"/>
                      </a:lnTo>
                      <a:lnTo>
                        <a:pt x="152" y="0"/>
                      </a:lnTo>
                      <a:lnTo>
                        <a:pt x="14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39" name="任意多边形: 形状 238"/>
                <p:cNvSpPr>
                  <a:spLocks noChangeAspect="1"/>
                </p:cNvSpPr>
                <p:nvPr/>
              </p:nvSpPr>
              <p:spPr bwMode="gray">
                <a:xfrm>
                  <a:off x="5117306" y="2881660"/>
                  <a:ext cx="41275" cy="33338"/>
                </a:xfrm>
                <a:custGeom>
                  <a:avLst/>
                  <a:gdLst/>
                  <a:ahLst/>
                  <a:cxnLst>
                    <a:cxn ang="0">
                      <a:pos x="25" y="107"/>
                    </a:cxn>
                    <a:cxn ang="0">
                      <a:pos x="8" y="90"/>
                    </a:cxn>
                    <a:cxn ang="0">
                      <a:pos x="0" y="70"/>
                    </a:cxn>
                    <a:cxn ang="0">
                      <a:pos x="0" y="53"/>
                    </a:cxn>
                    <a:cxn ang="0">
                      <a:pos x="5" y="17"/>
                    </a:cxn>
                    <a:cxn ang="0">
                      <a:pos x="6" y="19"/>
                    </a:cxn>
                    <a:cxn ang="0">
                      <a:pos x="11" y="19"/>
                    </a:cxn>
                    <a:cxn ang="0">
                      <a:pos x="14" y="16"/>
                    </a:cxn>
                    <a:cxn ang="0">
                      <a:pos x="14" y="8"/>
                    </a:cxn>
                    <a:cxn ang="0">
                      <a:pos x="32" y="1"/>
                    </a:cxn>
                    <a:cxn ang="0">
                      <a:pos x="35" y="3"/>
                    </a:cxn>
                    <a:cxn ang="0">
                      <a:pos x="41" y="10"/>
                    </a:cxn>
                    <a:cxn ang="0">
                      <a:pos x="44" y="10"/>
                    </a:cxn>
                    <a:cxn ang="0">
                      <a:pos x="44" y="5"/>
                    </a:cxn>
                    <a:cxn ang="0">
                      <a:pos x="51" y="0"/>
                    </a:cxn>
                    <a:cxn ang="0">
                      <a:pos x="67" y="4"/>
                    </a:cxn>
                    <a:cxn ang="0">
                      <a:pos x="71" y="0"/>
                    </a:cxn>
                    <a:cxn ang="0">
                      <a:pos x="86" y="3"/>
                    </a:cxn>
                    <a:cxn ang="0">
                      <a:pos x="97" y="1"/>
                    </a:cxn>
                    <a:cxn ang="0">
                      <a:pos x="103" y="4"/>
                    </a:cxn>
                    <a:cxn ang="0">
                      <a:pos x="126" y="24"/>
                    </a:cxn>
                    <a:cxn ang="0">
                      <a:pos x="131" y="53"/>
                    </a:cxn>
                    <a:cxn ang="0">
                      <a:pos x="132" y="69"/>
                    </a:cxn>
                    <a:cxn ang="0">
                      <a:pos x="126" y="71"/>
                    </a:cxn>
                    <a:cxn ang="0">
                      <a:pos x="111" y="85"/>
                    </a:cxn>
                    <a:cxn ang="0">
                      <a:pos x="91" y="85"/>
                    </a:cxn>
                    <a:cxn ang="0">
                      <a:pos x="72" y="92"/>
                    </a:cxn>
                    <a:cxn ang="0">
                      <a:pos x="61" y="102"/>
                    </a:cxn>
                    <a:cxn ang="0">
                      <a:pos x="25" y="107"/>
                    </a:cxn>
                  </a:cxnLst>
                  <a:rect l="0" t="0" r="r" b="b"/>
                  <a:pathLst>
                    <a:path w="132" h="107">
                      <a:moveTo>
                        <a:pt x="25" y="107"/>
                      </a:moveTo>
                      <a:lnTo>
                        <a:pt x="8" y="90"/>
                      </a:lnTo>
                      <a:lnTo>
                        <a:pt x="0" y="70"/>
                      </a:lnTo>
                      <a:lnTo>
                        <a:pt x="0" y="53"/>
                      </a:lnTo>
                      <a:lnTo>
                        <a:pt x="5" y="17"/>
                      </a:lnTo>
                      <a:lnTo>
                        <a:pt x="6" y="19"/>
                      </a:lnTo>
                      <a:lnTo>
                        <a:pt x="11" y="19"/>
                      </a:lnTo>
                      <a:lnTo>
                        <a:pt x="14" y="16"/>
                      </a:lnTo>
                      <a:lnTo>
                        <a:pt x="14" y="8"/>
                      </a:lnTo>
                      <a:lnTo>
                        <a:pt x="32" y="1"/>
                      </a:lnTo>
                      <a:lnTo>
                        <a:pt x="35" y="3"/>
                      </a:lnTo>
                      <a:lnTo>
                        <a:pt x="41" y="10"/>
                      </a:lnTo>
                      <a:lnTo>
                        <a:pt x="44" y="10"/>
                      </a:lnTo>
                      <a:lnTo>
                        <a:pt x="44" y="5"/>
                      </a:lnTo>
                      <a:lnTo>
                        <a:pt x="51" y="0"/>
                      </a:lnTo>
                      <a:lnTo>
                        <a:pt x="67" y="4"/>
                      </a:lnTo>
                      <a:lnTo>
                        <a:pt x="71" y="0"/>
                      </a:lnTo>
                      <a:lnTo>
                        <a:pt x="86" y="3"/>
                      </a:lnTo>
                      <a:lnTo>
                        <a:pt x="97" y="1"/>
                      </a:lnTo>
                      <a:lnTo>
                        <a:pt x="103" y="4"/>
                      </a:lnTo>
                      <a:lnTo>
                        <a:pt x="126" y="24"/>
                      </a:lnTo>
                      <a:lnTo>
                        <a:pt x="131" y="53"/>
                      </a:lnTo>
                      <a:lnTo>
                        <a:pt x="132" y="69"/>
                      </a:lnTo>
                      <a:lnTo>
                        <a:pt x="126" y="71"/>
                      </a:lnTo>
                      <a:lnTo>
                        <a:pt x="111" y="85"/>
                      </a:lnTo>
                      <a:lnTo>
                        <a:pt x="91" y="85"/>
                      </a:lnTo>
                      <a:lnTo>
                        <a:pt x="72" y="92"/>
                      </a:lnTo>
                      <a:lnTo>
                        <a:pt x="61" y="102"/>
                      </a:lnTo>
                      <a:lnTo>
                        <a:pt x="25" y="10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40" name="任意多边形: 形状 239"/>
                <p:cNvSpPr>
                  <a:spLocks noChangeAspect="1"/>
                </p:cNvSpPr>
                <p:nvPr/>
              </p:nvSpPr>
              <p:spPr bwMode="gray">
                <a:xfrm>
                  <a:off x="5110956" y="2734022"/>
                  <a:ext cx="165100" cy="115888"/>
                </a:xfrm>
                <a:custGeom>
                  <a:avLst/>
                  <a:gdLst/>
                  <a:ahLst/>
                  <a:cxnLst>
                    <a:cxn ang="0">
                      <a:pos x="449" y="356"/>
                    </a:cxn>
                    <a:cxn ang="0">
                      <a:pos x="399" y="334"/>
                    </a:cxn>
                    <a:cxn ang="0">
                      <a:pos x="373" y="328"/>
                    </a:cxn>
                    <a:cxn ang="0">
                      <a:pos x="327" y="347"/>
                    </a:cxn>
                    <a:cxn ang="0">
                      <a:pos x="291" y="364"/>
                    </a:cxn>
                    <a:cxn ang="0">
                      <a:pos x="206" y="355"/>
                    </a:cxn>
                    <a:cxn ang="0">
                      <a:pos x="158" y="351"/>
                    </a:cxn>
                    <a:cxn ang="0">
                      <a:pos x="153" y="328"/>
                    </a:cxn>
                    <a:cxn ang="0">
                      <a:pos x="131" y="322"/>
                    </a:cxn>
                    <a:cxn ang="0">
                      <a:pos x="134" y="295"/>
                    </a:cxn>
                    <a:cxn ang="0">
                      <a:pos x="115" y="293"/>
                    </a:cxn>
                    <a:cxn ang="0">
                      <a:pos x="72" y="270"/>
                    </a:cxn>
                    <a:cxn ang="0">
                      <a:pos x="69" y="246"/>
                    </a:cxn>
                    <a:cxn ang="0">
                      <a:pos x="49" y="238"/>
                    </a:cxn>
                    <a:cxn ang="0">
                      <a:pos x="35" y="207"/>
                    </a:cxn>
                    <a:cxn ang="0">
                      <a:pos x="19" y="182"/>
                    </a:cxn>
                    <a:cxn ang="0">
                      <a:pos x="0" y="172"/>
                    </a:cxn>
                    <a:cxn ang="0">
                      <a:pos x="35" y="162"/>
                    </a:cxn>
                    <a:cxn ang="0">
                      <a:pos x="59" y="138"/>
                    </a:cxn>
                    <a:cxn ang="0">
                      <a:pos x="73" y="112"/>
                    </a:cxn>
                    <a:cxn ang="0">
                      <a:pos x="91" y="85"/>
                    </a:cxn>
                    <a:cxn ang="0">
                      <a:pos x="99" y="63"/>
                    </a:cxn>
                    <a:cxn ang="0">
                      <a:pos x="110" y="46"/>
                    </a:cxn>
                    <a:cxn ang="0">
                      <a:pos x="132" y="39"/>
                    </a:cxn>
                    <a:cxn ang="0">
                      <a:pos x="144" y="25"/>
                    </a:cxn>
                    <a:cxn ang="0">
                      <a:pos x="168" y="22"/>
                    </a:cxn>
                    <a:cxn ang="0">
                      <a:pos x="210" y="27"/>
                    </a:cxn>
                    <a:cxn ang="0">
                      <a:pos x="241" y="22"/>
                    </a:cxn>
                    <a:cxn ang="0">
                      <a:pos x="261" y="37"/>
                    </a:cxn>
                    <a:cxn ang="0">
                      <a:pos x="295" y="21"/>
                    </a:cxn>
                    <a:cxn ang="0">
                      <a:pos x="346" y="0"/>
                    </a:cxn>
                    <a:cxn ang="0">
                      <a:pos x="360" y="1"/>
                    </a:cxn>
                    <a:cxn ang="0">
                      <a:pos x="386" y="25"/>
                    </a:cxn>
                    <a:cxn ang="0">
                      <a:pos x="397" y="55"/>
                    </a:cxn>
                    <a:cxn ang="0">
                      <a:pos x="422" y="97"/>
                    </a:cxn>
                    <a:cxn ang="0">
                      <a:pos x="438" y="146"/>
                    </a:cxn>
                    <a:cxn ang="0">
                      <a:pos x="436" y="182"/>
                    </a:cxn>
                    <a:cxn ang="0">
                      <a:pos x="440" y="207"/>
                    </a:cxn>
                    <a:cxn ang="0">
                      <a:pos x="440" y="225"/>
                    </a:cxn>
                    <a:cxn ang="0">
                      <a:pos x="462" y="241"/>
                    </a:cxn>
                    <a:cxn ang="0">
                      <a:pos x="483" y="232"/>
                    </a:cxn>
                    <a:cxn ang="0">
                      <a:pos x="506" y="226"/>
                    </a:cxn>
                    <a:cxn ang="0">
                      <a:pos x="521" y="230"/>
                    </a:cxn>
                    <a:cxn ang="0">
                      <a:pos x="523" y="254"/>
                    </a:cxn>
                    <a:cxn ang="0">
                      <a:pos x="518" y="270"/>
                    </a:cxn>
                    <a:cxn ang="0">
                      <a:pos x="502" y="279"/>
                    </a:cxn>
                    <a:cxn ang="0">
                      <a:pos x="485" y="296"/>
                    </a:cxn>
                    <a:cxn ang="0">
                      <a:pos x="475" y="296"/>
                    </a:cxn>
                    <a:cxn ang="0">
                      <a:pos x="487" y="277"/>
                    </a:cxn>
                    <a:cxn ang="0">
                      <a:pos x="480" y="263"/>
                    </a:cxn>
                    <a:cxn ang="0">
                      <a:pos x="472" y="299"/>
                    </a:cxn>
                    <a:cxn ang="0">
                      <a:pos x="467" y="317"/>
                    </a:cxn>
                    <a:cxn ang="0">
                      <a:pos x="465" y="344"/>
                    </a:cxn>
                  </a:cxnLst>
                  <a:rect l="0" t="0" r="r" b="b"/>
                  <a:pathLst>
                    <a:path w="523" h="364">
                      <a:moveTo>
                        <a:pt x="467" y="355"/>
                      </a:moveTo>
                      <a:lnTo>
                        <a:pt x="449" y="356"/>
                      </a:lnTo>
                      <a:lnTo>
                        <a:pt x="429" y="343"/>
                      </a:lnTo>
                      <a:lnTo>
                        <a:pt x="399" y="334"/>
                      </a:lnTo>
                      <a:lnTo>
                        <a:pt x="393" y="329"/>
                      </a:lnTo>
                      <a:lnTo>
                        <a:pt x="373" y="328"/>
                      </a:lnTo>
                      <a:lnTo>
                        <a:pt x="347" y="337"/>
                      </a:lnTo>
                      <a:lnTo>
                        <a:pt x="327" y="347"/>
                      </a:lnTo>
                      <a:lnTo>
                        <a:pt x="308" y="359"/>
                      </a:lnTo>
                      <a:lnTo>
                        <a:pt x="291" y="364"/>
                      </a:lnTo>
                      <a:lnTo>
                        <a:pt x="247" y="356"/>
                      </a:lnTo>
                      <a:lnTo>
                        <a:pt x="206" y="355"/>
                      </a:lnTo>
                      <a:lnTo>
                        <a:pt x="172" y="351"/>
                      </a:lnTo>
                      <a:lnTo>
                        <a:pt x="158" y="351"/>
                      </a:lnTo>
                      <a:lnTo>
                        <a:pt x="147" y="343"/>
                      </a:lnTo>
                      <a:lnTo>
                        <a:pt x="153" y="328"/>
                      </a:lnTo>
                      <a:lnTo>
                        <a:pt x="141" y="324"/>
                      </a:lnTo>
                      <a:lnTo>
                        <a:pt x="131" y="322"/>
                      </a:lnTo>
                      <a:lnTo>
                        <a:pt x="124" y="306"/>
                      </a:lnTo>
                      <a:lnTo>
                        <a:pt x="134" y="295"/>
                      </a:lnTo>
                      <a:lnTo>
                        <a:pt x="126" y="284"/>
                      </a:lnTo>
                      <a:lnTo>
                        <a:pt x="115" y="293"/>
                      </a:lnTo>
                      <a:lnTo>
                        <a:pt x="87" y="283"/>
                      </a:lnTo>
                      <a:lnTo>
                        <a:pt x="72" y="270"/>
                      </a:lnTo>
                      <a:lnTo>
                        <a:pt x="71" y="256"/>
                      </a:lnTo>
                      <a:lnTo>
                        <a:pt x="69" y="246"/>
                      </a:lnTo>
                      <a:lnTo>
                        <a:pt x="60" y="241"/>
                      </a:lnTo>
                      <a:lnTo>
                        <a:pt x="49" y="238"/>
                      </a:lnTo>
                      <a:lnTo>
                        <a:pt x="40" y="225"/>
                      </a:lnTo>
                      <a:lnTo>
                        <a:pt x="35" y="207"/>
                      </a:lnTo>
                      <a:lnTo>
                        <a:pt x="30" y="194"/>
                      </a:lnTo>
                      <a:lnTo>
                        <a:pt x="19" y="182"/>
                      </a:lnTo>
                      <a:lnTo>
                        <a:pt x="5" y="176"/>
                      </a:lnTo>
                      <a:lnTo>
                        <a:pt x="0" y="172"/>
                      </a:lnTo>
                      <a:lnTo>
                        <a:pt x="3" y="172"/>
                      </a:lnTo>
                      <a:lnTo>
                        <a:pt x="35" y="162"/>
                      </a:lnTo>
                      <a:lnTo>
                        <a:pt x="51" y="155"/>
                      </a:lnTo>
                      <a:lnTo>
                        <a:pt x="59" y="138"/>
                      </a:lnTo>
                      <a:lnTo>
                        <a:pt x="66" y="128"/>
                      </a:lnTo>
                      <a:lnTo>
                        <a:pt x="73" y="112"/>
                      </a:lnTo>
                      <a:lnTo>
                        <a:pt x="78" y="98"/>
                      </a:lnTo>
                      <a:lnTo>
                        <a:pt x="91" y="85"/>
                      </a:lnTo>
                      <a:lnTo>
                        <a:pt x="93" y="74"/>
                      </a:lnTo>
                      <a:lnTo>
                        <a:pt x="99" y="63"/>
                      </a:lnTo>
                      <a:lnTo>
                        <a:pt x="101" y="55"/>
                      </a:lnTo>
                      <a:lnTo>
                        <a:pt x="110" y="46"/>
                      </a:lnTo>
                      <a:lnTo>
                        <a:pt x="125" y="39"/>
                      </a:lnTo>
                      <a:lnTo>
                        <a:pt x="132" y="39"/>
                      </a:lnTo>
                      <a:lnTo>
                        <a:pt x="140" y="32"/>
                      </a:lnTo>
                      <a:lnTo>
                        <a:pt x="144" y="25"/>
                      </a:lnTo>
                      <a:lnTo>
                        <a:pt x="151" y="22"/>
                      </a:lnTo>
                      <a:lnTo>
                        <a:pt x="168" y="22"/>
                      </a:lnTo>
                      <a:lnTo>
                        <a:pt x="187" y="25"/>
                      </a:lnTo>
                      <a:lnTo>
                        <a:pt x="210" y="27"/>
                      </a:lnTo>
                      <a:lnTo>
                        <a:pt x="225" y="24"/>
                      </a:lnTo>
                      <a:lnTo>
                        <a:pt x="241" y="22"/>
                      </a:lnTo>
                      <a:lnTo>
                        <a:pt x="252" y="32"/>
                      </a:lnTo>
                      <a:lnTo>
                        <a:pt x="261" y="37"/>
                      </a:lnTo>
                      <a:lnTo>
                        <a:pt x="277" y="26"/>
                      </a:lnTo>
                      <a:lnTo>
                        <a:pt x="295" y="21"/>
                      </a:lnTo>
                      <a:lnTo>
                        <a:pt x="312" y="21"/>
                      </a:lnTo>
                      <a:lnTo>
                        <a:pt x="346" y="0"/>
                      </a:lnTo>
                      <a:lnTo>
                        <a:pt x="352" y="1"/>
                      </a:lnTo>
                      <a:lnTo>
                        <a:pt x="360" y="1"/>
                      </a:lnTo>
                      <a:lnTo>
                        <a:pt x="372" y="11"/>
                      </a:lnTo>
                      <a:lnTo>
                        <a:pt x="386" y="25"/>
                      </a:lnTo>
                      <a:lnTo>
                        <a:pt x="394" y="38"/>
                      </a:lnTo>
                      <a:lnTo>
                        <a:pt x="397" y="55"/>
                      </a:lnTo>
                      <a:lnTo>
                        <a:pt x="409" y="76"/>
                      </a:lnTo>
                      <a:lnTo>
                        <a:pt x="422" y="97"/>
                      </a:lnTo>
                      <a:lnTo>
                        <a:pt x="433" y="117"/>
                      </a:lnTo>
                      <a:lnTo>
                        <a:pt x="438" y="146"/>
                      </a:lnTo>
                      <a:lnTo>
                        <a:pt x="438" y="166"/>
                      </a:lnTo>
                      <a:lnTo>
                        <a:pt x="436" y="182"/>
                      </a:lnTo>
                      <a:lnTo>
                        <a:pt x="438" y="194"/>
                      </a:lnTo>
                      <a:lnTo>
                        <a:pt x="440" y="207"/>
                      </a:lnTo>
                      <a:lnTo>
                        <a:pt x="440" y="221"/>
                      </a:lnTo>
                      <a:lnTo>
                        <a:pt x="440" y="225"/>
                      </a:lnTo>
                      <a:lnTo>
                        <a:pt x="448" y="224"/>
                      </a:lnTo>
                      <a:lnTo>
                        <a:pt x="462" y="241"/>
                      </a:lnTo>
                      <a:lnTo>
                        <a:pt x="472" y="240"/>
                      </a:lnTo>
                      <a:lnTo>
                        <a:pt x="483" y="232"/>
                      </a:lnTo>
                      <a:lnTo>
                        <a:pt x="497" y="230"/>
                      </a:lnTo>
                      <a:lnTo>
                        <a:pt x="506" y="226"/>
                      </a:lnTo>
                      <a:lnTo>
                        <a:pt x="515" y="226"/>
                      </a:lnTo>
                      <a:lnTo>
                        <a:pt x="521" y="230"/>
                      </a:lnTo>
                      <a:lnTo>
                        <a:pt x="523" y="237"/>
                      </a:lnTo>
                      <a:lnTo>
                        <a:pt x="523" y="254"/>
                      </a:lnTo>
                      <a:lnTo>
                        <a:pt x="521" y="265"/>
                      </a:lnTo>
                      <a:lnTo>
                        <a:pt x="518" y="270"/>
                      </a:lnTo>
                      <a:lnTo>
                        <a:pt x="513" y="277"/>
                      </a:lnTo>
                      <a:lnTo>
                        <a:pt x="502" y="279"/>
                      </a:lnTo>
                      <a:lnTo>
                        <a:pt x="492" y="286"/>
                      </a:lnTo>
                      <a:lnTo>
                        <a:pt x="485" y="296"/>
                      </a:lnTo>
                      <a:lnTo>
                        <a:pt x="478" y="302"/>
                      </a:lnTo>
                      <a:lnTo>
                        <a:pt x="475" y="296"/>
                      </a:lnTo>
                      <a:lnTo>
                        <a:pt x="481" y="289"/>
                      </a:lnTo>
                      <a:lnTo>
                        <a:pt x="487" y="277"/>
                      </a:lnTo>
                      <a:lnTo>
                        <a:pt x="487" y="263"/>
                      </a:lnTo>
                      <a:lnTo>
                        <a:pt x="480" y="263"/>
                      </a:lnTo>
                      <a:lnTo>
                        <a:pt x="476" y="286"/>
                      </a:lnTo>
                      <a:lnTo>
                        <a:pt x="472" y="299"/>
                      </a:lnTo>
                      <a:lnTo>
                        <a:pt x="469" y="310"/>
                      </a:lnTo>
                      <a:lnTo>
                        <a:pt x="467" y="317"/>
                      </a:lnTo>
                      <a:lnTo>
                        <a:pt x="467" y="336"/>
                      </a:lnTo>
                      <a:lnTo>
                        <a:pt x="465" y="344"/>
                      </a:lnTo>
                      <a:lnTo>
                        <a:pt x="467" y="35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任意多边形: 形状 240"/>
                <p:cNvSpPr>
                  <a:spLocks noChangeAspect="1"/>
                </p:cNvSpPr>
                <p:nvPr/>
              </p:nvSpPr>
              <p:spPr bwMode="gray">
                <a:xfrm>
                  <a:off x="5166519" y="2397472"/>
                  <a:ext cx="85725" cy="69850"/>
                </a:xfrm>
                <a:custGeom>
                  <a:avLst/>
                  <a:gdLst/>
                  <a:ahLst/>
                  <a:cxnLst>
                    <a:cxn ang="0">
                      <a:pos x="124" y="0"/>
                    </a:cxn>
                    <a:cxn ang="0">
                      <a:pos x="140" y="5"/>
                    </a:cxn>
                    <a:cxn ang="0">
                      <a:pos x="159" y="13"/>
                    </a:cxn>
                    <a:cxn ang="0">
                      <a:pos x="184" y="21"/>
                    </a:cxn>
                    <a:cxn ang="0">
                      <a:pos x="239" y="26"/>
                    </a:cxn>
                    <a:cxn ang="0">
                      <a:pos x="253" y="15"/>
                    </a:cxn>
                    <a:cxn ang="0">
                      <a:pos x="265" y="22"/>
                    </a:cxn>
                    <a:cxn ang="0">
                      <a:pos x="264" y="38"/>
                    </a:cxn>
                    <a:cxn ang="0">
                      <a:pos x="244" y="64"/>
                    </a:cxn>
                    <a:cxn ang="0">
                      <a:pos x="242" y="91"/>
                    </a:cxn>
                    <a:cxn ang="0">
                      <a:pos x="240" y="116"/>
                    </a:cxn>
                    <a:cxn ang="0">
                      <a:pos x="243" y="127"/>
                    </a:cxn>
                    <a:cxn ang="0">
                      <a:pos x="232" y="143"/>
                    </a:cxn>
                    <a:cxn ang="0">
                      <a:pos x="224" y="154"/>
                    </a:cxn>
                    <a:cxn ang="0">
                      <a:pos x="237" y="162"/>
                    </a:cxn>
                    <a:cxn ang="0">
                      <a:pos x="261" y="178"/>
                    </a:cxn>
                    <a:cxn ang="0">
                      <a:pos x="250" y="194"/>
                    </a:cxn>
                    <a:cxn ang="0">
                      <a:pos x="233" y="176"/>
                    </a:cxn>
                    <a:cxn ang="0">
                      <a:pos x="229" y="198"/>
                    </a:cxn>
                    <a:cxn ang="0">
                      <a:pos x="224" y="220"/>
                    </a:cxn>
                    <a:cxn ang="0">
                      <a:pos x="206" y="215"/>
                    </a:cxn>
                    <a:cxn ang="0">
                      <a:pos x="183" y="220"/>
                    </a:cxn>
                    <a:cxn ang="0">
                      <a:pos x="153" y="201"/>
                    </a:cxn>
                    <a:cxn ang="0">
                      <a:pos x="134" y="186"/>
                    </a:cxn>
                    <a:cxn ang="0">
                      <a:pos x="104" y="171"/>
                    </a:cxn>
                    <a:cxn ang="0">
                      <a:pos x="65" y="185"/>
                    </a:cxn>
                    <a:cxn ang="0">
                      <a:pos x="50" y="192"/>
                    </a:cxn>
                    <a:cxn ang="0">
                      <a:pos x="56" y="155"/>
                    </a:cxn>
                    <a:cxn ang="0">
                      <a:pos x="60" y="139"/>
                    </a:cxn>
                    <a:cxn ang="0">
                      <a:pos x="43" y="144"/>
                    </a:cxn>
                    <a:cxn ang="0">
                      <a:pos x="28" y="140"/>
                    </a:cxn>
                    <a:cxn ang="0">
                      <a:pos x="14" y="139"/>
                    </a:cxn>
                    <a:cxn ang="0">
                      <a:pos x="5" y="119"/>
                    </a:cxn>
                    <a:cxn ang="0">
                      <a:pos x="7" y="100"/>
                    </a:cxn>
                    <a:cxn ang="0">
                      <a:pos x="16" y="94"/>
                    </a:cxn>
                    <a:cxn ang="0">
                      <a:pos x="3" y="79"/>
                    </a:cxn>
                    <a:cxn ang="0">
                      <a:pos x="5" y="72"/>
                    </a:cxn>
                    <a:cxn ang="0">
                      <a:pos x="3" y="49"/>
                    </a:cxn>
                    <a:cxn ang="0">
                      <a:pos x="35" y="38"/>
                    </a:cxn>
                    <a:cxn ang="0">
                      <a:pos x="39" y="30"/>
                    </a:cxn>
                    <a:cxn ang="0">
                      <a:pos x="54" y="21"/>
                    </a:cxn>
                    <a:cxn ang="0">
                      <a:pos x="77" y="13"/>
                    </a:cxn>
                    <a:cxn ang="0">
                      <a:pos x="108" y="16"/>
                    </a:cxn>
                    <a:cxn ang="0">
                      <a:pos x="111" y="5"/>
                    </a:cxn>
                  </a:cxnLst>
                  <a:rect l="0" t="0" r="r" b="b"/>
                  <a:pathLst>
                    <a:path w="267" h="220">
                      <a:moveTo>
                        <a:pt x="121" y="5"/>
                      </a:moveTo>
                      <a:lnTo>
                        <a:pt x="124" y="0"/>
                      </a:lnTo>
                      <a:lnTo>
                        <a:pt x="131" y="9"/>
                      </a:lnTo>
                      <a:lnTo>
                        <a:pt x="140" y="5"/>
                      </a:lnTo>
                      <a:lnTo>
                        <a:pt x="147" y="6"/>
                      </a:lnTo>
                      <a:lnTo>
                        <a:pt x="159" y="13"/>
                      </a:lnTo>
                      <a:lnTo>
                        <a:pt x="179" y="15"/>
                      </a:lnTo>
                      <a:lnTo>
                        <a:pt x="184" y="21"/>
                      </a:lnTo>
                      <a:lnTo>
                        <a:pt x="196" y="25"/>
                      </a:lnTo>
                      <a:lnTo>
                        <a:pt x="239" y="26"/>
                      </a:lnTo>
                      <a:lnTo>
                        <a:pt x="250" y="22"/>
                      </a:lnTo>
                      <a:lnTo>
                        <a:pt x="253" y="15"/>
                      </a:lnTo>
                      <a:lnTo>
                        <a:pt x="260" y="16"/>
                      </a:lnTo>
                      <a:lnTo>
                        <a:pt x="265" y="22"/>
                      </a:lnTo>
                      <a:lnTo>
                        <a:pt x="267" y="30"/>
                      </a:lnTo>
                      <a:lnTo>
                        <a:pt x="264" y="38"/>
                      </a:lnTo>
                      <a:lnTo>
                        <a:pt x="253" y="49"/>
                      </a:lnTo>
                      <a:lnTo>
                        <a:pt x="244" y="64"/>
                      </a:lnTo>
                      <a:lnTo>
                        <a:pt x="238" y="78"/>
                      </a:lnTo>
                      <a:lnTo>
                        <a:pt x="242" y="91"/>
                      </a:lnTo>
                      <a:lnTo>
                        <a:pt x="239" y="110"/>
                      </a:lnTo>
                      <a:lnTo>
                        <a:pt x="240" y="116"/>
                      </a:lnTo>
                      <a:lnTo>
                        <a:pt x="243" y="121"/>
                      </a:lnTo>
                      <a:lnTo>
                        <a:pt x="243" y="127"/>
                      </a:lnTo>
                      <a:lnTo>
                        <a:pt x="240" y="134"/>
                      </a:lnTo>
                      <a:lnTo>
                        <a:pt x="232" y="143"/>
                      </a:lnTo>
                      <a:lnTo>
                        <a:pt x="227" y="146"/>
                      </a:lnTo>
                      <a:lnTo>
                        <a:pt x="224" y="154"/>
                      </a:lnTo>
                      <a:lnTo>
                        <a:pt x="228" y="161"/>
                      </a:lnTo>
                      <a:lnTo>
                        <a:pt x="237" y="162"/>
                      </a:lnTo>
                      <a:lnTo>
                        <a:pt x="250" y="161"/>
                      </a:lnTo>
                      <a:lnTo>
                        <a:pt x="261" y="178"/>
                      </a:lnTo>
                      <a:lnTo>
                        <a:pt x="260" y="194"/>
                      </a:lnTo>
                      <a:lnTo>
                        <a:pt x="250" y="194"/>
                      </a:lnTo>
                      <a:lnTo>
                        <a:pt x="242" y="183"/>
                      </a:lnTo>
                      <a:lnTo>
                        <a:pt x="233" y="176"/>
                      </a:lnTo>
                      <a:lnTo>
                        <a:pt x="233" y="191"/>
                      </a:lnTo>
                      <a:lnTo>
                        <a:pt x="229" y="198"/>
                      </a:lnTo>
                      <a:lnTo>
                        <a:pt x="223" y="213"/>
                      </a:lnTo>
                      <a:lnTo>
                        <a:pt x="224" y="220"/>
                      </a:lnTo>
                      <a:lnTo>
                        <a:pt x="223" y="219"/>
                      </a:lnTo>
                      <a:lnTo>
                        <a:pt x="206" y="215"/>
                      </a:lnTo>
                      <a:lnTo>
                        <a:pt x="191" y="217"/>
                      </a:lnTo>
                      <a:lnTo>
                        <a:pt x="183" y="220"/>
                      </a:lnTo>
                      <a:lnTo>
                        <a:pt x="175" y="220"/>
                      </a:lnTo>
                      <a:lnTo>
                        <a:pt x="153" y="201"/>
                      </a:lnTo>
                      <a:lnTo>
                        <a:pt x="148" y="191"/>
                      </a:lnTo>
                      <a:lnTo>
                        <a:pt x="134" y="186"/>
                      </a:lnTo>
                      <a:lnTo>
                        <a:pt x="120" y="175"/>
                      </a:lnTo>
                      <a:lnTo>
                        <a:pt x="104" y="171"/>
                      </a:lnTo>
                      <a:lnTo>
                        <a:pt x="78" y="175"/>
                      </a:lnTo>
                      <a:lnTo>
                        <a:pt x="65" y="185"/>
                      </a:lnTo>
                      <a:lnTo>
                        <a:pt x="56" y="186"/>
                      </a:lnTo>
                      <a:lnTo>
                        <a:pt x="50" y="192"/>
                      </a:lnTo>
                      <a:lnTo>
                        <a:pt x="54" y="180"/>
                      </a:lnTo>
                      <a:lnTo>
                        <a:pt x="56" y="155"/>
                      </a:lnTo>
                      <a:lnTo>
                        <a:pt x="60" y="144"/>
                      </a:lnTo>
                      <a:lnTo>
                        <a:pt x="60" y="139"/>
                      </a:lnTo>
                      <a:lnTo>
                        <a:pt x="45" y="137"/>
                      </a:lnTo>
                      <a:lnTo>
                        <a:pt x="43" y="144"/>
                      </a:lnTo>
                      <a:lnTo>
                        <a:pt x="34" y="149"/>
                      </a:lnTo>
                      <a:lnTo>
                        <a:pt x="28" y="140"/>
                      </a:lnTo>
                      <a:lnTo>
                        <a:pt x="22" y="142"/>
                      </a:lnTo>
                      <a:lnTo>
                        <a:pt x="14" y="139"/>
                      </a:lnTo>
                      <a:lnTo>
                        <a:pt x="11" y="128"/>
                      </a:lnTo>
                      <a:lnTo>
                        <a:pt x="5" y="119"/>
                      </a:lnTo>
                      <a:lnTo>
                        <a:pt x="3" y="110"/>
                      </a:lnTo>
                      <a:lnTo>
                        <a:pt x="7" y="100"/>
                      </a:lnTo>
                      <a:lnTo>
                        <a:pt x="18" y="97"/>
                      </a:lnTo>
                      <a:lnTo>
                        <a:pt x="16" y="94"/>
                      </a:lnTo>
                      <a:lnTo>
                        <a:pt x="2" y="92"/>
                      </a:lnTo>
                      <a:lnTo>
                        <a:pt x="3" y="79"/>
                      </a:lnTo>
                      <a:lnTo>
                        <a:pt x="6" y="75"/>
                      </a:lnTo>
                      <a:lnTo>
                        <a:pt x="5" y="72"/>
                      </a:lnTo>
                      <a:lnTo>
                        <a:pt x="0" y="70"/>
                      </a:lnTo>
                      <a:lnTo>
                        <a:pt x="3" y="49"/>
                      </a:lnTo>
                      <a:lnTo>
                        <a:pt x="8" y="46"/>
                      </a:lnTo>
                      <a:lnTo>
                        <a:pt x="35" y="38"/>
                      </a:lnTo>
                      <a:lnTo>
                        <a:pt x="35" y="33"/>
                      </a:lnTo>
                      <a:lnTo>
                        <a:pt x="39" y="30"/>
                      </a:lnTo>
                      <a:lnTo>
                        <a:pt x="48" y="27"/>
                      </a:lnTo>
                      <a:lnTo>
                        <a:pt x="54" y="21"/>
                      </a:lnTo>
                      <a:lnTo>
                        <a:pt x="75" y="22"/>
                      </a:lnTo>
                      <a:lnTo>
                        <a:pt x="77" y="13"/>
                      </a:lnTo>
                      <a:lnTo>
                        <a:pt x="87" y="19"/>
                      </a:lnTo>
                      <a:lnTo>
                        <a:pt x="108" y="16"/>
                      </a:lnTo>
                      <a:lnTo>
                        <a:pt x="113" y="13"/>
                      </a:lnTo>
                      <a:lnTo>
                        <a:pt x="111" y="5"/>
                      </a:lnTo>
                      <a:lnTo>
                        <a:pt x="121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42" name="任意多边形: 形状 241"/>
                <p:cNvSpPr>
                  <a:spLocks noChangeAspect="1"/>
                </p:cNvSpPr>
                <p:nvPr/>
              </p:nvSpPr>
              <p:spPr bwMode="gray">
                <a:xfrm>
                  <a:off x="5117306" y="1964085"/>
                  <a:ext cx="188913" cy="425450"/>
                </a:xfrm>
                <a:custGeom>
                  <a:avLst/>
                  <a:gdLst/>
                  <a:ahLst/>
                  <a:cxnLst>
                    <a:cxn ang="0">
                      <a:pos x="46" y="207"/>
                    </a:cxn>
                    <a:cxn ang="0">
                      <a:pos x="162" y="322"/>
                    </a:cxn>
                    <a:cxn ang="0">
                      <a:pos x="159" y="379"/>
                    </a:cxn>
                    <a:cxn ang="0">
                      <a:pos x="161" y="435"/>
                    </a:cxn>
                    <a:cxn ang="0">
                      <a:pos x="183" y="520"/>
                    </a:cxn>
                    <a:cxn ang="0">
                      <a:pos x="189" y="605"/>
                    </a:cxn>
                    <a:cxn ang="0">
                      <a:pos x="211" y="625"/>
                    </a:cxn>
                    <a:cxn ang="0">
                      <a:pos x="240" y="648"/>
                    </a:cxn>
                    <a:cxn ang="0">
                      <a:pos x="270" y="734"/>
                    </a:cxn>
                    <a:cxn ang="0">
                      <a:pos x="251" y="743"/>
                    </a:cxn>
                    <a:cxn ang="0">
                      <a:pos x="200" y="801"/>
                    </a:cxn>
                    <a:cxn ang="0">
                      <a:pos x="118" y="918"/>
                    </a:cxn>
                    <a:cxn ang="0">
                      <a:pos x="90" y="949"/>
                    </a:cxn>
                    <a:cxn ang="0">
                      <a:pos x="63" y="972"/>
                    </a:cxn>
                    <a:cxn ang="0">
                      <a:pos x="39" y="990"/>
                    </a:cxn>
                    <a:cxn ang="0">
                      <a:pos x="21" y="1019"/>
                    </a:cxn>
                    <a:cxn ang="0">
                      <a:pos x="33" y="1065"/>
                    </a:cxn>
                    <a:cxn ang="0">
                      <a:pos x="43" y="1120"/>
                    </a:cxn>
                    <a:cxn ang="0">
                      <a:pos x="57" y="1152"/>
                    </a:cxn>
                    <a:cxn ang="0">
                      <a:pos x="44" y="1159"/>
                    </a:cxn>
                    <a:cxn ang="0">
                      <a:pos x="39" y="1202"/>
                    </a:cxn>
                    <a:cxn ang="0">
                      <a:pos x="37" y="1224"/>
                    </a:cxn>
                    <a:cxn ang="0">
                      <a:pos x="43" y="1241"/>
                    </a:cxn>
                    <a:cxn ang="0">
                      <a:pos x="64" y="1257"/>
                    </a:cxn>
                    <a:cxn ang="0">
                      <a:pos x="100" y="1278"/>
                    </a:cxn>
                    <a:cxn ang="0">
                      <a:pos x="122" y="1288"/>
                    </a:cxn>
                    <a:cxn ang="0">
                      <a:pos x="136" y="1324"/>
                    </a:cxn>
                    <a:cxn ang="0">
                      <a:pos x="139" y="1333"/>
                    </a:cxn>
                    <a:cxn ang="0">
                      <a:pos x="157" y="1327"/>
                    </a:cxn>
                    <a:cxn ang="0">
                      <a:pos x="200" y="1316"/>
                    </a:cxn>
                    <a:cxn ang="0">
                      <a:pos x="229" y="1299"/>
                    </a:cxn>
                    <a:cxn ang="0">
                      <a:pos x="268" y="1276"/>
                    </a:cxn>
                    <a:cxn ang="0">
                      <a:pos x="290" y="1272"/>
                    </a:cxn>
                    <a:cxn ang="0">
                      <a:pos x="329" y="1268"/>
                    </a:cxn>
                    <a:cxn ang="0">
                      <a:pos x="377" y="1265"/>
                    </a:cxn>
                    <a:cxn ang="0">
                      <a:pos x="423" y="1231"/>
                    </a:cxn>
                    <a:cxn ang="0">
                      <a:pos x="576" y="1050"/>
                    </a:cxn>
                    <a:cxn ang="0">
                      <a:pos x="579" y="962"/>
                    </a:cxn>
                    <a:cxn ang="0">
                      <a:pos x="530" y="891"/>
                    </a:cxn>
                    <a:cxn ang="0">
                      <a:pos x="549" y="822"/>
                    </a:cxn>
                    <a:cxn ang="0">
                      <a:pos x="520" y="753"/>
                    </a:cxn>
                    <a:cxn ang="0">
                      <a:pos x="507" y="699"/>
                    </a:cxn>
                    <a:cxn ang="0">
                      <a:pos x="525" y="639"/>
                    </a:cxn>
                    <a:cxn ang="0">
                      <a:pos x="495" y="546"/>
                    </a:cxn>
                    <a:cxn ang="0">
                      <a:pos x="474" y="469"/>
                    </a:cxn>
                    <a:cxn ang="0">
                      <a:pos x="514" y="354"/>
                    </a:cxn>
                    <a:cxn ang="0">
                      <a:pos x="456" y="291"/>
                    </a:cxn>
                    <a:cxn ang="0">
                      <a:pos x="434" y="232"/>
                    </a:cxn>
                    <a:cxn ang="0">
                      <a:pos x="436" y="185"/>
                    </a:cxn>
                    <a:cxn ang="0">
                      <a:pos x="460" y="126"/>
                    </a:cxn>
                    <a:cxn ang="0">
                      <a:pos x="453" y="41"/>
                    </a:cxn>
                    <a:cxn ang="0">
                      <a:pos x="409" y="0"/>
                    </a:cxn>
                    <a:cxn ang="0">
                      <a:pos x="310" y="32"/>
                    </a:cxn>
                    <a:cxn ang="0">
                      <a:pos x="283" y="132"/>
                    </a:cxn>
                    <a:cxn ang="0">
                      <a:pos x="248" y="201"/>
                    </a:cxn>
                    <a:cxn ang="0">
                      <a:pos x="207" y="205"/>
                    </a:cxn>
                    <a:cxn ang="0">
                      <a:pos x="156" y="214"/>
                    </a:cxn>
                    <a:cxn ang="0">
                      <a:pos x="98" y="196"/>
                    </a:cxn>
                    <a:cxn ang="0">
                      <a:pos x="37" y="116"/>
                    </a:cxn>
                    <a:cxn ang="0">
                      <a:pos x="20" y="150"/>
                    </a:cxn>
                  </a:cxnLst>
                  <a:rect l="0" t="0" r="r" b="b"/>
                  <a:pathLst>
                    <a:path w="593" h="1339">
                      <a:moveTo>
                        <a:pt x="0" y="156"/>
                      </a:moveTo>
                      <a:lnTo>
                        <a:pt x="3" y="156"/>
                      </a:lnTo>
                      <a:lnTo>
                        <a:pt x="5" y="161"/>
                      </a:lnTo>
                      <a:lnTo>
                        <a:pt x="46" y="207"/>
                      </a:lnTo>
                      <a:lnTo>
                        <a:pt x="76" y="237"/>
                      </a:lnTo>
                      <a:lnTo>
                        <a:pt x="112" y="248"/>
                      </a:lnTo>
                      <a:lnTo>
                        <a:pt x="130" y="266"/>
                      </a:lnTo>
                      <a:lnTo>
                        <a:pt x="162" y="322"/>
                      </a:lnTo>
                      <a:lnTo>
                        <a:pt x="165" y="329"/>
                      </a:lnTo>
                      <a:lnTo>
                        <a:pt x="160" y="342"/>
                      </a:lnTo>
                      <a:lnTo>
                        <a:pt x="159" y="358"/>
                      </a:lnTo>
                      <a:lnTo>
                        <a:pt x="159" y="379"/>
                      </a:lnTo>
                      <a:lnTo>
                        <a:pt x="160" y="393"/>
                      </a:lnTo>
                      <a:lnTo>
                        <a:pt x="165" y="399"/>
                      </a:lnTo>
                      <a:lnTo>
                        <a:pt x="167" y="414"/>
                      </a:lnTo>
                      <a:lnTo>
                        <a:pt x="161" y="435"/>
                      </a:lnTo>
                      <a:lnTo>
                        <a:pt x="164" y="452"/>
                      </a:lnTo>
                      <a:lnTo>
                        <a:pt x="184" y="498"/>
                      </a:lnTo>
                      <a:lnTo>
                        <a:pt x="184" y="510"/>
                      </a:lnTo>
                      <a:lnTo>
                        <a:pt x="183" y="520"/>
                      </a:lnTo>
                      <a:lnTo>
                        <a:pt x="175" y="533"/>
                      </a:lnTo>
                      <a:lnTo>
                        <a:pt x="171" y="551"/>
                      </a:lnTo>
                      <a:lnTo>
                        <a:pt x="175" y="571"/>
                      </a:lnTo>
                      <a:lnTo>
                        <a:pt x="189" y="605"/>
                      </a:lnTo>
                      <a:lnTo>
                        <a:pt x="197" y="613"/>
                      </a:lnTo>
                      <a:lnTo>
                        <a:pt x="202" y="614"/>
                      </a:lnTo>
                      <a:lnTo>
                        <a:pt x="205" y="622"/>
                      </a:lnTo>
                      <a:lnTo>
                        <a:pt x="211" y="625"/>
                      </a:lnTo>
                      <a:lnTo>
                        <a:pt x="216" y="619"/>
                      </a:lnTo>
                      <a:lnTo>
                        <a:pt x="220" y="623"/>
                      </a:lnTo>
                      <a:lnTo>
                        <a:pt x="224" y="637"/>
                      </a:lnTo>
                      <a:lnTo>
                        <a:pt x="240" y="648"/>
                      </a:lnTo>
                      <a:lnTo>
                        <a:pt x="257" y="671"/>
                      </a:lnTo>
                      <a:lnTo>
                        <a:pt x="262" y="684"/>
                      </a:lnTo>
                      <a:lnTo>
                        <a:pt x="259" y="714"/>
                      </a:lnTo>
                      <a:lnTo>
                        <a:pt x="270" y="734"/>
                      </a:lnTo>
                      <a:lnTo>
                        <a:pt x="262" y="732"/>
                      </a:lnTo>
                      <a:lnTo>
                        <a:pt x="258" y="740"/>
                      </a:lnTo>
                      <a:lnTo>
                        <a:pt x="262" y="750"/>
                      </a:lnTo>
                      <a:lnTo>
                        <a:pt x="251" y="743"/>
                      </a:lnTo>
                      <a:lnTo>
                        <a:pt x="241" y="745"/>
                      </a:lnTo>
                      <a:lnTo>
                        <a:pt x="222" y="752"/>
                      </a:lnTo>
                      <a:lnTo>
                        <a:pt x="214" y="788"/>
                      </a:lnTo>
                      <a:lnTo>
                        <a:pt x="200" y="801"/>
                      </a:lnTo>
                      <a:lnTo>
                        <a:pt x="181" y="828"/>
                      </a:lnTo>
                      <a:lnTo>
                        <a:pt x="156" y="855"/>
                      </a:lnTo>
                      <a:lnTo>
                        <a:pt x="140" y="879"/>
                      </a:lnTo>
                      <a:lnTo>
                        <a:pt x="118" y="918"/>
                      </a:lnTo>
                      <a:lnTo>
                        <a:pt x="108" y="925"/>
                      </a:lnTo>
                      <a:lnTo>
                        <a:pt x="102" y="935"/>
                      </a:lnTo>
                      <a:lnTo>
                        <a:pt x="97" y="940"/>
                      </a:lnTo>
                      <a:lnTo>
                        <a:pt x="90" y="949"/>
                      </a:lnTo>
                      <a:lnTo>
                        <a:pt x="70" y="952"/>
                      </a:lnTo>
                      <a:lnTo>
                        <a:pt x="62" y="949"/>
                      </a:lnTo>
                      <a:lnTo>
                        <a:pt x="55" y="962"/>
                      </a:lnTo>
                      <a:lnTo>
                        <a:pt x="63" y="972"/>
                      </a:lnTo>
                      <a:lnTo>
                        <a:pt x="59" y="974"/>
                      </a:lnTo>
                      <a:lnTo>
                        <a:pt x="42" y="976"/>
                      </a:lnTo>
                      <a:lnTo>
                        <a:pt x="43" y="982"/>
                      </a:lnTo>
                      <a:lnTo>
                        <a:pt x="39" y="990"/>
                      </a:lnTo>
                      <a:lnTo>
                        <a:pt x="33" y="990"/>
                      </a:lnTo>
                      <a:lnTo>
                        <a:pt x="30" y="993"/>
                      </a:lnTo>
                      <a:lnTo>
                        <a:pt x="26" y="1000"/>
                      </a:lnTo>
                      <a:lnTo>
                        <a:pt x="21" y="1019"/>
                      </a:lnTo>
                      <a:lnTo>
                        <a:pt x="23" y="1039"/>
                      </a:lnTo>
                      <a:lnTo>
                        <a:pt x="26" y="1047"/>
                      </a:lnTo>
                      <a:lnTo>
                        <a:pt x="30" y="1053"/>
                      </a:lnTo>
                      <a:lnTo>
                        <a:pt x="33" y="1065"/>
                      </a:lnTo>
                      <a:lnTo>
                        <a:pt x="30" y="1091"/>
                      </a:lnTo>
                      <a:lnTo>
                        <a:pt x="35" y="1101"/>
                      </a:lnTo>
                      <a:lnTo>
                        <a:pt x="42" y="1109"/>
                      </a:lnTo>
                      <a:lnTo>
                        <a:pt x="43" y="1120"/>
                      </a:lnTo>
                      <a:lnTo>
                        <a:pt x="47" y="1135"/>
                      </a:lnTo>
                      <a:lnTo>
                        <a:pt x="50" y="1144"/>
                      </a:lnTo>
                      <a:lnTo>
                        <a:pt x="55" y="1150"/>
                      </a:lnTo>
                      <a:lnTo>
                        <a:pt x="57" y="1152"/>
                      </a:lnTo>
                      <a:lnTo>
                        <a:pt x="52" y="1148"/>
                      </a:lnTo>
                      <a:lnTo>
                        <a:pt x="47" y="1148"/>
                      </a:lnTo>
                      <a:lnTo>
                        <a:pt x="43" y="1152"/>
                      </a:lnTo>
                      <a:lnTo>
                        <a:pt x="44" y="1159"/>
                      </a:lnTo>
                      <a:lnTo>
                        <a:pt x="43" y="1165"/>
                      </a:lnTo>
                      <a:lnTo>
                        <a:pt x="44" y="1173"/>
                      </a:lnTo>
                      <a:lnTo>
                        <a:pt x="44" y="1188"/>
                      </a:lnTo>
                      <a:lnTo>
                        <a:pt x="39" y="1202"/>
                      </a:lnTo>
                      <a:lnTo>
                        <a:pt x="36" y="1202"/>
                      </a:lnTo>
                      <a:lnTo>
                        <a:pt x="33" y="1211"/>
                      </a:lnTo>
                      <a:lnTo>
                        <a:pt x="37" y="1218"/>
                      </a:lnTo>
                      <a:lnTo>
                        <a:pt x="37" y="1224"/>
                      </a:lnTo>
                      <a:lnTo>
                        <a:pt x="36" y="1229"/>
                      </a:lnTo>
                      <a:lnTo>
                        <a:pt x="37" y="1234"/>
                      </a:lnTo>
                      <a:lnTo>
                        <a:pt x="44" y="1237"/>
                      </a:lnTo>
                      <a:lnTo>
                        <a:pt x="43" y="1241"/>
                      </a:lnTo>
                      <a:lnTo>
                        <a:pt x="38" y="1242"/>
                      </a:lnTo>
                      <a:lnTo>
                        <a:pt x="39" y="1249"/>
                      </a:lnTo>
                      <a:lnTo>
                        <a:pt x="53" y="1249"/>
                      </a:lnTo>
                      <a:lnTo>
                        <a:pt x="64" y="1257"/>
                      </a:lnTo>
                      <a:lnTo>
                        <a:pt x="69" y="1264"/>
                      </a:lnTo>
                      <a:lnTo>
                        <a:pt x="80" y="1269"/>
                      </a:lnTo>
                      <a:lnTo>
                        <a:pt x="97" y="1274"/>
                      </a:lnTo>
                      <a:lnTo>
                        <a:pt x="100" y="1278"/>
                      </a:lnTo>
                      <a:lnTo>
                        <a:pt x="97" y="1285"/>
                      </a:lnTo>
                      <a:lnTo>
                        <a:pt x="106" y="1291"/>
                      </a:lnTo>
                      <a:lnTo>
                        <a:pt x="121" y="1283"/>
                      </a:lnTo>
                      <a:lnTo>
                        <a:pt x="122" y="1288"/>
                      </a:lnTo>
                      <a:lnTo>
                        <a:pt x="122" y="1300"/>
                      </a:lnTo>
                      <a:lnTo>
                        <a:pt x="130" y="1313"/>
                      </a:lnTo>
                      <a:lnTo>
                        <a:pt x="129" y="1321"/>
                      </a:lnTo>
                      <a:lnTo>
                        <a:pt x="136" y="1324"/>
                      </a:lnTo>
                      <a:lnTo>
                        <a:pt x="134" y="1331"/>
                      </a:lnTo>
                      <a:lnTo>
                        <a:pt x="124" y="1338"/>
                      </a:lnTo>
                      <a:lnTo>
                        <a:pt x="129" y="1339"/>
                      </a:lnTo>
                      <a:lnTo>
                        <a:pt x="139" y="1333"/>
                      </a:lnTo>
                      <a:lnTo>
                        <a:pt x="150" y="1313"/>
                      </a:lnTo>
                      <a:lnTo>
                        <a:pt x="152" y="1316"/>
                      </a:lnTo>
                      <a:lnTo>
                        <a:pt x="152" y="1326"/>
                      </a:lnTo>
                      <a:lnTo>
                        <a:pt x="157" y="1327"/>
                      </a:lnTo>
                      <a:lnTo>
                        <a:pt x="181" y="1315"/>
                      </a:lnTo>
                      <a:lnTo>
                        <a:pt x="189" y="1315"/>
                      </a:lnTo>
                      <a:lnTo>
                        <a:pt x="197" y="1311"/>
                      </a:lnTo>
                      <a:lnTo>
                        <a:pt x="200" y="1316"/>
                      </a:lnTo>
                      <a:lnTo>
                        <a:pt x="203" y="1316"/>
                      </a:lnTo>
                      <a:lnTo>
                        <a:pt x="213" y="1306"/>
                      </a:lnTo>
                      <a:lnTo>
                        <a:pt x="221" y="1300"/>
                      </a:lnTo>
                      <a:lnTo>
                        <a:pt x="229" y="1299"/>
                      </a:lnTo>
                      <a:lnTo>
                        <a:pt x="235" y="1301"/>
                      </a:lnTo>
                      <a:lnTo>
                        <a:pt x="251" y="1291"/>
                      </a:lnTo>
                      <a:lnTo>
                        <a:pt x="261" y="1290"/>
                      </a:lnTo>
                      <a:lnTo>
                        <a:pt x="268" y="1276"/>
                      </a:lnTo>
                      <a:lnTo>
                        <a:pt x="273" y="1286"/>
                      </a:lnTo>
                      <a:lnTo>
                        <a:pt x="291" y="1279"/>
                      </a:lnTo>
                      <a:lnTo>
                        <a:pt x="289" y="1269"/>
                      </a:lnTo>
                      <a:lnTo>
                        <a:pt x="290" y="1272"/>
                      </a:lnTo>
                      <a:lnTo>
                        <a:pt x="299" y="1275"/>
                      </a:lnTo>
                      <a:lnTo>
                        <a:pt x="305" y="1275"/>
                      </a:lnTo>
                      <a:lnTo>
                        <a:pt x="311" y="1269"/>
                      </a:lnTo>
                      <a:lnTo>
                        <a:pt x="329" y="1268"/>
                      </a:lnTo>
                      <a:lnTo>
                        <a:pt x="342" y="1263"/>
                      </a:lnTo>
                      <a:lnTo>
                        <a:pt x="351" y="1258"/>
                      </a:lnTo>
                      <a:lnTo>
                        <a:pt x="359" y="1263"/>
                      </a:lnTo>
                      <a:lnTo>
                        <a:pt x="377" y="1265"/>
                      </a:lnTo>
                      <a:lnTo>
                        <a:pt x="382" y="1262"/>
                      </a:lnTo>
                      <a:lnTo>
                        <a:pt x="386" y="1257"/>
                      </a:lnTo>
                      <a:lnTo>
                        <a:pt x="387" y="1258"/>
                      </a:lnTo>
                      <a:lnTo>
                        <a:pt x="423" y="1231"/>
                      </a:lnTo>
                      <a:lnTo>
                        <a:pt x="473" y="1182"/>
                      </a:lnTo>
                      <a:lnTo>
                        <a:pt x="511" y="1139"/>
                      </a:lnTo>
                      <a:lnTo>
                        <a:pt x="563" y="1070"/>
                      </a:lnTo>
                      <a:lnTo>
                        <a:pt x="576" y="1050"/>
                      </a:lnTo>
                      <a:lnTo>
                        <a:pt x="592" y="1012"/>
                      </a:lnTo>
                      <a:lnTo>
                        <a:pt x="593" y="973"/>
                      </a:lnTo>
                      <a:lnTo>
                        <a:pt x="589" y="979"/>
                      </a:lnTo>
                      <a:lnTo>
                        <a:pt x="579" y="962"/>
                      </a:lnTo>
                      <a:lnTo>
                        <a:pt x="574" y="945"/>
                      </a:lnTo>
                      <a:lnTo>
                        <a:pt x="544" y="922"/>
                      </a:lnTo>
                      <a:lnTo>
                        <a:pt x="536" y="909"/>
                      </a:lnTo>
                      <a:lnTo>
                        <a:pt x="530" y="891"/>
                      </a:lnTo>
                      <a:lnTo>
                        <a:pt x="534" y="875"/>
                      </a:lnTo>
                      <a:lnTo>
                        <a:pt x="544" y="860"/>
                      </a:lnTo>
                      <a:lnTo>
                        <a:pt x="550" y="842"/>
                      </a:lnTo>
                      <a:lnTo>
                        <a:pt x="549" y="822"/>
                      </a:lnTo>
                      <a:lnTo>
                        <a:pt x="533" y="807"/>
                      </a:lnTo>
                      <a:lnTo>
                        <a:pt x="526" y="791"/>
                      </a:lnTo>
                      <a:lnTo>
                        <a:pt x="528" y="770"/>
                      </a:lnTo>
                      <a:lnTo>
                        <a:pt x="520" y="753"/>
                      </a:lnTo>
                      <a:lnTo>
                        <a:pt x="504" y="750"/>
                      </a:lnTo>
                      <a:lnTo>
                        <a:pt x="503" y="729"/>
                      </a:lnTo>
                      <a:lnTo>
                        <a:pt x="509" y="718"/>
                      </a:lnTo>
                      <a:lnTo>
                        <a:pt x="507" y="699"/>
                      </a:lnTo>
                      <a:lnTo>
                        <a:pt x="504" y="689"/>
                      </a:lnTo>
                      <a:lnTo>
                        <a:pt x="509" y="673"/>
                      </a:lnTo>
                      <a:lnTo>
                        <a:pt x="511" y="651"/>
                      </a:lnTo>
                      <a:lnTo>
                        <a:pt x="525" y="639"/>
                      </a:lnTo>
                      <a:lnTo>
                        <a:pt x="523" y="624"/>
                      </a:lnTo>
                      <a:lnTo>
                        <a:pt x="521" y="607"/>
                      </a:lnTo>
                      <a:lnTo>
                        <a:pt x="510" y="573"/>
                      </a:lnTo>
                      <a:lnTo>
                        <a:pt x="495" y="546"/>
                      </a:lnTo>
                      <a:lnTo>
                        <a:pt x="493" y="527"/>
                      </a:lnTo>
                      <a:lnTo>
                        <a:pt x="485" y="510"/>
                      </a:lnTo>
                      <a:lnTo>
                        <a:pt x="476" y="490"/>
                      </a:lnTo>
                      <a:lnTo>
                        <a:pt x="474" y="469"/>
                      </a:lnTo>
                      <a:lnTo>
                        <a:pt x="480" y="456"/>
                      </a:lnTo>
                      <a:lnTo>
                        <a:pt x="499" y="413"/>
                      </a:lnTo>
                      <a:lnTo>
                        <a:pt x="517" y="376"/>
                      </a:lnTo>
                      <a:lnTo>
                        <a:pt x="514" y="354"/>
                      </a:lnTo>
                      <a:lnTo>
                        <a:pt x="504" y="339"/>
                      </a:lnTo>
                      <a:lnTo>
                        <a:pt x="484" y="301"/>
                      </a:lnTo>
                      <a:lnTo>
                        <a:pt x="469" y="294"/>
                      </a:lnTo>
                      <a:lnTo>
                        <a:pt x="456" y="291"/>
                      </a:lnTo>
                      <a:lnTo>
                        <a:pt x="446" y="285"/>
                      </a:lnTo>
                      <a:lnTo>
                        <a:pt x="441" y="278"/>
                      </a:lnTo>
                      <a:lnTo>
                        <a:pt x="436" y="258"/>
                      </a:lnTo>
                      <a:lnTo>
                        <a:pt x="434" y="232"/>
                      </a:lnTo>
                      <a:lnTo>
                        <a:pt x="435" y="223"/>
                      </a:lnTo>
                      <a:lnTo>
                        <a:pt x="446" y="194"/>
                      </a:lnTo>
                      <a:lnTo>
                        <a:pt x="446" y="189"/>
                      </a:lnTo>
                      <a:lnTo>
                        <a:pt x="436" y="185"/>
                      </a:lnTo>
                      <a:lnTo>
                        <a:pt x="467" y="158"/>
                      </a:lnTo>
                      <a:lnTo>
                        <a:pt x="457" y="150"/>
                      </a:lnTo>
                      <a:lnTo>
                        <a:pt x="456" y="139"/>
                      </a:lnTo>
                      <a:lnTo>
                        <a:pt x="460" y="126"/>
                      </a:lnTo>
                      <a:lnTo>
                        <a:pt x="479" y="102"/>
                      </a:lnTo>
                      <a:lnTo>
                        <a:pt x="478" y="86"/>
                      </a:lnTo>
                      <a:lnTo>
                        <a:pt x="471" y="58"/>
                      </a:lnTo>
                      <a:lnTo>
                        <a:pt x="453" y="41"/>
                      </a:lnTo>
                      <a:lnTo>
                        <a:pt x="435" y="35"/>
                      </a:lnTo>
                      <a:lnTo>
                        <a:pt x="425" y="26"/>
                      </a:lnTo>
                      <a:lnTo>
                        <a:pt x="415" y="5"/>
                      </a:lnTo>
                      <a:lnTo>
                        <a:pt x="409" y="0"/>
                      </a:lnTo>
                      <a:lnTo>
                        <a:pt x="386" y="5"/>
                      </a:lnTo>
                      <a:lnTo>
                        <a:pt x="348" y="22"/>
                      </a:lnTo>
                      <a:lnTo>
                        <a:pt x="323" y="25"/>
                      </a:lnTo>
                      <a:lnTo>
                        <a:pt x="310" y="32"/>
                      </a:lnTo>
                      <a:lnTo>
                        <a:pt x="300" y="45"/>
                      </a:lnTo>
                      <a:lnTo>
                        <a:pt x="286" y="76"/>
                      </a:lnTo>
                      <a:lnTo>
                        <a:pt x="283" y="118"/>
                      </a:lnTo>
                      <a:lnTo>
                        <a:pt x="283" y="132"/>
                      </a:lnTo>
                      <a:lnTo>
                        <a:pt x="285" y="155"/>
                      </a:lnTo>
                      <a:lnTo>
                        <a:pt x="283" y="167"/>
                      </a:lnTo>
                      <a:lnTo>
                        <a:pt x="257" y="187"/>
                      </a:lnTo>
                      <a:lnTo>
                        <a:pt x="248" y="201"/>
                      </a:lnTo>
                      <a:lnTo>
                        <a:pt x="236" y="210"/>
                      </a:lnTo>
                      <a:lnTo>
                        <a:pt x="220" y="218"/>
                      </a:lnTo>
                      <a:lnTo>
                        <a:pt x="210" y="214"/>
                      </a:lnTo>
                      <a:lnTo>
                        <a:pt x="207" y="205"/>
                      </a:lnTo>
                      <a:lnTo>
                        <a:pt x="198" y="193"/>
                      </a:lnTo>
                      <a:lnTo>
                        <a:pt x="188" y="186"/>
                      </a:lnTo>
                      <a:lnTo>
                        <a:pt x="171" y="205"/>
                      </a:lnTo>
                      <a:lnTo>
                        <a:pt x="156" y="214"/>
                      </a:lnTo>
                      <a:lnTo>
                        <a:pt x="144" y="215"/>
                      </a:lnTo>
                      <a:lnTo>
                        <a:pt x="129" y="208"/>
                      </a:lnTo>
                      <a:lnTo>
                        <a:pt x="103" y="204"/>
                      </a:lnTo>
                      <a:lnTo>
                        <a:pt x="98" y="196"/>
                      </a:lnTo>
                      <a:lnTo>
                        <a:pt x="93" y="177"/>
                      </a:lnTo>
                      <a:lnTo>
                        <a:pt x="63" y="133"/>
                      </a:lnTo>
                      <a:lnTo>
                        <a:pt x="52" y="122"/>
                      </a:lnTo>
                      <a:lnTo>
                        <a:pt x="37" y="116"/>
                      </a:lnTo>
                      <a:lnTo>
                        <a:pt x="25" y="122"/>
                      </a:lnTo>
                      <a:lnTo>
                        <a:pt x="26" y="134"/>
                      </a:lnTo>
                      <a:lnTo>
                        <a:pt x="28" y="146"/>
                      </a:lnTo>
                      <a:lnTo>
                        <a:pt x="20" y="150"/>
                      </a:lnTo>
                      <a:lnTo>
                        <a:pt x="11" y="145"/>
                      </a:lnTo>
                      <a:lnTo>
                        <a:pt x="3" y="149"/>
                      </a:lnTo>
                      <a:lnTo>
                        <a:pt x="0" y="15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43" name="任意多边形: 形状 242"/>
                <p:cNvSpPr>
                  <a:spLocks noChangeAspect="1"/>
                </p:cNvSpPr>
                <p:nvPr/>
              </p:nvSpPr>
              <p:spPr bwMode="gray">
                <a:xfrm>
                  <a:off x="4899819" y="2460972"/>
                  <a:ext cx="49213" cy="90488"/>
                </a:xfrm>
                <a:custGeom>
                  <a:avLst/>
                  <a:gdLst/>
                  <a:ahLst/>
                  <a:cxnLst>
                    <a:cxn ang="0">
                      <a:pos x="43" y="278"/>
                    </a:cxn>
                    <a:cxn ang="0">
                      <a:pos x="75" y="280"/>
                    </a:cxn>
                    <a:cxn ang="0">
                      <a:pos x="80" y="276"/>
                    </a:cxn>
                    <a:cxn ang="0">
                      <a:pos x="84" y="279"/>
                    </a:cxn>
                    <a:cxn ang="0">
                      <a:pos x="89" y="275"/>
                    </a:cxn>
                    <a:cxn ang="0">
                      <a:pos x="83" y="266"/>
                    </a:cxn>
                    <a:cxn ang="0">
                      <a:pos x="75" y="262"/>
                    </a:cxn>
                    <a:cxn ang="0">
                      <a:pos x="85" y="247"/>
                    </a:cxn>
                    <a:cxn ang="0">
                      <a:pos x="83" y="243"/>
                    </a:cxn>
                    <a:cxn ang="0">
                      <a:pos x="84" y="223"/>
                    </a:cxn>
                    <a:cxn ang="0">
                      <a:pos x="91" y="210"/>
                    </a:cxn>
                    <a:cxn ang="0">
                      <a:pos x="84" y="200"/>
                    </a:cxn>
                    <a:cxn ang="0">
                      <a:pos x="102" y="199"/>
                    </a:cxn>
                    <a:cxn ang="0">
                      <a:pos x="98" y="185"/>
                    </a:cxn>
                    <a:cxn ang="0">
                      <a:pos x="116" y="182"/>
                    </a:cxn>
                    <a:cxn ang="0">
                      <a:pos x="118" y="163"/>
                    </a:cxn>
                    <a:cxn ang="0">
                      <a:pos x="127" y="149"/>
                    </a:cxn>
                    <a:cxn ang="0">
                      <a:pos x="130" y="161"/>
                    </a:cxn>
                    <a:cxn ang="0">
                      <a:pos x="138" y="156"/>
                    </a:cxn>
                    <a:cxn ang="0">
                      <a:pos x="154" y="133"/>
                    </a:cxn>
                    <a:cxn ang="0">
                      <a:pos x="146" y="123"/>
                    </a:cxn>
                    <a:cxn ang="0">
                      <a:pos x="129" y="126"/>
                    </a:cxn>
                    <a:cxn ang="0">
                      <a:pos x="119" y="120"/>
                    </a:cxn>
                    <a:cxn ang="0">
                      <a:pos x="112" y="123"/>
                    </a:cxn>
                    <a:cxn ang="0">
                      <a:pos x="119" y="109"/>
                    </a:cxn>
                    <a:cxn ang="0">
                      <a:pos x="108" y="109"/>
                    </a:cxn>
                    <a:cxn ang="0">
                      <a:pos x="117" y="102"/>
                    </a:cxn>
                    <a:cxn ang="0">
                      <a:pos x="118" y="92"/>
                    </a:cxn>
                    <a:cxn ang="0">
                      <a:pos x="122" y="66"/>
                    </a:cxn>
                    <a:cxn ang="0">
                      <a:pos x="132" y="39"/>
                    </a:cxn>
                    <a:cxn ang="0">
                      <a:pos x="128" y="10"/>
                    </a:cxn>
                    <a:cxn ang="0">
                      <a:pos x="129" y="0"/>
                    </a:cxn>
                    <a:cxn ang="0">
                      <a:pos x="101" y="17"/>
                    </a:cxn>
                    <a:cxn ang="0">
                      <a:pos x="83" y="45"/>
                    </a:cxn>
                    <a:cxn ang="0">
                      <a:pos x="28" y="63"/>
                    </a:cxn>
                    <a:cxn ang="0">
                      <a:pos x="15" y="82"/>
                    </a:cxn>
                    <a:cxn ang="0">
                      <a:pos x="6" y="119"/>
                    </a:cxn>
                    <a:cxn ang="0">
                      <a:pos x="0" y="146"/>
                    </a:cxn>
                    <a:cxn ang="0">
                      <a:pos x="6" y="185"/>
                    </a:cxn>
                    <a:cxn ang="0">
                      <a:pos x="4" y="216"/>
                    </a:cxn>
                    <a:cxn ang="0">
                      <a:pos x="12" y="214"/>
                    </a:cxn>
                    <a:cxn ang="0">
                      <a:pos x="28" y="226"/>
                    </a:cxn>
                    <a:cxn ang="0">
                      <a:pos x="33" y="269"/>
                    </a:cxn>
                  </a:cxnLst>
                  <a:rect l="0" t="0" r="r" b="b"/>
                  <a:pathLst>
                    <a:path w="154" h="284">
                      <a:moveTo>
                        <a:pt x="35" y="279"/>
                      </a:moveTo>
                      <a:lnTo>
                        <a:pt x="43" y="278"/>
                      </a:lnTo>
                      <a:lnTo>
                        <a:pt x="67" y="284"/>
                      </a:lnTo>
                      <a:lnTo>
                        <a:pt x="75" y="280"/>
                      </a:lnTo>
                      <a:lnTo>
                        <a:pt x="79" y="279"/>
                      </a:lnTo>
                      <a:lnTo>
                        <a:pt x="80" y="276"/>
                      </a:lnTo>
                      <a:lnTo>
                        <a:pt x="83" y="276"/>
                      </a:lnTo>
                      <a:lnTo>
                        <a:pt x="84" y="279"/>
                      </a:lnTo>
                      <a:lnTo>
                        <a:pt x="89" y="279"/>
                      </a:lnTo>
                      <a:lnTo>
                        <a:pt x="89" y="275"/>
                      </a:lnTo>
                      <a:lnTo>
                        <a:pt x="86" y="270"/>
                      </a:lnTo>
                      <a:lnTo>
                        <a:pt x="83" y="266"/>
                      </a:lnTo>
                      <a:lnTo>
                        <a:pt x="75" y="266"/>
                      </a:lnTo>
                      <a:lnTo>
                        <a:pt x="75" y="262"/>
                      </a:lnTo>
                      <a:lnTo>
                        <a:pt x="75" y="253"/>
                      </a:lnTo>
                      <a:lnTo>
                        <a:pt x="85" y="247"/>
                      </a:lnTo>
                      <a:lnTo>
                        <a:pt x="85" y="243"/>
                      </a:lnTo>
                      <a:lnTo>
                        <a:pt x="83" y="243"/>
                      </a:lnTo>
                      <a:lnTo>
                        <a:pt x="81" y="235"/>
                      </a:lnTo>
                      <a:lnTo>
                        <a:pt x="84" y="223"/>
                      </a:lnTo>
                      <a:lnTo>
                        <a:pt x="81" y="220"/>
                      </a:lnTo>
                      <a:lnTo>
                        <a:pt x="91" y="210"/>
                      </a:lnTo>
                      <a:lnTo>
                        <a:pt x="90" y="206"/>
                      </a:lnTo>
                      <a:lnTo>
                        <a:pt x="84" y="200"/>
                      </a:lnTo>
                      <a:lnTo>
                        <a:pt x="90" y="198"/>
                      </a:lnTo>
                      <a:lnTo>
                        <a:pt x="102" y="199"/>
                      </a:lnTo>
                      <a:lnTo>
                        <a:pt x="103" y="193"/>
                      </a:lnTo>
                      <a:lnTo>
                        <a:pt x="98" y="185"/>
                      </a:lnTo>
                      <a:lnTo>
                        <a:pt x="102" y="180"/>
                      </a:lnTo>
                      <a:lnTo>
                        <a:pt x="116" y="182"/>
                      </a:lnTo>
                      <a:lnTo>
                        <a:pt x="121" y="176"/>
                      </a:lnTo>
                      <a:lnTo>
                        <a:pt x="118" y="163"/>
                      </a:lnTo>
                      <a:lnTo>
                        <a:pt x="122" y="151"/>
                      </a:lnTo>
                      <a:lnTo>
                        <a:pt x="127" y="149"/>
                      </a:lnTo>
                      <a:lnTo>
                        <a:pt x="127" y="153"/>
                      </a:lnTo>
                      <a:lnTo>
                        <a:pt x="130" y="161"/>
                      </a:lnTo>
                      <a:lnTo>
                        <a:pt x="137" y="152"/>
                      </a:lnTo>
                      <a:lnTo>
                        <a:pt x="138" y="156"/>
                      </a:lnTo>
                      <a:lnTo>
                        <a:pt x="153" y="144"/>
                      </a:lnTo>
                      <a:lnTo>
                        <a:pt x="154" y="133"/>
                      </a:lnTo>
                      <a:lnTo>
                        <a:pt x="151" y="125"/>
                      </a:lnTo>
                      <a:lnTo>
                        <a:pt x="146" y="123"/>
                      </a:lnTo>
                      <a:lnTo>
                        <a:pt x="137" y="124"/>
                      </a:lnTo>
                      <a:lnTo>
                        <a:pt x="129" y="126"/>
                      </a:lnTo>
                      <a:lnTo>
                        <a:pt x="126" y="120"/>
                      </a:lnTo>
                      <a:lnTo>
                        <a:pt x="119" y="120"/>
                      </a:lnTo>
                      <a:lnTo>
                        <a:pt x="114" y="128"/>
                      </a:lnTo>
                      <a:lnTo>
                        <a:pt x="112" y="123"/>
                      </a:lnTo>
                      <a:lnTo>
                        <a:pt x="113" y="117"/>
                      </a:lnTo>
                      <a:lnTo>
                        <a:pt x="119" y="109"/>
                      </a:lnTo>
                      <a:lnTo>
                        <a:pt x="118" y="107"/>
                      </a:lnTo>
                      <a:lnTo>
                        <a:pt x="108" y="109"/>
                      </a:lnTo>
                      <a:lnTo>
                        <a:pt x="108" y="106"/>
                      </a:lnTo>
                      <a:lnTo>
                        <a:pt x="117" y="102"/>
                      </a:lnTo>
                      <a:lnTo>
                        <a:pt x="117" y="93"/>
                      </a:lnTo>
                      <a:lnTo>
                        <a:pt x="118" y="92"/>
                      </a:lnTo>
                      <a:lnTo>
                        <a:pt x="118" y="80"/>
                      </a:lnTo>
                      <a:lnTo>
                        <a:pt x="122" y="66"/>
                      </a:lnTo>
                      <a:lnTo>
                        <a:pt x="132" y="48"/>
                      </a:lnTo>
                      <a:lnTo>
                        <a:pt x="132" y="39"/>
                      </a:lnTo>
                      <a:lnTo>
                        <a:pt x="126" y="20"/>
                      </a:lnTo>
                      <a:lnTo>
                        <a:pt x="128" y="10"/>
                      </a:lnTo>
                      <a:lnTo>
                        <a:pt x="130" y="2"/>
                      </a:lnTo>
                      <a:lnTo>
                        <a:pt x="129" y="0"/>
                      </a:lnTo>
                      <a:lnTo>
                        <a:pt x="123" y="6"/>
                      </a:lnTo>
                      <a:lnTo>
                        <a:pt x="101" y="17"/>
                      </a:lnTo>
                      <a:lnTo>
                        <a:pt x="85" y="34"/>
                      </a:lnTo>
                      <a:lnTo>
                        <a:pt x="83" y="45"/>
                      </a:lnTo>
                      <a:lnTo>
                        <a:pt x="71" y="54"/>
                      </a:lnTo>
                      <a:lnTo>
                        <a:pt x="28" y="63"/>
                      </a:lnTo>
                      <a:lnTo>
                        <a:pt x="20" y="71"/>
                      </a:lnTo>
                      <a:lnTo>
                        <a:pt x="15" y="82"/>
                      </a:lnTo>
                      <a:lnTo>
                        <a:pt x="8" y="107"/>
                      </a:lnTo>
                      <a:lnTo>
                        <a:pt x="6" y="119"/>
                      </a:lnTo>
                      <a:lnTo>
                        <a:pt x="0" y="134"/>
                      </a:lnTo>
                      <a:lnTo>
                        <a:pt x="0" y="146"/>
                      </a:lnTo>
                      <a:lnTo>
                        <a:pt x="3" y="174"/>
                      </a:lnTo>
                      <a:lnTo>
                        <a:pt x="6" y="185"/>
                      </a:lnTo>
                      <a:lnTo>
                        <a:pt x="6" y="199"/>
                      </a:lnTo>
                      <a:lnTo>
                        <a:pt x="4" y="216"/>
                      </a:lnTo>
                      <a:lnTo>
                        <a:pt x="9" y="216"/>
                      </a:lnTo>
                      <a:lnTo>
                        <a:pt x="12" y="214"/>
                      </a:lnTo>
                      <a:lnTo>
                        <a:pt x="21" y="219"/>
                      </a:lnTo>
                      <a:lnTo>
                        <a:pt x="28" y="226"/>
                      </a:lnTo>
                      <a:lnTo>
                        <a:pt x="33" y="236"/>
                      </a:lnTo>
                      <a:lnTo>
                        <a:pt x="33" y="269"/>
                      </a:lnTo>
                      <a:lnTo>
                        <a:pt x="35" y="27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任意多边形: 形状 243"/>
                <p:cNvSpPr>
                  <a:spLocks noChangeAspect="1"/>
                </p:cNvSpPr>
                <p:nvPr/>
              </p:nvSpPr>
              <p:spPr bwMode="gray">
                <a:xfrm>
                  <a:off x="4847431" y="1911697"/>
                  <a:ext cx="452438" cy="539750"/>
                </a:xfrm>
                <a:custGeom>
                  <a:avLst/>
                  <a:gdLst/>
                  <a:ahLst/>
                  <a:cxnLst>
                    <a:cxn ang="0">
                      <a:pos x="1358" y="214"/>
                    </a:cxn>
                    <a:cxn ang="0">
                      <a:pos x="1321" y="157"/>
                    </a:cxn>
                    <a:cxn ang="0">
                      <a:pos x="1355" y="75"/>
                    </a:cxn>
                    <a:cxn ang="0">
                      <a:pos x="1290" y="70"/>
                    </a:cxn>
                    <a:cxn ang="0">
                      <a:pos x="1260" y="47"/>
                    </a:cxn>
                    <a:cxn ang="0">
                      <a:pos x="1218" y="67"/>
                    </a:cxn>
                    <a:cxn ang="0">
                      <a:pos x="1176" y="31"/>
                    </a:cxn>
                    <a:cxn ang="0">
                      <a:pos x="1106" y="112"/>
                    </a:cxn>
                    <a:cxn ang="0">
                      <a:pos x="1074" y="26"/>
                    </a:cxn>
                    <a:cxn ang="0">
                      <a:pos x="1003" y="159"/>
                    </a:cxn>
                    <a:cxn ang="0">
                      <a:pos x="944" y="150"/>
                    </a:cxn>
                    <a:cxn ang="0">
                      <a:pos x="930" y="178"/>
                    </a:cxn>
                    <a:cxn ang="0">
                      <a:pos x="874" y="202"/>
                    </a:cxn>
                    <a:cxn ang="0">
                      <a:pos x="841" y="212"/>
                    </a:cxn>
                    <a:cxn ang="0">
                      <a:pos x="795" y="291"/>
                    </a:cxn>
                    <a:cxn ang="0">
                      <a:pos x="726" y="285"/>
                    </a:cxn>
                    <a:cxn ang="0">
                      <a:pos x="704" y="355"/>
                    </a:cxn>
                    <a:cxn ang="0">
                      <a:pos x="632" y="407"/>
                    </a:cxn>
                    <a:cxn ang="0">
                      <a:pos x="633" y="422"/>
                    </a:cxn>
                    <a:cxn ang="0">
                      <a:pos x="586" y="471"/>
                    </a:cxn>
                    <a:cxn ang="0">
                      <a:pos x="561" y="542"/>
                    </a:cxn>
                    <a:cxn ang="0">
                      <a:pos x="520" y="591"/>
                    </a:cxn>
                    <a:cxn ang="0">
                      <a:pos x="459" y="673"/>
                    </a:cxn>
                    <a:cxn ang="0">
                      <a:pos x="436" y="734"/>
                    </a:cxn>
                    <a:cxn ang="0">
                      <a:pos x="420" y="796"/>
                    </a:cxn>
                    <a:cxn ang="0">
                      <a:pos x="387" y="856"/>
                    </a:cxn>
                    <a:cxn ang="0">
                      <a:pos x="360" y="902"/>
                    </a:cxn>
                    <a:cxn ang="0">
                      <a:pos x="305" y="969"/>
                    </a:cxn>
                    <a:cxn ang="0">
                      <a:pos x="320" y="1052"/>
                    </a:cxn>
                    <a:cxn ang="0">
                      <a:pos x="284" y="1096"/>
                    </a:cxn>
                    <a:cxn ang="0">
                      <a:pos x="228" y="1097"/>
                    </a:cxn>
                    <a:cxn ang="0">
                      <a:pos x="167" y="1122"/>
                    </a:cxn>
                    <a:cxn ang="0">
                      <a:pos x="137" y="1182"/>
                    </a:cxn>
                    <a:cxn ang="0">
                      <a:pos x="75" y="1214"/>
                    </a:cxn>
                    <a:cxn ang="0">
                      <a:pos x="53" y="1253"/>
                    </a:cxn>
                    <a:cxn ang="0">
                      <a:pos x="53" y="1279"/>
                    </a:cxn>
                    <a:cxn ang="0">
                      <a:pos x="16" y="1310"/>
                    </a:cxn>
                    <a:cxn ang="0">
                      <a:pos x="74" y="1349"/>
                    </a:cxn>
                    <a:cxn ang="0">
                      <a:pos x="127" y="1354"/>
                    </a:cxn>
                    <a:cxn ang="0">
                      <a:pos x="57" y="1370"/>
                    </a:cxn>
                    <a:cxn ang="0">
                      <a:pos x="0" y="1407"/>
                    </a:cxn>
                    <a:cxn ang="0">
                      <a:pos x="30" y="1461"/>
                    </a:cxn>
                    <a:cxn ang="0">
                      <a:pos x="88" y="1428"/>
                    </a:cxn>
                    <a:cxn ang="0">
                      <a:pos x="40" y="1506"/>
                    </a:cxn>
                    <a:cxn ang="0">
                      <a:pos x="16" y="1560"/>
                    </a:cxn>
                    <a:cxn ang="0">
                      <a:pos x="64" y="1571"/>
                    </a:cxn>
                    <a:cxn ang="0">
                      <a:pos x="85" y="1677"/>
                    </a:cxn>
                    <a:cxn ang="0">
                      <a:pos x="190" y="1671"/>
                    </a:cxn>
                    <a:cxn ang="0">
                      <a:pos x="293" y="1556"/>
                    </a:cxn>
                    <a:cxn ang="0">
                      <a:pos x="299" y="1506"/>
                    </a:cxn>
                    <a:cxn ang="0">
                      <a:pos x="339" y="1614"/>
                    </a:cxn>
                    <a:cxn ang="0">
                      <a:pos x="400" y="1394"/>
                    </a:cxn>
                    <a:cxn ang="0">
                      <a:pos x="386" y="1186"/>
                    </a:cxn>
                    <a:cxn ang="0">
                      <a:pos x="488" y="1020"/>
                    </a:cxn>
                    <a:cxn ang="0">
                      <a:pos x="542" y="750"/>
                    </a:cxn>
                    <a:cxn ang="0">
                      <a:pos x="633" y="532"/>
                    </a:cxn>
                    <a:cxn ang="0">
                      <a:pos x="729" y="404"/>
                    </a:cxn>
                    <a:cxn ang="0">
                      <a:pos x="826" y="326"/>
                    </a:cxn>
                    <a:cxn ang="0">
                      <a:pos x="957" y="371"/>
                    </a:cxn>
                    <a:cxn ang="0">
                      <a:pos x="1139" y="322"/>
                    </a:cxn>
                    <a:cxn ang="0">
                      <a:pos x="1325" y="225"/>
                    </a:cxn>
                    <a:cxn ang="0">
                      <a:pos x="1381" y="239"/>
                    </a:cxn>
                  </a:cxnLst>
                  <a:rect l="0" t="0" r="r" b="b"/>
                  <a:pathLst>
                    <a:path w="1427" h="1701">
                      <a:moveTo>
                        <a:pt x="1419" y="216"/>
                      </a:moveTo>
                      <a:lnTo>
                        <a:pt x="1397" y="212"/>
                      </a:lnTo>
                      <a:lnTo>
                        <a:pt x="1395" y="232"/>
                      </a:lnTo>
                      <a:lnTo>
                        <a:pt x="1388" y="232"/>
                      </a:lnTo>
                      <a:lnTo>
                        <a:pt x="1390" y="229"/>
                      </a:lnTo>
                      <a:lnTo>
                        <a:pt x="1380" y="225"/>
                      </a:lnTo>
                      <a:lnTo>
                        <a:pt x="1376" y="219"/>
                      </a:lnTo>
                      <a:lnTo>
                        <a:pt x="1376" y="231"/>
                      </a:lnTo>
                      <a:lnTo>
                        <a:pt x="1375" y="234"/>
                      </a:lnTo>
                      <a:lnTo>
                        <a:pt x="1370" y="224"/>
                      </a:lnTo>
                      <a:lnTo>
                        <a:pt x="1357" y="226"/>
                      </a:lnTo>
                      <a:lnTo>
                        <a:pt x="1347" y="232"/>
                      </a:lnTo>
                      <a:lnTo>
                        <a:pt x="1350" y="220"/>
                      </a:lnTo>
                      <a:lnTo>
                        <a:pt x="1358" y="214"/>
                      </a:lnTo>
                      <a:lnTo>
                        <a:pt x="1365" y="212"/>
                      </a:lnTo>
                      <a:lnTo>
                        <a:pt x="1368" y="205"/>
                      </a:lnTo>
                      <a:lnTo>
                        <a:pt x="1366" y="200"/>
                      </a:lnTo>
                      <a:lnTo>
                        <a:pt x="1361" y="193"/>
                      </a:lnTo>
                      <a:lnTo>
                        <a:pt x="1341" y="196"/>
                      </a:lnTo>
                      <a:lnTo>
                        <a:pt x="1344" y="189"/>
                      </a:lnTo>
                      <a:lnTo>
                        <a:pt x="1338" y="183"/>
                      </a:lnTo>
                      <a:lnTo>
                        <a:pt x="1326" y="177"/>
                      </a:lnTo>
                      <a:lnTo>
                        <a:pt x="1315" y="166"/>
                      </a:lnTo>
                      <a:lnTo>
                        <a:pt x="1301" y="162"/>
                      </a:lnTo>
                      <a:lnTo>
                        <a:pt x="1296" y="156"/>
                      </a:lnTo>
                      <a:lnTo>
                        <a:pt x="1299" y="153"/>
                      </a:lnTo>
                      <a:lnTo>
                        <a:pt x="1299" y="149"/>
                      </a:lnTo>
                      <a:lnTo>
                        <a:pt x="1321" y="157"/>
                      </a:lnTo>
                      <a:lnTo>
                        <a:pt x="1371" y="166"/>
                      </a:lnTo>
                      <a:lnTo>
                        <a:pt x="1407" y="137"/>
                      </a:lnTo>
                      <a:lnTo>
                        <a:pt x="1419" y="132"/>
                      </a:lnTo>
                      <a:lnTo>
                        <a:pt x="1427" y="126"/>
                      </a:lnTo>
                      <a:lnTo>
                        <a:pt x="1424" y="112"/>
                      </a:lnTo>
                      <a:lnTo>
                        <a:pt x="1412" y="106"/>
                      </a:lnTo>
                      <a:lnTo>
                        <a:pt x="1404" y="92"/>
                      </a:lnTo>
                      <a:lnTo>
                        <a:pt x="1388" y="91"/>
                      </a:lnTo>
                      <a:lnTo>
                        <a:pt x="1380" y="87"/>
                      </a:lnTo>
                      <a:lnTo>
                        <a:pt x="1388" y="80"/>
                      </a:lnTo>
                      <a:lnTo>
                        <a:pt x="1374" y="73"/>
                      </a:lnTo>
                      <a:lnTo>
                        <a:pt x="1369" y="63"/>
                      </a:lnTo>
                      <a:lnTo>
                        <a:pt x="1361" y="71"/>
                      </a:lnTo>
                      <a:lnTo>
                        <a:pt x="1355" y="75"/>
                      </a:lnTo>
                      <a:lnTo>
                        <a:pt x="1355" y="68"/>
                      </a:lnTo>
                      <a:lnTo>
                        <a:pt x="1353" y="63"/>
                      </a:lnTo>
                      <a:lnTo>
                        <a:pt x="1333" y="70"/>
                      </a:lnTo>
                      <a:lnTo>
                        <a:pt x="1332" y="68"/>
                      </a:lnTo>
                      <a:lnTo>
                        <a:pt x="1331" y="63"/>
                      </a:lnTo>
                      <a:lnTo>
                        <a:pt x="1332" y="59"/>
                      </a:lnTo>
                      <a:lnTo>
                        <a:pt x="1332" y="49"/>
                      </a:lnTo>
                      <a:lnTo>
                        <a:pt x="1327" y="46"/>
                      </a:lnTo>
                      <a:lnTo>
                        <a:pt x="1325" y="38"/>
                      </a:lnTo>
                      <a:lnTo>
                        <a:pt x="1316" y="42"/>
                      </a:lnTo>
                      <a:lnTo>
                        <a:pt x="1310" y="38"/>
                      </a:lnTo>
                      <a:lnTo>
                        <a:pt x="1301" y="41"/>
                      </a:lnTo>
                      <a:lnTo>
                        <a:pt x="1293" y="56"/>
                      </a:lnTo>
                      <a:lnTo>
                        <a:pt x="1290" y="70"/>
                      </a:lnTo>
                      <a:lnTo>
                        <a:pt x="1290" y="89"/>
                      </a:lnTo>
                      <a:lnTo>
                        <a:pt x="1293" y="103"/>
                      </a:lnTo>
                      <a:lnTo>
                        <a:pt x="1280" y="110"/>
                      </a:lnTo>
                      <a:lnTo>
                        <a:pt x="1271" y="102"/>
                      </a:lnTo>
                      <a:lnTo>
                        <a:pt x="1260" y="105"/>
                      </a:lnTo>
                      <a:lnTo>
                        <a:pt x="1257" y="101"/>
                      </a:lnTo>
                      <a:lnTo>
                        <a:pt x="1267" y="91"/>
                      </a:lnTo>
                      <a:lnTo>
                        <a:pt x="1277" y="76"/>
                      </a:lnTo>
                      <a:lnTo>
                        <a:pt x="1272" y="67"/>
                      </a:lnTo>
                      <a:lnTo>
                        <a:pt x="1257" y="78"/>
                      </a:lnTo>
                      <a:lnTo>
                        <a:pt x="1247" y="78"/>
                      </a:lnTo>
                      <a:lnTo>
                        <a:pt x="1262" y="67"/>
                      </a:lnTo>
                      <a:lnTo>
                        <a:pt x="1253" y="56"/>
                      </a:lnTo>
                      <a:lnTo>
                        <a:pt x="1260" y="47"/>
                      </a:lnTo>
                      <a:lnTo>
                        <a:pt x="1277" y="49"/>
                      </a:lnTo>
                      <a:lnTo>
                        <a:pt x="1284" y="35"/>
                      </a:lnTo>
                      <a:lnTo>
                        <a:pt x="1285" y="19"/>
                      </a:lnTo>
                      <a:lnTo>
                        <a:pt x="1273" y="19"/>
                      </a:lnTo>
                      <a:lnTo>
                        <a:pt x="1275" y="9"/>
                      </a:lnTo>
                      <a:lnTo>
                        <a:pt x="1268" y="3"/>
                      </a:lnTo>
                      <a:lnTo>
                        <a:pt x="1262" y="3"/>
                      </a:lnTo>
                      <a:lnTo>
                        <a:pt x="1250" y="13"/>
                      </a:lnTo>
                      <a:lnTo>
                        <a:pt x="1239" y="0"/>
                      </a:lnTo>
                      <a:lnTo>
                        <a:pt x="1236" y="17"/>
                      </a:lnTo>
                      <a:lnTo>
                        <a:pt x="1231" y="37"/>
                      </a:lnTo>
                      <a:lnTo>
                        <a:pt x="1226" y="49"/>
                      </a:lnTo>
                      <a:lnTo>
                        <a:pt x="1220" y="59"/>
                      </a:lnTo>
                      <a:lnTo>
                        <a:pt x="1218" y="67"/>
                      </a:lnTo>
                      <a:lnTo>
                        <a:pt x="1219" y="78"/>
                      </a:lnTo>
                      <a:lnTo>
                        <a:pt x="1212" y="79"/>
                      </a:lnTo>
                      <a:lnTo>
                        <a:pt x="1208" y="89"/>
                      </a:lnTo>
                      <a:lnTo>
                        <a:pt x="1208" y="103"/>
                      </a:lnTo>
                      <a:lnTo>
                        <a:pt x="1197" y="103"/>
                      </a:lnTo>
                      <a:lnTo>
                        <a:pt x="1182" y="118"/>
                      </a:lnTo>
                      <a:lnTo>
                        <a:pt x="1183" y="102"/>
                      </a:lnTo>
                      <a:lnTo>
                        <a:pt x="1188" y="85"/>
                      </a:lnTo>
                      <a:lnTo>
                        <a:pt x="1178" y="70"/>
                      </a:lnTo>
                      <a:lnTo>
                        <a:pt x="1188" y="62"/>
                      </a:lnTo>
                      <a:lnTo>
                        <a:pt x="1188" y="41"/>
                      </a:lnTo>
                      <a:lnTo>
                        <a:pt x="1187" y="28"/>
                      </a:lnTo>
                      <a:lnTo>
                        <a:pt x="1182" y="27"/>
                      </a:lnTo>
                      <a:lnTo>
                        <a:pt x="1176" y="31"/>
                      </a:lnTo>
                      <a:lnTo>
                        <a:pt x="1142" y="90"/>
                      </a:lnTo>
                      <a:lnTo>
                        <a:pt x="1135" y="96"/>
                      </a:lnTo>
                      <a:lnTo>
                        <a:pt x="1129" y="111"/>
                      </a:lnTo>
                      <a:lnTo>
                        <a:pt x="1121" y="122"/>
                      </a:lnTo>
                      <a:lnTo>
                        <a:pt x="1115" y="140"/>
                      </a:lnTo>
                      <a:lnTo>
                        <a:pt x="1123" y="132"/>
                      </a:lnTo>
                      <a:lnTo>
                        <a:pt x="1101" y="167"/>
                      </a:lnTo>
                      <a:lnTo>
                        <a:pt x="1092" y="172"/>
                      </a:lnTo>
                      <a:lnTo>
                        <a:pt x="1091" y="160"/>
                      </a:lnTo>
                      <a:lnTo>
                        <a:pt x="1092" y="148"/>
                      </a:lnTo>
                      <a:lnTo>
                        <a:pt x="1099" y="139"/>
                      </a:lnTo>
                      <a:lnTo>
                        <a:pt x="1104" y="137"/>
                      </a:lnTo>
                      <a:lnTo>
                        <a:pt x="1104" y="129"/>
                      </a:lnTo>
                      <a:lnTo>
                        <a:pt x="1106" y="112"/>
                      </a:lnTo>
                      <a:lnTo>
                        <a:pt x="1105" y="105"/>
                      </a:lnTo>
                      <a:lnTo>
                        <a:pt x="1111" y="87"/>
                      </a:lnTo>
                      <a:lnTo>
                        <a:pt x="1133" y="58"/>
                      </a:lnTo>
                      <a:lnTo>
                        <a:pt x="1140" y="42"/>
                      </a:lnTo>
                      <a:lnTo>
                        <a:pt x="1131" y="37"/>
                      </a:lnTo>
                      <a:lnTo>
                        <a:pt x="1116" y="48"/>
                      </a:lnTo>
                      <a:lnTo>
                        <a:pt x="1107" y="51"/>
                      </a:lnTo>
                      <a:lnTo>
                        <a:pt x="1106" y="37"/>
                      </a:lnTo>
                      <a:lnTo>
                        <a:pt x="1100" y="33"/>
                      </a:lnTo>
                      <a:lnTo>
                        <a:pt x="1096" y="27"/>
                      </a:lnTo>
                      <a:lnTo>
                        <a:pt x="1095" y="20"/>
                      </a:lnTo>
                      <a:lnTo>
                        <a:pt x="1085" y="32"/>
                      </a:lnTo>
                      <a:lnTo>
                        <a:pt x="1081" y="26"/>
                      </a:lnTo>
                      <a:lnTo>
                        <a:pt x="1074" y="26"/>
                      </a:lnTo>
                      <a:lnTo>
                        <a:pt x="1073" y="51"/>
                      </a:lnTo>
                      <a:lnTo>
                        <a:pt x="1059" y="46"/>
                      </a:lnTo>
                      <a:lnTo>
                        <a:pt x="1065" y="59"/>
                      </a:lnTo>
                      <a:lnTo>
                        <a:pt x="1073" y="67"/>
                      </a:lnTo>
                      <a:lnTo>
                        <a:pt x="1074" y="71"/>
                      </a:lnTo>
                      <a:lnTo>
                        <a:pt x="1061" y="79"/>
                      </a:lnTo>
                      <a:lnTo>
                        <a:pt x="1053" y="91"/>
                      </a:lnTo>
                      <a:lnTo>
                        <a:pt x="1057" y="105"/>
                      </a:lnTo>
                      <a:lnTo>
                        <a:pt x="1032" y="105"/>
                      </a:lnTo>
                      <a:lnTo>
                        <a:pt x="1020" y="118"/>
                      </a:lnTo>
                      <a:lnTo>
                        <a:pt x="1015" y="129"/>
                      </a:lnTo>
                      <a:lnTo>
                        <a:pt x="1002" y="144"/>
                      </a:lnTo>
                      <a:lnTo>
                        <a:pt x="1000" y="150"/>
                      </a:lnTo>
                      <a:lnTo>
                        <a:pt x="1003" y="159"/>
                      </a:lnTo>
                      <a:lnTo>
                        <a:pt x="1000" y="169"/>
                      </a:lnTo>
                      <a:lnTo>
                        <a:pt x="1000" y="183"/>
                      </a:lnTo>
                      <a:lnTo>
                        <a:pt x="992" y="184"/>
                      </a:lnTo>
                      <a:lnTo>
                        <a:pt x="987" y="178"/>
                      </a:lnTo>
                      <a:lnTo>
                        <a:pt x="987" y="170"/>
                      </a:lnTo>
                      <a:lnTo>
                        <a:pt x="992" y="166"/>
                      </a:lnTo>
                      <a:lnTo>
                        <a:pt x="978" y="162"/>
                      </a:lnTo>
                      <a:lnTo>
                        <a:pt x="986" y="151"/>
                      </a:lnTo>
                      <a:lnTo>
                        <a:pt x="984" y="150"/>
                      </a:lnTo>
                      <a:lnTo>
                        <a:pt x="954" y="145"/>
                      </a:lnTo>
                      <a:lnTo>
                        <a:pt x="956" y="159"/>
                      </a:lnTo>
                      <a:lnTo>
                        <a:pt x="952" y="160"/>
                      </a:lnTo>
                      <a:lnTo>
                        <a:pt x="944" y="156"/>
                      </a:lnTo>
                      <a:lnTo>
                        <a:pt x="944" y="150"/>
                      </a:lnTo>
                      <a:lnTo>
                        <a:pt x="941" y="140"/>
                      </a:lnTo>
                      <a:lnTo>
                        <a:pt x="938" y="143"/>
                      </a:lnTo>
                      <a:lnTo>
                        <a:pt x="935" y="133"/>
                      </a:lnTo>
                      <a:lnTo>
                        <a:pt x="929" y="138"/>
                      </a:lnTo>
                      <a:lnTo>
                        <a:pt x="927" y="133"/>
                      </a:lnTo>
                      <a:lnTo>
                        <a:pt x="922" y="138"/>
                      </a:lnTo>
                      <a:lnTo>
                        <a:pt x="920" y="155"/>
                      </a:lnTo>
                      <a:lnTo>
                        <a:pt x="916" y="146"/>
                      </a:lnTo>
                      <a:lnTo>
                        <a:pt x="911" y="135"/>
                      </a:lnTo>
                      <a:lnTo>
                        <a:pt x="907" y="132"/>
                      </a:lnTo>
                      <a:lnTo>
                        <a:pt x="907" y="157"/>
                      </a:lnTo>
                      <a:lnTo>
                        <a:pt x="924" y="167"/>
                      </a:lnTo>
                      <a:lnTo>
                        <a:pt x="930" y="167"/>
                      </a:lnTo>
                      <a:lnTo>
                        <a:pt x="930" y="178"/>
                      </a:lnTo>
                      <a:lnTo>
                        <a:pt x="928" y="188"/>
                      </a:lnTo>
                      <a:lnTo>
                        <a:pt x="928" y="199"/>
                      </a:lnTo>
                      <a:lnTo>
                        <a:pt x="933" y="210"/>
                      </a:lnTo>
                      <a:lnTo>
                        <a:pt x="933" y="225"/>
                      </a:lnTo>
                      <a:lnTo>
                        <a:pt x="925" y="219"/>
                      </a:lnTo>
                      <a:lnTo>
                        <a:pt x="907" y="191"/>
                      </a:lnTo>
                      <a:lnTo>
                        <a:pt x="891" y="175"/>
                      </a:lnTo>
                      <a:lnTo>
                        <a:pt x="895" y="194"/>
                      </a:lnTo>
                      <a:lnTo>
                        <a:pt x="890" y="194"/>
                      </a:lnTo>
                      <a:lnTo>
                        <a:pt x="886" y="205"/>
                      </a:lnTo>
                      <a:lnTo>
                        <a:pt x="881" y="204"/>
                      </a:lnTo>
                      <a:lnTo>
                        <a:pt x="877" y="212"/>
                      </a:lnTo>
                      <a:lnTo>
                        <a:pt x="874" y="208"/>
                      </a:lnTo>
                      <a:lnTo>
                        <a:pt x="874" y="202"/>
                      </a:lnTo>
                      <a:lnTo>
                        <a:pt x="877" y="191"/>
                      </a:lnTo>
                      <a:lnTo>
                        <a:pt x="870" y="194"/>
                      </a:lnTo>
                      <a:lnTo>
                        <a:pt x="863" y="204"/>
                      </a:lnTo>
                      <a:lnTo>
                        <a:pt x="859" y="218"/>
                      </a:lnTo>
                      <a:lnTo>
                        <a:pt x="853" y="220"/>
                      </a:lnTo>
                      <a:lnTo>
                        <a:pt x="855" y="235"/>
                      </a:lnTo>
                      <a:lnTo>
                        <a:pt x="857" y="241"/>
                      </a:lnTo>
                      <a:lnTo>
                        <a:pt x="841" y="256"/>
                      </a:lnTo>
                      <a:lnTo>
                        <a:pt x="834" y="275"/>
                      </a:lnTo>
                      <a:lnTo>
                        <a:pt x="827" y="285"/>
                      </a:lnTo>
                      <a:lnTo>
                        <a:pt x="837" y="264"/>
                      </a:lnTo>
                      <a:lnTo>
                        <a:pt x="838" y="252"/>
                      </a:lnTo>
                      <a:lnTo>
                        <a:pt x="839" y="229"/>
                      </a:lnTo>
                      <a:lnTo>
                        <a:pt x="841" y="212"/>
                      </a:lnTo>
                      <a:lnTo>
                        <a:pt x="838" y="191"/>
                      </a:lnTo>
                      <a:lnTo>
                        <a:pt x="828" y="194"/>
                      </a:lnTo>
                      <a:lnTo>
                        <a:pt x="822" y="208"/>
                      </a:lnTo>
                      <a:lnTo>
                        <a:pt x="812" y="223"/>
                      </a:lnTo>
                      <a:lnTo>
                        <a:pt x="809" y="246"/>
                      </a:lnTo>
                      <a:lnTo>
                        <a:pt x="804" y="266"/>
                      </a:lnTo>
                      <a:lnTo>
                        <a:pt x="803" y="214"/>
                      </a:lnTo>
                      <a:lnTo>
                        <a:pt x="777" y="218"/>
                      </a:lnTo>
                      <a:lnTo>
                        <a:pt x="768" y="235"/>
                      </a:lnTo>
                      <a:lnTo>
                        <a:pt x="767" y="240"/>
                      </a:lnTo>
                      <a:lnTo>
                        <a:pt x="769" y="261"/>
                      </a:lnTo>
                      <a:lnTo>
                        <a:pt x="779" y="274"/>
                      </a:lnTo>
                      <a:lnTo>
                        <a:pt x="788" y="278"/>
                      </a:lnTo>
                      <a:lnTo>
                        <a:pt x="795" y="291"/>
                      </a:lnTo>
                      <a:lnTo>
                        <a:pt x="794" y="301"/>
                      </a:lnTo>
                      <a:lnTo>
                        <a:pt x="785" y="300"/>
                      </a:lnTo>
                      <a:lnTo>
                        <a:pt x="779" y="284"/>
                      </a:lnTo>
                      <a:lnTo>
                        <a:pt x="768" y="277"/>
                      </a:lnTo>
                      <a:lnTo>
                        <a:pt x="760" y="261"/>
                      </a:lnTo>
                      <a:lnTo>
                        <a:pt x="751" y="252"/>
                      </a:lnTo>
                      <a:lnTo>
                        <a:pt x="739" y="254"/>
                      </a:lnTo>
                      <a:lnTo>
                        <a:pt x="746" y="272"/>
                      </a:lnTo>
                      <a:lnTo>
                        <a:pt x="760" y="284"/>
                      </a:lnTo>
                      <a:lnTo>
                        <a:pt x="750" y="294"/>
                      </a:lnTo>
                      <a:lnTo>
                        <a:pt x="741" y="286"/>
                      </a:lnTo>
                      <a:lnTo>
                        <a:pt x="737" y="293"/>
                      </a:lnTo>
                      <a:lnTo>
                        <a:pt x="735" y="280"/>
                      </a:lnTo>
                      <a:lnTo>
                        <a:pt x="726" y="285"/>
                      </a:lnTo>
                      <a:lnTo>
                        <a:pt x="726" y="280"/>
                      </a:lnTo>
                      <a:lnTo>
                        <a:pt x="729" y="267"/>
                      </a:lnTo>
                      <a:lnTo>
                        <a:pt x="724" y="261"/>
                      </a:lnTo>
                      <a:lnTo>
                        <a:pt x="721" y="266"/>
                      </a:lnTo>
                      <a:lnTo>
                        <a:pt x="714" y="290"/>
                      </a:lnTo>
                      <a:lnTo>
                        <a:pt x="715" y="299"/>
                      </a:lnTo>
                      <a:lnTo>
                        <a:pt x="720" y="306"/>
                      </a:lnTo>
                      <a:lnTo>
                        <a:pt x="697" y="318"/>
                      </a:lnTo>
                      <a:lnTo>
                        <a:pt x="691" y="325"/>
                      </a:lnTo>
                      <a:lnTo>
                        <a:pt x="688" y="332"/>
                      </a:lnTo>
                      <a:lnTo>
                        <a:pt x="687" y="343"/>
                      </a:lnTo>
                      <a:lnTo>
                        <a:pt x="690" y="350"/>
                      </a:lnTo>
                      <a:lnTo>
                        <a:pt x="698" y="347"/>
                      </a:lnTo>
                      <a:lnTo>
                        <a:pt x="704" y="355"/>
                      </a:lnTo>
                      <a:lnTo>
                        <a:pt x="692" y="355"/>
                      </a:lnTo>
                      <a:lnTo>
                        <a:pt x="696" y="365"/>
                      </a:lnTo>
                      <a:lnTo>
                        <a:pt x="696" y="372"/>
                      </a:lnTo>
                      <a:lnTo>
                        <a:pt x="683" y="368"/>
                      </a:lnTo>
                      <a:lnTo>
                        <a:pt x="678" y="370"/>
                      </a:lnTo>
                      <a:lnTo>
                        <a:pt x="686" y="377"/>
                      </a:lnTo>
                      <a:lnTo>
                        <a:pt x="681" y="383"/>
                      </a:lnTo>
                      <a:lnTo>
                        <a:pt x="670" y="380"/>
                      </a:lnTo>
                      <a:lnTo>
                        <a:pt x="667" y="386"/>
                      </a:lnTo>
                      <a:lnTo>
                        <a:pt x="659" y="383"/>
                      </a:lnTo>
                      <a:lnTo>
                        <a:pt x="643" y="390"/>
                      </a:lnTo>
                      <a:lnTo>
                        <a:pt x="639" y="399"/>
                      </a:lnTo>
                      <a:lnTo>
                        <a:pt x="633" y="403"/>
                      </a:lnTo>
                      <a:lnTo>
                        <a:pt x="632" y="407"/>
                      </a:lnTo>
                      <a:lnTo>
                        <a:pt x="642" y="414"/>
                      </a:lnTo>
                      <a:lnTo>
                        <a:pt x="651" y="410"/>
                      </a:lnTo>
                      <a:lnTo>
                        <a:pt x="656" y="404"/>
                      </a:lnTo>
                      <a:lnTo>
                        <a:pt x="672" y="414"/>
                      </a:lnTo>
                      <a:lnTo>
                        <a:pt x="685" y="406"/>
                      </a:lnTo>
                      <a:lnTo>
                        <a:pt x="687" y="409"/>
                      </a:lnTo>
                      <a:lnTo>
                        <a:pt x="691" y="418"/>
                      </a:lnTo>
                      <a:lnTo>
                        <a:pt x="681" y="418"/>
                      </a:lnTo>
                      <a:lnTo>
                        <a:pt x="676" y="425"/>
                      </a:lnTo>
                      <a:lnTo>
                        <a:pt x="674" y="439"/>
                      </a:lnTo>
                      <a:lnTo>
                        <a:pt x="659" y="430"/>
                      </a:lnTo>
                      <a:lnTo>
                        <a:pt x="648" y="430"/>
                      </a:lnTo>
                      <a:lnTo>
                        <a:pt x="645" y="424"/>
                      </a:lnTo>
                      <a:lnTo>
                        <a:pt x="633" y="422"/>
                      </a:lnTo>
                      <a:lnTo>
                        <a:pt x="619" y="430"/>
                      </a:lnTo>
                      <a:lnTo>
                        <a:pt x="616" y="438"/>
                      </a:lnTo>
                      <a:lnTo>
                        <a:pt x="626" y="453"/>
                      </a:lnTo>
                      <a:lnTo>
                        <a:pt x="626" y="462"/>
                      </a:lnTo>
                      <a:lnTo>
                        <a:pt x="619" y="461"/>
                      </a:lnTo>
                      <a:lnTo>
                        <a:pt x="624" y="476"/>
                      </a:lnTo>
                      <a:lnTo>
                        <a:pt x="626" y="487"/>
                      </a:lnTo>
                      <a:lnTo>
                        <a:pt x="617" y="483"/>
                      </a:lnTo>
                      <a:lnTo>
                        <a:pt x="617" y="494"/>
                      </a:lnTo>
                      <a:lnTo>
                        <a:pt x="610" y="495"/>
                      </a:lnTo>
                      <a:lnTo>
                        <a:pt x="605" y="457"/>
                      </a:lnTo>
                      <a:lnTo>
                        <a:pt x="597" y="460"/>
                      </a:lnTo>
                      <a:lnTo>
                        <a:pt x="594" y="473"/>
                      </a:lnTo>
                      <a:lnTo>
                        <a:pt x="586" y="471"/>
                      </a:lnTo>
                      <a:lnTo>
                        <a:pt x="583" y="474"/>
                      </a:lnTo>
                      <a:lnTo>
                        <a:pt x="594" y="479"/>
                      </a:lnTo>
                      <a:lnTo>
                        <a:pt x="591" y="483"/>
                      </a:lnTo>
                      <a:lnTo>
                        <a:pt x="583" y="485"/>
                      </a:lnTo>
                      <a:lnTo>
                        <a:pt x="575" y="490"/>
                      </a:lnTo>
                      <a:lnTo>
                        <a:pt x="573" y="499"/>
                      </a:lnTo>
                      <a:lnTo>
                        <a:pt x="574" y="509"/>
                      </a:lnTo>
                      <a:lnTo>
                        <a:pt x="583" y="516"/>
                      </a:lnTo>
                      <a:lnTo>
                        <a:pt x="575" y="520"/>
                      </a:lnTo>
                      <a:lnTo>
                        <a:pt x="580" y="525"/>
                      </a:lnTo>
                      <a:lnTo>
                        <a:pt x="574" y="527"/>
                      </a:lnTo>
                      <a:lnTo>
                        <a:pt x="570" y="539"/>
                      </a:lnTo>
                      <a:lnTo>
                        <a:pt x="567" y="542"/>
                      </a:lnTo>
                      <a:lnTo>
                        <a:pt x="561" y="542"/>
                      </a:lnTo>
                      <a:lnTo>
                        <a:pt x="562" y="546"/>
                      </a:lnTo>
                      <a:lnTo>
                        <a:pt x="572" y="549"/>
                      </a:lnTo>
                      <a:lnTo>
                        <a:pt x="591" y="542"/>
                      </a:lnTo>
                      <a:lnTo>
                        <a:pt x="578" y="558"/>
                      </a:lnTo>
                      <a:lnTo>
                        <a:pt x="572" y="562"/>
                      </a:lnTo>
                      <a:lnTo>
                        <a:pt x="553" y="558"/>
                      </a:lnTo>
                      <a:lnTo>
                        <a:pt x="548" y="553"/>
                      </a:lnTo>
                      <a:lnTo>
                        <a:pt x="547" y="546"/>
                      </a:lnTo>
                      <a:lnTo>
                        <a:pt x="540" y="547"/>
                      </a:lnTo>
                      <a:lnTo>
                        <a:pt x="529" y="557"/>
                      </a:lnTo>
                      <a:lnTo>
                        <a:pt x="524" y="574"/>
                      </a:lnTo>
                      <a:lnTo>
                        <a:pt x="514" y="581"/>
                      </a:lnTo>
                      <a:lnTo>
                        <a:pt x="513" y="591"/>
                      </a:lnTo>
                      <a:lnTo>
                        <a:pt x="520" y="591"/>
                      </a:lnTo>
                      <a:lnTo>
                        <a:pt x="519" y="598"/>
                      </a:lnTo>
                      <a:lnTo>
                        <a:pt x="518" y="603"/>
                      </a:lnTo>
                      <a:lnTo>
                        <a:pt x="509" y="607"/>
                      </a:lnTo>
                      <a:lnTo>
                        <a:pt x="504" y="625"/>
                      </a:lnTo>
                      <a:lnTo>
                        <a:pt x="497" y="624"/>
                      </a:lnTo>
                      <a:lnTo>
                        <a:pt x="491" y="628"/>
                      </a:lnTo>
                      <a:lnTo>
                        <a:pt x="484" y="629"/>
                      </a:lnTo>
                      <a:lnTo>
                        <a:pt x="476" y="640"/>
                      </a:lnTo>
                      <a:lnTo>
                        <a:pt x="482" y="650"/>
                      </a:lnTo>
                      <a:lnTo>
                        <a:pt x="478" y="654"/>
                      </a:lnTo>
                      <a:lnTo>
                        <a:pt x="467" y="656"/>
                      </a:lnTo>
                      <a:lnTo>
                        <a:pt x="467" y="666"/>
                      </a:lnTo>
                      <a:lnTo>
                        <a:pt x="456" y="667"/>
                      </a:lnTo>
                      <a:lnTo>
                        <a:pt x="459" y="673"/>
                      </a:lnTo>
                      <a:lnTo>
                        <a:pt x="454" y="677"/>
                      </a:lnTo>
                      <a:lnTo>
                        <a:pt x="452" y="686"/>
                      </a:lnTo>
                      <a:lnTo>
                        <a:pt x="465" y="688"/>
                      </a:lnTo>
                      <a:lnTo>
                        <a:pt x="462" y="694"/>
                      </a:lnTo>
                      <a:lnTo>
                        <a:pt x="454" y="699"/>
                      </a:lnTo>
                      <a:lnTo>
                        <a:pt x="448" y="694"/>
                      </a:lnTo>
                      <a:lnTo>
                        <a:pt x="448" y="697"/>
                      </a:lnTo>
                      <a:lnTo>
                        <a:pt x="448" y="711"/>
                      </a:lnTo>
                      <a:lnTo>
                        <a:pt x="454" y="720"/>
                      </a:lnTo>
                      <a:lnTo>
                        <a:pt x="459" y="713"/>
                      </a:lnTo>
                      <a:lnTo>
                        <a:pt x="463" y="716"/>
                      </a:lnTo>
                      <a:lnTo>
                        <a:pt x="461" y="726"/>
                      </a:lnTo>
                      <a:lnTo>
                        <a:pt x="440" y="729"/>
                      </a:lnTo>
                      <a:lnTo>
                        <a:pt x="436" y="734"/>
                      </a:lnTo>
                      <a:lnTo>
                        <a:pt x="435" y="748"/>
                      </a:lnTo>
                      <a:lnTo>
                        <a:pt x="427" y="754"/>
                      </a:lnTo>
                      <a:lnTo>
                        <a:pt x="418" y="757"/>
                      </a:lnTo>
                      <a:lnTo>
                        <a:pt x="412" y="772"/>
                      </a:lnTo>
                      <a:lnTo>
                        <a:pt x="420" y="770"/>
                      </a:lnTo>
                      <a:lnTo>
                        <a:pt x="429" y="762"/>
                      </a:lnTo>
                      <a:lnTo>
                        <a:pt x="440" y="757"/>
                      </a:lnTo>
                      <a:lnTo>
                        <a:pt x="440" y="767"/>
                      </a:lnTo>
                      <a:lnTo>
                        <a:pt x="446" y="779"/>
                      </a:lnTo>
                      <a:lnTo>
                        <a:pt x="427" y="773"/>
                      </a:lnTo>
                      <a:lnTo>
                        <a:pt x="425" y="781"/>
                      </a:lnTo>
                      <a:lnTo>
                        <a:pt x="429" y="785"/>
                      </a:lnTo>
                      <a:lnTo>
                        <a:pt x="423" y="790"/>
                      </a:lnTo>
                      <a:lnTo>
                        <a:pt x="420" y="796"/>
                      </a:lnTo>
                      <a:lnTo>
                        <a:pt x="423" y="806"/>
                      </a:lnTo>
                      <a:lnTo>
                        <a:pt x="419" y="808"/>
                      </a:lnTo>
                      <a:lnTo>
                        <a:pt x="413" y="805"/>
                      </a:lnTo>
                      <a:lnTo>
                        <a:pt x="409" y="811"/>
                      </a:lnTo>
                      <a:lnTo>
                        <a:pt x="412" y="821"/>
                      </a:lnTo>
                      <a:lnTo>
                        <a:pt x="418" y="826"/>
                      </a:lnTo>
                      <a:lnTo>
                        <a:pt x="420" y="845"/>
                      </a:lnTo>
                      <a:lnTo>
                        <a:pt x="413" y="837"/>
                      </a:lnTo>
                      <a:lnTo>
                        <a:pt x="406" y="834"/>
                      </a:lnTo>
                      <a:lnTo>
                        <a:pt x="400" y="821"/>
                      </a:lnTo>
                      <a:lnTo>
                        <a:pt x="401" y="838"/>
                      </a:lnTo>
                      <a:lnTo>
                        <a:pt x="397" y="844"/>
                      </a:lnTo>
                      <a:lnTo>
                        <a:pt x="391" y="847"/>
                      </a:lnTo>
                      <a:lnTo>
                        <a:pt x="387" y="856"/>
                      </a:lnTo>
                      <a:lnTo>
                        <a:pt x="392" y="859"/>
                      </a:lnTo>
                      <a:lnTo>
                        <a:pt x="398" y="856"/>
                      </a:lnTo>
                      <a:lnTo>
                        <a:pt x="403" y="848"/>
                      </a:lnTo>
                      <a:lnTo>
                        <a:pt x="405" y="851"/>
                      </a:lnTo>
                      <a:lnTo>
                        <a:pt x="403" y="856"/>
                      </a:lnTo>
                      <a:lnTo>
                        <a:pt x="403" y="864"/>
                      </a:lnTo>
                      <a:lnTo>
                        <a:pt x="406" y="871"/>
                      </a:lnTo>
                      <a:lnTo>
                        <a:pt x="398" y="877"/>
                      </a:lnTo>
                      <a:lnTo>
                        <a:pt x="387" y="872"/>
                      </a:lnTo>
                      <a:lnTo>
                        <a:pt x="382" y="880"/>
                      </a:lnTo>
                      <a:lnTo>
                        <a:pt x="376" y="876"/>
                      </a:lnTo>
                      <a:lnTo>
                        <a:pt x="369" y="886"/>
                      </a:lnTo>
                      <a:lnTo>
                        <a:pt x="368" y="896"/>
                      </a:lnTo>
                      <a:lnTo>
                        <a:pt x="360" y="902"/>
                      </a:lnTo>
                      <a:lnTo>
                        <a:pt x="352" y="904"/>
                      </a:lnTo>
                      <a:lnTo>
                        <a:pt x="347" y="925"/>
                      </a:lnTo>
                      <a:lnTo>
                        <a:pt x="357" y="921"/>
                      </a:lnTo>
                      <a:lnTo>
                        <a:pt x="366" y="915"/>
                      </a:lnTo>
                      <a:lnTo>
                        <a:pt x="370" y="919"/>
                      </a:lnTo>
                      <a:lnTo>
                        <a:pt x="353" y="926"/>
                      </a:lnTo>
                      <a:lnTo>
                        <a:pt x="353" y="937"/>
                      </a:lnTo>
                      <a:lnTo>
                        <a:pt x="355" y="948"/>
                      </a:lnTo>
                      <a:lnTo>
                        <a:pt x="352" y="955"/>
                      </a:lnTo>
                      <a:lnTo>
                        <a:pt x="341" y="958"/>
                      </a:lnTo>
                      <a:lnTo>
                        <a:pt x="327" y="947"/>
                      </a:lnTo>
                      <a:lnTo>
                        <a:pt x="323" y="947"/>
                      </a:lnTo>
                      <a:lnTo>
                        <a:pt x="315" y="962"/>
                      </a:lnTo>
                      <a:lnTo>
                        <a:pt x="305" y="969"/>
                      </a:lnTo>
                      <a:lnTo>
                        <a:pt x="304" y="976"/>
                      </a:lnTo>
                      <a:lnTo>
                        <a:pt x="296" y="980"/>
                      </a:lnTo>
                      <a:lnTo>
                        <a:pt x="280" y="1006"/>
                      </a:lnTo>
                      <a:lnTo>
                        <a:pt x="277" y="1012"/>
                      </a:lnTo>
                      <a:lnTo>
                        <a:pt x="280" y="1022"/>
                      </a:lnTo>
                      <a:lnTo>
                        <a:pt x="280" y="1026"/>
                      </a:lnTo>
                      <a:lnTo>
                        <a:pt x="258" y="1038"/>
                      </a:lnTo>
                      <a:lnTo>
                        <a:pt x="258" y="1048"/>
                      </a:lnTo>
                      <a:lnTo>
                        <a:pt x="263" y="1053"/>
                      </a:lnTo>
                      <a:lnTo>
                        <a:pt x="274" y="1048"/>
                      </a:lnTo>
                      <a:lnTo>
                        <a:pt x="269" y="1064"/>
                      </a:lnTo>
                      <a:lnTo>
                        <a:pt x="277" y="1075"/>
                      </a:lnTo>
                      <a:lnTo>
                        <a:pt x="283" y="1079"/>
                      </a:lnTo>
                      <a:lnTo>
                        <a:pt x="320" y="1052"/>
                      </a:lnTo>
                      <a:lnTo>
                        <a:pt x="342" y="1042"/>
                      </a:lnTo>
                      <a:lnTo>
                        <a:pt x="347" y="1036"/>
                      </a:lnTo>
                      <a:lnTo>
                        <a:pt x="352" y="1038"/>
                      </a:lnTo>
                      <a:lnTo>
                        <a:pt x="348" y="1044"/>
                      </a:lnTo>
                      <a:lnTo>
                        <a:pt x="335" y="1052"/>
                      </a:lnTo>
                      <a:lnTo>
                        <a:pt x="327" y="1053"/>
                      </a:lnTo>
                      <a:lnTo>
                        <a:pt x="316" y="1060"/>
                      </a:lnTo>
                      <a:lnTo>
                        <a:pt x="307" y="1068"/>
                      </a:lnTo>
                      <a:lnTo>
                        <a:pt x="314" y="1075"/>
                      </a:lnTo>
                      <a:lnTo>
                        <a:pt x="312" y="1079"/>
                      </a:lnTo>
                      <a:lnTo>
                        <a:pt x="295" y="1086"/>
                      </a:lnTo>
                      <a:lnTo>
                        <a:pt x="285" y="1086"/>
                      </a:lnTo>
                      <a:lnTo>
                        <a:pt x="282" y="1090"/>
                      </a:lnTo>
                      <a:lnTo>
                        <a:pt x="284" y="1096"/>
                      </a:lnTo>
                      <a:lnTo>
                        <a:pt x="280" y="1097"/>
                      </a:lnTo>
                      <a:lnTo>
                        <a:pt x="271" y="1096"/>
                      </a:lnTo>
                      <a:lnTo>
                        <a:pt x="271" y="1086"/>
                      </a:lnTo>
                      <a:lnTo>
                        <a:pt x="263" y="1071"/>
                      </a:lnTo>
                      <a:lnTo>
                        <a:pt x="258" y="1066"/>
                      </a:lnTo>
                      <a:lnTo>
                        <a:pt x="253" y="1066"/>
                      </a:lnTo>
                      <a:lnTo>
                        <a:pt x="250" y="1073"/>
                      </a:lnTo>
                      <a:lnTo>
                        <a:pt x="242" y="1074"/>
                      </a:lnTo>
                      <a:lnTo>
                        <a:pt x="236" y="1080"/>
                      </a:lnTo>
                      <a:lnTo>
                        <a:pt x="235" y="1087"/>
                      </a:lnTo>
                      <a:lnTo>
                        <a:pt x="241" y="1092"/>
                      </a:lnTo>
                      <a:lnTo>
                        <a:pt x="242" y="1097"/>
                      </a:lnTo>
                      <a:lnTo>
                        <a:pt x="231" y="1103"/>
                      </a:lnTo>
                      <a:lnTo>
                        <a:pt x="228" y="1097"/>
                      </a:lnTo>
                      <a:lnTo>
                        <a:pt x="228" y="1089"/>
                      </a:lnTo>
                      <a:lnTo>
                        <a:pt x="225" y="1082"/>
                      </a:lnTo>
                      <a:lnTo>
                        <a:pt x="198" y="1093"/>
                      </a:lnTo>
                      <a:lnTo>
                        <a:pt x="194" y="1098"/>
                      </a:lnTo>
                      <a:lnTo>
                        <a:pt x="190" y="1109"/>
                      </a:lnTo>
                      <a:lnTo>
                        <a:pt x="183" y="1108"/>
                      </a:lnTo>
                      <a:lnTo>
                        <a:pt x="185" y="1116"/>
                      </a:lnTo>
                      <a:lnTo>
                        <a:pt x="183" y="1119"/>
                      </a:lnTo>
                      <a:lnTo>
                        <a:pt x="175" y="1120"/>
                      </a:lnTo>
                      <a:lnTo>
                        <a:pt x="175" y="1117"/>
                      </a:lnTo>
                      <a:lnTo>
                        <a:pt x="174" y="1112"/>
                      </a:lnTo>
                      <a:lnTo>
                        <a:pt x="169" y="1113"/>
                      </a:lnTo>
                      <a:lnTo>
                        <a:pt x="166" y="1117"/>
                      </a:lnTo>
                      <a:lnTo>
                        <a:pt x="167" y="1122"/>
                      </a:lnTo>
                      <a:lnTo>
                        <a:pt x="166" y="1124"/>
                      </a:lnTo>
                      <a:lnTo>
                        <a:pt x="156" y="1124"/>
                      </a:lnTo>
                      <a:lnTo>
                        <a:pt x="143" y="1132"/>
                      </a:lnTo>
                      <a:lnTo>
                        <a:pt x="140" y="1145"/>
                      </a:lnTo>
                      <a:lnTo>
                        <a:pt x="135" y="1156"/>
                      </a:lnTo>
                      <a:lnTo>
                        <a:pt x="128" y="1151"/>
                      </a:lnTo>
                      <a:lnTo>
                        <a:pt x="118" y="1150"/>
                      </a:lnTo>
                      <a:lnTo>
                        <a:pt x="110" y="1157"/>
                      </a:lnTo>
                      <a:lnTo>
                        <a:pt x="107" y="1163"/>
                      </a:lnTo>
                      <a:lnTo>
                        <a:pt x="117" y="1171"/>
                      </a:lnTo>
                      <a:lnTo>
                        <a:pt x="111" y="1177"/>
                      </a:lnTo>
                      <a:lnTo>
                        <a:pt x="121" y="1178"/>
                      </a:lnTo>
                      <a:lnTo>
                        <a:pt x="132" y="1176"/>
                      </a:lnTo>
                      <a:lnTo>
                        <a:pt x="137" y="1182"/>
                      </a:lnTo>
                      <a:lnTo>
                        <a:pt x="142" y="1184"/>
                      </a:lnTo>
                      <a:lnTo>
                        <a:pt x="135" y="1193"/>
                      </a:lnTo>
                      <a:lnTo>
                        <a:pt x="138" y="1199"/>
                      </a:lnTo>
                      <a:lnTo>
                        <a:pt x="131" y="1195"/>
                      </a:lnTo>
                      <a:lnTo>
                        <a:pt x="122" y="1195"/>
                      </a:lnTo>
                      <a:lnTo>
                        <a:pt x="99" y="1192"/>
                      </a:lnTo>
                      <a:lnTo>
                        <a:pt x="91" y="1193"/>
                      </a:lnTo>
                      <a:lnTo>
                        <a:pt x="86" y="1197"/>
                      </a:lnTo>
                      <a:lnTo>
                        <a:pt x="80" y="1195"/>
                      </a:lnTo>
                      <a:lnTo>
                        <a:pt x="74" y="1200"/>
                      </a:lnTo>
                      <a:lnTo>
                        <a:pt x="75" y="1203"/>
                      </a:lnTo>
                      <a:lnTo>
                        <a:pt x="81" y="1205"/>
                      </a:lnTo>
                      <a:lnTo>
                        <a:pt x="75" y="1208"/>
                      </a:lnTo>
                      <a:lnTo>
                        <a:pt x="75" y="1214"/>
                      </a:lnTo>
                      <a:lnTo>
                        <a:pt x="83" y="1213"/>
                      </a:lnTo>
                      <a:lnTo>
                        <a:pt x="89" y="1210"/>
                      </a:lnTo>
                      <a:lnTo>
                        <a:pt x="81" y="1220"/>
                      </a:lnTo>
                      <a:lnTo>
                        <a:pt x="81" y="1227"/>
                      </a:lnTo>
                      <a:lnTo>
                        <a:pt x="86" y="1243"/>
                      </a:lnTo>
                      <a:lnTo>
                        <a:pt x="83" y="1245"/>
                      </a:lnTo>
                      <a:lnTo>
                        <a:pt x="78" y="1230"/>
                      </a:lnTo>
                      <a:lnTo>
                        <a:pt x="74" y="1224"/>
                      </a:lnTo>
                      <a:lnTo>
                        <a:pt x="64" y="1230"/>
                      </a:lnTo>
                      <a:lnTo>
                        <a:pt x="59" y="1238"/>
                      </a:lnTo>
                      <a:lnTo>
                        <a:pt x="56" y="1248"/>
                      </a:lnTo>
                      <a:lnTo>
                        <a:pt x="61" y="1253"/>
                      </a:lnTo>
                      <a:lnTo>
                        <a:pt x="62" y="1259"/>
                      </a:lnTo>
                      <a:lnTo>
                        <a:pt x="53" y="1253"/>
                      </a:lnTo>
                      <a:lnTo>
                        <a:pt x="50" y="1246"/>
                      </a:lnTo>
                      <a:lnTo>
                        <a:pt x="41" y="1248"/>
                      </a:lnTo>
                      <a:lnTo>
                        <a:pt x="27" y="1248"/>
                      </a:lnTo>
                      <a:lnTo>
                        <a:pt x="27" y="1254"/>
                      </a:lnTo>
                      <a:lnTo>
                        <a:pt x="29" y="1259"/>
                      </a:lnTo>
                      <a:lnTo>
                        <a:pt x="13" y="1247"/>
                      </a:lnTo>
                      <a:lnTo>
                        <a:pt x="9" y="1251"/>
                      </a:lnTo>
                      <a:lnTo>
                        <a:pt x="15" y="1265"/>
                      </a:lnTo>
                      <a:lnTo>
                        <a:pt x="11" y="1272"/>
                      </a:lnTo>
                      <a:lnTo>
                        <a:pt x="13" y="1274"/>
                      </a:lnTo>
                      <a:lnTo>
                        <a:pt x="41" y="1274"/>
                      </a:lnTo>
                      <a:lnTo>
                        <a:pt x="67" y="1268"/>
                      </a:lnTo>
                      <a:lnTo>
                        <a:pt x="51" y="1275"/>
                      </a:lnTo>
                      <a:lnTo>
                        <a:pt x="53" y="1279"/>
                      </a:lnTo>
                      <a:lnTo>
                        <a:pt x="65" y="1279"/>
                      </a:lnTo>
                      <a:lnTo>
                        <a:pt x="74" y="1275"/>
                      </a:lnTo>
                      <a:lnTo>
                        <a:pt x="77" y="1278"/>
                      </a:lnTo>
                      <a:lnTo>
                        <a:pt x="67" y="1284"/>
                      </a:lnTo>
                      <a:lnTo>
                        <a:pt x="52" y="1286"/>
                      </a:lnTo>
                      <a:lnTo>
                        <a:pt x="36" y="1286"/>
                      </a:lnTo>
                      <a:lnTo>
                        <a:pt x="30" y="1281"/>
                      </a:lnTo>
                      <a:lnTo>
                        <a:pt x="24" y="1281"/>
                      </a:lnTo>
                      <a:lnTo>
                        <a:pt x="13" y="1291"/>
                      </a:lnTo>
                      <a:lnTo>
                        <a:pt x="11" y="1296"/>
                      </a:lnTo>
                      <a:lnTo>
                        <a:pt x="4" y="1295"/>
                      </a:lnTo>
                      <a:lnTo>
                        <a:pt x="2" y="1297"/>
                      </a:lnTo>
                      <a:lnTo>
                        <a:pt x="0" y="1305"/>
                      </a:lnTo>
                      <a:lnTo>
                        <a:pt x="16" y="1310"/>
                      </a:lnTo>
                      <a:lnTo>
                        <a:pt x="15" y="1316"/>
                      </a:lnTo>
                      <a:lnTo>
                        <a:pt x="15" y="1322"/>
                      </a:lnTo>
                      <a:lnTo>
                        <a:pt x="10" y="1327"/>
                      </a:lnTo>
                      <a:lnTo>
                        <a:pt x="3" y="1335"/>
                      </a:lnTo>
                      <a:lnTo>
                        <a:pt x="5" y="1343"/>
                      </a:lnTo>
                      <a:lnTo>
                        <a:pt x="3" y="1346"/>
                      </a:lnTo>
                      <a:lnTo>
                        <a:pt x="3" y="1354"/>
                      </a:lnTo>
                      <a:lnTo>
                        <a:pt x="7" y="1358"/>
                      </a:lnTo>
                      <a:lnTo>
                        <a:pt x="7" y="1365"/>
                      </a:lnTo>
                      <a:lnTo>
                        <a:pt x="22" y="1367"/>
                      </a:lnTo>
                      <a:lnTo>
                        <a:pt x="53" y="1356"/>
                      </a:lnTo>
                      <a:lnTo>
                        <a:pt x="59" y="1360"/>
                      </a:lnTo>
                      <a:lnTo>
                        <a:pt x="72" y="1360"/>
                      </a:lnTo>
                      <a:lnTo>
                        <a:pt x="74" y="1349"/>
                      </a:lnTo>
                      <a:lnTo>
                        <a:pt x="83" y="1333"/>
                      </a:lnTo>
                      <a:lnTo>
                        <a:pt x="85" y="1343"/>
                      </a:lnTo>
                      <a:lnTo>
                        <a:pt x="81" y="1356"/>
                      </a:lnTo>
                      <a:lnTo>
                        <a:pt x="88" y="1359"/>
                      </a:lnTo>
                      <a:lnTo>
                        <a:pt x="99" y="1359"/>
                      </a:lnTo>
                      <a:lnTo>
                        <a:pt x="106" y="1356"/>
                      </a:lnTo>
                      <a:lnTo>
                        <a:pt x="111" y="1360"/>
                      </a:lnTo>
                      <a:lnTo>
                        <a:pt x="122" y="1348"/>
                      </a:lnTo>
                      <a:lnTo>
                        <a:pt x="126" y="1324"/>
                      </a:lnTo>
                      <a:lnTo>
                        <a:pt x="138" y="1317"/>
                      </a:lnTo>
                      <a:lnTo>
                        <a:pt x="139" y="1322"/>
                      </a:lnTo>
                      <a:lnTo>
                        <a:pt x="131" y="1338"/>
                      </a:lnTo>
                      <a:lnTo>
                        <a:pt x="129" y="1349"/>
                      </a:lnTo>
                      <a:lnTo>
                        <a:pt x="127" y="1354"/>
                      </a:lnTo>
                      <a:lnTo>
                        <a:pt x="133" y="1353"/>
                      </a:lnTo>
                      <a:lnTo>
                        <a:pt x="140" y="1349"/>
                      </a:lnTo>
                      <a:lnTo>
                        <a:pt x="145" y="1351"/>
                      </a:lnTo>
                      <a:lnTo>
                        <a:pt x="131" y="1362"/>
                      </a:lnTo>
                      <a:lnTo>
                        <a:pt x="113" y="1369"/>
                      </a:lnTo>
                      <a:lnTo>
                        <a:pt x="111" y="1378"/>
                      </a:lnTo>
                      <a:lnTo>
                        <a:pt x="118" y="1385"/>
                      </a:lnTo>
                      <a:lnTo>
                        <a:pt x="105" y="1393"/>
                      </a:lnTo>
                      <a:lnTo>
                        <a:pt x="105" y="1383"/>
                      </a:lnTo>
                      <a:lnTo>
                        <a:pt x="101" y="1376"/>
                      </a:lnTo>
                      <a:lnTo>
                        <a:pt x="91" y="1369"/>
                      </a:lnTo>
                      <a:lnTo>
                        <a:pt x="81" y="1369"/>
                      </a:lnTo>
                      <a:lnTo>
                        <a:pt x="68" y="1372"/>
                      </a:lnTo>
                      <a:lnTo>
                        <a:pt x="57" y="1370"/>
                      </a:lnTo>
                      <a:lnTo>
                        <a:pt x="47" y="1371"/>
                      </a:lnTo>
                      <a:lnTo>
                        <a:pt x="37" y="1370"/>
                      </a:lnTo>
                      <a:lnTo>
                        <a:pt x="29" y="1378"/>
                      </a:lnTo>
                      <a:lnTo>
                        <a:pt x="10" y="1373"/>
                      </a:lnTo>
                      <a:lnTo>
                        <a:pt x="5" y="1386"/>
                      </a:lnTo>
                      <a:lnTo>
                        <a:pt x="4" y="1397"/>
                      </a:lnTo>
                      <a:lnTo>
                        <a:pt x="14" y="1397"/>
                      </a:lnTo>
                      <a:lnTo>
                        <a:pt x="18" y="1396"/>
                      </a:lnTo>
                      <a:lnTo>
                        <a:pt x="18" y="1410"/>
                      </a:lnTo>
                      <a:lnTo>
                        <a:pt x="9" y="1407"/>
                      </a:lnTo>
                      <a:lnTo>
                        <a:pt x="3" y="1401"/>
                      </a:lnTo>
                      <a:lnTo>
                        <a:pt x="2" y="1403"/>
                      </a:lnTo>
                      <a:lnTo>
                        <a:pt x="0" y="1403"/>
                      </a:lnTo>
                      <a:lnTo>
                        <a:pt x="0" y="1407"/>
                      </a:lnTo>
                      <a:lnTo>
                        <a:pt x="10" y="1425"/>
                      </a:lnTo>
                      <a:lnTo>
                        <a:pt x="16" y="1426"/>
                      </a:lnTo>
                      <a:lnTo>
                        <a:pt x="30" y="1418"/>
                      </a:lnTo>
                      <a:lnTo>
                        <a:pt x="38" y="1415"/>
                      </a:lnTo>
                      <a:lnTo>
                        <a:pt x="25" y="1429"/>
                      </a:lnTo>
                      <a:lnTo>
                        <a:pt x="20" y="1436"/>
                      </a:lnTo>
                      <a:lnTo>
                        <a:pt x="24" y="1440"/>
                      </a:lnTo>
                      <a:lnTo>
                        <a:pt x="14" y="1446"/>
                      </a:lnTo>
                      <a:lnTo>
                        <a:pt x="9" y="1452"/>
                      </a:lnTo>
                      <a:lnTo>
                        <a:pt x="10" y="1461"/>
                      </a:lnTo>
                      <a:lnTo>
                        <a:pt x="15" y="1466"/>
                      </a:lnTo>
                      <a:lnTo>
                        <a:pt x="18" y="1472"/>
                      </a:lnTo>
                      <a:lnTo>
                        <a:pt x="24" y="1467"/>
                      </a:lnTo>
                      <a:lnTo>
                        <a:pt x="30" y="1461"/>
                      </a:lnTo>
                      <a:lnTo>
                        <a:pt x="30" y="1469"/>
                      </a:lnTo>
                      <a:lnTo>
                        <a:pt x="38" y="1483"/>
                      </a:lnTo>
                      <a:lnTo>
                        <a:pt x="31" y="1484"/>
                      </a:lnTo>
                      <a:lnTo>
                        <a:pt x="22" y="1490"/>
                      </a:lnTo>
                      <a:lnTo>
                        <a:pt x="22" y="1495"/>
                      </a:lnTo>
                      <a:lnTo>
                        <a:pt x="27" y="1499"/>
                      </a:lnTo>
                      <a:lnTo>
                        <a:pt x="37" y="1493"/>
                      </a:lnTo>
                      <a:lnTo>
                        <a:pt x="43" y="1482"/>
                      </a:lnTo>
                      <a:lnTo>
                        <a:pt x="45" y="1469"/>
                      </a:lnTo>
                      <a:lnTo>
                        <a:pt x="53" y="1463"/>
                      </a:lnTo>
                      <a:lnTo>
                        <a:pt x="63" y="1451"/>
                      </a:lnTo>
                      <a:lnTo>
                        <a:pt x="73" y="1431"/>
                      </a:lnTo>
                      <a:lnTo>
                        <a:pt x="83" y="1423"/>
                      </a:lnTo>
                      <a:lnTo>
                        <a:pt x="88" y="1428"/>
                      </a:lnTo>
                      <a:lnTo>
                        <a:pt x="88" y="1431"/>
                      </a:lnTo>
                      <a:lnTo>
                        <a:pt x="100" y="1429"/>
                      </a:lnTo>
                      <a:lnTo>
                        <a:pt x="110" y="1430"/>
                      </a:lnTo>
                      <a:lnTo>
                        <a:pt x="94" y="1437"/>
                      </a:lnTo>
                      <a:lnTo>
                        <a:pt x="91" y="1448"/>
                      </a:lnTo>
                      <a:lnTo>
                        <a:pt x="89" y="1455"/>
                      </a:lnTo>
                      <a:lnTo>
                        <a:pt x="88" y="1443"/>
                      </a:lnTo>
                      <a:lnTo>
                        <a:pt x="83" y="1442"/>
                      </a:lnTo>
                      <a:lnTo>
                        <a:pt x="74" y="1456"/>
                      </a:lnTo>
                      <a:lnTo>
                        <a:pt x="64" y="1467"/>
                      </a:lnTo>
                      <a:lnTo>
                        <a:pt x="70" y="1472"/>
                      </a:lnTo>
                      <a:lnTo>
                        <a:pt x="70" y="1475"/>
                      </a:lnTo>
                      <a:lnTo>
                        <a:pt x="59" y="1482"/>
                      </a:lnTo>
                      <a:lnTo>
                        <a:pt x="40" y="1506"/>
                      </a:lnTo>
                      <a:lnTo>
                        <a:pt x="47" y="1511"/>
                      </a:lnTo>
                      <a:lnTo>
                        <a:pt x="67" y="1511"/>
                      </a:lnTo>
                      <a:lnTo>
                        <a:pt x="72" y="1506"/>
                      </a:lnTo>
                      <a:lnTo>
                        <a:pt x="74" y="1510"/>
                      </a:lnTo>
                      <a:lnTo>
                        <a:pt x="53" y="1518"/>
                      </a:lnTo>
                      <a:lnTo>
                        <a:pt x="48" y="1525"/>
                      </a:lnTo>
                      <a:lnTo>
                        <a:pt x="47" y="1528"/>
                      </a:lnTo>
                      <a:lnTo>
                        <a:pt x="37" y="1528"/>
                      </a:lnTo>
                      <a:lnTo>
                        <a:pt x="32" y="1531"/>
                      </a:lnTo>
                      <a:lnTo>
                        <a:pt x="26" y="1528"/>
                      </a:lnTo>
                      <a:lnTo>
                        <a:pt x="18" y="1539"/>
                      </a:lnTo>
                      <a:lnTo>
                        <a:pt x="13" y="1549"/>
                      </a:lnTo>
                      <a:lnTo>
                        <a:pt x="13" y="1558"/>
                      </a:lnTo>
                      <a:lnTo>
                        <a:pt x="16" y="1560"/>
                      </a:lnTo>
                      <a:lnTo>
                        <a:pt x="18" y="1564"/>
                      </a:lnTo>
                      <a:lnTo>
                        <a:pt x="26" y="1563"/>
                      </a:lnTo>
                      <a:lnTo>
                        <a:pt x="30" y="1554"/>
                      </a:lnTo>
                      <a:lnTo>
                        <a:pt x="32" y="1563"/>
                      </a:lnTo>
                      <a:lnTo>
                        <a:pt x="40" y="1563"/>
                      </a:lnTo>
                      <a:lnTo>
                        <a:pt x="42" y="1556"/>
                      </a:lnTo>
                      <a:lnTo>
                        <a:pt x="41" y="1550"/>
                      </a:lnTo>
                      <a:lnTo>
                        <a:pt x="48" y="1555"/>
                      </a:lnTo>
                      <a:lnTo>
                        <a:pt x="63" y="1547"/>
                      </a:lnTo>
                      <a:lnTo>
                        <a:pt x="68" y="1541"/>
                      </a:lnTo>
                      <a:lnTo>
                        <a:pt x="73" y="1544"/>
                      </a:lnTo>
                      <a:lnTo>
                        <a:pt x="58" y="1561"/>
                      </a:lnTo>
                      <a:lnTo>
                        <a:pt x="64" y="1561"/>
                      </a:lnTo>
                      <a:lnTo>
                        <a:pt x="64" y="1571"/>
                      </a:lnTo>
                      <a:lnTo>
                        <a:pt x="58" y="1580"/>
                      </a:lnTo>
                      <a:lnTo>
                        <a:pt x="56" y="1587"/>
                      </a:lnTo>
                      <a:lnTo>
                        <a:pt x="50" y="1593"/>
                      </a:lnTo>
                      <a:lnTo>
                        <a:pt x="51" y="1599"/>
                      </a:lnTo>
                      <a:lnTo>
                        <a:pt x="51" y="1604"/>
                      </a:lnTo>
                      <a:lnTo>
                        <a:pt x="45" y="1603"/>
                      </a:lnTo>
                      <a:lnTo>
                        <a:pt x="40" y="1606"/>
                      </a:lnTo>
                      <a:lnTo>
                        <a:pt x="36" y="1598"/>
                      </a:lnTo>
                      <a:lnTo>
                        <a:pt x="32" y="1598"/>
                      </a:lnTo>
                      <a:lnTo>
                        <a:pt x="25" y="1630"/>
                      </a:lnTo>
                      <a:lnTo>
                        <a:pt x="38" y="1647"/>
                      </a:lnTo>
                      <a:lnTo>
                        <a:pt x="59" y="1666"/>
                      </a:lnTo>
                      <a:lnTo>
                        <a:pt x="74" y="1674"/>
                      </a:lnTo>
                      <a:lnTo>
                        <a:pt x="85" y="1677"/>
                      </a:lnTo>
                      <a:lnTo>
                        <a:pt x="92" y="1665"/>
                      </a:lnTo>
                      <a:lnTo>
                        <a:pt x="92" y="1682"/>
                      </a:lnTo>
                      <a:lnTo>
                        <a:pt x="90" y="1694"/>
                      </a:lnTo>
                      <a:lnTo>
                        <a:pt x="96" y="1689"/>
                      </a:lnTo>
                      <a:lnTo>
                        <a:pt x="106" y="1695"/>
                      </a:lnTo>
                      <a:lnTo>
                        <a:pt x="110" y="1685"/>
                      </a:lnTo>
                      <a:lnTo>
                        <a:pt x="124" y="1687"/>
                      </a:lnTo>
                      <a:lnTo>
                        <a:pt x="117" y="1695"/>
                      </a:lnTo>
                      <a:lnTo>
                        <a:pt x="134" y="1701"/>
                      </a:lnTo>
                      <a:lnTo>
                        <a:pt x="145" y="1697"/>
                      </a:lnTo>
                      <a:lnTo>
                        <a:pt x="158" y="1687"/>
                      </a:lnTo>
                      <a:lnTo>
                        <a:pt x="163" y="1673"/>
                      </a:lnTo>
                      <a:lnTo>
                        <a:pt x="170" y="1684"/>
                      </a:lnTo>
                      <a:lnTo>
                        <a:pt x="190" y="1671"/>
                      </a:lnTo>
                      <a:lnTo>
                        <a:pt x="210" y="1644"/>
                      </a:lnTo>
                      <a:lnTo>
                        <a:pt x="221" y="1638"/>
                      </a:lnTo>
                      <a:lnTo>
                        <a:pt x="225" y="1627"/>
                      </a:lnTo>
                      <a:lnTo>
                        <a:pt x="231" y="1622"/>
                      </a:lnTo>
                      <a:lnTo>
                        <a:pt x="234" y="1615"/>
                      </a:lnTo>
                      <a:lnTo>
                        <a:pt x="251" y="1597"/>
                      </a:lnTo>
                      <a:lnTo>
                        <a:pt x="249" y="1590"/>
                      </a:lnTo>
                      <a:lnTo>
                        <a:pt x="261" y="1597"/>
                      </a:lnTo>
                      <a:lnTo>
                        <a:pt x="274" y="1597"/>
                      </a:lnTo>
                      <a:lnTo>
                        <a:pt x="282" y="1593"/>
                      </a:lnTo>
                      <a:lnTo>
                        <a:pt x="285" y="1581"/>
                      </a:lnTo>
                      <a:lnTo>
                        <a:pt x="287" y="1574"/>
                      </a:lnTo>
                      <a:lnTo>
                        <a:pt x="294" y="1566"/>
                      </a:lnTo>
                      <a:lnTo>
                        <a:pt x="293" y="1556"/>
                      </a:lnTo>
                      <a:lnTo>
                        <a:pt x="287" y="1549"/>
                      </a:lnTo>
                      <a:lnTo>
                        <a:pt x="283" y="1541"/>
                      </a:lnTo>
                      <a:lnTo>
                        <a:pt x="285" y="1538"/>
                      </a:lnTo>
                      <a:lnTo>
                        <a:pt x="287" y="1533"/>
                      </a:lnTo>
                      <a:lnTo>
                        <a:pt x="284" y="1522"/>
                      </a:lnTo>
                      <a:lnTo>
                        <a:pt x="289" y="1526"/>
                      </a:lnTo>
                      <a:lnTo>
                        <a:pt x="293" y="1533"/>
                      </a:lnTo>
                      <a:lnTo>
                        <a:pt x="293" y="1541"/>
                      </a:lnTo>
                      <a:lnTo>
                        <a:pt x="299" y="1539"/>
                      </a:lnTo>
                      <a:lnTo>
                        <a:pt x="300" y="1533"/>
                      </a:lnTo>
                      <a:lnTo>
                        <a:pt x="295" y="1525"/>
                      </a:lnTo>
                      <a:lnTo>
                        <a:pt x="294" y="1509"/>
                      </a:lnTo>
                      <a:lnTo>
                        <a:pt x="296" y="1505"/>
                      </a:lnTo>
                      <a:lnTo>
                        <a:pt x="299" y="1506"/>
                      </a:lnTo>
                      <a:lnTo>
                        <a:pt x="305" y="1502"/>
                      </a:lnTo>
                      <a:lnTo>
                        <a:pt x="310" y="1505"/>
                      </a:lnTo>
                      <a:lnTo>
                        <a:pt x="310" y="1512"/>
                      </a:lnTo>
                      <a:lnTo>
                        <a:pt x="303" y="1516"/>
                      </a:lnTo>
                      <a:lnTo>
                        <a:pt x="303" y="1522"/>
                      </a:lnTo>
                      <a:lnTo>
                        <a:pt x="305" y="1533"/>
                      </a:lnTo>
                      <a:lnTo>
                        <a:pt x="307" y="1563"/>
                      </a:lnTo>
                      <a:lnTo>
                        <a:pt x="310" y="1574"/>
                      </a:lnTo>
                      <a:lnTo>
                        <a:pt x="317" y="1572"/>
                      </a:lnTo>
                      <a:lnTo>
                        <a:pt x="327" y="1581"/>
                      </a:lnTo>
                      <a:lnTo>
                        <a:pt x="333" y="1580"/>
                      </a:lnTo>
                      <a:lnTo>
                        <a:pt x="337" y="1587"/>
                      </a:lnTo>
                      <a:lnTo>
                        <a:pt x="339" y="1592"/>
                      </a:lnTo>
                      <a:lnTo>
                        <a:pt x="339" y="1614"/>
                      </a:lnTo>
                      <a:lnTo>
                        <a:pt x="343" y="1601"/>
                      </a:lnTo>
                      <a:lnTo>
                        <a:pt x="347" y="1609"/>
                      </a:lnTo>
                      <a:lnTo>
                        <a:pt x="355" y="1603"/>
                      </a:lnTo>
                      <a:lnTo>
                        <a:pt x="363" y="1566"/>
                      </a:lnTo>
                      <a:lnTo>
                        <a:pt x="359" y="1554"/>
                      </a:lnTo>
                      <a:lnTo>
                        <a:pt x="358" y="1537"/>
                      </a:lnTo>
                      <a:lnTo>
                        <a:pt x="370" y="1516"/>
                      </a:lnTo>
                      <a:lnTo>
                        <a:pt x="370" y="1502"/>
                      </a:lnTo>
                      <a:lnTo>
                        <a:pt x="397" y="1491"/>
                      </a:lnTo>
                      <a:lnTo>
                        <a:pt x="403" y="1480"/>
                      </a:lnTo>
                      <a:lnTo>
                        <a:pt x="405" y="1466"/>
                      </a:lnTo>
                      <a:lnTo>
                        <a:pt x="401" y="1457"/>
                      </a:lnTo>
                      <a:lnTo>
                        <a:pt x="408" y="1428"/>
                      </a:lnTo>
                      <a:lnTo>
                        <a:pt x="400" y="1394"/>
                      </a:lnTo>
                      <a:lnTo>
                        <a:pt x="390" y="1382"/>
                      </a:lnTo>
                      <a:lnTo>
                        <a:pt x="392" y="1375"/>
                      </a:lnTo>
                      <a:lnTo>
                        <a:pt x="407" y="1369"/>
                      </a:lnTo>
                      <a:lnTo>
                        <a:pt x="417" y="1358"/>
                      </a:lnTo>
                      <a:lnTo>
                        <a:pt x="423" y="1339"/>
                      </a:lnTo>
                      <a:lnTo>
                        <a:pt x="420" y="1318"/>
                      </a:lnTo>
                      <a:lnTo>
                        <a:pt x="400" y="1303"/>
                      </a:lnTo>
                      <a:lnTo>
                        <a:pt x="391" y="1287"/>
                      </a:lnTo>
                      <a:lnTo>
                        <a:pt x="390" y="1267"/>
                      </a:lnTo>
                      <a:lnTo>
                        <a:pt x="391" y="1225"/>
                      </a:lnTo>
                      <a:lnTo>
                        <a:pt x="386" y="1210"/>
                      </a:lnTo>
                      <a:lnTo>
                        <a:pt x="384" y="1206"/>
                      </a:lnTo>
                      <a:lnTo>
                        <a:pt x="384" y="1194"/>
                      </a:lnTo>
                      <a:lnTo>
                        <a:pt x="386" y="1186"/>
                      </a:lnTo>
                      <a:lnTo>
                        <a:pt x="386" y="1166"/>
                      </a:lnTo>
                      <a:lnTo>
                        <a:pt x="390" y="1156"/>
                      </a:lnTo>
                      <a:lnTo>
                        <a:pt x="391" y="1144"/>
                      </a:lnTo>
                      <a:lnTo>
                        <a:pt x="397" y="1134"/>
                      </a:lnTo>
                      <a:lnTo>
                        <a:pt x="392" y="1129"/>
                      </a:lnTo>
                      <a:lnTo>
                        <a:pt x="386" y="1116"/>
                      </a:lnTo>
                      <a:lnTo>
                        <a:pt x="382" y="1097"/>
                      </a:lnTo>
                      <a:lnTo>
                        <a:pt x="387" y="1077"/>
                      </a:lnTo>
                      <a:lnTo>
                        <a:pt x="393" y="1063"/>
                      </a:lnTo>
                      <a:lnTo>
                        <a:pt x="418" y="1032"/>
                      </a:lnTo>
                      <a:lnTo>
                        <a:pt x="435" y="1021"/>
                      </a:lnTo>
                      <a:lnTo>
                        <a:pt x="456" y="1015"/>
                      </a:lnTo>
                      <a:lnTo>
                        <a:pt x="473" y="1018"/>
                      </a:lnTo>
                      <a:lnTo>
                        <a:pt x="488" y="1020"/>
                      </a:lnTo>
                      <a:lnTo>
                        <a:pt x="498" y="1007"/>
                      </a:lnTo>
                      <a:lnTo>
                        <a:pt x="500" y="995"/>
                      </a:lnTo>
                      <a:lnTo>
                        <a:pt x="500" y="976"/>
                      </a:lnTo>
                      <a:lnTo>
                        <a:pt x="494" y="964"/>
                      </a:lnTo>
                      <a:lnTo>
                        <a:pt x="479" y="948"/>
                      </a:lnTo>
                      <a:lnTo>
                        <a:pt x="478" y="939"/>
                      </a:lnTo>
                      <a:lnTo>
                        <a:pt x="498" y="907"/>
                      </a:lnTo>
                      <a:lnTo>
                        <a:pt x="515" y="870"/>
                      </a:lnTo>
                      <a:lnTo>
                        <a:pt x="524" y="820"/>
                      </a:lnTo>
                      <a:lnTo>
                        <a:pt x="525" y="790"/>
                      </a:lnTo>
                      <a:lnTo>
                        <a:pt x="525" y="769"/>
                      </a:lnTo>
                      <a:lnTo>
                        <a:pt x="524" y="754"/>
                      </a:lnTo>
                      <a:lnTo>
                        <a:pt x="531" y="750"/>
                      </a:lnTo>
                      <a:lnTo>
                        <a:pt x="542" y="750"/>
                      </a:lnTo>
                      <a:lnTo>
                        <a:pt x="559" y="736"/>
                      </a:lnTo>
                      <a:lnTo>
                        <a:pt x="564" y="724"/>
                      </a:lnTo>
                      <a:lnTo>
                        <a:pt x="567" y="704"/>
                      </a:lnTo>
                      <a:lnTo>
                        <a:pt x="573" y="688"/>
                      </a:lnTo>
                      <a:lnTo>
                        <a:pt x="596" y="657"/>
                      </a:lnTo>
                      <a:lnTo>
                        <a:pt x="604" y="644"/>
                      </a:lnTo>
                      <a:lnTo>
                        <a:pt x="616" y="629"/>
                      </a:lnTo>
                      <a:lnTo>
                        <a:pt x="622" y="618"/>
                      </a:lnTo>
                      <a:lnTo>
                        <a:pt x="624" y="609"/>
                      </a:lnTo>
                      <a:lnTo>
                        <a:pt x="623" y="596"/>
                      </a:lnTo>
                      <a:lnTo>
                        <a:pt x="610" y="574"/>
                      </a:lnTo>
                      <a:lnTo>
                        <a:pt x="613" y="560"/>
                      </a:lnTo>
                      <a:lnTo>
                        <a:pt x="627" y="543"/>
                      </a:lnTo>
                      <a:lnTo>
                        <a:pt x="633" y="532"/>
                      </a:lnTo>
                      <a:lnTo>
                        <a:pt x="635" y="520"/>
                      </a:lnTo>
                      <a:lnTo>
                        <a:pt x="639" y="503"/>
                      </a:lnTo>
                      <a:lnTo>
                        <a:pt x="648" y="492"/>
                      </a:lnTo>
                      <a:lnTo>
                        <a:pt x="666" y="472"/>
                      </a:lnTo>
                      <a:lnTo>
                        <a:pt x="678" y="469"/>
                      </a:lnTo>
                      <a:lnTo>
                        <a:pt x="691" y="476"/>
                      </a:lnTo>
                      <a:lnTo>
                        <a:pt x="701" y="488"/>
                      </a:lnTo>
                      <a:lnTo>
                        <a:pt x="704" y="490"/>
                      </a:lnTo>
                      <a:lnTo>
                        <a:pt x="714" y="473"/>
                      </a:lnTo>
                      <a:lnTo>
                        <a:pt x="719" y="452"/>
                      </a:lnTo>
                      <a:lnTo>
                        <a:pt x="721" y="442"/>
                      </a:lnTo>
                      <a:lnTo>
                        <a:pt x="719" y="419"/>
                      </a:lnTo>
                      <a:lnTo>
                        <a:pt x="724" y="409"/>
                      </a:lnTo>
                      <a:lnTo>
                        <a:pt x="729" y="404"/>
                      </a:lnTo>
                      <a:lnTo>
                        <a:pt x="739" y="403"/>
                      </a:lnTo>
                      <a:lnTo>
                        <a:pt x="769" y="407"/>
                      </a:lnTo>
                      <a:lnTo>
                        <a:pt x="812" y="423"/>
                      </a:lnTo>
                      <a:lnTo>
                        <a:pt x="821" y="420"/>
                      </a:lnTo>
                      <a:lnTo>
                        <a:pt x="828" y="412"/>
                      </a:lnTo>
                      <a:lnTo>
                        <a:pt x="819" y="403"/>
                      </a:lnTo>
                      <a:lnTo>
                        <a:pt x="817" y="392"/>
                      </a:lnTo>
                      <a:lnTo>
                        <a:pt x="823" y="382"/>
                      </a:lnTo>
                      <a:lnTo>
                        <a:pt x="827" y="366"/>
                      </a:lnTo>
                      <a:lnTo>
                        <a:pt x="831" y="361"/>
                      </a:lnTo>
                      <a:lnTo>
                        <a:pt x="833" y="352"/>
                      </a:lnTo>
                      <a:lnTo>
                        <a:pt x="832" y="342"/>
                      </a:lnTo>
                      <a:lnTo>
                        <a:pt x="827" y="336"/>
                      </a:lnTo>
                      <a:lnTo>
                        <a:pt x="826" y="326"/>
                      </a:lnTo>
                      <a:lnTo>
                        <a:pt x="831" y="323"/>
                      </a:lnTo>
                      <a:lnTo>
                        <a:pt x="854" y="323"/>
                      </a:lnTo>
                      <a:lnTo>
                        <a:pt x="857" y="316"/>
                      </a:lnTo>
                      <a:lnTo>
                        <a:pt x="865" y="313"/>
                      </a:lnTo>
                      <a:lnTo>
                        <a:pt x="874" y="317"/>
                      </a:lnTo>
                      <a:lnTo>
                        <a:pt x="882" y="313"/>
                      </a:lnTo>
                      <a:lnTo>
                        <a:pt x="880" y="302"/>
                      </a:lnTo>
                      <a:lnTo>
                        <a:pt x="879" y="290"/>
                      </a:lnTo>
                      <a:lnTo>
                        <a:pt x="891" y="283"/>
                      </a:lnTo>
                      <a:lnTo>
                        <a:pt x="906" y="289"/>
                      </a:lnTo>
                      <a:lnTo>
                        <a:pt x="917" y="300"/>
                      </a:lnTo>
                      <a:lnTo>
                        <a:pt x="947" y="344"/>
                      </a:lnTo>
                      <a:lnTo>
                        <a:pt x="952" y="363"/>
                      </a:lnTo>
                      <a:lnTo>
                        <a:pt x="957" y="371"/>
                      </a:lnTo>
                      <a:lnTo>
                        <a:pt x="983" y="375"/>
                      </a:lnTo>
                      <a:lnTo>
                        <a:pt x="998" y="383"/>
                      </a:lnTo>
                      <a:lnTo>
                        <a:pt x="1010" y="382"/>
                      </a:lnTo>
                      <a:lnTo>
                        <a:pt x="1025" y="374"/>
                      </a:lnTo>
                      <a:lnTo>
                        <a:pt x="1042" y="353"/>
                      </a:lnTo>
                      <a:lnTo>
                        <a:pt x="1052" y="360"/>
                      </a:lnTo>
                      <a:lnTo>
                        <a:pt x="1061" y="374"/>
                      </a:lnTo>
                      <a:lnTo>
                        <a:pt x="1064" y="382"/>
                      </a:lnTo>
                      <a:lnTo>
                        <a:pt x="1074" y="385"/>
                      </a:lnTo>
                      <a:lnTo>
                        <a:pt x="1090" y="377"/>
                      </a:lnTo>
                      <a:lnTo>
                        <a:pt x="1102" y="368"/>
                      </a:lnTo>
                      <a:lnTo>
                        <a:pt x="1111" y="354"/>
                      </a:lnTo>
                      <a:lnTo>
                        <a:pt x="1137" y="334"/>
                      </a:lnTo>
                      <a:lnTo>
                        <a:pt x="1139" y="322"/>
                      </a:lnTo>
                      <a:lnTo>
                        <a:pt x="1137" y="299"/>
                      </a:lnTo>
                      <a:lnTo>
                        <a:pt x="1137" y="285"/>
                      </a:lnTo>
                      <a:lnTo>
                        <a:pt x="1140" y="243"/>
                      </a:lnTo>
                      <a:lnTo>
                        <a:pt x="1154" y="212"/>
                      </a:lnTo>
                      <a:lnTo>
                        <a:pt x="1164" y="199"/>
                      </a:lnTo>
                      <a:lnTo>
                        <a:pt x="1177" y="192"/>
                      </a:lnTo>
                      <a:lnTo>
                        <a:pt x="1202" y="189"/>
                      </a:lnTo>
                      <a:lnTo>
                        <a:pt x="1240" y="172"/>
                      </a:lnTo>
                      <a:lnTo>
                        <a:pt x="1263" y="167"/>
                      </a:lnTo>
                      <a:lnTo>
                        <a:pt x="1268" y="172"/>
                      </a:lnTo>
                      <a:lnTo>
                        <a:pt x="1278" y="193"/>
                      </a:lnTo>
                      <a:lnTo>
                        <a:pt x="1289" y="202"/>
                      </a:lnTo>
                      <a:lnTo>
                        <a:pt x="1307" y="208"/>
                      </a:lnTo>
                      <a:lnTo>
                        <a:pt x="1325" y="225"/>
                      </a:lnTo>
                      <a:lnTo>
                        <a:pt x="1332" y="253"/>
                      </a:lnTo>
                      <a:lnTo>
                        <a:pt x="1333" y="269"/>
                      </a:lnTo>
                      <a:lnTo>
                        <a:pt x="1314" y="294"/>
                      </a:lnTo>
                      <a:lnTo>
                        <a:pt x="1310" y="306"/>
                      </a:lnTo>
                      <a:lnTo>
                        <a:pt x="1311" y="317"/>
                      </a:lnTo>
                      <a:lnTo>
                        <a:pt x="1321" y="325"/>
                      </a:lnTo>
                      <a:lnTo>
                        <a:pt x="1323" y="323"/>
                      </a:lnTo>
                      <a:lnTo>
                        <a:pt x="1332" y="315"/>
                      </a:lnTo>
                      <a:lnTo>
                        <a:pt x="1333" y="311"/>
                      </a:lnTo>
                      <a:lnTo>
                        <a:pt x="1334" y="300"/>
                      </a:lnTo>
                      <a:lnTo>
                        <a:pt x="1337" y="295"/>
                      </a:lnTo>
                      <a:lnTo>
                        <a:pt x="1369" y="275"/>
                      </a:lnTo>
                      <a:lnTo>
                        <a:pt x="1375" y="269"/>
                      </a:lnTo>
                      <a:lnTo>
                        <a:pt x="1381" y="239"/>
                      </a:lnTo>
                      <a:lnTo>
                        <a:pt x="1403" y="252"/>
                      </a:lnTo>
                      <a:lnTo>
                        <a:pt x="1416" y="250"/>
                      </a:lnTo>
                      <a:lnTo>
                        <a:pt x="1418" y="243"/>
                      </a:lnTo>
                      <a:lnTo>
                        <a:pt x="1422" y="231"/>
                      </a:lnTo>
                      <a:lnTo>
                        <a:pt x="1422" y="220"/>
                      </a:lnTo>
                      <a:lnTo>
                        <a:pt x="141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245" name="任意多边形: 形状 244"/>
                <p:cNvSpPr>
                  <a:spLocks noChangeAspect="1"/>
                </p:cNvSpPr>
                <p:nvPr/>
              </p:nvSpPr>
              <p:spPr bwMode="gray">
                <a:xfrm>
                  <a:off x="4952206" y="2013297"/>
                  <a:ext cx="227013" cy="520700"/>
                </a:xfrm>
                <a:custGeom>
                  <a:avLst/>
                  <a:gdLst/>
                  <a:ahLst/>
                  <a:cxnLst>
                    <a:cxn ang="0">
                      <a:pos x="13" y="1339"/>
                    </a:cxn>
                    <a:cxn ang="0">
                      <a:pos x="27" y="1349"/>
                    </a:cxn>
                    <a:cxn ang="0">
                      <a:pos x="43" y="1396"/>
                    </a:cxn>
                    <a:cxn ang="0">
                      <a:pos x="56" y="1468"/>
                    </a:cxn>
                    <a:cxn ang="0">
                      <a:pos x="92" y="1538"/>
                    </a:cxn>
                    <a:cxn ang="0">
                      <a:pos x="91" y="1593"/>
                    </a:cxn>
                    <a:cxn ang="0">
                      <a:pos x="107" y="1636"/>
                    </a:cxn>
                    <a:cxn ang="0">
                      <a:pos x="169" y="1598"/>
                    </a:cxn>
                    <a:cxn ang="0">
                      <a:pos x="227" y="1564"/>
                    </a:cxn>
                    <a:cxn ang="0">
                      <a:pos x="286" y="1484"/>
                    </a:cxn>
                    <a:cxn ang="0">
                      <a:pos x="300" y="1407"/>
                    </a:cxn>
                    <a:cxn ang="0">
                      <a:pos x="301" y="1378"/>
                    </a:cxn>
                    <a:cxn ang="0">
                      <a:pos x="288" y="1329"/>
                    </a:cxn>
                    <a:cxn ang="0">
                      <a:pos x="276" y="1310"/>
                    </a:cxn>
                    <a:cxn ang="0">
                      <a:pos x="350" y="1279"/>
                    </a:cxn>
                    <a:cxn ang="0">
                      <a:pos x="389" y="1243"/>
                    </a:cxn>
                    <a:cxn ang="0">
                      <a:pos x="341" y="1241"/>
                    </a:cxn>
                    <a:cxn ang="0">
                      <a:pos x="290" y="1219"/>
                    </a:cxn>
                    <a:cxn ang="0">
                      <a:pos x="338" y="1218"/>
                    </a:cxn>
                    <a:cxn ang="0">
                      <a:pos x="371" y="1232"/>
                    </a:cxn>
                    <a:cxn ang="0">
                      <a:pos x="394" y="1138"/>
                    </a:cxn>
                    <a:cxn ang="0">
                      <a:pos x="352" y="1100"/>
                    </a:cxn>
                    <a:cxn ang="0">
                      <a:pos x="308" y="1148"/>
                    </a:cxn>
                    <a:cxn ang="0">
                      <a:pos x="319" y="1127"/>
                    </a:cxn>
                    <a:cxn ang="0">
                      <a:pos x="331" y="1060"/>
                    </a:cxn>
                    <a:cxn ang="0">
                      <a:pos x="344" y="979"/>
                    </a:cxn>
                    <a:cxn ang="0">
                      <a:pos x="340" y="879"/>
                    </a:cxn>
                    <a:cxn ang="0">
                      <a:pos x="370" y="850"/>
                    </a:cxn>
                    <a:cxn ang="0">
                      <a:pos x="393" y="840"/>
                    </a:cxn>
                    <a:cxn ang="0">
                      <a:pos x="410" y="809"/>
                    </a:cxn>
                    <a:cxn ang="0">
                      <a:pos x="449" y="764"/>
                    </a:cxn>
                    <a:cxn ang="0">
                      <a:pos x="503" y="735"/>
                    </a:cxn>
                    <a:cxn ang="0">
                      <a:pos x="555" y="664"/>
                    </a:cxn>
                    <a:cxn ang="0">
                      <a:pos x="572" y="639"/>
                    </a:cxn>
                    <a:cxn ang="0">
                      <a:pos x="551" y="594"/>
                    </a:cxn>
                    <a:cxn ang="0">
                      <a:pos x="569" y="527"/>
                    </a:cxn>
                    <a:cxn ang="0">
                      <a:pos x="593" y="503"/>
                    </a:cxn>
                    <a:cxn ang="0">
                      <a:pos x="614" y="493"/>
                    </a:cxn>
                    <a:cxn ang="0">
                      <a:pos x="628" y="460"/>
                    </a:cxn>
                    <a:cxn ang="0">
                      <a:pos x="661" y="473"/>
                    </a:cxn>
                    <a:cxn ang="0">
                      <a:pos x="712" y="449"/>
                    </a:cxn>
                    <a:cxn ang="0">
                      <a:pos x="687" y="296"/>
                    </a:cxn>
                    <a:cxn ang="0">
                      <a:pos x="683" y="186"/>
                    </a:cxn>
                    <a:cxn ang="0">
                      <a:pos x="528" y="5"/>
                    </a:cxn>
                    <a:cxn ang="0">
                      <a:pos x="502" y="29"/>
                    </a:cxn>
                    <a:cxn ang="0">
                      <a:pos x="490" y="97"/>
                    </a:cxn>
                    <a:cxn ang="0">
                      <a:pos x="390" y="119"/>
                    </a:cxn>
                    <a:cxn ang="0">
                      <a:pos x="335" y="149"/>
                    </a:cxn>
                    <a:cxn ang="0">
                      <a:pos x="279" y="251"/>
                    </a:cxn>
                    <a:cxn ang="0">
                      <a:pos x="242" y="364"/>
                    </a:cxn>
                    <a:cxn ang="0">
                      <a:pos x="194" y="446"/>
                    </a:cxn>
                    <a:cxn ang="0">
                      <a:pos x="163" y="641"/>
                    </a:cxn>
                    <a:cxn ang="0">
                      <a:pos x="104" y="697"/>
                    </a:cxn>
                    <a:cxn ang="0">
                      <a:pos x="66" y="811"/>
                    </a:cxn>
                    <a:cxn ang="0">
                      <a:pos x="55" y="886"/>
                    </a:cxn>
                    <a:cxn ang="0">
                      <a:pos x="86" y="1035"/>
                    </a:cxn>
                    <a:cxn ang="0">
                      <a:pos x="74" y="1143"/>
                    </a:cxn>
                    <a:cxn ang="0">
                      <a:pos x="32" y="1242"/>
                    </a:cxn>
                  </a:cxnLst>
                  <a:rect l="0" t="0" r="r" b="b"/>
                  <a:pathLst>
                    <a:path w="715" h="1640">
                      <a:moveTo>
                        <a:pt x="6" y="1264"/>
                      </a:moveTo>
                      <a:lnTo>
                        <a:pt x="0" y="1276"/>
                      </a:lnTo>
                      <a:lnTo>
                        <a:pt x="0" y="1288"/>
                      </a:lnTo>
                      <a:lnTo>
                        <a:pt x="5" y="1328"/>
                      </a:lnTo>
                      <a:lnTo>
                        <a:pt x="7" y="1333"/>
                      </a:lnTo>
                      <a:lnTo>
                        <a:pt x="12" y="1335"/>
                      </a:lnTo>
                      <a:lnTo>
                        <a:pt x="13" y="1339"/>
                      </a:lnTo>
                      <a:lnTo>
                        <a:pt x="15" y="1346"/>
                      </a:lnTo>
                      <a:lnTo>
                        <a:pt x="13" y="1350"/>
                      </a:lnTo>
                      <a:lnTo>
                        <a:pt x="19" y="1343"/>
                      </a:lnTo>
                      <a:lnTo>
                        <a:pt x="21" y="1335"/>
                      </a:lnTo>
                      <a:lnTo>
                        <a:pt x="26" y="1340"/>
                      </a:lnTo>
                      <a:lnTo>
                        <a:pt x="22" y="1350"/>
                      </a:lnTo>
                      <a:lnTo>
                        <a:pt x="27" y="1349"/>
                      </a:lnTo>
                      <a:lnTo>
                        <a:pt x="29" y="1351"/>
                      </a:lnTo>
                      <a:lnTo>
                        <a:pt x="24" y="1355"/>
                      </a:lnTo>
                      <a:lnTo>
                        <a:pt x="17" y="1366"/>
                      </a:lnTo>
                      <a:lnTo>
                        <a:pt x="33" y="1371"/>
                      </a:lnTo>
                      <a:lnTo>
                        <a:pt x="35" y="1381"/>
                      </a:lnTo>
                      <a:lnTo>
                        <a:pt x="33" y="1398"/>
                      </a:lnTo>
                      <a:lnTo>
                        <a:pt x="43" y="1396"/>
                      </a:lnTo>
                      <a:lnTo>
                        <a:pt x="45" y="1407"/>
                      </a:lnTo>
                      <a:lnTo>
                        <a:pt x="39" y="1415"/>
                      </a:lnTo>
                      <a:lnTo>
                        <a:pt x="42" y="1431"/>
                      </a:lnTo>
                      <a:lnTo>
                        <a:pt x="40" y="1442"/>
                      </a:lnTo>
                      <a:lnTo>
                        <a:pt x="49" y="1442"/>
                      </a:lnTo>
                      <a:lnTo>
                        <a:pt x="54" y="1456"/>
                      </a:lnTo>
                      <a:lnTo>
                        <a:pt x="56" y="1468"/>
                      </a:lnTo>
                      <a:lnTo>
                        <a:pt x="62" y="1487"/>
                      </a:lnTo>
                      <a:lnTo>
                        <a:pt x="74" y="1496"/>
                      </a:lnTo>
                      <a:lnTo>
                        <a:pt x="78" y="1509"/>
                      </a:lnTo>
                      <a:lnTo>
                        <a:pt x="91" y="1516"/>
                      </a:lnTo>
                      <a:lnTo>
                        <a:pt x="98" y="1526"/>
                      </a:lnTo>
                      <a:lnTo>
                        <a:pt x="98" y="1534"/>
                      </a:lnTo>
                      <a:lnTo>
                        <a:pt x="92" y="1538"/>
                      </a:lnTo>
                      <a:lnTo>
                        <a:pt x="85" y="1537"/>
                      </a:lnTo>
                      <a:lnTo>
                        <a:pt x="82" y="1541"/>
                      </a:lnTo>
                      <a:lnTo>
                        <a:pt x="89" y="1557"/>
                      </a:lnTo>
                      <a:lnTo>
                        <a:pt x="82" y="1555"/>
                      </a:lnTo>
                      <a:lnTo>
                        <a:pt x="75" y="1553"/>
                      </a:lnTo>
                      <a:lnTo>
                        <a:pt x="75" y="1559"/>
                      </a:lnTo>
                      <a:lnTo>
                        <a:pt x="91" y="1593"/>
                      </a:lnTo>
                      <a:lnTo>
                        <a:pt x="98" y="1604"/>
                      </a:lnTo>
                      <a:lnTo>
                        <a:pt x="102" y="1614"/>
                      </a:lnTo>
                      <a:lnTo>
                        <a:pt x="99" y="1620"/>
                      </a:lnTo>
                      <a:lnTo>
                        <a:pt x="98" y="1631"/>
                      </a:lnTo>
                      <a:lnTo>
                        <a:pt x="94" y="1633"/>
                      </a:lnTo>
                      <a:lnTo>
                        <a:pt x="93" y="1638"/>
                      </a:lnTo>
                      <a:lnTo>
                        <a:pt x="107" y="1636"/>
                      </a:lnTo>
                      <a:lnTo>
                        <a:pt x="118" y="1640"/>
                      </a:lnTo>
                      <a:lnTo>
                        <a:pt x="136" y="1634"/>
                      </a:lnTo>
                      <a:lnTo>
                        <a:pt x="152" y="1633"/>
                      </a:lnTo>
                      <a:lnTo>
                        <a:pt x="163" y="1638"/>
                      </a:lnTo>
                      <a:lnTo>
                        <a:pt x="168" y="1634"/>
                      </a:lnTo>
                      <a:lnTo>
                        <a:pt x="172" y="1620"/>
                      </a:lnTo>
                      <a:lnTo>
                        <a:pt x="169" y="1598"/>
                      </a:lnTo>
                      <a:lnTo>
                        <a:pt x="174" y="1585"/>
                      </a:lnTo>
                      <a:lnTo>
                        <a:pt x="180" y="1574"/>
                      </a:lnTo>
                      <a:lnTo>
                        <a:pt x="189" y="1576"/>
                      </a:lnTo>
                      <a:lnTo>
                        <a:pt x="194" y="1566"/>
                      </a:lnTo>
                      <a:lnTo>
                        <a:pt x="204" y="1559"/>
                      </a:lnTo>
                      <a:lnTo>
                        <a:pt x="218" y="1560"/>
                      </a:lnTo>
                      <a:lnTo>
                        <a:pt x="227" y="1564"/>
                      </a:lnTo>
                      <a:lnTo>
                        <a:pt x="238" y="1560"/>
                      </a:lnTo>
                      <a:lnTo>
                        <a:pt x="250" y="1564"/>
                      </a:lnTo>
                      <a:lnTo>
                        <a:pt x="261" y="1564"/>
                      </a:lnTo>
                      <a:lnTo>
                        <a:pt x="266" y="1544"/>
                      </a:lnTo>
                      <a:lnTo>
                        <a:pt x="276" y="1522"/>
                      </a:lnTo>
                      <a:lnTo>
                        <a:pt x="285" y="1505"/>
                      </a:lnTo>
                      <a:lnTo>
                        <a:pt x="286" y="1484"/>
                      </a:lnTo>
                      <a:lnTo>
                        <a:pt x="291" y="1472"/>
                      </a:lnTo>
                      <a:lnTo>
                        <a:pt x="290" y="1457"/>
                      </a:lnTo>
                      <a:lnTo>
                        <a:pt x="293" y="1446"/>
                      </a:lnTo>
                      <a:lnTo>
                        <a:pt x="298" y="1435"/>
                      </a:lnTo>
                      <a:lnTo>
                        <a:pt x="298" y="1424"/>
                      </a:lnTo>
                      <a:lnTo>
                        <a:pt x="295" y="1418"/>
                      </a:lnTo>
                      <a:lnTo>
                        <a:pt x="300" y="1407"/>
                      </a:lnTo>
                      <a:lnTo>
                        <a:pt x="298" y="1398"/>
                      </a:lnTo>
                      <a:lnTo>
                        <a:pt x="293" y="1392"/>
                      </a:lnTo>
                      <a:lnTo>
                        <a:pt x="292" y="1386"/>
                      </a:lnTo>
                      <a:lnTo>
                        <a:pt x="293" y="1382"/>
                      </a:lnTo>
                      <a:lnTo>
                        <a:pt x="300" y="1385"/>
                      </a:lnTo>
                      <a:lnTo>
                        <a:pt x="304" y="1385"/>
                      </a:lnTo>
                      <a:lnTo>
                        <a:pt x="301" y="1378"/>
                      </a:lnTo>
                      <a:lnTo>
                        <a:pt x="302" y="1374"/>
                      </a:lnTo>
                      <a:lnTo>
                        <a:pt x="304" y="1367"/>
                      </a:lnTo>
                      <a:lnTo>
                        <a:pt x="304" y="1362"/>
                      </a:lnTo>
                      <a:lnTo>
                        <a:pt x="307" y="1345"/>
                      </a:lnTo>
                      <a:lnTo>
                        <a:pt x="306" y="1340"/>
                      </a:lnTo>
                      <a:lnTo>
                        <a:pt x="297" y="1334"/>
                      </a:lnTo>
                      <a:lnTo>
                        <a:pt x="288" y="1329"/>
                      </a:lnTo>
                      <a:lnTo>
                        <a:pt x="291" y="1328"/>
                      </a:lnTo>
                      <a:lnTo>
                        <a:pt x="300" y="1332"/>
                      </a:lnTo>
                      <a:lnTo>
                        <a:pt x="309" y="1329"/>
                      </a:lnTo>
                      <a:lnTo>
                        <a:pt x="312" y="1326"/>
                      </a:lnTo>
                      <a:lnTo>
                        <a:pt x="302" y="1317"/>
                      </a:lnTo>
                      <a:lnTo>
                        <a:pt x="274" y="1312"/>
                      </a:lnTo>
                      <a:lnTo>
                        <a:pt x="276" y="1310"/>
                      </a:lnTo>
                      <a:lnTo>
                        <a:pt x="298" y="1307"/>
                      </a:lnTo>
                      <a:lnTo>
                        <a:pt x="311" y="1311"/>
                      </a:lnTo>
                      <a:lnTo>
                        <a:pt x="318" y="1307"/>
                      </a:lnTo>
                      <a:lnTo>
                        <a:pt x="320" y="1299"/>
                      </a:lnTo>
                      <a:lnTo>
                        <a:pt x="334" y="1297"/>
                      </a:lnTo>
                      <a:lnTo>
                        <a:pt x="345" y="1286"/>
                      </a:lnTo>
                      <a:lnTo>
                        <a:pt x="350" y="1279"/>
                      </a:lnTo>
                      <a:lnTo>
                        <a:pt x="350" y="1268"/>
                      </a:lnTo>
                      <a:lnTo>
                        <a:pt x="359" y="1270"/>
                      </a:lnTo>
                      <a:lnTo>
                        <a:pt x="359" y="1281"/>
                      </a:lnTo>
                      <a:lnTo>
                        <a:pt x="371" y="1280"/>
                      </a:lnTo>
                      <a:lnTo>
                        <a:pt x="378" y="1268"/>
                      </a:lnTo>
                      <a:lnTo>
                        <a:pt x="392" y="1256"/>
                      </a:lnTo>
                      <a:lnTo>
                        <a:pt x="389" y="1243"/>
                      </a:lnTo>
                      <a:lnTo>
                        <a:pt x="394" y="1248"/>
                      </a:lnTo>
                      <a:lnTo>
                        <a:pt x="400" y="1248"/>
                      </a:lnTo>
                      <a:lnTo>
                        <a:pt x="400" y="1242"/>
                      </a:lnTo>
                      <a:lnTo>
                        <a:pt x="406" y="1237"/>
                      </a:lnTo>
                      <a:lnTo>
                        <a:pt x="405" y="1232"/>
                      </a:lnTo>
                      <a:lnTo>
                        <a:pt x="352" y="1243"/>
                      </a:lnTo>
                      <a:lnTo>
                        <a:pt x="341" y="1241"/>
                      </a:lnTo>
                      <a:lnTo>
                        <a:pt x="336" y="1245"/>
                      </a:lnTo>
                      <a:lnTo>
                        <a:pt x="334" y="1238"/>
                      </a:lnTo>
                      <a:lnTo>
                        <a:pt x="328" y="1232"/>
                      </a:lnTo>
                      <a:lnTo>
                        <a:pt x="303" y="1222"/>
                      </a:lnTo>
                      <a:lnTo>
                        <a:pt x="290" y="1225"/>
                      </a:lnTo>
                      <a:lnTo>
                        <a:pt x="284" y="1221"/>
                      </a:lnTo>
                      <a:lnTo>
                        <a:pt x="290" y="1219"/>
                      </a:lnTo>
                      <a:lnTo>
                        <a:pt x="293" y="1211"/>
                      </a:lnTo>
                      <a:lnTo>
                        <a:pt x="300" y="1214"/>
                      </a:lnTo>
                      <a:lnTo>
                        <a:pt x="308" y="1211"/>
                      </a:lnTo>
                      <a:lnTo>
                        <a:pt x="320" y="1213"/>
                      </a:lnTo>
                      <a:lnTo>
                        <a:pt x="322" y="1211"/>
                      </a:lnTo>
                      <a:lnTo>
                        <a:pt x="331" y="1221"/>
                      </a:lnTo>
                      <a:lnTo>
                        <a:pt x="338" y="1218"/>
                      </a:lnTo>
                      <a:lnTo>
                        <a:pt x="339" y="1214"/>
                      </a:lnTo>
                      <a:lnTo>
                        <a:pt x="345" y="1220"/>
                      </a:lnTo>
                      <a:lnTo>
                        <a:pt x="352" y="1222"/>
                      </a:lnTo>
                      <a:lnTo>
                        <a:pt x="356" y="1216"/>
                      </a:lnTo>
                      <a:lnTo>
                        <a:pt x="359" y="1220"/>
                      </a:lnTo>
                      <a:lnTo>
                        <a:pt x="363" y="1230"/>
                      </a:lnTo>
                      <a:lnTo>
                        <a:pt x="371" y="1232"/>
                      </a:lnTo>
                      <a:lnTo>
                        <a:pt x="403" y="1216"/>
                      </a:lnTo>
                      <a:lnTo>
                        <a:pt x="414" y="1198"/>
                      </a:lnTo>
                      <a:lnTo>
                        <a:pt x="419" y="1193"/>
                      </a:lnTo>
                      <a:lnTo>
                        <a:pt x="422" y="1176"/>
                      </a:lnTo>
                      <a:lnTo>
                        <a:pt x="416" y="1161"/>
                      </a:lnTo>
                      <a:lnTo>
                        <a:pt x="404" y="1152"/>
                      </a:lnTo>
                      <a:lnTo>
                        <a:pt x="394" y="1138"/>
                      </a:lnTo>
                      <a:lnTo>
                        <a:pt x="403" y="1136"/>
                      </a:lnTo>
                      <a:lnTo>
                        <a:pt x="402" y="1133"/>
                      </a:lnTo>
                      <a:lnTo>
                        <a:pt x="381" y="1123"/>
                      </a:lnTo>
                      <a:lnTo>
                        <a:pt x="379" y="1113"/>
                      </a:lnTo>
                      <a:lnTo>
                        <a:pt x="374" y="1103"/>
                      </a:lnTo>
                      <a:lnTo>
                        <a:pt x="357" y="1106"/>
                      </a:lnTo>
                      <a:lnTo>
                        <a:pt x="352" y="1100"/>
                      </a:lnTo>
                      <a:lnTo>
                        <a:pt x="351" y="1096"/>
                      </a:lnTo>
                      <a:lnTo>
                        <a:pt x="347" y="1095"/>
                      </a:lnTo>
                      <a:lnTo>
                        <a:pt x="347" y="1098"/>
                      </a:lnTo>
                      <a:lnTo>
                        <a:pt x="341" y="1118"/>
                      </a:lnTo>
                      <a:lnTo>
                        <a:pt x="333" y="1129"/>
                      </a:lnTo>
                      <a:lnTo>
                        <a:pt x="314" y="1143"/>
                      </a:lnTo>
                      <a:lnTo>
                        <a:pt x="308" y="1148"/>
                      </a:lnTo>
                      <a:lnTo>
                        <a:pt x="298" y="1148"/>
                      </a:lnTo>
                      <a:lnTo>
                        <a:pt x="287" y="1151"/>
                      </a:lnTo>
                      <a:lnTo>
                        <a:pt x="280" y="1149"/>
                      </a:lnTo>
                      <a:lnTo>
                        <a:pt x="288" y="1143"/>
                      </a:lnTo>
                      <a:lnTo>
                        <a:pt x="300" y="1140"/>
                      </a:lnTo>
                      <a:lnTo>
                        <a:pt x="309" y="1132"/>
                      </a:lnTo>
                      <a:lnTo>
                        <a:pt x="319" y="1127"/>
                      </a:lnTo>
                      <a:lnTo>
                        <a:pt x="336" y="1112"/>
                      </a:lnTo>
                      <a:lnTo>
                        <a:pt x="339" y="1102"/>
                      </a:lnTo>
                      <a:lnTo>
                        <a:pt x="339" y="1089"/>
                      </a:lnTo>
                      <a:lnTo>
                        <a:pt x="330" y="1087"/>
                      </a:lnTo>
                      <a:lnTo>
                        <a:pt x="334" y="1080"/>
                      </a:lnTo>
                      <a:lnTo>
                        <a:pt x="335" y="1069"/>
                      </a:lnTo>
                      <a:lnTo>
                        <a:pt x="331" y="1060"/>
                      </a:lnTo>
                      <a:lnTo>
                        <a:pt x="328" y="1032"/>
                      </a:lnTo>
                      <a:lnTo>
                        <a:pt x="329" y="1015"/>
                      </a:lnTo>
                      <a:lnTo>
                        <a:pt x="325" y="992"/>
                      </a:lnTo>
                      <a:lnTo>
                        <a:pt x="327" y="985"/>
                      </a:lnTo>
                      <a:lnTo>
                        <a:pt x="330" y="977"/>
                      </a:lnTo>
                      <a:lnTo>
                        <a:pt x="329" y="971"/>
                      </a:lnTo>
                      <a:lnTo>
                        <a:pt x="344" y="979"/>
                      </a:lnTo>
                      <a:lnTo>
                        <a:pt x="345" y="971"/>
                      </a:lnTo>
                      <a:lnTo>
                        <a:pt x="340" y="950"/>
                      </a:lnTo>
                      <a:lnTo>
                        <a:pt x="345" y="928"/>
                      </a:lnTo>
                      <a:lnTo>
                        <a:pt x="350" y="910"/>
                      </a:lnTo>
                      <a:lnTo>
                        <a:pt x="343" y="901"/>
                      </a:lnTo>
                      <a:lnTo>
                        <a:pt x="340" y="892"/>
                      </a:lnTo>
                      <a:lnTo>
                        <a:pt x="340" y="879"/>
                      </a:lnTo>
                      <a:lnTo>
                        <a:pt x="356" y="887"/>
                      </a:lnTo>
                      <a:lnTo>
                        <a:pt x="357" y="885"/>
                      </a:lnTo>
                      <a:lnTo>
                        <a:pt x="361" y="881"/>
                      </a:lnTo>
                      <a:lnTo>
                        <a:pt x="367" y="872"/>
                      </a:lnTo>
                      <a:lnTo>
                        <a:pt x="368" y="870"/>
                      </a:lnTo>
                      <a:lnTo>
                        <a:pt x="367" y="866"/>
                      </a:lnTo>
                      <a:lnTo>
                        <a:pt x="370" y="850"/>
                      </a:lnTo>
                      <a:lnTo>
                        <a:pt x="365" y="839"/>
                      </a:lnTo>
                      <a:lnTo>
                        <a:pt x="366" y="831"/>
                      </a:lnTo>
                      <a:lnTo>
                        <a:pt x="368" y="840"/>
                      </a:lnTo>
                      <a:lnTo>
                        <a:pt x="377" y="848"/>
                      </a:lnTo>
                      <a:lnTo>
                        <a:pt x="381" y="847"/>
                      </a:lnTo>
                      <a:lnTo>
                        <a:pt x="386" y="837"/>
                      </a:lnTo>
                      <a:lnTo>
                        <a:pt x="393" y="840"/>
                      </a:lnTo>
                      <a:lnTo>
                        <a:pt x="394" y="833"/>
                      </a:lnTo>
                      <a:lnTo>
                        <a:pt x="398" y="827"/>
                      </a:lnTo>
                      <a:lnTo>
                        <a:pt x="387" y="822"/>
                      </a:lnTo>
                      <a:lnTo>
                        <a:pt x="394" y="823"/>
                      </a:lnTo>
                      <a:lnTo>
                        <a:pt x="403" y="817"/>
                      </a:lnTo>
                      <a:lnTo>
                        <a:pt x="403" y="812"/>
                      </a:lnTo>
                      <a:lnTo>
                        <a:pt x="410" y="809"/>
                      </a:lnTo>
                      <a:lnTo>
                        <a:pt x="411" y="799"/>
                      </a:lnTo>
                      <a:lnTo>
                        <a:pt x="417" y="796"/>
                      </a:lnTo>
                      <a:lnTo>
                        <a:pt x="417" y="784"/>
                      </a:lnTo>
                      <a:lnTo>
                        <a:pt x="425" y="783"/>
                      </a:lnTo>
                      <a:lnTo>
                        <a:pt x="435" y="785"/>
                      </a:lnTo>
                      <a:lnTo>
                        <a:pt x="446" y="775"/>
                      </a:lnTo>
                      <a:lnTo>
                        <a:pt x="449" y="764"/>
                      </a:lnTo>
                      <a:lnTo>
                        <a:pt x="464" y="753"/>
                      </a:lnTo>
                      <a:lnTo>
                        <a:pt x="470" y="761"/>
                      </a:lnTo>
                      <a:lnTo>
                        <a:pt x="481" y="753"/>
                      </a:lnTo>
                      <a:lnTo>
                        <a:pt x="484" y="743"/>
                      </a:lnTo>
                      <a:lnTo>
                        <a:pt x="492" y="737"/>
                      </a:lnTo>
                      <a:lnTo>
                        <a:pt x="500" y="740"/>
                      </a:lnTo>
                      <a:lnTo>
                        <a:pt x="503" y="735"/>
                      </a:lnTo>
                      <a:lnTo>
                        <a:pt x="516" y="727"/>
                      </a:lnTo>
                      <a:lnTo>
                        <a:pt x="521" y="719"/>
                      </a:lnTo>
                      <a:lnTo>
                        <a:pt x="528" y="715"/>
                      </a:lnTo>
                      <a:lnTo>
                        <a:pt x="535" y="699"/>
                      </a:lnTo>
                      <a:lnTo>
                        <a:pt x="538" y="691"/>
                      </a:lnTo>
                      <a:lnTo>
                        <a:pt x="549" y="677"/>
                      </a:lnTo>
                      <a:lnTo>
                        <a:pt x="555" y="664"/>
                      </a:lnTo>
                      <a:lnTo>
                        <a:pt x="562" y="651"/>
                      </a:lnTo>
                      <a:lnTo>
                        <a:pt x="566" y="646"/>
                      </a:lnTo>
                      <a:lnTo>
                        <a:pt x="567" y="651"/>
                      </a:lnTo>
                      <a:lnTo>
                        <a:pt x="566" y="662"/>
                      </a:lnTo>
                      <a:lnTo>
                        <a:pt x="576" y="649"/>
                      </a:lnTo>
                      <a:lnTo>
                        <a:pt x="577" y="644"/>
                      </a:lnTo>
                      <a:lnTo>
                        <a:pt x="572" y="639"/>
                      </a:lnTo>
                      <a:lnTo>
                        <a:pt x="571" y="633"/>
                      </a:lnTo>
                      <a:lnTo>
                        <a:pt x="556" y="618"/>
                      </a:lnTo>
                      <a:lnTo>
                        <a:pt x="555" y="612"/>
                      </a:lnTo>
                      <a:lnTo>
                        <a:pt x="558" y="610"/>
                      </a:lnTo>
                      <a:lnTo>
                        <a:pt x="556" y="602"/>
                      </a:lnTo>
                      <a:lnTo>
                        <a:pt x="551" y="596"/>
                      </a:lnTo>
                      <a:lnTo>
                        <a:pt x="551" y="594"/>
                      </a:lnTo>
                      <a:lnTo>
                        <a:pt x="556" y="589"/>
                      </a:lnTo>
                      <a:lnTo>
                        <a:pt x="558" y="582"/>
                      </a:lnTo>
                      <a:lnTo>
                        <a:pt x="566" y="579"/>
                      </a:lnTo>
                      <a:lnTo>
                        <a:pt x="576" y="554"/>
                      </a:lnTo>
                      <a:lnTo>
                        <a:pt x="577" y="547"/>
                      </a:lnTo>
                      <a:lnTo>
                        <a:pt x="567" y="530"/>
                      </a:lnTo>
                      <a:lnTo>
                        <a:pt x="569" y="527"/>
                      </a:lnTo>
                      <a:lnTo>
                        <a:pt x="580" y="520"/>
                      </a:lnTo>
                      <a:lnTo>
                        <a:pt x="580" y="512"/>
                      </a:lnTo>
                      <a:lnTo>
                        <a:pt x="585" y="511"/>
                      </a:lnTo>
                      <a:lnTo>
                        <a:pt x="592" y="515"/>
                      </a:lnTo>
                      <a:lnTo>
                        <a:pt x="596" y="514"/>
                      </a:lnTo>
                      <a:lnTo>
                        <a:pt x="597" y="506"/>
                      </a:lnTo>
                      <a:lnTo>
                        <a:pt x="593" y="503"/>
                      </a:lnTo>
                      <a:lnTo>
                        <a:pt x="603" y="501"/>
                      </a:lnTo>
                      <a:lnTo>
                        <a:pt x="604" y="495"/>
                      </a:lnTo>
                      <a:lnTo>
                        <a:pt x="593" y="481"/>
                      </a:lnTo>
                      <a:lnTo>
                        <a:pt x="593" y="476"/>
                      </a:lnTo>
                      <a:lnTo>
                        <a:pt x="605" y="484"/>
                      </a:lnTo>
                      <a:lnTo>
                        <a:pt x="610" y="493"/>
                      </a:lnTo>
                      <a:lnTo>
                        <a:pt x="614" y="493"/>
                      </a:lnTo>
                      <a:lnTo>
                        <a:pt x="613" y="476"/>
                      </a:lnTo>
                      <a:lnTo>
                        <a:pt x="614" y="478"/>
                      </a:lnTo>
                      <a:lnTo>
                        <a:pt x="618" y="476"/>
                      </a:lnTo>
                      <a:lnTo>
                        <a:pt x="619" y="455"/>
                      </a:lnTo>
                      <a:lnTo>
                        <a:pt x="623" y="454"/>
                      </a:lnTo>
                      <a:lnTo>
                        <a:pt x="628" y="454"/>
                      </a:lnTo>
                      <a:lnTo>
                        <a:pt x="628" y="460"/>
                      </a:lnTo>
                      <a:lnTo>
                        <a:pt x="631" y="465"/>
                      </a:lnTo>
                      <a:lnTo>
                        <a:pt x="635" y="467"/>
                      </a:lnTo>
                      <a:lnTo>
                        <a:pt x="640" y="454"/>
                      </a:lnTo>
                      <a:lnTo>
                        <a:pt x="645" y="457"/>
                      </a:lnTo>
                      <a:lnTo>
                        <a:pt x="651" y="468"/>
                      </a:lnTo>
                      <a:lnTo>
                        <a:pt x="655" y="468"/>
                      </a:lnTo>
                      <a:lnTo>
                        <a:pt x="661" y="473"/>
                      </a:lnTo>
                      <a:lnTo>
                        <a:pt x="666" y="461"/>
                      </a:lnTo>
                      <a:lnTo>
                        <a:pt x="691" y="458"/>
                      </a:lnTo>
                      <a:lnTo>
                        <a:pt x="700" y="465"/>
                      </a:lnTo>
                      <a:lnTo>
                        <a:pt x="706" y="472"/>
                      </a:lnTo>
                      <a:lnTo>
                        <a:pt x="710" y="465"/>
                      </a:lnTo>
                      <a:lnTo>
                        <a:pt x="715" y="461"/>
                      </a:lnTo>
                      <a:lnTo>
                        <a:pt x="712" y="449"/>
                      </a:lnTo>
                      <a:lnTo>
                        <a:pt x="698" y="415"/>
                      </a:lnTo>
                      <a:lnTo>
                        <a:pt x="694" y="395"/>
                      </a:lnTo>
                      <a:lnTo>
                        <a:pt x="698" y="377"/>
                      </a:lnTo>
                      <a:lnTo>
                        <a:pt x="706" y="364"/>
                      </a:lnTo>
                      <a:lnTo>
                        <a:pt x="707" y="354"/>
                      </a:lnTo>
                      <a:lnTo>
                        <a:pt x="707" y="342"/>
                      </a:lnTo>
                      <a:lnTo>
                        <a:pt x="687" y="296"/>
                      </a:lnTo>
                      <a:lnTo>
                        <a:pt x="684" y="279"/>
                      </a:lnTo>
                      <a:lnTo>
                        <a:pt x="690" y="258"/>
                      </a:lnTo>
                      <a:lnTo>
                        <a:pt x="688" y="243"/>
                      </a:lnTo>
                      <a:lnTo>
                        <a:pt x="683" y="237"/>
                      </a:lnTo>
                      <a:lnTo>
                        <a:pt x="682" y="223"/>
                      </a:lnTo>
                      <a:lnTo>
                        <a:pt x="682" y="202"/>
                      </a:lnTo>
                      <a:lnTo>
                        <a:pt x="683" y="186"/>
                      </a:lnTo>
                      <a:lnTo>
                        <a:pt x="688" y="173"/>
                      </a:lnTo>
                      <a:lnTo>
                        <a:pt x="685" y="166"/>
                      </a:lnTo>
                      <a:lnTo>
                        <a:pt x="653" y="110"/>
                      </a:lnTo>
                      <a:lnTo>
                        <a:pt x="635" y="92"/>
                      </a:lnTo>
                      <a:lnTo>
                        <a:pt x="599" y="81"/>
                      </a:lnTo>
                      <a:lnTo>
                        <a:pt x="569" y="51"/>
                      </a:lnTo>
                      <a:lnTo>
                        <a:pt x="528" y="5"/>
                      </a:lnTo>
                      <a:lnTo>
                        <a:pt x="526" y="0"/>
                      </a:lnTo>
                      <a:lnTo>
                        <a:pt x="523" y="0"/>
                      </a:lnTo>
                      <a:lnTo>
                        <a:pt x="500" y="0"/>
                      </a:lnTo>
                      <a:lnTo>
                        <a:pt x="495" y="3"/>
                      </a:lnTo>
                      <a:lnTo>
                        <a:pt x="496" y="13"/>
                      </a:lnTo>
                      <a:lnTo>
                        <a:pt x="501" y="17"/>
                      </a:lnTo>
                      <a:lnTo>
                        <a:pt x="502" y="29"/>
                      </a:lnTo>
                      <a:lnTo>
                        <a:pt x="500" y="38"/>
                      </a:lnTo>
                      <a:lnTo>
                        <a:pt x="496" y="43"/>
                      </a:lnTo>
                      <a:lnTo>
                        <a:pt x="492" y="58"/>
                      </a:lnTo>
                      <a:lnTo>
                        <a:pt x="486" y="69"/>
                      </a:lnTo>
                      <a:lnTo>
                        <a:pt x="488" y="79"/>
                      </a:lnTo>
                      <a:lnTo>
                        <a:pt x="497" y="89"/>
                      </a:lnTo>
                      <a:lnTo>
                        <a:pt x="490" y="97"/>
                      </a:lnTo>
                      <a:lnTo>
                        <a:pt x="481" y="100"/>
                      </a:lnTo>
                      <a:lnTo>
                        <a:pt x="438" y="84"/>
                      </a:lnTo>
                      <a:lnTo>
                        <a:pt x="408" y="80"/>
                      </a:lnTo>
                      <a:lnTo>
                        <a:pt x="398" y="81"/>
                      </a:lnTo>
                      <a:lnTo>
                        <a:pt x="393" y="86"/>
                      </a:lnTo>
                      <a:lnTo>
                        <a:pt x="388" y="96"/>
                      </a:lnTo>
                      <a:lnTo>
                        <a:pt x="390" y="119"/>
                      </a:lnTo>
                      <a:lnTo>
                        <a:pt x="388" y="129"/>
                      </a:lnTo>
                      <a:lnTo>
                        <a:pt x="383" y="150"/>
                      </a:lnTo>
                      <a:lnTo>
                        <a:pt x="373" y="166"/>
                      </a:lnTo>
                      <a:lnTo>
                        <a:pt x="370" y="165"/>
                      </a:lnTo>
                      <a:lnTo>
                        <a:pt x="360" y="153"/>
                      </a:lnTo>
                      <a:lnTo>
                        <a:pt x="347" y="145"/>
                      </a:lnTo>
                      <a:lnTo>
                        <a:pt x="335" y="149"/>
                      </a:lnTo>
                      <a:lnTo>
                        <a:pt x="317" y="167"/>
                      </a:lnTo>
                      <a:lnTo>
                        <a:pt x="308" y="180"/>
                      </a:lnTo>
                      <a:lnTo>
                        <a:pt x="304" y="196"/>
                      </a:lnTo>
                      <a:lnTo>
                        <a:pt x="302" y="209"/>
                      </a:lnTo>
                      <a:lnTo>
                        <a:pt x="296" y="219"/>
                      </a:lnTo>
                      <a:lnTo>
                        <a:pt x="282" y="237"/>
                      </a:lnTo>
                      <a:lnTo>
                        <a:pt x="279" y="251"/>
                      </a:lnTo>
                      <a:lnTo>
                        <a:pt x="292" y="273"/>
                      </a:lnTo>
                      <a:lnTo>
                        <a:pt x="293" y="285"/>
                      </a:lnTo>
                      <a:lnTo>
                        <a:pt x="291" y="294"/>
                      </a:lnTo>
                      <a:lnTo>
                        <a:pt x="285" y="306"/>
                      </a:lnTo>
                      <a:lnTo>
                        <a:pt x="273" y="320"/>
                      </a:lnTo>
                      <a:lnTo>
                        <a:pt x="265" y="334"/>
                      </a:lnTo>
                      <a:lnTo>
                        <a:pt x="242" y="364"/>
                      </a:lnTo>
                      <a:lnTo>
                        <a:pt x="236" y="381"/>
                      </a:lnTo>
                      <a:lnTo>
                        <a:pt x="233" y="401"/>
                      </a:lnTo>
                      <a:lnTo>
                        <a:pt x="228" y="413"/>
                      </a:lnTo>
                      <a:lnTo>
                        <a:pt x="211" y="427"/>
                      </a:lnTo>
                      <a:lnTo>
                        <a:pt x="200" y="427"/>
                      </a:lnTo>
                      <a:lnTo>
                        <a:pt x="193" y="431"/>
                      </a:lnTo>
                      <a:lnTo>
                        <a:pt x="194" y="446"/>
                      </a:lnTo>
                      <a:lnTo>
                        <a:pt x="194" y="467"/>
                      </a:lnTo>
                      <a:lnTo>
                        <a:pt x="193" y="497"/>
                      </a:lnTo>
                      <a:lnTo>
                        <a:pt x="184" y="547"/>
                      </a:lnTo>
                      <a:lnTo>
                        <a:pt x="167" y="584"/>
                      </a:lnTo>
                      <a:lnTo>
                        <a:pt x="147" y="616"/>
                      </a:lnTo>
                      <a:lnTo>
                        <a:pt x="148" y="625"/>
                      </a:lnTo>
                      <a:lnTo>
                        <a:pt x="163" y="641"/>
                      </a:lnTo>
                      <a:lnTo>
                        <a:pt x="169" y="653"/>
                      </a:lnTo>
                      <a:lnTo>
                        <a:pt x="169" y="672"/>
                      </a:lnTo>
                      <a:lnTo>
                        <a:pt x="167" y="683"/>
                      </a:lnTo>
                      <a:lnTo>
                        <a:pt x="157" y="695"/>
                      </a:lnTo>
                      <a:lnTo>
                        <a:pt x="142" y="695"/>
                      </a:lnTo>
                      <a:lnTo>
                        <a:pt x="125" y="692"/>
                      </a:lnTo>
                      <a:lnTo>
                        <a:pt x="104" y="697"/>
                      </a:lnTo>
                      <a:lnTo>
                        <a:pt x="87" y="708"/>
                      </a:lnTo>
                      <a:lnTo>
                        <a:pt x="62" y="738"/>
                      </a:lnTo>
                      <a:lnTo>
                        <a:pt x="56" y="754"/>
                      </a:lnTo>
                      <a:lnTo>
                        <a:pt x="51" y="774"/>
                      </a:lnTo>
                      <a:lnTo>
                        <a:pt x="55" y="793"/>
                      </a:lnTo>
                      <a:lnTo>
                        <a:pt x="61" y="806"/>
                      </a:lnTo>
                      <a:lnTo>
                        <a:pt x="66" y="811"/>
                      </a:lnTo>
                      <a:lnTo>
                        <a:pt x="60" y="821"/>
                      </a:lnTo>
                      <a:lnTo>
                        <a:pt x="59" y="833"/>
                      </a:lnTo>
                      <a:lnTo>
                        <a:pt x="55" y="843"/>
                      </a:lnTo>
                      <a:lnTo>
                        <a:pt x="55" y="863"/>
                      </a:lnTo>
                      <a:lnTo>
                        <a:pt x="53" y="871"/>
                      </a:lnTo>
                      <a:lnTo>
                        <a:pt x="53" y="883"/>
                      </a:lnTo>
                      <a:lnTo>
                        <a:pt x="55" y="886"/>
                      </a:lnTo>
                      <a:lnTo>
                        <a:pt x="60" y="902"/>
                      </a:lnTo>
                      <a:lnTo>
                        <a:pt x="59" y="944"/>
                      </a:lnTo>
                      <a:lnTo>
                        <a:pt x="60" y="964"/>
                      </a:lnTo>
                      <a:lnTo>
                        <a:pt x="69" y="979"/>
                      </a:lnTo>
                      <a:lnTo>
                        <a:pt x="89" y="995"/>
                      </a:lnTo>
                      <a:lnTo>
                        <a:pt x="92" y="1016"/>
                      </a:lnTo>
                      <a:lnTo>
                        <a:pt x="86" y="1035"/>
                      </a:lnTo>
                      <a:lnTo>
                        <a:pt x="76" y="1046"/>
                      </a:lnTo>
                      <a:lnTo>
                        <a:pt x="61" y="1052"/>
                      </a:lnTo>
                      <a:lnTo>
                        <a:pt x="59" y="1058"/>
                      </a:lnTo>
                      <a:lnTo>
                        <a:pt x="69" y="1071"/>
                      </a:lnTo>
                      <a:lnTo>
                        <a:pt x="77" y="1105"/>
                      </a:lnTo>
                      <a:lnTo>
                        <a:pt x="70" y="1134"/>
                      </a:lnTo>
                      <a:lnTo>
                        <a:pt x="74" y="1143"/>
                      </a:lnTo>
                      <a:lnTo>
                        <a:pt x="72" y="1157"/>
                      </a:lnTo>
                      <a:lnTo>
                        <a:pt x="66" y="1168"/>
                      </a:lnTo>
                      <a:lnTo>
                        <a:pt x="39" y="1179"/>
                      </a:lnTo>
                      <a:lnTo>
                        <a:pt x="39" y="1193"/>
                      </a:lnTo>
                      <a:lnTo>
                        <a:pt x="27" y="1214"/>
                      </a:lnTo>
                      <a:lnTo>
                        <a:pt x="28" y="1230"/>
                      </a:lnTo>
                      <a:lnTo>
                        <a:pt x="32" y="1242"/>
                      </a:lnTo>
                      <a:lnTo>
                        <a:pt x="24" y="1280"/>
                      </a:lnTo>
                      <a:lnTo>
                        <a:pt x="16" y="1286"/>
                      </a:lnTo>
                      <a:lnTo>
                        <a:pt x="12" y="1278"/>
                      </a:lnTo>
                      <a:lnTo>
                        <a:pt x="8" y="1291"/>
                      </a:lnTo>
                      <a:lnTo>
                        <a:pt x="8" y="1268"/>
                      </a:lnTo>
                      <a:lnTo>
                        <a:pt x="6" y="126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grpSp>
              <p:nvGrpSpPr>
                <p:cNvPr id="246" name="组合 245"/>
                <p:cNvGrpSpPr/>
                <p:nvPr/>
              </p:nvGrpSpPr>
              <p:grpSpPr bwMode="gray">
                <a:xfrm>
                  <a:off x="5080794" y="2788583"/>
                  <a:ext cx="75600" cy="108000"/>
                  <a:chOff x="4160739" y="2986112"/>
                  <a:chExt cx="187325" cy="233362"/>
                </a:xfrm>
                <a:grpFill/>
              </p:grpSpPr>
              <p:sp>
                <p:nvSpPr>
                  <p:cNvPr id="247" name="任意多边形: 形状 246"/>
                  <p:cNvSpPr>
                    <a:spLocks noChangeAspect="1"/>
                  </p:cNvSpPr>
                  <p:nvPr/>
                </p:nvSpPr>
                <p:spPr bwMode="gray">
                  <a:xfrm>
                    <a:off x="4171851" y="2986112"/>
                    <a:ext cx="176213" cy="225425"/>
                  </a:xfrm>
                  <a:custGeom>
                    <a:avLst/>
                    <a:gdLst/>
                    <a:ahLst/>
                    <a:cxnLst>
                      <a:cxn ang="0">
                        <a:pos x="72" y="248"/>
                      </a:cxn>
                      <a:cxn ang="0">
                        <a:pos x="72" y="234"/>
                      </a:cxn>
                      <a:cxn ang="0">
                        <a:pos x="82" y="239"/>
                      </a:cxn>
                      <a:cxn ang="0">
                        <a:pos x="91" y="229"/>
                      </a:cxn>
                      <a:cxn ang="0">
                        <a:pos x="34" y="195"/>
                      </a:cxn>
                      <a:cxn ang="0">
                        <a:pos x="34" y="185"/>
                      </a:cxn>
                      <a:cxn ang="0">
                        <a:pos x="39" y="176"/>
                      </a:cxn>
                      <a:cxn ang="0">
                        <a:pos x="48" y="176"/>
                      </a:cxn>
                      <a:cxn ang="0">
                        <a:pos x="39" y="151"/>
                      </a:cxn>
                      <a:cxn ang="0">
                        <a:pos x="53" y="151"/>
                      </a:cxn>
                      <a:cxn ang="0">
                        <a:pos x="53" y="147"/>
                      </a:cxn>
                      <a:cxn ang="0">
                        <a:pos x="29" y="132"/>
                      </a:cxn>
                      <a:cxn ang="0">
                        <a:pos x="43" y="97"/>
                      </a:cxn>
                      <a:cxn ang="0">
                        <a:pos x="24" y="88"/>
                      </a:cxn>
                      <a:cxn ang="0">
                        <a:pos x="29" y="77"/>
                      </a:cxn>
                      <a:cxn ang="0">
                        <a:pos x="43" y="72"/>
                      </a:cxn>
                      <a:cxn ang="0">
                        <a:pos x="15" y="58"/>
                      </a:cxn>
                      <a:cxn ang="0">
                        <a:pos x="10" y="34"/>
                      </a:cxn>
                      <a:cxn ang="0">
                        <a:pos x="0" y="23"/>
                      </a:cxn>
                      <a:cxn ang="0">
                        <a:pos x="43" y="4"/>
                      </a:cxn>
                      <a:cxn ang="0">
                        <a:pos x="62" y="0"/>
                      </a:cxn>
                      <a:cxn ang="0">
                        <a:pos x="72" y="4"/>
                      </a:cxn>
                      <a:cxn ang="0">
                        <a:pos x="91" y="14"/>
                      </a:cxn>
                      <a:cxn ang="0">
                        <a:pos x="101" y="34"/>
                      </a:cxn>
                      <a:cxn ang="0">
                        <a:pos x="115" y="58"/>
                      </a:cxn>
                      <a:cxn ang="0">
                        <a:pos x="134" y="67"/>
                      </a:cxn>
                      <a:cxn ang="0">
                        <a:pos x="139" y="88"/>
                      </a:cxn>
                      <a:cxn ang="0">
                        <a:pos x="153" y="97"/>
                      </a:cxn>
                      <a:cxn ang="0">
                        <a:pos x="168" y="102"/>
                      </a:cxn>
                      <a:cxn ang="0">
                        <a:pos x="187" y="92"/>
                      </a:cxn>
                      <a:cxn ang="0">
                        <a:pos x="187" y="112"/>
                      </a:cxn>
                      <a:cxn ang="0">
                        <a:pos x="206" y="132"/>
                      </a:cxn>
                      <a:cxn ang="0">
                        <a:pos x="192" y="156"/>
                      </a:cxn>
                      <a:cxn ang="0">
                        <a:pos x="201" y="190"/>
                      </a:cxn>
                      <a:cxn ang="0">
                        <a:pos x="211" y="215"/>
                      </a:cxn>
                      <a:cxn ang="0">
                        <a:pos x="201" y="239"/>
                      </a:cxn>
                      <a:cxn ang="0">
                        <a:pos x="201" y="259"/>
                      </a:cxn>
                      <a:cxn ang="0">
                        <a:pos x="192" y="254"/>
                      </a:cxn>
                      <a:cxn ang="0">
                        <a:pos x="149" y="254"/>
                      </a:cxn>
                      <a:cxn ang="0">
                        <a:pos x="134" y="264"/>
                      </a:cxn>
                      <a:cxn ang="0">
                        <a:pos x="115" y="278"/>
                      </a:cxn>
                      <a:cxn ang="0">
                        <a:pos x="115" y="289"/>
                      </a:cxn>
                      <a:cxn ang="0">
                        <a:pos x="110" y="294"/>
                      </a:cxn>
                      <a:cxn ang="0">
                        <a:pos x="101" y="269"/>
                      </a:cxn>
                      <a:cxn ang="0">
                        <a:pos x="86" y="254"/>
                      </a:cxn>
                      <a:cxn ang="0">
                        <a:pos x="72" y="248"/>
                      </a:cxn>
                    </a:cxnLst>
                    <a:rect l="0" t="0" r="r" b="b"/>
                    <a:pathLst>
                      <a:path w="212" h="295">
                        <a:moveTo>
                          <a:pt x="72" y="248"/>
                        </a:moveTo>
                        <a:lnTo>
                          <a:pt x="72" y="234"/>
                        </a:lnTo>
                        <a:lnTo>
                          <a:pt x="82" y="239"/>
                        </a:lnTo>
                        <a:lnTo>
                          <a:pt x="91" y="229"/>
                        </a:lnTo>
                        <a:lnTo>
                          <a:pt x="34" y="195"/>
                        </a:lnTo>
                        <a:lnTo>
                          <a:pt x="34" y="185"/>
                        </a:lnTo>
                        <a:lnTo>
                          <a:pt x="39" y="176"/>
                        </a:lnTo>
                        <a:lnTo>
                          <a:pt x="48" y="176"/>
                        </a:lnTo>
                        <a:lnTo>
                          <a:pt x="39" y="151"/>
                        </a:lnTo>
                        <a:lnTo>
                          <a:pt x="53" y="151"/>
                        </a:lnTo>
                        <a:lnTo>
                          <a:pt x="53" y="147"/>
                        </a:lnTo>
                        <a:lnTo>
                          <a:pt x="29" y="132"/>
                        </a:lnTo>
                        <a:lnTo>
                          <a:pt x="43" y="97"/>
                        </a:lnTo>
                        <a:lnTo>
                          <a:pt x="24" y="88"/>
                        </a:lnTo>
                        <a:lnTo>
                          <a:pt x="29" y="77"/>
                        </a:lnTo>
                        <a:lnTo>
                          <a:pt x="43" y="72"/>
                        </a:lnTo>
                        <a:lnTo>
                          <a:pt x="15" y="58"/>
                        </a:lnTo>
                        <a:lnTo>
                          <a:pt x="10" y="34"/>
                        </a:lnTo>
                        <a:lnTo>
                          <a:pt x="0" y="23"/>
                        </a:lnTo>
                        <a:lnTo>
                          <a:pt x="43" y="4"/>
                        </a:lnTo>
                        <a:lnTo>
                          <a:pt x="62" y="0"/>
                        </a:lnTo>
                        <a:lnTo>
                          <a:pt x="72" y="4"/>
                        </a:lnTo>
                        <a:lnTo>
                          <a:pt x="91" y="14"/>
                        </a:lnTo>
                        <a:lnTo>
                          <a:pt x="101" y="34"/>
                        </a:lnTo>
                        <a:lnTo>
                          <a:pt x="115" y="58"/>
                        </a:lnTo>
                        <a:lnTo>
                          <a:pt x="134" y="67"/>
                        </a:lnTo>
                        <a:lnTo>
                          <a:pt x="139" y="88"/>
                        </a:lnTo>
                        <a:lnTo>
                          <a:pt x="153" y="97"/>
                        </a:lnTo>
                        <a:lnTo>
                          <a:pt x="168" y="102"/>
                        </a:lnTo>
                        <a:lnTo>
                          <a:pt x="187" y="92"/>
                        </a:lnTo>
                        <a:lnTo>
                          <a:pt x="187" y="112"/>
                        </a:lnTo>
                        <a:lnTo>
                          <a:pt x="206" y="132"/>
                        </a:lnTo>
                        <a:lnTo>
                          <a:pt x="192" y="156"/>
                        </a:lnTo>
                        <a:lnTo>
                          <a:pt x="201" y="190"/>
                        </a:lnTo>
                        <a:lnTo>
                          <a:pt x="211" y="215"/>
                        </a:lnTo>
                        <a:lnTo>
                          <a:pt x="201" y="239"/>
                        </a:lnTo>
                        <a:lnTo>
                          <a:pt x="201" y="259"/>
                        </a:lnTo>
                        <a:lnTo>
                          <a:pt x="192" y="254"/>
                        </a:lnTo>
                        <a:lnTo>
                          <a:pt x="149" y="254"/>
                        </a:lnTo>
                        <a:lnTo>
                          <a:pt x="134" y="264"/>
                        </a:lnTo>
                        <a:lnTo>
                          <a:pt x="115" y="278"/>
                        </a:lnTo>
                        <a:lnTo>
                          <a:pt x="115" y="289"/>
                        </a:lnTo>
                        <a:lnTo>
                          <a:pt x="110" y="294"/>
                        </a:lnTo>
                        <a:lnTo>
                          <a:pt x="101" y="269"/>
                        </a:lnTo>
                        <a:lnTo>
                          <a:pt x="86" y="254"/>
                        </a:lnTo>
                        <a:lnTo>
                          <a:pt x="72" y="248"/>
                        </a:lnTo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8" name="任意多边形: 形状 247"/>
                  <p:cNvSpPr>
                    <a:spLocks noChangeAspect="1"/>
                  </p:cNvSpPr>
                  <p:nvPr/>
                </p:nvSpPr>
                <p:spPr bwMode="gray">
                  <a:xfrm>
                    <a:off x="4160739" y="3130574"/>
                    <a:ext cx="87313" cy="88900"/>
                  </a:xfrm>
                  <a:custGeom>
                    <a:avLst/>
                    <a:gdLst/>
                    <a:ahLst/>
                    <a:cxnLst>
                      <a:cxn ang="0">
                        <a:pos x="9" y="68"/>
                      </a:cxn>
                      <a:cxn ang="0">
                        <a:pos x="14" y="63"/>
                      </a:cxn>
                      <a:cxn ang="0">
                        <a:pos x="9" y="35"/>
                      </a:cxn>
                      <a:cxn ang="0">
                        <a:pos x="24" y="29"/>
                      </a:cxn>
                      <a:cxn ang="0">
                        <a:pos x="14" y="5"/>
                      </a:cxn>
                      <a:cxn ang="0">
                        <a:pos x="24" y="0"/>
                      </a:cxn>
                      <a:cxn ang="0">
                        <a:pos x="43" y="16"/>
                      </a:cxn>
                      <a:cxn ang="0">
                        <a:pos x="38" y="0"/>
                      </a:cxn>
                      <a:cxn ang="0">
                        <a:pos x="48" y="0"/>
                      </a:cxn>
                      <a:cxn ang="0">
                        <a:pos x="48" y="10"/>
                      </a:cxn>
                      <a:cxn ang="0">
                        <a:pos x="105" y="44"/>
                      </a:cxn>
                      <a:cxn ang="0">
                        <a:pos x="96" y="54"/>
                      </a:cxn>
                      <a:cxn ang="0">
                        <a:pos x="86" y="49"/>
                      </a:cxn>
                      <a:cxn ang="0">
                        <a:pos x="86" y="63"/>
                      </a:cxn>
                      <a:cxn ang="0">
                        <a:pos x="76" y="63"/>
                      </a:cxn>
                      <a:cxn ang="0">
                        <a:pos x="67" y="79"/>
                      </a:cxn>
                      <a:cxn ang="0">
                        <a:pos x="67" y="103"/>
                      </a:cxn>
                      <a:cxn ang="0">
                        <a:pos x="62" y="117"/>
                      </a:cxn>
                      <a:cxn ang="0">
                        <a:pos x="43" y="112"/>
                      </a:cxn>
                      <a:cxn ang="0">
                        <a:pos x="19" y="87"/>
                      </a:cxn>
                      <a:cxn ang="0">
                        <a:pos x="0" y="84"/>
                      </a:cxn>
                      <a:cxn ang="0">
                        <a:pos x="9" y="68"/>
                      </a:cxn>
                    </a:cxnLst>
                    <a:rect l="0" t="0" r="r" b="b"/>
                    <a:pathLst>
                      <a:path w="106" h="118">
                        <a:moveTo>
                          <a:pt x="9" y="68"/>
                        </a:moveTo>
                        <a:lnTo>
                          <a:pt x="14" y="63"/>
                        </a:lnTo>
                        <a:lnTo>
                          <a:pt x="9" y="35"/>
                        </a:lnTo>
                        <a:lnTo>
                          <a:pt x="24" y="29"/>
                        </a:lnTo>
                        <a:lnTo>
                          <a:pt x="14" y="5"/>
                        </a:lnTo>
                        <a:lnTo>
                          <a:pt x="24" y="0"/>
                        </a:lnTo>
                        <a:lnTo>
                          <a:pt x="43" y="16"/>
                        </a:lnTo>
                        <a:lnTo>
                          <a:pt x="38" y="0"/>
                        </a:lnTo>
                        <a:lnTo>
                          <a:pt x="48" y="0"/>
                        </a:lnTo>
                        <a:lnTo>
                          <a:pt x="48" y="10"/>
                        </a:lnTo>
                        <a:lnTo>
                          <a:pt x="105" y="44"/>
                        </a:lnTo>
                        <a:lnTo>
                          <a:pt x="96" y="54"/>
                        </a:lnTo>
                        <a:lnTo>
                          <a:pt x="86" y="49"/>
                        </a:lnTo>
                        <a:lnTo>
                          <a:pt x="86" y="63"/>
                        </a:lnTo>
                        <a:lnTo>
                          <a:pt x="76" y="63"/>
                        </a:lnTo>
                        <a:lnTo>
                          <a:pt x="67" y="79"/>
                        </a:lnTo>
                        <a:lnTo>
                          <a:pt x="67" y="103"/>
                        </a:lnTo>
                        <a:lnTo>
                          <a:pt x="62" y="117"/>
                        </a:lnTo>
                        <a:lnTo>
                          <a:pt x="43" y="112"/>
                        </a:lnTo>
                        <a:lnTo>
                          <a:pt x="19" y="87"/>
                        </a:lnTo>
                        <a:lnTo>
                          <a:pt x="0" y="84"/>
                        </a:lnTo>
                        <a:lnTo>
                          <a:pt x="9" y="68"/>
                        </a:lnTo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54" name="组合 153"/>
              <p:cNvGrpSpPr/>
              <p:nvPr/>
            </p:nvGrpSpPr>
            <p:grpSpPr bwMode="gray">
              <a:xfrm>
                <a:off x="3086602" y="3660102"/>
                <a:ext cx="995648" cy="1223830"/>
                <a:chOff x="4455318" y="2994372"/>
                <a:chExt cx="1196974" cy="1339850"/>
              </a:xfrm>
              <a:solidFill>
                <a:srgbClr val="7F8C8D"/>
              </a:solidFill>
            </p:grpSpPr>
            <p:sp>
              <p:nvSpPr>
                <p:cNvPr id="155" name="任意多边形: 形状 154"/>
                <p:cNvSpPr>
                  <a:spLocks noChangeAspect="1"/>
                </p:cNvSpPr>
                <p:nvPr/>
              </p:nvSpPr>
              <p:spPr bwMode="gray">
                <a:xfrm>
                  <a:off x="4918868" y="3083272"/>
                  <a:ext cx="276225" cy="265113"/>
                </a:xfrm>
                <a:custGeom>
                  <a:avLst/>
                  <a:gdLst/>
                  <a:ahLst/>
                  <a:cxnLst>
                    <a:cxn ang="0">
                      <a:pos x="134" y="578"/>
                    </a:cxn>
                    <a:cxn ang="0">
                      <a:pos x="76" y="535"/>
                    </a:cxn>
                    <a:cxn ang="0">
                      <a:pos x="40" y="507"/>
                    </a:cxn>
                    <a:cxn ang="0">
                      <a:pos x="11" y="449"/>
                    </a:cxn>
                    <a:cxn ang="0">
                      <a:pos x="18" y="425"/>
                    </a:cxn>
                    <a:cxn ang="0">
                      <a:pos x="32" y="340"/>
                    </a:cxn>
                    <a:cxn ang="0">
                      <a:pos x="29" y="288"/>
                    </a:cxn>
                    <a:cxn ang="0">
                      <a:pos x="11" y="222"/>
                    </a:cxn>
                    <a:cxn ang="0">
                      <a:pos x="11" y="184"/>
                    </a:cxn>
                    <a:cxn ang="0">
                      <a:pos x="36" y="171"/>
                    </a:cxn>
                    <a:cxn ang="0">
                      <a:pos x="52" y="143"/>
                    </a:cxn>
                    <a:cxn ang="0">
                      <a:pos x="52" y="98"/>
                    </a:cxn>
                    <a:cxn ang="0">
                      <a:pos x="79" y="74"/>
                    </a:cxn>
                    <a:cxn ang="0">
                      <a:pos x="119" y="39"/>
                    </a:cxn>
                    <a:cxn ang="0">
                      <a:pos x="130" y="2"/>
                    </a:cxn>
                    <a:cxn ang="0">
                      <a:pos x="190" y="22"/>
                    </a:cxn>
                    <a:cxn ang="0">
                      <a:pos x="237" y="23"/>
                    </a:cxn>
                    <a:cxn ang="0">
                      <a:pos x="276" y="35"/>
                    </a:cxn>
                    <a:cxn ang="0">
                      <a:pos x="323" y="52"/>
                    </a:cxn>
                    <a:cxn ang="0">
                      <a:pos x="333" y="84"/>
                    </a:cxn>
                    <a:cxn ang="0">
                      <a:pos x="371" y="121"/>
                    </a:cxn>
                    <a:cxn ang="0">
                      <a:pos x="431" y="130"/>
                    </a:cxn>
                    <a:cxn ang="0">
                      <a:pos x="482" y="151"/>
                    </a:cxn>
                    <a:cxn ang="0">
                      <a:pos x="514" y="178"/>
                    </a:cxn>
                    <a:cxn ang="0">
                      <a:pos x="561" y="176"/>
                    </a:cxn>
                    <a:cxn ang="0">
                      <a:pos x="587" y="148"/>
                    </a:cxn>
                    <a:cxn ang="0">
                      <a:pos x="589" y="117"/>
                    </a:cxn>
                    <a:cxn ang="0">
                      <a:pos x="582" y="83"/>
                    </a:cxn>
                    <a:cxn ang="0">
                      <a:pos x="606" y="47"/>
                    </a:cxn>
                    <a:cxn ang="0">
                      <a:pos x="658" y="22"/>
                    </a:cxn>
                    <a:cxn ang="0">
                      <a:pos x="729" y="25"/>
                    </a:cxn>
                    <a:cxn ang="0">
                      <a:pos x="754" y="35"/>
                    </a:cxn>
                    <a:cxn ang="0">
                      <a:pos x="751" y="46"/>
                    </a:cxn>
                    <a:cxn ang="0">
                      <a:pos x="767" y="63"/>
                    </a:cxn>
                    <a:cxn ang="0">
                      <a:pos x="797" y="67"/>
                    </a:cxn>
                    <a:cxn ang="0">
                      <a:pos x="831" y="77"/>
                    </a:cxn>
                    <a:cxn ang="0">
                      <a:pos x="868" y="95"/>
                    </a:cxn>
                    <a:cxn ang="0">
                      <a:pos x="860" y="108"/>
                    </a:cxn>
                    <a:cxn ang="0">
                      <a:pos x="856" y="127"/>
                    </a:cxn>
                    <a:cxn ang="0">
                      <a:pos x="858" y="180"/>
                    </a:cxn>
                    <a:cxn ang="0">
                      <a:pos x="845" y="192"/>
                    </a:cxn>
                    <a:cxn ang="0">
                      <a:pos x="853" y="227"/>
                    </a:cxn>
                    <a:cxn ang="0">
                      <a:pos x="869" y="261"/>
                    </a:cxn>
                    <a:cxn ang="0">
                      <a:pos x="869" y="421"/>
                    </a:cxn>
                    <a:cxn ang="0">
                      <a:pos x="869" y="593"/>
                    </a:cxn>
                    <a:cxn ang="0">
                      <a:pos x="869" y="740"/>
                    </a:cxn>
                    <a:cxn ang="0">
                      <a:pos x="817" y="832"/>
                    </a:cxn>
                    <a:cxn ang="0">
                      <a:pos x="715" y="783"/>
                    </a:cxn>
                    <a:cxn ang="0">
                      <a:pos x="573" y="709"/>
                    </a:cxn>
                    <a:cxn ang="0">
                      <a:pos x="433" y="635"/>
                    </a:cxn>
                    <a:cxn ang="0">
                      <a:pos x="326" y="622"/>
                    </a:cxn>
                    <a:cxn ang="0">
                      <a:pos x="297" y="620"/>
                    </a:cxn>
                    <a:cxn ang="0">
                      <a:pos x="275" y="605"/>
                    </a:cxn>
                    <a:cxn ang="0">
                      <a:pos x="222" y="595"/>
                    </a:cxn>
                    <a:cxn ang="0">
                      <a:pos x="145" y="595"/>
                    </a:cxn>
                  </a:cxnLst>
                  <a:rect l="0" t="0" r="r" b="b"/>
                  <a:pathLst>
                    <a:path w="871" h="832">
                      <a:moveTo>
                        <a:pt x="140" y="598"/>
                      </a:moveTo>
                      <a:lnTo>
                        <a:pt x="138" y="592"/>
                      </a:lnTo>
                      <a:lnTo>
                        <a:pt x="134" y="578"/>
                      </a:lnTo>
                      <a:lnTo>
                        <a:pt x="116" y="549"/>
                      </a:lnTo>
                      <a:lnTo>
                        <a:pt x="87" y="535"/>
                      </a:lnTo>
                      <a:lnTo>
                        <a:pt x="76" y="535"/>
                      </a:lnTo>
                      <a:lnTo>
                        <a:pt x="57" y="534"/>
                      </a:lnTo>
                      <a:lnTo>
                        <a:pt x="43" y="519"/>
                      </a:lnTo>
                      <a:lnTo>
                        <a:pt x="40" y="507"/>
                      </a:lnTo>
                      <a:lnTo>
                        <a:pt x="39" y="487"/>
                      </a:lnTo>
                      <a:lnTo>
                        <a:pt x="29" y="471"/>
                      </a:lnTo>
                      <a:lnTo>
                        <a:pt x="11" y="449"/>
                      </a:lnTo>
                      <a:lnTo>
                        <a:pt x="6" y="436"/>
                      </a:lnTo>
                      <a:lnTo>
                        <a:pt x="7" y="428"/>
                      </a:lnTo>
                      <a:lnTo>
                        <a:pt x="18" y="425"/>
                      </a:lnTo>
                      <a:lnTo>
                        <a:pt x="27" y="418"/>
                      </a:lnTo>
                      <a:lnTo>
                        <a:pt x="28" y="362"/>
                      </a:lnTo>
                      <a:lnTo>
                        <a:pt x="32" y="340"/>
                      </a:lnTo>
                      <a:lnTo>
                        <a:pt x="32" y="327"/>
                      </a:lnTo>
                      <a:lnTo>
                        <a:pt x="29" y="319"/>
                      </a:lnTo>
                      <a:lnTo>
                        <a:pt x="29" y="288"/>
                      </a:lnTo>
                      <a:lnTo>
                        <a:pt x="28" y="266"/>
                      </a:lnTo>
                      <a:lnTo>
                        <a:pt x="23" y="243"/>
                      </a:lnTo>
                      <a:lnTo>
                        <a:pt x="11" y="222"/>
                      </a:lnTo>
                      <a:lnTo>
                        <a:pt x="0" y="207"/>
                      </a:lnTo>
                      <a:lnTo>
                        <a:pt x="1" y="191"/>
                      </a:lnTo>
                      <a:lnTo>
                        <a:pt x="11" y="184"/>
                      </a:lnTo>
                      <a:lnTo>
                        <a:pt x="12" y="181"/>
                      </a:lnTo>
                      <a:lnTo>
                        <a:pt x="24" y="180"/>
                      </a:lnTo>
                      <a:lnTo>
                        <a:pt x="36" y="171"/>
                      </a:lnTo>
                      <a:lnTo>
                        <a:pt x="46" y="163"/>
                      </a:lnTo>
                      <a:lnTo>
                        <a:pt x="52" y="153"/>
                      </a:lnTo>
                      <a:lnTo>
                        <a:pt x="52" y="143"/>
                      </a:lnTo>
                      <a:lnTo>
                        <a:pt x="46" y="115"/>
                      </a:lnTo>
                      <a:lnTo>
                        <a:pt x="48" y="106"/>
                      </a:lnTo>
                      <a:lnTo>
                        <a:pt x="52" y="98"/>
                      </a:lnTo>
                      <a:lnTo>
                        <a:pt x="65" y="92"/>
                      </a:lnTo>
                      <a:lnTo>
                        <a:pt x="75" y="85"/>
                      </a:lnTo>
                      <a:lnTo>
                        <a:pt x="79" y="74"/>
                      </a:lnTo>
                      <a:lnTo>
                        <a:pt x="108" y="55"/>
                      </a:lnTo>
                      <a:lnTo>
                        <a:pt x="114" y="50"/>
                      </a:lnTo>
                      <a:lnTo>
                        <a:pt x="119" y="39"/>
                      </a:lnTo>
                      <a:lnTo>
                        <a:pt x="118" y="3"/>
                      </a:lnTo>
                      <a:lnTo>
                        <a:pt x="119" y="0"/>
                      </a:lnTo>
                      <a:lnTo>
                        <a:pt x="130" y="2"/>
                      </a:lnTo>
                      <a:lnTo>
                        <a:pt x="142" y="9"/>
                      </a:lnTo>
                      <a:lnTo>
                        <a:pt x="169" y="20"/>
                      </a:lnTo>
                      <a:lnTo>
                        <a:pt x="190" y="22"/>
                      </a:lnTo>
                      <a:lnTo>
                        <a:pt x="211" y="17"/>
                      </a:lnTo>
                      <a:lnTo>
                        <a:pt x="226" y="18"/>
                      </a:lnTo>
                      <a:lnTo>
                        <a:pt x="237" y="23"/>
                      </a:lnTo>
                      <a:lnTo>
                        <a:pt x="250" y="24"/>
                      </a:lnTo>
                      <a:lnTo>
                        <a:pt x="267" y="29"/>
                      </a:lnTo>
                      <a:lnTo>
                        <a:pt x="276" y="35"/>
                      </a:lnTo>
                      <a:lnTo>
                        <a:pt x="297" y="45"/>
                      </a:lnTo>
                      <a:lnTo>
                        <a:pt x="309" y="47"/>
                      </a:lnTo>
                      <a:lnTo>
                        <a:pt x="323" y="52"/>
                      </a:lnTo>
                      <a:lnTo>
                        <a:pt x="329" y="58"/>
                      </a:lnTo>
                      <a:lnTo>
                        <a:pt x="333" y="71"/>
                      </a:lnTo>
                      <a:lnTo>
                        <a:pt x="333" y="84"/>
                      </a:lnTo>
                      <a:lnTo>
                        <a:pt x="342" y="99"/>
                      </a:lnTo>
                      <a:lnTo>
                        <a:pt x="358" y="115"/>
                      </a:lnTo>
                      <a:lnTo>
                        <a:pt x="371" y="121"/>
                      </a:lnTo>
                      <a:lnTo>
                        <a:pt x="379" y="124"/>
                      </a:lnTo>
                      <a:lnTo>
                        <a:pt x="415" y="125"/>
                      </a:lnTo>
                      <a:lnTo>
                        <a:pt x="431" y="130"/>
                      </a:lnTo>
                      <a:lnTo>
                        <a:pt x="459" y="140"/>
                      </a:lnTo>
                      <a:lnTo>
                        <a:pt x="474" y="149"/>
                      </a:lnTo>
                      <a:lnTo>
                        <a:pt x="482" y="151"/>
                      </a:lnTo>
                      <a:lnTo>
                        <a:pt x="490" y="154"/>
                      </a:lnTo>
                      <a:lnTo>
                        <a:pt x="496" y="162"/>
                      </a:lnTo>
                      <a:lnTo>
                        <a:pt x="514" y="178"/>
                      </a:lnTo>
                      <a:lnTo>
                        <a:pt x="529" y="184"/>
                      </a:lnTo>
                      <a:lnTo>
                        <a:pt x="543" y="184"/>
                      </a:lnTo>
                      <a:lnTo>
                        <a:pt x="561" y="176"/>
                      </a:lnTo>
                      <a:lnTo>
                        <a:pt x="571" y="170"/>
                      </a:lnTo>
                      <a:lnTo>
                        <a:pt x="581" y="159"/>
                      </a:lnTo>
                      <a:lnTo>
                        <a:pt x="587" y="148"/>
                      </a:lnTo>
                      <a:lnTo>
                        <a:pt x="593" y="138"/>
                      </a:lnTo>
                      <a:lnTo>
                        <a:pt x="594" y="130"/>
                      </a:lnTo>
                      <a:lnTo>
                        <a:pt x="589" y="117"/>
                      </a:lnTo>
                      <a:lnTo>
                        <a:pt x="588" y="108"/>
                      </a:lnTo>
                      <a:lnTo>
                        <a:pt x="582" y="98"/>
                      </a:lnTo>
                      <a:lnTo>
                        <a:pt x="582" y="83"/>
                      </a:lnTo>
                      <a:lnTo>
                        <a:pt x="586" y="70"/>
                      </a:lnTo>
                      <a:lnTo>
                        <a:pt x="598" y="55"/>
                      </a:lnTo>
                      <a:lnTo>
                        <a:pt x="606" y="47"/>
                      </a:lnTo>
                      <a:lnTo>
                        <a:pt x="625" y="33"/>
                      </a:lnTo>
                      <a:lnTo>
                        <a:pt x="641" y="24"/>
                      </a:lnTo>
                      <a:lnTo>
                        <a:pt x="658" y="22"/>
                      </a:lnTo>
                      <a:lnTo>
                        <a:pt x="670" y="17"/>
                      </a:lnTo>
                      <a:lnTo>
                        <a:pt x="701" y="15"/>
                      </a:lnTo>
                      <a:lnTo>
                        <a:pt x="729" y="25"/>
                      </a:lnTo>
                      <a:lnTo>
                        <a:pt x="737" y="29"/>
                      </a:lnTo>
                      <a:lnTo>
                        <a:pt x="745" y="30"/>
                      </a:lnTo>
                      <a:lnTo>
                        <a:pt x="754" y="35"/>
                      </a:lnTo>
                      <a:lnTo>
                        <a:pt x="755" y="45"/>
                      </a:lnTo>
                      <a:lnTo>
                        <a:pt x="754" y="47"/>
                      </a:lnTo>
                      <a:lnTo>
                        <a:pt x="751" y="46"/>
                      </a:lnTo>
                      <a:lnTo>
                        <a:pt x="753" y="54"/>
                      </a:lnTo>
                      <a:lnTo>
                        <a:pt x="762" y="61"/>
                      </a:lnTo>
                      <a:lnTo>
                        <a:pt x="767" y="63"/>
                      </a:lnTo>
                      <a:lnTo>
                        <a:pt x="772" y="62"/>
                      </a:lnTo>
                      <a:lnTo>
                        <a:pt x="787" y="65"/>
                      </a:lnTo>
                      <a:lnTo>
                        <a:pt x="797" y="67"/>
                      </a:lnTo>
                      <a:lnTo>
                        <a:pt x="801" y="68"/>
                      </a:lnTo>
                      <a:lnTo>
                        <a:pt x="815" y="74"/>
                      </a:lnTo>
                      <a:lnTo>
                        <a:pt x="831" y="77"/>
                      </a:lnTo>
                      <a:lnTo>
                        <a:pt x="856" y="78"/>
                      </a:lnTo>
                      <a:lnTo>
                        <a:pt x="864" y="83"/>
                      </a:lnTo>
                      <a:lnTo>
                        <a:pt x="868" y="95"/>
                      </a:lnTo>
                      <a:lnTo>
                        <a:pt x="871" y="97"/>
                      </a:lnTo>
                      <a:lnTo>
                        <a:pt x="863" y="99"/>
                      </a:lnTo>
                      <a:lnTo>
                        <a:pt x="860" y="108"/>
                      </a:lnTo>
                      <a:lnTo>
                        <a:pt x="852" y="116"/>
                      </a:lnTo>
                      <a:lnTo>
                        <a:pt x="852" y="119"/>
                      </a:lnTo>
                      <a:lnTo>
                        <a:pt x="856" y="127"/>
                      </a:lnTo>
                      <a:lnTo>
                        <a:pt x="857" y="154"/>
                      </a:lnTo>
                      <a:lnTo>
                        <a:pt x="860" y="171"/>
                      </a:lnTo>
                      <a:lnTo>
                        <a:pt x="858" y="180"/>
                      </a:lnTo>
                      <a:lnTo>
                        <a:pt x="858" y="183"/>
                      </a:lnTo>
                      <a:lnTo>
                        <a:pt x="848" y="187"/>
                      </a:lnTo>
                      <a:lnTo>
                        <a:pt x="845" y="192"/>
                      </a:lnTo>
                      <a:lnTo>
                        <a:pt x="845" y="196"/>
                      </a:lnTo>
                      <a:lnTo>
                        <a:pt x="846" y="217"/>
                      </a:lnTo>
                      <a:lnTo>
                        <a:pt x="853" y="227"/>
                      </a:lnTo>
                      <a:lnTo>
                        <a:pt x="855" y="230"/>
                      </a:lnTo>
                      <a:lnTo>
                        <a:pt x="852" y="243"/>
                      </a:lnTo>
                      <a:lnTo>
                        <a:pt x="869" y="261"/>
                      </a:lnTo>
                      <a:lnTo>
                        <a:pt x="869" y="304"/>
                      </a:lnTo>
                      <a:lnTo>
                        <a:pt x="869" y="362"/>
                      </a:lnTo>
                      <a:lnTo>
                        <a:pt x="869" y="421"/>
                      </a:lnTo>
                      <a:lnTo>
                        <a:pt x="869" y="479"/>
                      </a:lnTo>
                      <a:lnTo>
                        <a:pt x="869" y="535"/>
                      </a:lnTo>
                      <a:lnTo>
                        <a:pt x="869" y="593"/>
                      </a:lnTo>
                      <a:lnTo>
                        <a:pt x="869" y="649"/>
                      </a:lnTo>
                      <a:lnTo>
                        <a:pt x="869" y="687"/>
                      </a:lnTo>
                      <a:lnTo>
                        <a:pt x="869" y="740"/>
                      </a:lnTo>
                      <a:lnTo>
                        <a:pt x="869" y="799"/>
                      </a:lnTo>
                      <a:lnTo>
                        <a:pt x="817" y="799"/>
                      </a:lnTo>
                      <a:lnTo>
                        <a:pt x="817" y="832"/>
                      </a:lnTo>
                      <a:lnTo>
                        <a:pt x="808" y="831"/>
                      </a:lnTo>
                      <a:lnTo>
                        <a:pt x="761" y="807"/>
                      </a:lnTo>
                      <a:lnTo>
                        <a:pt x="715" y="783"/>
                      </a:lnTo>
                      <a:lnTo>
                        <a:pt x="667" y="759"/>
                      </a:lnTo>
                      <a:lnTo>
                        <a:pt x="620" y="734"/>
                      </a:lnTo>
                      <a:lnTo>
                        <a:pt x="573" y="709"/>
                      </a:lnTo>
                      <a:lnTo>
                        <a:pt x="527" y="685"/>
                      </a:lnTo>
                      <a:lnTo>
                        <a:pt x="480" y="659"/>
                      </a:lnTo>
                      <a:lnTo>
                        <a:pt x="433" y="635"/>
                      </a:lnTo>
                      <a:lnTo>
                        <a:pt x="387" y="610"/>
                      </a:lnTo>
                      <a:lnTo>
                        <a:pt x="376" y="605"/>
                      </a:lnTo>
                      <a:lnTo>
                        <a:pt x="326" y="622"/>
                      </a:lnTo>
                      <a:lnTo>
                        <a:pt x="320" y="625"/>
                      </a:lnTo>
                      <a:lnTo>
                        <a:pt x="303" y="630"/>
                      </a:lnTo>
                      <a:lnTo>
                        <a:pt x="297" y="620"/>
                      </a:lnTo>
                      <a:lnTo>
                        <a:pt x="293" y="616"/>
                      </a:lnTo>
                      <a:lnTo>
                        <a:pt x="278" y="609"/>
                      </a:lnTo>
                      <a:lnTo>
                        <a:pt x="275" y="605"/>
                      </a:lnTo>
                      <a:lnTo>
                        <a:pt x="270" y="601"/>
                      </a:lnTo>
                      <a:lnTo>
                        <a:pt x="261" y="599"/>
                      </a:lnTo>
                      <a:lnTo>
                        <a:pt x="222" y="595"/>
                      </a:lnTo>
                      <a:lnTo>
                        <a:pt x="179" y="596"/>
                      </a:lnTo>
                      <a:lnTo>
                        <a:pt x="148" y="594"/>
                      </a:lnTo>
                      <a:lnTo>
                        <a:pt x="145" y="595"/>
                      </a:lnTo>
                      <a:lnTo>
                        <a:pt x="140" y="59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任意多边形: 形状 155"/>
                <p:cNvSpPr>
                  <a:spLocks noChangeAspect="1"/>
                </p:cNvSpPr>
                <p:nvPr/>
              </p:nvSpPr>
              <p:spPr bwMode="gray">
                <a:xfrm>
                  <a:off x="4464843" y="3192809"/>
                  <a:ext cx="146050" cy="127000"/>
                </a:xfrm>
                <a:custGeom>
                  <a:avLst/>
                  <a:gdLst/>
                  <a:ahLst/>
                  <a:cxnLst>
                    <a:cxn ang="0">
                      <a:pos x="196" y="379"/>
                    </a:cxn>
                    <a:cxn ang="0">
                      <a:pos x="148" y="379"/>
                    </a:cxn>
                    <a:cxn ang="0">
                      <a:pos x="96" y="379"/>
                    </a:cxn>
                    <a:cxn ang="0">
                      <a:pos x="45" y="379"/>
                    </a:cxn>
                    <a:cxn ang="0">
                      <a:pos x="16" y="379"/>
                    </a:cxn>
                    <a:cxn ang="0">
                      <a:pos x="14" y="385"/>
                    </a:cxn>
                    <a:cxn ang="0">
                      <a:pos x="6" y="392"/>
                    </a:cxn>
                    <a:cxn ang="0">
                      <a:pos x="2" y="397"/>
                    </a:cxn>
                    <a:cxn ang="0">
                      <a:pos x="5" y="396"/>
                    </a:cxn>
                    <a:cxn ang="0">
                      <a:pos x="0" y="401"/>
                    </a:cxn>
                    <a:cxn ang="0">
                      <a:pos x="0" y="392"/>
                    </a:cxn>
                    <a:cxn ang="0">
                      <a:pos x="5" y="355"/>
                    </a:cxn>
                    <a:cxn ang="0">
                      <a:pos x="16" y="329"/>
                    </a:cxn>
                    <a:cxn ang="0">
                      <a:pos x="28" y="323"/>
                    </a:cxn>
                    <a:cxn ang="0">
                      <a:pos x="40" y="296"/>
                    </a:cxn>
                    <a:cxn ang="0">
                      <a:pos x="48" y="284"/>
                    </a:cxn>
                    <a:cxn ang="0">
                      <a:pos x="45" y="275"/>
                    </a:cxn>
                    <a:cxn ang="0">
                      <a:pos x="65" y="246"/>
                    </a:cxn>
                    <a:cxn ang="0">
                      <a:pos x="69" y="240"/>
                    </a:cxn>
                    <a:cxn ang="0">
                      <a:pos x="71" y="229"/>
                    </a:cxn>
                    <a:cxn ang="0">
                      <a:pos x="76" y="221"/>
                    </a:cxn>
                    <a:cxn ang="0">
                      <a:pos x="105" y="188"/>
                    </a:cxn>
                    <a:cxn ang="0">
                      <a:pos x="120" y="164"/>
                    </a:cxn>
                    <a:cxn ang="0">
                      <a:pos x="123" y="145"/>
                    </a:cxn>
                    <a:cxn ang="0">
                      <a:pos x="132" y="122"/>
                    </a:cxn>
                    <a:cxn ang="0">
                      <a:pos x="139" y="100"/>
                    </a:cxn>
                    <a:cxn ang="0">
                      <a:pos x="155" y="80"/>
                    </a:cxn>
                    <a:cxn ang="0">
                      <a:pos x="174" y="70"/>
                    </a:cxn>
                    <a:cxn ang="0">
                      <a:pos x="190" y="57"/>
                    </a:cxn>
                    <a:cxn ang="0">
                      <a:pos x="196" y="38"/>
                    </a:cxn>
                    <a:cxn ang="0">
                      <a:pos x="199" y="33"/>
                    </a:cxn>
                    <a:cxn ang="0">
                      <a:pos x="204" y="22"/>
                    </a:cxn>
                    <a:cxn ang="0">
                      <a:pos x="213" y="6"/>
                    </a:cxn>
                    <a:cxn ang="0">
                      <a:pos x="218" y="0"/>
                    </a:cxn>
                    <a:cxn ang="0">
                      <a:pos x="227" y="0"/>
                    </a:cxn>
                    <a:cxn ang="0">
                      <a:pos x="261" y="0"/>
                    </a:cxn>
                    <a:cxn ang="0">
                      <a:pos x="297" y="0"/>
                    </a:cxn>
                    <a:cxn ang="0">
                      <a:pos x="338" y="0"/>
                    </a:cxn>
                    <a:cxn ang="0">
                      <a:pos x="379" y="0"/>
                    </a:cxn>
                    <a:cxn ang="0">
                      <a:pos x="422" y="0"/>
                    </a:cxn>
                    <a:cxn ang="0">
                      <a:pos x="459" y="0"/>
                    </a:cxn>
                    <a:cxn ang="0">
                      <a:pos x="459" y="32"/>
                    </a:cxn>
                    <a:cxn ang="0">
                      <a:pos x="459" y="102"/>
                    </a:cxn>
                    <a:cxn ang="0">
                      <a:pos x="405" y="102"/>
                    </a:cxn>
                    <a:cxn ang="0">
                      <a:pos x="352" y="102"/>
                    </a:cxn>
                    <a:cxn ang="0">
                      <a:pos x="299" y="102"/>
                    </a:cxn>
                    <a:cxn ang="0">
                      <a:pos x="281" y="102"/>
                    </a:cxn>
                    <a:cxn ang="0">
                      <a:pos x="281" y="160"/>
                    </a:cxn>
                    <a:cxn ang="0">
                      <a:pos x="281" y="219"/>
                    </a:cxn>
                    <a:cxn ang="0">
                      <a:pos x="281" y="254"/>
                    </a:cxn>
                    <a:cxn ang="0">
                      <a:pos x="261" y="261"/>
                    </a:cxn>
                    <a:cxn ang="0">
                      <a:pos x="244" y="263"/>
                    </a:cxn>
                    <a:cxn ang="0">
                      <a:pos x="228" y="268"/>
                    </a:cxn>
                    <a:cxn ang="0">
                      <a:pos x="223" y="272"/>
                    </a:cxn>
                    <a:cxn ang="0">
                      <a:pos x="220" y="277"/>
                    </a:cxn>
                    <a:cxn ang="0">
                      <a:pos x="215" y="288"/>
                    </a:cxn>
                    <a:cxn ang="0">
                      <a:pos x="213" y="296"/>
                    </a:cxn>
                    <a:cxn ang="0">
                      <a:pos x="215" y="322"/>
                    </a:cxn>
                    <a:cxn ang="0">
                      <a:pos x="218" y="342"/>
                    </a:cxn>
                    <a:cxn ang="0">
                      <a:pos x="218" y="363"/>
                    </a:cxn>
                    <a:cxn ang="0">
                      <a:pos x="222" y="379"/>
                    </a:cxn>
                    <a:cxn ang="0">
                      <a:pos x="196" y="379"/>
                    </a:cxn>
                  </a:cxnLst>
                  <a:rect l="0" t="0" r="r" b="b"/>
                  <a:pathLst>
                    <a:path w="459" h="401">
                      <a:moveTo>
                        <a:pt x="196" y="379"/>
                      </a:moveTo>
                      <a:lnTo>
                        <a:pt x="148" y="379"/>
                      </a:lnTo>
                      <a:lnTo>
                        <a:pt x="96" y="379"/>
                      </a:lnTo>
                      <a:lnTo>
                        <a:pt x="45" y="379"/>
                      </a:lnTo>
                      <a:lnTo>
                        <a:pt x="16" y="379"/>
                      </a:lnTo>
                      <a:lnTo>
                        <a:pt x="14" y="385"/>
                      </a:lnTo>
                      <a:lnTo>
                        <a:pt x="6" y="392"/>
                      </a:lnTo>
                      <a:lnTo>
                        <a:pt x="2" y="397"/>
                      </a:lnTo>
                      <a:lnTo>
                        <a:pt x="5" y="396"/>
                      </a:lnTo>
                      <a:lnTo>
                        <a:pt x="0" y="401"/>
                      </a:lnTo>
                      <a:lnTo>
                        <a:pt x="0" y="392"/>
                      </a:lnTo>
                      <a:lnTo>
                        <a:pt x="5" y="355"/>
                      </a:lnTo>
                      <a:lnTo>
                        <a:pt x="16" y="329"/>
                      </a:lnTo>
                      <a:lnTo>
                        <a:pt x="28" y="323"/>
                      </a:lnTo>
                      <a:lnTo>
                        <a:pt x="40" y="296"/>
                      </a:lnTo>
                      <a:lnTo>
                        <a:pt x="48" y="284"/>
                      </a:lnTo>
                      <a:lnTo>
                        <a:pt x="45" y="275"/>
                      </a:lnTo>
                      <a:lnTo>
                        <a:pt x="65" y="246"/>
                      </a:lnTo>
                      <a:lnTo>
                        <a:pt x="69" y="240"/>
                      </a:lnTo>
                      <a:lnTo>
                        <a:pt x="71" y="229"/>
                      </a:lnTo>
                      <a:lnTo>
                        <a:pt x="76" y="221"/>
                      </a:lnTo>
                      <a:lnTo>
                        <a:pt x="105" y="188"/>
                      </a:lnTo>
                      <a:lnTo>
                        <a:pt x="120" y="164"/>
                      </a:lnTo>
                      <a:lnTo>
                        <a:pt x="123" y="145"/>
                      </a:lnTo>
                      <a:lnTo>
                        <a:pt x="132" y="122"/>
                      </a:lnTo>
                      <a:lnTo>
                        <a:pt x="139" y="100"/>
                      </a:lnTo>
                      <a:lnTo>
                        <a:pt x="155" y="80"/>
                      </a:lnTo>
                      <a:lnTo>
                        <a:pt x="174" y="70"/>
                      </a:lnTo>
                      <a:lnTo>
                        <a:pt x="190" y="57"/>
                      </a:lnTo>
                      <a:lnTo>
                        <a:pt x="196" y="38"/>
                      </a:lnTo>
                      <a:lnTo>
                        <a:pt x="199" y="33"/>
                      </a:lnTo>
                      <a:lnTo>
                        <a:pt x="204" y="22"/>
                      </a:lnTo>
                      <a:lnTo>
                        <a:pt x="213" y="6"/>
                      </a:lnTo>
                      <a:lnTo>
                        <a:pt x="218" y="0"/>
                      </a:lnTo>
                      <a:lnTo>
                        <a:pt x="227" y="0"/>
                      </a:lnTo>
                      <a:lnTo>
                        <a:pt x="261" y="0"/>
                      </a:lnTo>
                      <a:lnTo>
                        <a:pt x="297" y="0"/>
                      </a:lnTo>
                      <a:lnTo>
                        <a:pt x="338" y="0"/>
                      </a:lnTo>
                      <a:lnTo>
                        <a:pt x="379" y="0"/>
                      </a:lnTo>
                      <a:lnTo>
                        <a:pt x="422" y="0"/>
                      </a:lnTo>
                      <a:lnTo>
                        <a:pt x="459" y="0"/>
                      </a:lnTo>
                      <a:lnTo>
                        <a:pt x="459" y="32"/>
                      </a:lnTo>
                      <a:lnTo>
                        <a:pt x="459" y="102"/>
                      </a:lnTo>
                      <a:lnTo>
                        <a:pt x="405" y="102"/>
                      </a:lnTo>
                      <a:lnTo>
                        <a:pt x="352" y="102"/>
                      </a:lnTo>
                      <a:lnTo>
                        <a:pt x="299" y="102"/>
                      </a:lnTo>
                      <a:lnTo>
                        <a:pt x="281" y="102"/>
                      </a:lnTo>
                      <a:lnTo>
                        <a:pt x="281" y="160"/>
                      </a:lnTo>
                      <a:lnTo>
                        <a:pt x="281" y="219"/>
                      </a:lnTo>
                      <a:lnTo>
                        <a:pt x="281" y="254"/>
                      </a:lnTo>
                      <a:lnTo>
                        <a:pt x="261" y="261"/>
                      </a:lnTo>
                      <a:lnTo>
                        <a:pt x="244" y="263"/>
                      </a:lnTo>
                      <a:lnTo>
                        <a:pt x="228" y="268"/>
                      </a:lnTo>
                      <a:lnTo>
                        <a:pt x="223" y="272"/>
                      </a:lnTo>
                      <a:lnTo>
                        <a:pt x="220" y="277"/>
                      </a:lnTo>
                      <a:lnTo>
                        <a:pt x="215" y="288"/>
                      </a:lnTo>
                      <a:lnTo>
                        <a:pt x="213" y="296"/>
                      </a:lnTo>
                      <a:lnTo>
                        <a:pt x="215" y="322"/>
                      </a:lnTo>
                      <a:lnTo>
                        <a:pt x="218" y="342"/>
                      </a:lnTo>
                      <a:lnTo>
                        <a:pt x="218" y="363"/>
                      </a:lnTo>
                      <a:lnTo>
                        <a:pt x="222" y="379"/>
                      </a:lnTo>
                      <a:lnTo>
                        <a:pt x="196" y="37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endParaRPr>
                </a:p>
              </p:txBody>
            </p:sp>
            <p:grpSp>
              <p:nvGrpSpPr>
                <p:cNvPr id="157" name="组合 156"/>
                <p:cNvGrpSpPr/>
                <p:nvPr/>
              </p:nvGrpSpPr>
              <p:grpSpPr bwMode="gray">
                <a:xfrm>
                  <a:off x="4455318" y="2994372"/>
                  <a:ext cx="1196974" cy="1339850"/>
                  <a:chOff x="4455318" y="2994372"/>
                  <a:chExt cx="1196974" cy="1339850"/>
                </a:xfrm>
                <a:grpFill/>
              </p:grpSpPr>
              <p:sp>
                <p:nvSpPr>
                  <p:cNvPr id="158" name="任意多边形: 形状 157"/>
                  <p:cNvSpPr>
                    <a:spLocks noChangeAspect="1"/>
                  </p:cNvSpPr>
                  <p:nvPr/>
                </p:nvSpPr>
                <p:spPr bwMode="gray">
                  <a:xfrm>
                    <a:off x="4704556" y="3497609"/>
                    <a:ext cx="77788" cy="114300"/>
                  </a:xfrm>
                  <a:custGeom>
                    <a:avLst/>
                    <a:gdLst/>
                    <a:ahLst/>
                    <a:cxnLst>
                      <a:cxn ang="0">
                        <a:pos x="239" y="279"/>
                      </a:cxn>
                      <a:cxn ang="0">
                        <a:pos x="215" y="252"/>
                      </a:cxn>
                      <a:cxn ang="0">
                        <a:pos x="209" y="231"/>
                      </a:cxn>
                      <a:cxn ang="0">
                        <a:pos x="209" y="188"/>
                      </a:cxn>
                      <a:cxn ang="0">
                        <a:pos x="204" y="114"/>
                      </a:cxn>
                      <a:cxn ang="0">
                        <a:pos x="200" y="95"/>
                      </a:cxn>
                      <a:cxn ang="0">
                        <a:pos x="194" y="68"/>
                      </a:cxn>
                      <a:cxn ang="0">
                        <a:pos x="187" y="48"/>
                      </a:cxn>
                      <a:cxn ang="0">
                        <a:pos x="176" y="33"/>
                      </a:cxn>
                      <a:cxn ang="0">
                        <a:pos x="166" y="21"/>
                      </a:cxn>
                      <a:cxn ang="0">
                        <a:pos x="170" y="11"/>
                      </a:cxn>
                      <a:cxn ang="0">
                        <a:pos x="172" y="5"/>
                      </a:cxn>
                      <a:cxn ang="0">
                        <a:pos x="162" y="3"/>
                      </a:cxn>
                      <a:cxn ang="0">
                        <a:pos x="145" y="3"/>
                      </a:cxn>
                      <a:cxn ang="0">
                        <a:pos x="129" y="12"/>
                      </a:cxn>
                      <a:cxn ang="0">
                        <a:pos x="86" y="6"/>
                      </a:cxn>
                      <a:cxn ang="0">
                        <a:pos x="47" y="5"/>
                      </a:cxn>
                      <a:cxn ang="0">
                        <a:pos x="19" y="8"/>
                      </a:cxn>
                      <a:cxn ang="0">
                        <a:pos x="14" y="24"/>
                      </a:cxn>
                      <a:cxn ang="0">
                        <a:pos x="20" y="35"/>
                      </a:cxn>
                      <a:cxn ang="0">
                        <a:pos x="24" y="44"/>
                      </a:cxn>
                      <a:cxn ang="0">
                        <a:pos x="25" y="65"/>
                      </a:cxn>
                      <a:cxn ang="0">
                        <a:pos x="25" y="82"/>
                      </a:cxn>
                      <a:cxn ang="0">
                        <a:pos x="28" y="95"/>
                      </a:cxn>
                      <a:cxn ang="0">
                        <a:pos x="30" y="103"/>
                      </a:cxn>
                      <a:cxn ang="0">
                        <a:pos x="25" y="111"/>
                      </a:cxn>
                      <a:cxn ang="0">
                        <a:pos x="31" y="116"/>
                      </a:cxn>
                      <a:cxn ang="0">
                        <a:pos x="41" y="159"/>
                      </a:cxn>
                      <a:cxn ang="0">
                        <a:pos x="36" y="165"/>
                      </a:cxn>
                      <a:cxn ang="0">
                        <a:pos x="28" y="171"/>
                      </a:cxn>
                      <a:cxn ang="0">
                        <a:pos x="22" y="182"/>
                      </a:cxn>
                      <a:cxn ang="0">
                        <a:pos x="14" y="204"/>
                      </a:cxn>
                      <a:cxn ang="0">
                        <a:pos x="11" y="220"/>
                      </a:cxn>
                      <a:cxn ang="0">
                        <a:pos x="1" y="234"/>
                      </a:cxn>
                      <a:cxn ang="0">
                        <a:pos x="0" y="259"/>
                      </a:cxn>
                      <a:cxn ang="0">
                        <a:pos x="11" y="295"/>
                      </a:cxn>
                      <a:cxn ang="0">
                        <a:pos x="22" y="301"/>
                      </a:cxn>
                      <a:cxn ang="0">
                        <a:pos x="27" y="315"/>
                      </a:cxn>
                      <a:cxn ang="0">
                        <a:pos x="21" y="331"/>
                      </a:cxn>
                      <a:cxn ang="0">
                        <a:pos x="11" y="328"/>
                      </a:cxn>
                      <a:cxn ang="0">
                        <a:pos x="5" y="336"/>
                      </a:cxn>
                      <a:cxn ang="0">
                        <a:pos x="67" y="356"/>
                      </a:cxn>
                      <a:cxn ang="0">
                        <a:pos x="95" y="338"/>
                      </a:cxn>
                      <a:cxn ang="0">
                        <a:pos x="137" y="328"/>
                      </a:cxn>
                      <a:cxn ang="0">
                        <a:pos x="183" y="302"/>
                      </a:cxn>
                      <a:cxn ang="0">
                        <a:pos x="196" y="300"/>
                      </a:cxn>
                      <a:cxn ang="0">
                        <a:pos x="219" y="300"/>
                      </a:cxn>
                      <a:cxn ang="0">
                        <a:pos x="240" y="283"/>
                      </a:cxn>
                    </a:cxnLst>
                    <a:rect l="0" t="0" r="r" b="b"/>
                    <a:pathLst>
                      <a:path w="242" h="356">
                        <a:moveTo>
                          <a:pt x="242" y="281"/>
                        </a:moveTo>
                        <a:lnTo>
                          <a:pt x="239" y="279"/>
                        </a:lnTo>
                        <a:lnTo>
                          <a:pt x="223" y="262"/>
                        </a:lnTo>
                        <a:lnTo>
                          <a:pt x="215" y="252"/>
                        </a:lnTo>
                        <a:lnTo>
                          <a:pt x="210" y="241"/>
                        </a:lnTo>
                        <a:lnTo>
                          <a:pt x="209" y="231"/>
                        </a:lnTo>
                        <a:lnTo>
                          <a:pt x="208" y="209"/>
                        </a:lnTo>
                        <a:lnTo>
                          <a:pt x="209" y="188"/>
                        </a:lnTo>
                        <a:lnTo>
                          <a:pt x="205" y="148"/>
                        </a:lnTo>
                        <a:lnTo>
                          <a:pt x="204" y="114"/>
                        </a:lnTo>
                        <a:lnTo>
                          <a:pt x="203" y="101"/>
                        </a:lnTo>
                        <a:lnTo>
                          <a:pt x="200" y="95"/>
                        </a:lnTo>
                        <a:lnTo>
                          <a:pt x="196" y="89"/>
                        </a:lnTo>
                        <a:lnTo>
                          <a:pt x="194" y="68"/>
                        </a:lnTo>
                        <a:lnTo>
                          <a:pt x="191" y="53"/>
                        </a:lnTo>
                        <a:lnTo>
                          <a:pt x="187" y="48"/>
                        </a:lnTo>
                        <a:lnTo>
                          <a:pt x="180" y="41"/>
                        </a:lnTo>
                        <a:lnTo>
                          <a:pt x="176" y="33"/>
                        </a:lnTo>
                        <a:lnTo>
                          <a:pt x="167" y="27"/>
                        </a:lnTo>
                        <a:lnTo>
                          <a:pt x="166" y="21"/>
                        </a:lnTo>
                        <a:lnTo>
                          <a:pt x="170" y="16"/>
                        </a:lnTo>
                        <a:lnTo>
                          <a:pt x="170" y="11"/>
                        </a:lnTo>
                        <a:lnTo>
                          <a:pt x="173" y="6"/>
                        </a:lnTo>
                        <a:lnTo>
                          <a:pt x="172" y="5"/>
                        </a:lnTo>
                        <a:lnTo>
                          <a:pt x="164" y="4"/>
                        </a:lnTo>
                        <a:lnTo>
                          <a:pt x="162" y="3"/>
                        </a:lnTo>
                        <a:lnTo>
                          <a:pt x="162" y="0"/>
                        </a:lnTo>
                        <a:lnTo>
                          <a:pt x="145" y="3"/>
                        </a:lnTo>
                        <a:lnTo>
                          <a:pt x="133" y="11"/>
                        </a:lnTo>
                        <a:lnTo>
                          <a:pt x="129" y="12"/>
                        </a:lnTo>
                        <a:lnTo>
                          <a:pt x="112" y="11"/>
                        </a:lnTo>
                        <a:lnTo>
                          <a:pt x="86" y="6"/>
                        </a:lnTo>
                        <a:lnTo>
                          <a:pt x="58" y="8"/>
                        </a:lnTo>
                        <a:lnTo>
                          <a:pt x="47" y="5"/>
                        </a:lnTo>
                        <a:lnTo>
                          <a:pt x="36" y="5"/>
                        </a:lnTo>
                        <a:lnTo>
                          <a:pt x="19" y="8"/>
                        </a:lnTo>
                        <a:lnTo>
                          <a:pt x="14" y="16"/>
                        </a:lnTo>
                        <a:lnTo>
                          <a:pt x="14" y="24"/>
                        </a:lnTo>
                        <a:lnTo>
                          <a:pt x="17" y="32"/>
                        </a:lnTo>
                        <a:lnTo>
                          <a:pt x="20" y="35"/>
                        </a:lnTo>
                        <a:lnTo>
                          <a:pt x="20" y="43"/>
                        </a:lnTo>
                        <a:lnTo>
                          <a:pt x="24" y="44"/>
                        </a:lnTo>
                        <a:lnTo>
                          <a:pt x="22" y="57"/>
                        </a:lnTo>
                        <a:lnTo>
                          <a:pt x="25" y="65"/>
                        </a:lnTo>
                        <a:lnTo>
                          <a:pt x="25" y="76"/>
                        </a:lnTo>
                        <a:lnTo>
                          <a:pt x="25" y="82"/>
                        </a:lnTo>
                        <a:lnTo>
                          <a:pt x="28" y="89"/>
                        </a:lnTo>
                        <a:lnTo>
                          <a:pt x="28" y="95"/>
                        </a:lnTo>
                        <a:lnTo>
                          <a:pt x="27" y="98"/>
                        </a:lnTo>
                        <a:lnTo>
                          <a:pt x="30" y="103"/>
                        </a:lnTo>
                        <a:lnTo>
                          <a:pt x="25" y="108"/>
                        </a:lnTo>
                        <a:lnTo>
                          <a:pt x="25" y="111"/>
                        </a:lnTo>
                        <a:lnTo>
                          <a:pt x="28" y="112"/>
                        </a:lnTo>
                        <a:lnTo>
                          <a:pt x="31" y="116"/>
                        </a:lnTo>
                        <a:lnTo>
                          <a:pt x="38" y="143"/>
                        </a:lnTo>
                        <a:lnTo>
                          <a:pt x="41" y="159"/>
                        </a:lnTo>
                        <a:lnTo>
                          <a:pt x="36" y="160"/>
                        </a:lnTo>
                        <a:lnTo>
                          <a:pt x="36" y="165"/>
                        </a:lnTo>
                        <a:lnTo>
                          <a:pt x="32" y="166"/>
                        </a:lnTo>
                        <a:lnTo>
                          <a:pt x="28" y="171"/>
                        </a:lnTo>
                        <a:lnTo>
                          <a:pt x="26" y="173"/>
                        </a:lnTo>
                        <a:lnTo>
                          <a:pt x="22" y="182"/>
                        </a:lnTo>
                        <a:lnTo>
                          <a:pt x="16" y="195"/>
                        </a:lnTo>
                        <a:lnTo>
                          <a:pt x="14" y="204"/>
                        </a:lnTo>
                        <a:lnTo>
                          <a:pt x="14" y="215"/>
                        </a:lnTo>
                        <a:lnTo>
                          <a:pt x="11" y="220"/>
                        </a:lnTo>
                        <a:lnTo>
                          <a:pt x="5" y="227"/>
                        </a:lnTo>
                        <a:lnTo>
                          <a:pt x="1" y="234"/>
                        </a:lnTo>
                        <a:lnTo>
                          <a:pt x="0" y="251"/>
                        </a:lnTo>
                        <a:lnTo>
                          <a:pt x="0" y="259"/>
                        </a:lnTo>
                        <a:lnTo>
                          <a:pt x="8" y="279"/>
                        </a:lnTo>
                        <a:lnTo>
                          <a:pt x="11" y="295"/>
                        </a:lnTo>
                        <a:lnTo>
                          <a:pt x="15" y="300"/>
                        </a:lnTo>
                        <a:lnTo>
                          <a:pt x="22" y="301"/>
                        </a:lnTo>
                        <a:lnTo>
                          <a:pt x="25" y="302"/>
                        </a:lnTo>
                        <a:lnTo>
                          <a:pt x="27" y="315"/>
                        </a:lnTo>
                        <a:lnTo>
                          <a:pt x="27" y="329"/>
                        </a:lnTo>
                        <a:lnTo>
                          <a:pt x="21" y="331"/>
                        </a:lnTo>
                        <a:lnTo>
                          <a:pt x="17" y="328"/>
                        </a:lnTo>
                        <a:lnTo>
                          <a:pt x="11" y="328"/>
                        </a:lnTo>
                        <a:lnTo>
                          <a:pt x="9" y="329"/>
                        </a:lnTo>
                        <a:lnTo>
                          <a:pt x="5" y="336"/>
                        </a:lnTo>
                        <a:lnTo>
                          <a:pt x="41" y="345"/>
                        </a:lnTo>
                        <a:lnTo>
                          <a:pt x="67" y="356"/>
                        </a:lnTo>
                        <a:lnTo>
                          <a:pt x="87" y="345"/>
                        </a:lnTo>
                        <a:lnTo>
                          <a:pt x="95" y="338"/>
                        </a:lnTo>
                        <a:lnTo>
                          <a:pt x="103" y="336"/>
                        </a:lnTo>
                        <a:lnTo>
                          <a:pt x="137" y="328"/>
                        </a:lnTo>
                        <a:lnTo>
                          <a:pt x="166" y="311"/>
                        </a:lnTo>
                        <a:lnTo>
                          <a:pt x="183" y="302"/>
                        </a:lnTo>
                        <a:lnTo>
                          <a:pt x="188" y="300"/>
                        </a:lnTo>
                        <a:lnTo>
                          <a:pt x="196" y="300"/>
                        </a:lnTo>
                        <a:lnTo>
                          <a:pt x="215" y="296"/>
                        </a:lnTo>
                        <a:lnTo>
                          <a:pt x="219" y="300"/>
                        </a:lnTo>
                        <a:lnTo>
                          <a:pt x="229" y="299"/>
                        </a:lnTo>
                        <a:lnTo>
                          <a:pt x="240" y="283"/>
                        </a:lnTo>
                        <a:lnTo>
                          <a:pt x="242" y="281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9" name="任意多边形: 形状 158"/>
                  <p:cNvSpPr>
                    <a:spLocks noChangeAspect="1"/>
                  </p:cNvSpPr>
                  <p:nvPr/>
                </p:nvSpPr>
                <p:spPr bwMode="gray">
                  <a:xfrm>
                    <a:off x="4669631" y="3429347"/>
                    <a:ext cx="131763" cy="98425"/>
                  </a:xfrm>
                  <a:custGeom>
                    <a:avLst/>
                    <a:gdLst/>
                    <a:ahLst/>
                    <a:cxnLst>
                      <a:cxn ang="0">
                        <a:pos x="242" y="9"/>
                      </a:cxn>
                      <a:cxn ang="0">
                        <a:pos x="182" y="49"/>
                      </a:cxn>
                      <a:cxn ang="0">
                        <a:pos x="113" y="91"/>
                      </a:cxn>
                      <a:cxn ang="0">
                        <a:pos x="83" y="96"/>
                      </a:cxn>
                      <a:cxn ang="0">
                        <a:pos x="64" y="119"/>
                      </a:cxn>
                      <a:cxn ang="0">
                        <a:pos x="46" y="162"/>
                      </a:cxn>
                      <a:cxn ang="0">
                        <a:pos x="16" y="188"/>
                      </a:cxn>
                      <a:cxn ang="0">
                        <a:pos x="1" y="224"/>
                      </a:cxn>
                      <a:cxn ang="0">
                        <a:pos x="1" y="259"/>
                      </a:cxn>
                      <a:cxn ang="0">
                        <a:pos x="5" y="267"/>
                      </a:cxn>
                      <a:cxn ang="0">
                        <a:pos x="11" y="275"/>
                      </a:cxn>
                      <a:cxn ang="0">
                        <a:pos x="15" y="284"/>
                      </a:cxn>
                      <a:cxn ang="0">
                        <a:pos x="24" y="291"/>
                      </a:cxn>
                      <a:cxn ang="0">
                        <a:pos x="35" y="294"/>
                      </a:cxn>
                      <a:cxn ang="0">
                        <a:pos x="40" y="295"/>
                      </a:cxn>
                      <a:cxn ang="0">
                        <a:pos x="53" y="290"/>
                      </a:cxn>
                      <a:cxn ang="0">
                        <a:pos x="79" y="283"/>
                      </a:cxn>
                      <a:cxn ang="0">
                        <a:pos x="107" y="285"/>
                      </a:cxn>
                      <a:cxn ang="0">
                        <a:pos x="119" y="290"/>
                      </a:cxn>
                      <a:cxn ang="0">
                        <a:pos x="130" y="306"/>
                      </a:cxn>
                      <a:cxn ang="0">
                        <a:pos x="141" y="305"/>
                      </a:cxn>
                      <a:cxn ang="0">
                        <a:pos x="138" y="281"/>
                      </a:cxn>
                      <a:cxn ang="0">
                        <a:pos x="133" y="259"/>
                      </a:cxn>
                      <a:cxn ang="0">
                        <a:pos x="127" y="240"/>
                      </a:cxn>
                      <a:cxn ang="0">
                        <a:pos x="149" y="221"/>
                      </a:cxn>
                      <a:cxn ang="0">
                        <a:pos x="199" y="222"/>
                      </a:cxn>
                      <a:cxn ang="0">
                        <a:pos x="246" y="227"/>
                      </a:cxn>
                      <a:cxn ang="0">
                        <a:pos x="275" y="217"/>
                      </a:cxn>
                      <a:cxn ang="0">
                        <a:pos x="317" y="227"/>
                      </a:cxn>
                      <a:cxn ang="0">
                        <a:pos x="336" y="224"/>
                      </a:cxn>
                      <a:cxn ang="0">
                        <a:pos x="344" y="214"/>
                      </a:cxn>
                      <a:cxn ang="0">
                        <a:pos x="350" y="208"/>
                      </a:cxn>
                      <a:cxn ang="0">
                        <a:pos x="364" y="195"/>
                      </a:cxn>
                      <a:cxn ang="0">
                        <a:pos x="387" y="197"/>
                      </a:cxn>
                      <a:cxn ang="0">
                        <a:pos x="410" y="185"/>
                      </a:cxn>
                      <a:cxn ang="0">
                        <a:pos x="415" y="177"/>
                      </a:cxn>
                      <a:cxn ang="0">
                        <a:pos x="417" y="171"/>
                      </a:cxn>
                      <a:cxn ang="0">
                        <a:pos x="398" y="150"/>
                      </a:cxn>
                      <a:cxn ang="0">
                        <a:pos x="408" y="145"/>
                      </a:cxn>
                      <a:cxn ang="0">
                        <a:pos x="402" y="130"/>
                      </a:cxn>
                      <a:cxn ang="0">
                        <a:pos x="387" y="133"/>
                      </a:cxn>
                      <a:cxn ang="0">
                        <a:pos x="368" y="131"/>
                      </a:cxn>
                      <a:cxn ang="0">
                        <a:pos x="345" y="108"/>
                      </a:cxn>
                      <a:cxn ang="0">
                        <a:pos x="317" y="70"/>
                      </a:cxn>
                      <a:cxn ang="0">
                        <a:pos x="302" y="39"/>
                      </a:cxn>
                      <a:cxn ang="0">
                        <a:pos x="290" y="26"/>
                      </a:cxn>
                      <a:cxn ang="0">
                        <a:pos x="295" y="0"/>
                      </a:cxn>
                    </a:cxnLst>
                    <a:rect l="0" t="0" r="r" b="b"/>
                    <a:pathLst>
                      <a:path w="417" h="307">
                        <a:moveTo>
                          <a:pt x="295" y="0"/>
                        </a:moveTo>
                        <a:lnTo>
                          <a:pt x="262" y="1"/>
                        </a:lnTo>
                        <a:lnTo>
                          <a:pt x="242" y="9"/>
                        </a:lnTo>
                        <a:lnTo>
                          <a:pt x="234" y="12"/>
                        </a:lnTo>
                        <a:lnTo>
                          <a:pt x="219" y="25"/>
                        </a:lnTo>
                        <a:lnTo>
                          <a:pt x="182" y="49"/>
                        </a:lnTo>
                        <a:lnTo>
                          <a:pt x="170" y="65"/>
                        </a:lnTo>
                        <a:lnTo>
                          <a:pt x="151" y="79"/>
                        </a:lnTo>
                        <a:lnTo>
                          <a:pt x="113" y="91"/>
                        </a:lnTo>
                        <a:lnTo>
                          <a:pt x="101" y="93"/>
                        </a:lnTo>
                        <a:lnTo>
                          <a:pt x="89" y="95"/>
                        </a:lnTo>
                        <a:lnTo>
                          <a:pt x="83" y="96"/>
                        </a:lnTo>
                        <a:lnTo>
                          <a:pt x="74" y="102"/>
                        </a:lnTo>
                        <a:lnTo>
                          <a:pt x="69" y="108"/>
                        </a:lnTo>
                        <a:lnTo>
                          <a:pt x="64" y="119"/>
                        </a:lnTo>
                        <a:lnTo>
                          <a:pt x="60" y="134"/>
                        </a:lnTo>
                        <a:lnTo>
                          <a:pt x="53" y="152"/>
                        </a:lnTo>
                        <a:lnTo>
                          <a:pt x="46" y="162"/>
                        </a:lnTo>
                        <a:lnTo>
                          <a:pt x="30" y="174"/>
                        </a:lnTo>
                        <a:lnTo>
                          <a:pt x="20" y="183"/>
                        </a:lnTo>
                        <a:lnTo>
                          <a:pt x="16" y="188"/>
                        </a:lnTo>
                        <a:lnTo>
                          <a:pt x="11" y="197"/>
                        </a:lnTo>
                        <a:lnTo>
                          <a:pt x="10" y="206"/>
                        </a:lnTo>
                        <a:lnTo>
                          <a:pt x="1" y="224"/>
                        </a:lnTo>
                        <a:lnTo>
                          <a:pt x="0" y="235"/>
                        </a:lnTo>
                        <a:lnTo>
                          <a:pt x="0" y="248"/>
                        </a:lnTo>
                        <a:lnTo>
                          <a:pt x="1" y="259"/>
                        </a:lnTo>
                        <a:lnTo>
                          <a:pt x="4" y="260"/>
                        </a:lnTo>
                        <a:lnTo>
                          <a:pt x="4" y="262"/>
                        </a:lnTo>
                        <a:lnTo>
                          <a:pt x="5" y="267"/>
                        </a:lnTo>
                        <a:lnTo>
                          <a:pt x="6" y="268"/>
                        </a:lnTo>
                        <a:lnTo>
                          <a:pt x="8" y="269"/>
                        </a:lnTo>
                        <a:lnTo>
                          <a:pt x="11" y="275"/>
                        </a:lnTo>
                        <a:lnTo>
                          <a:pt x="14" y="276"/>
                        </a:lnTo>
                        <a:lnTo>
                          <a:pt x="15" y="279"/>
                        </a:lnTo>
                        <a:lnTo>
                          <a:pt x="15" y="284"/>
                        </a:lnTo>
                        <a:lnTo>
                          <a:pt x="19" y="284"/>
                        </a:lnTo>
                        <a:lnTo>
                          <a:pt x="22" y="287"/>
                        </a:lnTo>
                        <a:lnTo>
                          <a:pt x="24" y="291"/>
                        </a:lnTo>
                        <a:lnTo>
                          <a:pt x="31" y="295"/>
                        </a:lnTo>
                        <a:lnTo>
                          <a:pt x="31" y="294"/>
                        </a:lnTo>
                        <a:lnTo>
                          <a:pt x="35" y="294"/>
                        </a:lnTo>
                        <a:lnTo>
                          <a:pt x="37" y="291"/>
                        </a:lnTo>
                        <a:lnTo>
                          <a:pt x="38" y="291"/>
                        </a:lnTo>
                        <a:lnTo>
                          <a:pt x="40" y="295"/>
                        </a:lnTo>
                        <a:lnTo>
                          <a:pt x="47" y="298"/>
                        </a:lnTo>
                        <a:lnTo>
                          <a:pt x="51" y="296"/>
                        </a:lnTo>
                        <a:lnTo>
                          <a:pt x="53" y="290"/>
                        </a:lnTo>
                        <a:lnTo>
                          <a:pt x="59" y="289"/>
                        </a:lnTo>
                        <a:lnTo>
                          <a:pt x="67" y="286"/>
                        </a:lnTo>
                        <a:lnTo>
                          <a:pt x="79" y="283"/>
                        </a:lnTo>
                        <a:lnTo>
                          <a:pt x="89" y="280"/>
                        </a:lnTo>
                        <a:lnTo>
                          <a:pt x="96" y="280"/>
                        </a:lnTo>
                        <a:lnTo>
                          <a:pt x="107" y="285"/>
                        </a:lnTo>
                        <a:lnTo>
                          <a:pt x="112" y="280"/>
                        </a:lnTo>
                        <a:lnTo>
                          <a:pt x="113" y="280"/>
                        </a:lnTo>
                        <a:lnTo>
                          <a:pt x="119" y="290"/>
                        </a:lnTo>
                        <a:lnTo>
                          <a:pt x="124" y="291"/>
                        </a:lnTo>
                        <a:lnTo>
                          <a:pt x="125" y="296"/>
                        </a:lnTo>
                        <a:lnTo>
                          <a:pt x="130" y="306"/>
                        </a:lnTo>
                        <a:lnTo>
                          <a:pt x="133" y="307"/>
                        </a:lnTo>
                        <a:lnTo>
                          <a:pt x="139" y="307"/>
                        </a:lnTo>
                        <a:lnTo>
                          <a:pt x="141" y="305"/>
                        </a:lnTo>
                        <a:lnTo>
                          <a:pt x="138" y="298"/>
                        </a:lnTo>
                        <a:lnTo>
                          <a:pt x="138" y="292"/>
                        </a:lnTo>
                        <a:lnTo>
                          <a:pt x="138" y="281"/>
                        </a:lnTo>
                        <a:lnTo>
                          <a:pt x="135" y="273"/>
                        </a:lnTo>
                        <a:lnTo>
                          <a:pt x="137" y="260"/>
                        </a:lnTo>
                        <a:lnTo>
                          <a:pt x="133" y="259"/>
                        </a:lnTo>
                        <a:lnTo>
                          <a:pt x="133" y="251"/>
                        </a:lnTo>
                        <a:lnTo>
                          <a:pt x="130" y="248"/>
                        </a:lnTo>
                        <a:lnTo>
                          <a:pt x="127" y="240"/>
                        </a:lnTo>
                        <a:lnTo>
                          <a:pt x="128" y="232"/>
                        </a:lnTo>
                        <a:lnTo>
                          <a:pt x="132" y="224"/>
                        </a:lnTo>
                        <a:lnTo>
                          <a:pt x="149" y="221"/>
                        </a:lnTo>
                        <a:lnTo>
                          <a:pt x="160" y="221"/>
                        </a:lnTo>
                        <a:lnTo>
                          <a:pt x="171" y="224"/>
                        </a:lnTo>
                        <a:lnTo>
                          <a:pt x="199" y="222"/>
                        </a:lnTo>
                        <a:lnTo>
                          <a:pt x="225" y="227"/>
                        </a:lnTo>
                        <a:lnTo>
                          <a:pt x="242" y="228"/>
                        </a:lnTo>
                        <a:lnTo>
                          <a:pt x="246" y="227"/>
                        </a:lnTo>
                        <a:lnTo>
                          <a:pt x="258" y="219"/>
                        </a:lnTo>
                        <a:lnTo>
                          <a:pt x="275" y="216"/>
                        </a:lnTo>
                        <a:lnTo>
                          <a:pt x="275" y="217"/>
                        </a:lnTo>
                        <a:lnTo>
                          <a:pt x="310" y="222"/>
                        </a:lnTo>
                        <a:lnTo>
                          <a:pt x="313" y="227"/>
                        </a:lnTo>
                        <a:lnTo>
                          <a:pt x="317" y="227"/>
                        </a:lnTo>
                        <a:lnTo>
                          <a:pt x="320" y="225"/>
                        </a:lnTo>
                        <a:lnTo>
                          <a:pt x="334" y="225"/>
                        </a:lnTo>
                        <a:lnTo>
                          <a:pt x="336" y="224"/>
                        </a:lnTo>
                        <a:lnTo>
                          <a:pt x="339" y="220"/>
                        </a:lnTo>
                        <a:lnTo>
                          <a:pt x="343" y="220"/>
                        </a:lnTo>
                        <a:lnTo>
                          <a:pt x="344" y="214"/>
                        </a:lnTo>
                        <a:lnTo>
                          <a:pt x="347" y="211"/>
                        </a:lnTo>
                        <a:lnTo>
                          <a:pt x="348" y="210"/>
                        </a:lnTo>
                        <a:lnTo>
                          <a:pt x="350" y="208"/>
                        </a:lnTo>
                        <a:lnTo>
                          <a:pt x="354" y="209"/>
                        </a:lnTo>
                        <a:lnTo>
                          <a:pt x="361" y="197"/>
                        </a:lnTo>
                        <a:lnTo>
                          <a:pt x="364" y="195"/>
                        </a:lnTo>
                        <a:lnTo>
                          <a:pt x="370" y="195"/>
                        </a:lnTo>
                        <a:lnTo>
                          <a:pt x="379" y="199"/>
                        </a:lnTo>
                        <a:lnTo>
                          <a:pt x="387" y="197"/>
                        </a:lnTo>
                        <a:lnTo>
                          <a:pt x="393" y="199"/>
                        </a:lnTo>
                        <a:lnTo>
                          <a:pt x="398" y="197"/>
                        </a:lnTo>
                        <a:lnTo>
                          <a:pt x="410" y="185"/>
                        </a:lnTo>
                        <a:lnTo>
                          <a:pt x="412" y="182"/>
                        </a:lnTo>
                        <a:lnTo>
                          <a:pt x="412" y="181"/>
                        </a:lnTo>
                        <a:lnTo>
                          <a:pt x="415" y="177"/>
                        </a:lnTo>
                        <a:lnTo>
                          <a:pt x="417" y="172"/>
                        </a:lnTo>
                        <a:lnTo>
                          <a:pt x="417" y="170"/>
                        </a:lnTo>
                        <a:lnTo>
                          <a:pt x="417" y="171"/>
                        </a:lnTo>
                        <a:lnTo>
                          <a:pt x="406" y="161"/>
                        </a:lnTo>
                        <a:lnTo>
                          <a:pt x="399" y="154"/>
                        </a:lnTo>
                        <a:lnTo>
                          <a:pt x="398" y="150"/>
                        </a:lnTo>
                        <a:lnTo>
                          <a:pt x="399" y="146"/>
                        </a:lnTo>
                        <a:lnTo>
                          <a:pt x="403" y="145"/>
                        </a:lnTo>
                        <a:lnTo>
                          <a:pt x="408" y="145"/>
                        </a:lnTo>
                        <a:lnTo>
                          <a:pt x="409" y="142"/>
                        </a:lnTo>
                        <a:lnTo>
                          <a:pt x="408" y="140"/>
                        </a:lnTo>
                        <a:lnTo>
                          <a:pt x="402" y="130"/>
                        </a:lnTo>
                        <a:lnTo>
                          <a:pt x="396" y="127"/>
                        </a:lnTo>
                        <a:lnTo>
                          <a:pt x="392" y="128"/>
                        </a:lnTo>
                        <a:lnTo>
                          <a:pt x="387" y="133"/>
                        </a:lnTo>
                        <a:lnTo>
                          <a:pt x="382" y="134"/>
                        </a:lnTo>
                        <a:lnTo>
                          <a:pt x="379" y="134"/>
                        </a:lnTo>
                        <a:lnTo>
                          <a:pt x="368" y="131"/>
                        </a:lnTo>
                        <a:lnTo>
                          <a:pt x="360" y="127"/>
                        </a:lnTo>
                        <a:lnTo>
                          <a:pt x="349" y="114"/>
                        </a:lnTo>
                        <a:lnTo>
                          <a:pt x="345" y="108"/>
                        </a:lnTo>
                        <a:lnTo>
                          <a:pt x="339" y="93"/>
                        </a:lnTo>
                        <a:lnTo>
                          <a:pt x="334" y="84"/>
                        </a:lnTo>
                        <a:lnTo>
                          <a:pt x="317" y="70"/>
                        </a:lnTo>
                        <a:lnTo>
                          <a:pt x="305" y="55"/>
                        </a:lnTo>
                        <a:lnTo>
                          <a:pt x="301" y="48"/>
                        </a:lnTo>
                        <a:lnTo>
                          <a:pt x="302" y="39"/>
                        </a:lnTo>
                        <a:lnTo>
                          <a:pt x="301" y="37"/>
                        </a:lnTo>
                        <a:lnTo>
                          <a:pt x="291" y="28"/>
                        </a:lnTo>
                        <a:lnTo>
                          <a:pt x="290" y="26"/>
                        </a:lnTo>
                        <a:lnTo>
                          <a:pt x="293" y="16"/>
                        </a:lnTo>
                        <a:lnTo>
                          <a:pt x="294" y="5"/>
                        </a:lnTo>
                        <a:lnTo>
                          <a:pt x="295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0" name="任意多边形: 形状 159"/>
                  <p:cNvSpPr>
                    <a:spLocks noChangeAspect="1"/>
                  </p:cNvSpPr>
                  <p:nvPr/>
                </p:nvSpPr>
                <p:spPr bwMode="gray">
                  <a:xfrm>
                    <a:off x="4906168" y="3469034"/>
                    <a:ext cx="133350" cy="195263"/>
                  </a:xfrm>
                  <a:custGeom>
                    <a:avLst/>
                    <a:gdLst/>
                    <a:ahLst/>
                    <a:cxnLst>
                      <a:cxn ang="0">
                        <a:pos x="220" y="581"/>
                      </a:cxn>
                      <a:cxn ang="0">
                        <a:pos x="170" y="579"/>
                      </a:cxn>
                      <a:cxn ang="0">
                        <a:pos x="74" y="585"/>
                      </a:cxn>
                      <a:cxn ang="0">
                        <a:pos x="79" y="536"/>
                      </a:cxn>
                      <a:cxn ang="0">
                        <a:pos x="75" y="520"/>
                      </a:cxn>
                      <a:cxn ang="0">
                        <a:pos x="63" y="502"/>
                      </a:cxn>
                      <a:cxn ang="0">
                        <a:pos x="68" y="494"/>
                      </a:cxn>
                      <a:cxn ang="0">
                        <a:pos x="58" y="484"/>
                      </a:cxn>
                      <a:cxn ang="0">
                        <a:pos x="32" y="480"/>
                      </a:cxn>
                      <a:cxn ang="0">
                        <a:pos x="11" y="456"/>
                      </a:cxn>
                      <a:cxn ang="0">
                        <a:pos x="3" y="448"/>
                      </a:cxn>
                      <a:cxn ang="0">
                        <a:pos x="7" y="432"/>
                      </a:cxn>
                      <a:cxn ang="0">
                        <a:pos x="19" y="400"/>
                      </a:cxn>
                      <a:cxn ang="0">
                        <a:pos x="39" y="358"/>
                      </a:cxn>
                      <a:cxn ang="0">
                        <a:pos x="62" y="328"/>
                      </a:cxn>
                      <a:cxn ang="0">
                        <a:pos x="101" y="323"/>
                      </a:cxn>
                      <a:cxn ang="0">
                        <a:pos x="130" y="339"/>
                      </a:cxn>
                      <a:cxn ang="0">
                        <a:pos x="143" y="350"/>
                      </a:cxn>
                      <a:cxn ang="0">
                        <a:pos x="168" y="342"/>
                      </a:cxn>
                      <a:cxn ang="0">
                        <a:pos x="198" y="280"/>
                      </a:cxn>
                      <a:cxn ang="0">
                        <a:pos x="210" y="241"/>
                      </a:cxn>
                      <a:cxn ang="0">
                        <a:pos x="238" y="217"/>
                      </a:cxn>
                      <a:cxn ang="0">
                        <a:pos x="249" y="171"/>
                      </a:cxn>
                      <a:cxn ang="0">
                        <a:pos x="263" y="131"/>
                      </a:cxn>
                      <a:cxn ang="0">
                        <a:pos x="279" y="95"/>
                      </a:cxn>
                      <a:cxn ang="0">
                        <a:pos x="307" y="77"/>
                      </a:cxn>
                      <a:cxn ang="0">
                        <a:pos x="327" y="48"/>
                      </a:cxn>
                      <a:cxn ang="0">
                        <a:pos x="323" y="23"/>
                      </a:cxn>
                      <a:cxn ang="0">
                        <a:pos x="310" y="15"/>
                      </a:cxn>
                      <a:cxn ang="0">
                        <a:pos x="332" y="0"/>
                      </a:cxn>
                      <a:cxn ang="0">
                        <a:pos x="340" y="4"/>
                      </a:cxn>
                      <a:cxn ang="0">
                        <a:pos x="355" y="48"/>
                      </a:cxn>
                      <a:cxn ang="0">
                        <a:pos x="349" y="90"/>
                      </a:cxn>
                      <a:cxn ang="0">
                        <a:pos x="374" y="140"/>
                      </a:cxn>
                      <a:cxn ang="0">
                        <a:pos x="376" y="157"/>
                      </a:cxn>
                      <a:cxn ang="0">
                        <a:pos x="337" y="154"/>
                      </a:cxn>
                      <a:cxn ang="0">
                        <a:pos x="315" y="159"/>
                      </a:cxn>
                      <a:cxn ang="0">
                        <a:pos x="311" y="192"/>
                      </a:cxn>
                      <a:cxn ang="0">
                        <a:pos x="338" y="215"/>
                      </a:cxn>
                      <a:cxn ang="0">
                        <a:pos x="360" y="230"/>
                      </a:cxn>
                      <a:cxn ang="0">
                        <a:pos x="376" y="292"/>
                      </a:cxn>
                      <a:cxn ang="0">
                        <a:pos x="370" y="323"/>
                      </a:cxn>
                      <a:cxn ang="0">
                        <a:pos x="343" y="369"/>
                      </a:cxn>
                      <a:cxn ang="0">
                        <a:pos x="335" y="407"/>
                      </a:cxn>
                      <a:cxn ang="0">
                        <a:pos x="345" y="458"/>
                      </a:cxn>
                      <a:cxn ang="0">
                        <a:pos x="390" y="528"/>
                      </a:cxn>
                      <a:cxn ang="0">
                        <a:pos x="418" y="559"/>
                      </a:cxn>
                      <a:cxn ang="0">
                        <a:pos x="413" y="615"/>
                      </a:cxn>
                      <a:cxn ang="0">
                        <a:pos x="366" y="592"/>
                      </a:cxn>
                      <a:cxn ang="0">
                        <a:pos x="264" y="585"/>
                      </a:cxn>
                    </a:cxnLst>
                    <a:rect l="0" t="0" r="r" b="b"/>
                    <a:pathLst>
                      <a:path w="420" h="615">
                        <a:moveTo>
                          <a:pt x="264" y="585"/>
                        </a:moveTo>
                        <a:lnTo>
                          <a:pt x="256" y="582"/>
                        </a:lnTo>
                        <a:lnTo>
                          <a:pt x="220" y="581"/>
                        </a:lnTo>
                        <a:lnTo>
                          <a:pt x="204" y="577"/>
                        </a:lnTo>
                        <a:lnTo>
                          <a:pt x="184" y="581"/>
                        </a:lnTo>
                        <a:lnTo>
                          <a:pt x="170" y="579"/>
                        </a:lnTo>
                        <a:lnTo>
                          <a:pt x="156" y="582"/>
                        </a:lnTo>
                        <a:lnTo>
                          <a:pt x="116" y="582"/>
                        </a:lnTo>
                        <a:lnTo>
                          <a:pt x="74" y="585"/>
                        </a:lnTo>
                        <a:lnTo>
                          <a:pt x="70" y="586"/>
                        </a:lnTo>
                        <a:lnTo>
                          <a:pt x="74" y="552"/>
                        </a:lnTo>
                        <a:lnTo>
                          <a:pt x="79" y="536"/>
                        </a:lnTo>
                        <a:lnTo>
                          <a:pt x="79" y="529"/>
                        </a:lnTo>
                        <a:lnTo>
                          <a:pt x="81" y="527"/>
                        </a:lnTo>
                        <a:lnTo>
                          <a:pt x="75" y="520"/>
                        </a:lnTo>
                        <a:lnTo>
                          <a:pt x="69" y="513"/>
                        </a:lnTo>
                        <a:lnTo>
                          <a:pt x="66" y="509"/>
                        </a:lnTo>
                        <a:lnTo>
                          <a:pt x="63" y="502"/>
                        </a:lnTo>
                        <a:lnTo>
                          <a:pt x="63" y="500"/>
                        </a:lnTo>
                        <a:lnTo>
                          <a:pt x="66" y="499"/>
                        </a:lnTo>
                        <a:lnTo>
                          <a:pt x="68" y="494"/>
                        </a:lnTo>
                        <a:lnTo>
                          <a:pt x="68" y="485"/>
                        </a:lnTo>
                        <a:lnTo>
                          <a:pt x="64" y="483"/>
                        </a:lnTo>
                        <a:lnTo>
                          <a:pt x="58" y="484"/>
                        </a:lnTo>
                        <a:lnTo>
                          <a:pt x="57" y="488"/>
                        </a:lnTo>
                        <a:lnTo>
                          <a:pt x="52" y="489"/>
                        </a:lnTo>
                        <a:lnTo>
                          <a:pt x="32" y="480"/>
                        </a:lnTo>
                        <a:lnTo>
                          <a:pt x="27" y="471"/>
                        </a:lnTo>
                        <a:lnTo>
                          <a:pt x="21" y="456"/>
                        </a:lnTo>
                        <a:lnTo>
                          <a:pt x="11" y="456"/>
                        </a:lnTo>
                        <a:lnTo>
                          <a:pt x="6" y="458"/>
                        </a:lnTo>
                        <a:lnTo>
                          <a:pt x="1" y="455"/>
                        </a:lnTo>
                        <a:lnTo>
                          <a:pt x="3" y="448"/>
                        </a:lnTo>
                        <a:lnTo>
                          <a:pt x="0" y="446"/>
                        </a:lnTo>
                        <a:lnTo>
                          <a:pt x="0" y="439"/>
                        </a:lnTo>
                        <a:lnTo>
                          <a:pt x="7" y="432"/>
                        </a:lnTo>
                        <a:lnTo>
                          <a:pt x="14" y="423"/>
                        </a:lnTo>
                        <a:lnTo>
                          <a:pt x="17" y="414"/>
                        </a:lnTo>
                        <a:lnTo>
                          <a:pt x="19" y="400"/>
                        </a:lnTo>
                        <a:lnTo>
                          <a:pt x="22" y="385"/>
                        </a:lnTo>
                        <a:lnTo>
                          <a:pt x="31" y="369"/>
                        </a:lnTo>
                        <a:lnTo>
                          <a:pt x="39" y="358"/>
                        </a:lnTo>
                        <a:lnTo>
                          <a:pt x="47" y="350"/>
                        </a:lnTo>
                        <a:lnTo>
                          <a:pt x="58" y="345"/>
                        </a:lnTo>
                        <a:lnTo>
                          <a:pt x="62" y="328"/>
                        </a:lnTo>
                        <a:lnTo>
                          <a:pt x="64" y="328"/>
                        </a:lnTo>
                        <a:lnTo>
                          <a:pt x="79" y="328"/>
                        </a:lnTo>
                        <a:lnTo>
                          <a:pt x="101" y="323"/>
                        </a:lnTo>
                        <a:lnTo>
                          <a:pt x="116" y="324"/>
                        </a:lnTo>
                        <a:lnTo>
                          <a:pt x="127" y="334"/>
                        </a:lnTo>
                        <a:lnTo>
                          <a:pt x="130" y="339"/>
                        </a:lnTo>
                        <a:lnTo>
                          <a:pt x="130" y="340"/>
                        </a:lnTo>
                        <a:lnTo>
                          <a:pt x="134" y="343"/>
                        </a:lnTo>
                        <a:lnTo>
                          <a:pt x="143" y="350"/>
                        </a:lnTo>
                        <a:lnTo>
                          <a:pt x="156" y="351"/>
                        </a:lnTo>
                        <a:lnTo>
                          <a:pt x="165" y="348"/>
                        </a:lnTo>
                        <a:lnTo>
                          <a:pt x="168" y="342"/>
                        </a:lnTo>
                        <a:lnTo>
                          <a:pt x="170" y="333"/>
                        </a:lnTo>
                        <a:lnTo>
                          <a:pt x="188" y="302"/>
                        </a:lnTo>
                        <a:lnTo>
                          <a:pt x="198" y="280"/>
                        </a:lnTo>
                        <a:lnTo>
                          <a:pt x="200" y="273"/>
                        </a:lnTo>
                        <a:lnTo>
                          <a:pt x="204" y="257"/>
                        </a:lnTo>
                        <a:lnTo>
                          <a:pt x="210" y="241"/>
                        </a:lnTo>
                        <a:lnTo>
                          <a:pt x="221" y="229"/>
                        </a:lnTo>
                        <a:lnTo>
                          <a:pt x="236" y="222"/>
                        </a:lnTo>
                        <a:lnTo>
                          <a:pt x="238" y="217"/>
                        </a:lnTo>
                        <a:lnTo>
                          <a:pt x="240" y="211"/>
                        </a:lnTo>
                        <a:lnTo>
                          <a:pt x="241" y="199"/>
                        </a:lnTo>
                        <a:lnTo>
                          <a:pt x="249" y="171"/>
                        </a:lnTo>
                        <a:lnTo>
                          <a:pt x="251" y="160"/>
                        </a:lnTo>
                        <a:lnTo>
                          <a:pt x="254" y="149"/>
                        </a:lnTo>
                        <a:lnTo>
                          <a:pt x="263" y="131"/>
                        </a:lnTo>
                        <a:lnTo>
                          <a:pt x="270" y="108"/>
                        </a:lnTo>
                        <a:lnTo>
                          <a:pt x="274" y="101"/>
                        </a:lnTo>
                        <a:lnTo>
                          <a:pt x="279" y="95"/>
                        </a:lnTo>
                        <a:lnTo>
                          <a:pt x="288" y="85"/>
                        </a:lnTo>
                        <a:lnTo>
                          <a:pt x="291" y="84"/>
                        </a:lnTo>
                        <a:lnTo>
                          <a:pt x="307" y="77"/>
                        </a:lnTo>
                        <a:lnTo>
                          <a:pt x="310" y="74"/>
                        </a:lnTo>
                        <a:lnTo>
                          <a:pt x="329" y="61"/>
                        </a:lnTo>
                        <a:lnTo>
                          <a:pt x="327" y="48"/>
                        </a:lnTo>
                        <a:lnTo>
                          <a:pt x="328" y="31"/>
                        </a:lnTo>
                        <a:lnTo>
                          <a:pt x="326" y="26"/>
                        </a:lnTo>
                        <a:lnTo>
                          <a:pt x="323" y="23"/>
                        </a:lnTo>
                        <a:lnTo>
                          <a:pt x="322" y="22"/>
                        </a:lnTo>
                        <a:lnTo>
                          <a:pt x="311" y="18"/>
                        </a:lnTo>
                        <a:lnTo>
                          <a:pt x="310" y="15"/>
                        </a:lnTo>
                        <a:lnTo>
                          <a:pt x="315" y="15"/>
                        </a:lnTo>
                        <a:lnTo>
                          <a:pt x="323" y="3"/>
                        </a:lnTo>
                        <a:lnTo>
                          <a:pt x="332" y="0"/>
                        </a:lnTo>
                        <a:lnTo>
                          <a:pt x="338" y="0"/>
                        </a:lnTo>
                        <a:lnTo>
                          <a:pt x="340" y="1"/>
                        </a:lnTo>
                        <a:lnTo>
                          <a:pt x="340" y="4"/>
                        </a:lnTo>
                        <a:lnTo>
                          <a:pt x="347" y="32"/>
                        </a:lnTo>
                        <a:lnTo>
                          <a:pt x="353" y="41"/>
                        </a:lnTo>
                        <a:lnTo>
                          <a:pt x="355" y="48"/>
                        </a:lnTo>
                        <a:lnTo>
                          <a:pt x="354" y="68"/>
                        </a:lnTo>
                        <a:lnTo>
                          <a:pt x="353" y="79"/>
                        </a:lnTo>
                        <a:lnTo>
                          <a:pt x="349" y="90"/>
                        </a:lnTo>
                        <a:lnTo>
                          <a:pt x="349" y="98"/>
                        </a:lnTo>
                        <a:lnTo>
                          <a:pt x="359" y="119"/>
                        </a:lnTo>
                        <a:lnTo>
                          <a:pt x="374" y="140"/>
                        </a:lnTo>
                        <a:lnTo>
                          <a:pt x="376" y="146"/>
                        </a:lnTo>
                        <a:lnTo>
                          <a:pt x="377" y="155"/>
                        </a:lnTo>
                        <a:lnTo>
                          <a:pt x="376" y="157"/>
                        </a:lnTo>
                        <a:lnTo>
                          <a:pt x="372" y="160"/>
                        </a:lnTo>
                        <a:lnTo>
                          <a:pt x="353" y="156"/>
                        </a:lnTo>
                        <a:lnTo>
                          <a:pt x="337" y="154"/>
                        </a:lnTo>
                        <a:lnTo>
                          <a:pt x="322" y="155"/>
                        </a:lnTo>
                        <a:lnTo>
                          <a:pt x="318" y="156"/>
                        </a:lnTo>
                        <a:lnTo>
                          <a:pt x="315" y="159"/>
                        </a:lnTo>
                        <a:lnTo>
                          <a:pt x="310" y="165"/>
                        </a:lnTo>
                        <a:lnTo>
                          <a:pt x="310" y="179"/>
                        </a:lnTo>
                        <a:lnTo>
                          <a:pt x="311" y="192"/>
                        </a:lnTo>
                        <a:lnTo>
                          <a:pt x="322" y="205"/>
                        </a:lnTo>
                        <a:lnTo>
                          <a:pt x="329" y="211"/>
                        </a:lnTo>
                        <a:lnTo>
                          <a:pt x="338" y="215"/>
                        </a:lnTo>
                        <a:lnTo>
                          <a:pt x="350" y="217"/>
                        </a:lnTo>
                        <a:lnTo>
                          <a:pt x="354" y="220"/>
                        </a:lnTo>
                        <a:lnTo>
                          <a:pt x="360" y="230"/>
                        </a:lnTo>
                        <a:lnTo>
                          <a:pt x="370" y="257"/>
                        </a:lnTo>
                        <a:lnTo>
                          <a:pt x="375" y="275"/>
                        </a:lnTo>
                        <a:lnTo>
                          <a:pt x="376" y="292"/>
                        </a:lnTo>
                        <a:lnTo>
                          <a:pt x="377" y="295"/>
                        </a:lnTo>
                        <a:lnTo>
                          <a:pt x="380" y="297"/>
                        </a:lnTo>
                        <a:lnTo>
                          <a:pt x="370" y="323"/>
                        </a:lnTo>
                        <a:lnTo>
                          <a:pt x="360" y="338"/>
                        </a:lnTo>
                        <a:lnTo>
                          <a:pt x="353" y="354"/>
                        </a:lnTo>
                        <a:lnTo>
                          <a:pt x="343" y="369"/>
                        </a:lnTo>
                        <a:lnTo>
                          <a:pt x="332" y="380"/>
                        </a:lnTo>
                        <a:lnTo>
                          <a:pt x="332" y="393"/>
                        </a:lnTo>
                        <a:lnTo>
                          <a:pt x="335" y="407"/>
                        </a:lnTo>
                        <a:lnTo>
                          <a:pt x="334" y="424"/>
                        </a:lnTo>
                        <a:lnTo>
                          <a:pt x="335" y="440"/>
                        </a:lnTo>
                        <a:lnTo>
                          <a:pt x="345" y="458"/>
                        </a:lnTo>
                        <a:lnTo>
                          <a:pt x="354" y="469"/>
                        </a:lnTo>
                        <a:lnTo>
                          <a:pt x="378" y="516"/>
                        </a:lnTo>
                        <a:lnTo>
                          <a:pt x="390" y="528"/>
                        </a:lnTo>
                        <a:lnTo>
                          <a:pt x="413" y="548"/>
                        </a:lnTo>
                        <a:lnTo>
                          <a:pt x="420" y="548"/>
                        </a:lnTo>
                        <a:lnTo>
                          <a:pt x="418" y="559"/>
                        </a:lnTo>
                        <a:lnTo>
                          <a:pt x="420" y="602"/>
                        </a:lnTo>
                        <a:lnTo>
                          <a:pt x="418" y="612"/>
                        </a:lnTo>
                        <a:lnTo>
                          <a:pt x="413" y="615"/>
                        </a:lnTo>
                        <a:lnTo>
                          <a:pt x="390" y="597"/>
                        </a:lnTo>
                        <a:lnTo>
                          <a:pt x="380" y="597"/>
                        </a:lnTo>
                        <a:lnTo>
                          <a:pt x="366" y="592"/>
                        </a:lnTo>
                        <a:lnTo>
                          <a:pt x="351" y="591"/>
                        </a:lnTo>
                        <a:lnTo>
                          <a:pt x="340" y="585"/>
                        </a:lnTo>
                        <a:lnTo>
                          <a:pt x="264" y="58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1" name="任意多边形: 形状 160"/>
                  <p:cNvSpPr>
                    <a:spLocks noChangeAspect="1"/>
                  </p:cNvSpPr>
                  <p:nvPr/>
                </p:nvSpPr>
                <p:spPr bwMode="gray">
                  <a:xfrm>
                    <a:off x="4772818" y="3475384"/>
                    <a:ext cx="52388" cy="107950"/>
                  </a:xfrm>
                  <a:custGeom>
                    <a:avLst/>
                    <a:gdLst/>
                    <a:ahLst/>
                    <a:cxnLst>
                      <a:cxn ang="0">
                        <a:pos x="147" y="30"/>
                      </a:cxn>
                      <a:cxn ang="0">
                        <a:pos x="128" y="12"/>
                      </a:cxn>
                      <a:cxn ang="0">
                        <a:pos x="114" y="0"/>
                      </a:cxn>
                      <a:cxn ang="0">
                        <a:pos x="101" y="5"/>
                      </a:cxn>
                      <a:cxn ang="0">
                        <a:pos x="90" y="12"/>
                      </a:cxn>
                      <a:cxn ang="0">
                        <a:pos x="90" y="25"/>
                      </a:cxn>
                      <a:cxn ang="0">
                        <a:pos x="90" y="26"/>
                      </a:cxn>
                      <a:cxn ang="0">
                        <a:pos x="85" y="35"/>
                      </a:cxn>
                      <a:cxn ang="0">
                        <a:pos x="83" y="39"/>
                      </a:cxn>
                      <a:cxn ang="0">
                        <a:pos x="66" y="53"/>
                      </a:cxn>
                      <a:cxn ang="0">
                        <a:pos x="52" y="53"/>
                      </a:cxn>
                      <a:cxn ang="0">
                        <a:pos x="37" y="49"/>
                      </a:cxn>
                      <a:cxn ang="0">
                        <a:pos x="27" y="63"/>
                      </a:cxn>
                      <a:cxn ang="0">
                        <a:pos x="21" y="64"/>
                      </a:cxn>
                      <a:cxn ang="0">
                        <a:pos x="17" y="68"/>
                      </a:cxn>
                      <a:cxn ang="0">
                        <a:pos x="12" y="74"/>
                      </a:cxn>
                      <a:cxn ang="0">
                        <a:pos x="6" y="80"/>
                      </a:cxn>
                      <a:cxn ang="0">
                        <a:pos x="1" y="95"/>
                      </a:cxn>
                      <a:cxn ang="0">
                        <a:pos x="0" y="113"/>
                      </a:cxn>
                      <a:cxn ang="0">
                        <a:pos x="11" y="121"/>
                      </a:cxn>
                      <a:cxn ang="0">
                        <a:pos x="20" y="124"/>
                      </a:cxn>
                      <a:cxn ang="0">
                        <a:pos x="41" y="159"/>
                      </a:cxn>
                      <a:cxn ang="0">
                        <a:pos x="50" y="189"/>
                      </a:cxn>
                      <a:cxn ang="0">
                        <a:pos x="54" y="204"/>
                      </a:cxn>
                      <a:cxn ang="0">
                        <a:pos x="58" y="234"/>
                      </a:cxn>
                      <a:cxn ang="0">
                        <a:pos x="54" y="308"/>
                      </a:cxn>
                      <a:cxn ang="0">
                        <a:pos x="58" y="331"/>
                      </a:cxn>
                      <a:cxn ang="0">
                        <a:pos x="61" y="339"/>
                      </a:cxn>
                      <a:cxn ang="0">
                        <a:pos x="112" y="337"/>
                      </a:cxn>
                      <a:cxn ang="0">
                        <a:pos x="107" y="295"/>
                      </a:cxn>
                      <a:cxn ang="0">
                        <a:pos x="113" y="265"/>
                      </a:cxn>
                      <a:cxn ang="0">
                        <a:pos x="113" y="215"/>
                      </a:cxn>
                      <a:cxn ang="0">
                        <a:pos x="129" y="183"/>
                      </a:cxn>
                      <a:cxn ang="0">
                        <a:pos x="133" y="159"/>
                      </a:cxn>
                      <a:cxn ang="0">
                        <a:pos x="156" y="138"/>
                      </a:cxn>
                      <a:cxn ang="0">
                        <a:pos x="160" y="129"/>
                      </a:cxn>
                      <a:cxn ang="0">
                        <a:pos x="160" y="124"/>
                      </a:cxn>
                      <a:cxn ang="0">
                        <a:pos x="155" y="117"/>
                      </a:cxn>
                      <a:cxn ang="0">
                        <a:pos x="160" y="109"/>
                      </a:cxn>
                      <a:cxn ang="0">
                        <a:pos x="166" y="107"/>
                      </a:cxn>
                      <a:cxn ang="0">
                        <a:pos x="162" y="74"/>
                      </a:cxn>
                      <a:cxn ang="0">
                        <a:pos x="151" y="59"/>
                      </a:cxn>
                      <a:cxn ang="0">
                        <a:pos x="151" y="43"/>
                      </a:cxn>
                    </a:cxnLst>
                    <a:rect l="0" t="0" r="r" b="b"/>
                    <a:pathLst>
                      <a:path w="166" h="340">
                        <a:moveTo>
                          <a:pt x="156" y="37"/>
                        </a:moveTo>
                        <a:lnTo>
                          <a:pt x="147" y="30"/>
                        </a:lnTo>
                        <a:lnTo>
                          <a:pt x="140" y="25"/>
                        </a:lnTo>
                        <a:lnTo>
                          <a:pt x="128" y="12"/>
                        </a:lnTo>
                        <a:lnTo>
                          <a:pt x="117" y="1"/>
                        </a:lnTo>
                        <a:lnTo>
                          <a:pt x="114" y="0"/>
                        </a:lnTo>
                        <a:lnTo>
                          <a:pt x="106" y="4"/>
                        </a:lnTo>
                        <a:lnTo>
                          <a:pt x="101" y="5"/>
                        </a:lnTo>
                        <a:lnTo>
                          <a:pt x="90" y="8"/>
                        </a:lnTo>
                        <a:lnTo>
                          <a:pt x="90" y="12"/>
                        </a:lnTo>
                        <a:lnTo>
                          <a:pt x="97" y="21"/>
                        </a:lnTo>
                        <a:lnTo>
                          <a:pt x="90" y="25"/>
                        </a:lnTo>
                        <a:lnTo>
                          <a:pt x="90" y="24"/>
                        </a:lnTo>
                        <a:lnTo>
                          <a:pt x="90" y="26"/>
                        </a:lnTo>
                        <a:lnTo>
                          <a:pt x="88" y="31"/>
                        </a:lnTo>
                        <a:lnTo>
                          <a:pt x="85" y="35"/>
                        </a:lnTo>
                        <a:lnTo>
                          <a:pt x="85" y="36"/>
                        </a:lnTo>
                        <a:lnTo>
                          <a:pt x="83" y="39"/>
                        </a:lnTo>
                        <a:lnTo>
                          <a:pt x="71" y="51"/>
                        </a:lnTo>
                        <a:lnTo>
                          <a:pt x="66" y="53"/>
                        </a:lnTo>
                        <a:lnTo>
                          <a:pt x="60" y="51"/>
                        </a:lnTo>
                        <a:lnTo>
                          <a:pt x="52" y="53"/>
                        </a:lnTo>
                        <a:lnTo>
                          <a:pt x="43" y="49"/>
                        </a:lnTo>
                        <a:lnTo>
                          <a:pt x="37" y="49"/>
                        </a:lnTo>
                        <a:lnTo>
                          <a:pt x="34" y="51"/>
                        </a:lnTo>
                        <a:lnTo>
                          <a:pt x="27" y="63"/>
                        </a:lnTo>
                        <a:lnTo>
                          <a:pt x="23" y="62"/>
                        </a:lnTo>
                        <a:lnTo>
                          <a:pt x="21" y="64"/>
                        </a:lnTo>
                        <a:lnTo>
                          <a:pt x="20" y="65"/>
                        </a:lnTo>
                        <a:lnTo>
                          <a:pt x="17" y="68"/>
                        </a:lnTo>
                        <a:lnTo>
                          <a:pt x="16" y="74"/>
                        </a:lnTo>
                        <a:lnTo>
                          <a:pt x="12" y="74"/>
                        </a:lnTo>
                        <a:lnTo>
                          <a:pt x="9" y="78"/>
                        </a:lnTo>
                        <a:lnTo>
                          <a:pt x="6" y="80"/>
                        </a:lnTo>
                        <a:lnTo>
                          <a:pt x="5" y="87"/>
                        </a:lnTo>
                        <a:lnTo>
                          <a:pt x="1" y="95"/>
                        </a:lnTo>
                        <a:lnTo>
                          <a:pt x="0" y="105"/>
                        </a:lnTo>
                        <a:lnTo>
                          <a:pt x="0" y="113"/>
                        </a:lnTo>
                        <a:lnTo>
                          <a:pt x="5" y="117"/>
                        </a:lnTo>
                        <a:lnTo>
                          <a:pt x="11" y="121"/>
                        </a:lnTo>
                        <a:lnTo>
                          <a:pt x="15" y="121"/>
                        </a:lnTo>
                        <a:lnTo>
                          <a:pt x="20" y="124"/>
                        </a:lnTo>
                        <a:lnTo>
                          <a:pt x="32" y="139"/>
                        </a:lnTo>
                        <a:lnTo>
                          <a:pt x="41" y="159"/>
                        </a:lnTo>
                        <a:lnTo>
                          <a:pt x="47" y="180"/>
                        </a:lnTo>
                        <a:lnTo>
                          <a:pt x="50" y="189"/>
                        </a:lnTo>
                        <a:lnTo>
                          <a:pt x="52" y="195"/>
                        </a:lnTo>
                        <a:lnTo>
                          <a:pt x="54" y="204"/>
                        </a:lnTo>
                        <a:lnTo>
                          <a:pt x="56" y="215"/>
                        </a:lnTo>
                        <a:lnTo>
                          <a:pt x="58" y="234"/>
                        </a:lnTo>
                        <a:lnTo>
                          <a:pt x="58" y="285"/>
                        </a:lnTo>
                        <a:lnTo>
                          <a:pt x="54" y="308"/>
                        </a:lnTo>
                        <a:lnTo>
                          <a:pt x="54" y="318"/>
                        </a:lnTo>
                        <a:lnTo>
                          <a:pt x="58" y="331"/>
                        </a:lnTo>
                        <a:lnTo>
                          <a:pt x="60" y="338"/>
                        </a:lnTo>
                        <a:lnTo>
                          <a:pt x="61" y="339"/>
                        </a:lnTo>
                        <a:lnTo>
                          <a:pt x="68" y="340"/>
                        </a:lnTo>
                        <a:lnTo>
                          <a:pt x="112" y="337"/>
                        </a:lnTo>
                        <a:lnTo>
                          <a:pt x="109" y="334"/>
                        </a:lnTo>
                        <a:lnTo>
                          <a:pt x="107" y="295"/>
                        </a:lnTo>
                        <a:lnTo>
                          <a:pt x="108" y="286"/>
                        </a:lnTo>
                        <a:lnTo>
                          <a:pt x="113" y="265"/>
                        </a:lnTo>
                        <a:lnTo>
                          <a:pt x="112" y="235"/>
                        </a:lnTo>
                        <a:lnTo>
                          <a:pt x="113" y="215"/>
                        </a:lnTo>
                        <a:lnTo>
                          <a:pt x="117" y="203"/>
                        </a:lnTo>
                        <a:lnTo>
                          <a:pt x="129" y="183"/>
                        </a:lnTo>
                        <a:lnTo>
                          <a:pt x="130" y="168"/>
                        </a:lnTo>
                        <a:lnTo>
                          <a:pt x="133" y="159"/>
                        </a:lnTo>
                        <a:lnTo>
                          <a:pt x="141" y="149"/>
                        </a:lnTo>
                        <a:lnTo>
                          <a:pt x="156" y="138"/>
                        </a:lnTo>
                        <a:lnTo>
                          <a:pt x="156" y="132"/>
                        </a:lnTo>
                        <a:lnTo>
                          <a:pt x="160" y="129"/>
                        </a:lnTo>
                        <a:lnTo>
                          <a:pt x="160" y="128"/>
                        </a:lnTo>
                        <a:lnTo>
                          <a:pt x="160" y="124"/>
                        </a:lnTo>
                        <a:lnTo>
                          <a:pt x="155" y="119"/>
                        </a:lnTo>
                        <a:lnTo>
                          <a:pt x="155" y="117"/>
                        </a:lnTo>
                        <a:lnTo>
                          <a:pt x="157" y="111"/>
                        </a:lnTo>
                        <a:lnTo>
                          <a:pt x="160" y="109"/>
                        </a:lnTo>
                        <a:lnTo>
                          <a:pt x="165" y="109"/>
                        </a:lnTo>
                        <a:lnTo>
                          <a:pt x="166" y="107"/>
                        </a:lnTo>
                        <a:lnTo>
                          <a:pt x="166" y="89"/>
                        </a:lnTo>
                        <a:lnTo>
                          <a:pt x="162" y="74"/>
                        </a:lnTo>
                        <a:lnTo>
                          <a:pt x="161" y="69"/>
                        </a:lnTo>
                        <a:lnTo>
                          <a:pt x="151" y="59"/>
                        </a:lnTo>
                        <a:lnTo>
                          <a:pt x="150" y="54"/>
                        </a:lnTo>
                        <a:lnTo>
                          <a:pt x="151" y="43"/>
                        </a:lnTo>
                        <a:lnTo>
                          <a:pt x="156" y="3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2" name="任意多边形: 形状 161"/>
                  <p:cNvSpPr>
                    <a:spLocks noChangeAspect="1"/>
                  </p:cNvSpPr>
                  <p:nvPr/>
                </p:nvSpPr>
                <p:spPr bwMode="gray">
                  <a:xfrm>
                    <a:off x="4991892" y="3275359"/>
                    <a:ext cx="187325" cy="287338"/>
                  </a:xfrm>
                  <a:custGeom>
                    <a:avLst/>
                    <a:gdLst/>
                    <a:ahLst/>
                    <a:cxnLst>
                      <a:cxn ang="0">
                        <a:pos x="99" y="122"/>
                      </a:cxn>
                      <a:cxn ang="0">
                        <a:pos x="106" y="143"/>
                      </a:cxn>
                      <a:cxn ang="0">
                        <a:pos x="122" y="160"/>
                      </a:cxn>
                      <a:cxn ang="0">
                        <a:pos x="117" y="276"/>
                      </a:cxn>
                      <a:cxn ang="0">
                        <a:pos x="19" y="479"/>
                      </a:cxn>
                      <a:cxn ang="0">
                        <a:pos x="13" y="502"/>
                      </a:cxn>
                      <a:cxn ang="0">
                        <a:pos x="3" y="520"/>
                      </a:cxn>
                      <a:cxn ang="0">
                        <a:pos x="30" y="534"/>
                      </a:cxn>
                      <a:cxn ang="0">
                        <a:pos x="57" y="568"/>
                      </a:cxn>
                      <a:cxn ang="0">
                        <a:pos x="83" y="571"/>
                      </a:cxn>
                      <a:cxn ang="0">
                        <a:pos x="95" y="587"/>
                      </a:cxn>
                      <a:cxn ang="0">
                        <a:pos x="68" y="608"/>
                      </a:cxn>
                      <a:cxn ang="0">
                        <a:pos x="77" y="640"/>
                      </a:cxn>
                      <a:cxn ang="0">
                        <a:pos x="84" y="676"/>
                      </a:cxn>
                      <a:cxn ang="0">
                        <a:pos x="79" y="706"/>
                      </a:cxn>
                      <a:cxn ang="0">
                        <a:pos x="106" y="754"/>
                      </a:cxn>
                      <a:cxn ang="0">
                        <a:pos x="102" y="768"/>
                      </a:cxn>
                      <a:cxn ang="0">
                        <a:pos x="52" y="763"/>
                      </a:cxn>
                      <a:cxn ang="0">
                        <a:pos x="40" y="773"/>
                      </a:cxn>
                      <a:cxn ang="0">
                        <a:pos x="52" y="813"/>
                      </a:cxn>
                      <a:cxn ang="0">
                        <a:pos x="80" y="825"/>
                      </a:cxn>
                      <a:cxn ang="0">
                        <a:pos x="100" y="865"/>
                      </a:cxn>
                      <a:cxn ang="0">
                        <a:pos x="107" y="903"/>
                      </a:cxn>
                      <a:cxn ang="0">
                        <a:pos x="122" y="902"/>
                      </a:cxn>
                      <a:cxn ang="0">
                        <a:pos x="139" y="903"/>
                      </a:cxn>
                      <a:cxn ang="0">
                        <a:pos x="167" y="892"/>
                      </a:cxn>
                      <a:cxn ang="0">
                        <a:pos x="175" y="882"/>
                      </a:cxn>
                      <a:cxn ang="0">
                        <a:pos x="185" y="889"/>
                      </a:cxn>
                      <a:cxn ang="0">
                        <a:pos x="198" y="897"/>
                      </a:cxn>
                      <a:cxn ang="0">
                        <a:pos x="215" y="888"/>
                      </a:cxn>
                      <a:cxn ang="0">
                        <a:pos x="245" y="875"/>
                      </a:cxn>
                      <a:cxn ang="0">
                        <a:pos x="267" y="871"/>
                      </a:cxn>
                      <a:cxn ang="0">
                        <a:pos x="294" y="864"/>
                      </a:cxn>
                      <a:cxn ang="0">
                        <a:pos x="306" y="857"/>
                      </a:cxn>
                      <a:cxn ang="0">
                        <a:pos x="316" y="841"/>
                      </a:cxn>
                      <a:cxn ang="0">
                        <a:pos x="307" y="827"/>
                      </a:cxn>
                      <a:cxn ang="0">
                        <a:pos x="321" y="818"/>
                      </a:cxn>
                      <a:cxn ang="0">
                        <a:pos x="354" y="814"/>
                      </a:cxn>
                      <a:cxn ang="0">
                        <a:pos x="379" y="811"/>
                      </a:cxn>
                      <a:cxn ang="0">
                        <a:pos x="393" y="807"/>
                      </a:cxn>
                      <a:cxn ang="0">
                        <a:pos x="417" y="792"/>
                      </a:cxn>
                      <a:cxn ang="0">
                        <a:pos x="440" y="763"/>
                      </a:cxn>
                      <a:cxn ang="0">
                        <a:pos x="455" y="749"/>
                      </a:cxn>
                      <a:cxn ang="0">
                        <a:pos x="467" y="720"/>
                      </a:cxn>
                      <a:cxn ang="0">
                        <a:pos x="495" y="711"/>
                      </a:cxn>
                      <a:cxn ang="0">
                        <a:pos x="524" y="701"/>
                      </a:cxn>
                      <a:cxn ang="0">
                        <a:pos x="518" y="679"/>
                      </a:cxn>
                      <a:cxn ang="0">
                        <a:pos x="498" y="640"/>
                      </a:cxn>
                      <a:cxn ang="0">
                        <a:pos x="478" y="612"/>
                      </a:cxn>
                      <a:cxn ang="0">
                        <a:pos x="470" y="597"/>
                      </a:cxn>
                      <a:cxn ang="0">
                        <a:pos x="479" y="572"/>
                      </a:cxn>
                      <a:cxn ang="0">
                        <a:pos x="484" y="544"/>
                      </a:cxn>
                      <a:cxn ang="0">
                        <a:pos x="494" y="533"/>
                      </a:cxn>
                      <a:cxn ang="0">
                        <a:pos x="509" y="494"/>
                      </a:cxn>
                      <a:cxn ang="0">
                        <a:pos x="526" y="455"/>
                      </a:cxn>
                      <a:cxn ang="0">
                        <a:pos x="542" y="443"/>
                      </a:cxn>
                      <a:cxn ang="0">
                        <a:pos x="586" y="441"/>
                      </a:cxn>
                      <a:cxn ang="0">
                        <a:pos x="588" y="283"/>
                      </a:cxn>
                      <a:cxn ang="0">
                        <a:pos x="532" y="202"/>
                      </a:cxn>
                      <a:cxn ang="0">
                        <a:pos x="391" y="129"/>
                      </a:cxn>
                      <a:cxn ang="0">
                        <a:pos x="251" y="54"/>
                      </a:cxn>
                      <a:cxn ang="0">
                        <a:pos x="147" y="0"/>
                      </a:cxn>
                      <a:cxn ang="0">
                        <a:pos x="91" y="106"/>
                      </a:cxn>
                    </a:cxnLst>
                    <a:rect l="0" t="0" r="r" b="b"/>
                    <a:pathLst>
                      <a:path w="588" h="905">
                        <a:moveTo>
                          <a:pt x="91" y="106"/>
                        </a:moveTo>
                        <a:lnTo>
                          <a:pt x="94" y="112"/>
                        </a:lnTo>
                        <a:lnTo>
                          <a:pt x="99" y="122"/>
                        </a:lnTo>
                        <a:lnTo>
                          <a:pt x="99" y="124"/>
                        </a:lnTo>
                        <a:lnTo>
                          <a:pt x="102" y="131"/>
                        </a:lnTo>
                        <a:lnTo>
                          <a:pt x="106" y="143"/>
                        </a:lnTo>
                        <a:lnTo>
                          <a:pt x="110" y="149"/>
                        </a:lnTo>
                        <a:lnTo>
                          <a:pt x="116" y="155"/>
                        </a:lnTo>
                        <a:lnTo>
                          <a:pt x="122" y="160"/>
                        </a:lnTo>
                        <a:lnTo>
                          <a:pt x="145" y="173"/>
                        </a:lnTo>
                        <a:lnTo>
                          <a:pt x="132" y="197"/>
                        </a:lnTo>
                        <a:lnTo>
                          <a:pt x="117" y="276"/>
                        </a:lnTo>
                        <a:lnTo>
                          <a:pt x="111" y="375"/>
                        </a:lnTo>
                        <a:lnTo>
                          <a:pt x="107" y="380"/>
                        </a:lnTo>
                        <a:lnTo>
                          <a:pt x="19" y="479"/>
                        </a:lnTo>
                        <a:lnTo>
                          <a:pt x="19" y="490"/>
                        </a:lnTo>
                        <a:lnTo>
                          <a:pt x="13" y="493"/>
                        </a:lnTo>
                        <a:lnTo>
                          <a:pt x="13" y="502"/>
                        </a:lnTo>
                        <a:lnTo>
                          <a:pt x="5" y="504"/>
                        </a:lnTo>
                        <a:lnTo>
                          <a:pt x="0" y="509"/>
                        </a:lnTo>
                        <a:lnTo>
                          <a:pt x="3" y="520"/>
                        </a:lnTo>
                        <a:lnTo>
                          <a:pt x="19" y="525"/>
                        </a:lnTo>
                        <a:lnTo>
                          <a:pt x="22" y="531"/>
                        </a:lnTo>
                        <a:lnTo>
                          <a:pt x="30" y="534"/>
                        </a:lnTo>
                        <a:lnTo>
                          <a:pt x="36" y="543"/>
                        </a:lnTo>
                        <a:lnTo>
                          <a:pt x="40" y="564"/>
                        </a:lnTo>
                        <a:lnTo>
                          <a:pt x="57" y="568"/>
                        </a:lnTo>
                        <a:lnTo>
                          <a:pt x="69" y="565"/>
                        </a:lnTo>
                        <a:lnTo>
                          <a:pt x="75" y="569"/>
                        </a:lnTo>
                        <a:lnTo>
                          <a:pt x="83" y="571"/>
                        </a:lnTo>
                        <a:lnTo>
                          <a:pt x="90" y="569"/>
                        </a:lnTo>
                        <a:lnTo>
                          <a:pt x="97" y="582"/>
                        </a:lnTo>
                        <a:lnTo>
                          <a:pt x="95" y="587"/>
                        </a:lnTo>
                        <a:lnTo>
                          <a:pt x="94" y="596"/>
                        </a:lnTo>
                        <a:lnTo>
                          <a:pt x="84" y="603"/>
                        </a:lnTo>
                        <a:lnTo>
                          <a:pt x="68" y="608"/>
                        </a:lnTo>
                        <a:lnTo>
                          <a:pt x="70" y="609"/>
                        </a:lnTo>
                        <a:lnTo>
                          <a:pt x="70" y="612"/>
                        </a:lnTo>
                        <a:lnTo>
                          <a:pt x="77" y="640"/>
                        </a:lnTo>
                        <a:lnTo>
                          <a:pt x="83" y="649"/>
                        </a:lnTo>
                        <a:lnTo>
                          <a:pt x="85" y="656"/>
                        </a:lnTo>
                        <a:lnTo>
                          <a:pt x="84" y="676"/>
                        </a:lnTo>
                        <a:lnTo>
                          <a:pt x="83" y="687"/>
                        </a:lnTo>
                        <a:lnTo>
                          <a:pt x="79" y="698"/>
                        </a:lnTo>
                        <a:lnTo>
                          <a:pt x="79" y="706"/>
                        </a:lnTo>
                        <a:lnTo>
                          <a:pt x="89" y="727"/>
                        </a:lnTo>
                        <a:lnTo>
                          <a:pt x="104" y="748"/>
                        </a:lnTo>
                        <a:lnTo>
                          <a:pt x="106" y="754"/>
                        </a:lnTo>
                        <a:lnTo>
                          <a:pt x="107" y="763"/>
                        </a:lnTo>
                        <a:lnTo>
                          <a:pt x="106" y="765"/>
                        </a:lnTo>
                        <a:lnTo>
                          <a:pt x="102" y="768"/>
                        </a:lnTo>
                        <a:lnTo>
                          <a:pt x="83" y="764"/>
                        </a:lnTo>
                        <a:lnTo>
                          <a:pt x="67" y="762"/>
                        </a:lnTo>
                        <a:lnTo>
                          <a:pt x="52" y="763"/>
                        </a:lnTo>
                        <a:lnTo>
                          <a:pt x="48" y="764"/>
                        </a:lnTo>
                        <a:lnTo>
                          <a:pt x="45" y="767"/>
                        </a:lnTo>
                        <a:lnTo>
                          <a:pt x="40" y="773"/>
                        </a:lnTo>
                        <a:lnTo>
                          <a:pt x="40" y="787"/>
                        </a:lnTo>
                        <a:lnTo>
                          <a:pt x="41" y="800"/>
                        </a:lnTo>
                        <a:lnTo>
                          <a:pt x="52" y="813"/>
                        </a:lnTo>
                        <a:lnTo>
                          <a:pt x="59" y="819"/>
                        </a:lnTo>
                        <a:lnTo>
                          <a:pt x="68" y="823"/>
                        </a:lnTo>
                        <a:lnTo>
                          <a:pt x="80" y="825"/>
                        </a:lnTo>
                        <a:lnTo>
                          <a:pt x="84" y="828"/>
                        </a:lnTo>
                        <a:lnTo>
                          <a:pt x="90" y="838"/>
                        </a:lnTo>
                        <a:lnTo>
                          <a:pt x="100" y="865"/>
                        </a:lnTo>
                        <a:lnTo>
                          <a:pt x="105" y="883"/>
                        </a:lnTo>
                        <a:lnTo>
                          <a:pt x="106" y="900"/>
                        </a:lnTo>
                        <a:lnTo>
                          <a:pt x="107" y="903"/>
                        </a:lnTo>
                        <a:lnTo>
                          <a:pt x="110" y="905"/>
                        </a:lnTo>
                        <a:lnTo>
                          <a:pt x="113" y="903"/>
                        </a:lnTo>
                        <a:lnTo>
                          <a:pt x="122" y="902"/>
                        </a:lnTo>
                        <a:lnTo>
                          <a:pt x="128" y="900"/>
                        </a:lnTo>
                        <a:lnTo>
                          <a:pt x="133" y="900"/>
                        </a:lnTo>
                        <a:lnTo>
                          <a:pt x="139" y="903"/>
                        </a:lnTo>
                        <a:lnTo>
                          <a:pt x="144" y="902"/>
                        </a:lnTo>
                        <a:lnTo>
                          <a:pt x="154" y="894"/>
                        </a:lnTo>
                        <a:lnTo>
                          <a:pt x="167" y="892"/>
                        </a:lnTo>
                        <a:lnTo>
                          <a:pt x="170" y="884"/>
                        </a:lnTo>
                        <a:lnTo>
                          <a:pt x="174" y="884"/>
                        </a:lnTo>
                        <a:lnTo>
                          <a:pt x="175" y="882"/>
                        </a:lnTo>
                        <a:lnTo>
                          <a:pt x="178" y="882"/>
                        </a:lnTo>
                        <a:lnTo>
                          <a:pt x="181" y="883"/>
                        </a:lnTo>
                        <a:lnTo>
                          <a:pt x="185" y="889"/>
                        </a:lnTo>
                        <a:lnTo>
                          <a:pt x="187" y="892"/>
                        </a:lnTo>
                        <a:lnTo>
                          <a:pt x="194" y="898"/>
                        </a:lnTo>
                        <a:lnTo>
                          <a:pt x="198" y="897"/>
                        </a:lnTo>
                        <a:lnTo>
                          <a:pt x="201" y="893"/>
                        </a:lnTo>
                        <a:lnTo>
                          <a:pt x="209" y="892"/>
                        </a:lnTo>
                        <a:lnTo>
                          <a:pt x="215" y="888"/>
                        </a:lnTo>
                        <a:lnTo>
                          <a:pt x="219" y="886"/>
                        </a:lnTo>
                        <a:lnTo>
                          <a:pt x="223" y="882"/>
                        </a:lnTo>
                        <a:lnTo>
                          <a:pt x="245" y="875"/>
                        </a:lnTo>
                        <a:lnTo>
                          <a:pt x="251" y="875"/>
                        </a:lnTo>
                        <a:lnTo>
                          <a:pt x="260" y="875"/>
                        </a:lnTo>
                        <a:lnTo>
                          <a:pt x="267" y="871"/>
                        </a:lnTo>
                        <a:lnTo>
                          <a:pt x="291" y="871"/>
                        </a:lnTo>
                        <a:lnTo>
                          <a:pt x="293" y="870"/>
                        </a:lnTo>
                        <a:lnTo>
                          <a:pt x="294" y="864"/>
                        </a:lnTo>
                        <a:lnTo>
                          <a:pt x="296" y="861"/>
                        </a:lnTo>
                        <a:lnTo>
                          <a:pt x="301" y="860"/>
                        </a:lnTo>
                        <a:lnTo>
                          <a:pt x="306" y="857"/>
                        </a:lnTo>
                        <a:lnTo>
                          <a:pt x="309" y="849"/>
                        </a:lnTo>
                        <a:lnTo>
                          <a:pt x="314" y="845"/>
                        </a:lnTo>
                        <a:lnTo>
                          <a:pt x="316" y="841"/>
                        </a:lnTo>
                        <a:lnTo>
                          <a:pt x="314" y="834"/>
                        </a:lnTo>
                        <a:lnTo>
                          <a:pt x="307" y="829"/>
                        </a:lnTo>
                        <a:lnTo>
                          <a:pt x="307" y="827"/>
                        </a:lnTo>
                        <a:lnTo>
                          <a:pt x="309" y="823"/>
                        </a:lnTo>
                        <a:lnTo>
                          <a:pt x="311" y="822"/>
                        </a:lnTo>
                        <a:lnTo>
                          <a:pt x="321" y="818"/>
                        </a:lnTo>
                        <a:lnTo>
                          <a:pt x="332" y="817"/>
                        </a:lnTo>
                        <a:lnTo>
                          <a:pt x="352" y="817"/>
                        </a:lnTo>
                        <a:lnTo>
                          <a:pt x="354" y="814"/>
                        </a:lnTo>
                        <a:lnTo>
                          <a:pt x="364" y="813"/>
                        </a:lnTo>
                        <a:lnTo>
                          <a:pt x="371" y="811"/>
                        </a:lnTo>
                        <a:lnTo>
                          <a:pt x="379" y="811"/>
                        </a:lnTo>
                        <a:lnTo>
                          <a:pt x="384" y="813"/>
                        </a:lnTo>
                        <a:lnTo>
                          <a:pt x="391" y="810"/>
                        </a:lnTo>
                        <a:lnTo>
                          <a:pt x="393" y="807"/>
                        </a:lnTo>
                        <a:lnTo>
                          <a:pt x="398" y="800"/>
                        </a:lnTo>
                        <a:lnTo>
                          <a:pt x="404" y="798"/>
                        </a:lnTo>
                        <a:lnTo>
                          <a:pt x="417" y="792"/>
                        </a:lnTo>
                        <a:lnTo>
                          <a:pt x="420" y="789"/>
                        </a:lnTo>
                        <a:lnTo>
                          <a:pt x="424" y="779"/>
                        </a:lnTo>
                        <a:lnTo>
                          <a:pt x="440" y="763"/>
                        </a:lnTo>
                        <a:lnTo>
                          <a:pt x="445" y="762"/>
                        </a:lnTo>
                        <a:lnTo>
                          <a:pt x="449" y="759"/>
                        </a:lnTo>
                        <a:lnTo>
                          <a:pt x="455" y="749"/>
                        </a:lnTo>
                        <a:lnTo>
                          <a:pt x="462" y="747"/>
                        </a:lnTo>
                        <a:lnTo>
                          <a:pt x="462" y="731"/>
                        </a:lnTo>
                        <a:lnTo>
                          <a:pt x="467" y="720"/>
                        </a:lnTo>
                        <a:lnTo>
                          <a:pt x="473" y="715"/>
                        </a:lnTo>
                        <a:lnTo>
                          <a:pt x="479" y="712"/>
                        </a:lnTo>
                        <a:lnTo>
                          <a:pt x="495" y="711"/>
                        </a:lnTo>
                        <a:lnTo>
                          <a:pt x="504" y="708"/>
                        </a:lnTo>
                        <a:lnTo>
                          <a:pt x="515" y="705"/>
                        </a:lnTo>
                        <a:lnTo>
                          <a:pt x="524" y="701"/>
                        </a:lnTo>
                        <a:lnTo>
                          <a:pt x="524" y="693"/>
                        </a:lnTo>
                        <a:lnTo>
                          <a:pt x="521" y="684"/>
                        </a:lnTo>
                        <a:lnTo>
                          <a:pt x="518" y="679"/>
                        </a:lnTo>
                        <a:lnTo>
                          <a:pt x="511" y="676"/>
                        </a:lnTo>
                        <a:lnTo>
                          <a:pt x="510" y="674"/>
                        </a:lnTo>
                        <a:lnTo>
                          <a:pt x="498" y="640"/>
                        </a:lnTo>
                        <a:lnTo>
                          <a:pt x="493" y="624"/>
                        </a:lnTo>
                        <a:lnTo>
                          <a:pt x="494" y="608"/>
                        </a:lnTo>
                        <a:lnTo>
                          <a:pt x="478" y="612"/>
                        </a:lnTo>
                        <a:lnTo>
                          <a:pt x="473" y="613"/>
                        </a:lnTo>
                        <a:lnTo>
                          <a:pt x="470" y="613"/>
                        </a:lnTo>
                        <a:lnTo>
                          <a:pt x="470" y="597"/>
                        </a:lnTo>
                        <a:lnTo>
                          <a:pt x="471" y="592"/>
                        </a:lnTo>
                        <a:lnTo>
                          <a:pt x="477" y="581"/>
                        </a:lnTo>
                        <a:lnTo>
                          <a:pt x="479" y="572"/>
                        </a:lnTo>
                        <a:lnTo>
                          <a:pt x="479" y="558"/>
                        </a:lnTo>
                        <a:lnTo>
                          <a:pt x="481" y="548"/>
                        </a:lnTo>
                        <a:lnTo>
                          <a:pt x="484" y="544"/>
                        </a:lnTo>
                        <a:lnTo>
                          <a:pt x="492" y="539"/>
                        </a:lnTo>
                        <a:lnTo>
                          <a:pt x="493" y="538"/>
                        </a:lnTo>
                        <a:lnTo>
                          <a:pt x="494" y="533"/>
                        </a:lnTo>
                        <a:lnTo>
                          <a:pt x="493" y="525"/>
                        </a:lnTo>
                        <a:lnTo>
                          <a:pt x="493" y="512"/>
                        </a:lnTo>
                        <a:lnTo>
                          <a:pt x="509" y="494"/>
                        </a:lnTo>
                        <a:lnTo>
                          <a:pt x="521" y="477"/>
                        </a:lnTo>
                        <a:lnTo>
                          <a:pt x="525" y="466"/>
                        </a:lnTo>
                        <a:lnTo>
                          <a:pt x="526" y="455"/>
                        </a:lnTo>
                        <a:lnTo>
                          <a:pt x="529" y="446"/>
                        </a:lnTo>
                        <a:lnTo>
                          <a:pt x="530" y="445"/>
                        </a:lnTo>
                        <a:lnTo>
                          <a:pt x="542" y="443"/>
                        </a:lnTo>
                        <a:lnTo>
                          <a:pt x="551" y="442"/>
                        </a:lnTo>
                        <a:lnTo>
                          <a:pt x="580" y="442"/>
                        </a:lnTo>
                        <a:lnTo>
                          <a:pt x="586" y="441"/>
                        </a:lnTo>
                        <a:lnTo>
                          <a:pt x="588" y="392"/>
                        </a:lnTo>
                        <a:lnTo>
                          <a:pt x="588" y="337"/>
                        </a:lnTo>
                        <a:lnTo>
                          <a:pt x="588" y="283"/>
                        </a:lnTo>
                        <a:lnTo>
                          <a:pt x="588" y="227"/>
                        </a:lnTo>
                        <a:lnTo>
                          <a:pt x="579" y="226"/>
                        </a:lnTo>
                        <a:lnTo>
                          <a:pt x="532" y="202"/>
                        </a:lnTo>
                        <a:lnTo>
                          <a:pt x="486" y="178"/>
                        </a:lnTo>
                        <a:lnTo>
                          <a:pt x="438" y="154"/>
                        </a:lnTo>
                        <a:lnTo>
                          <a:pt x="391" y="129"/>
                        </a:lnTo>
                        <a:lnTo>
                          <a:pt x="344" y="104"/>
                        </a:lnTo>
                        <a:lnTo>
                          <a:pt x="298" y="79"/>
                        </a:lnTo>
                        <a:lnTo>
                          <a:pt x="251" y="54"/>
                        </a:lnTo>
                        <a:lnTo>
                          <a:pt x="204" y="30"/>
                        </a:lnTo>
                        <a:lnTo>
                          <a:pt x="158" y="5"/>
                        </a:lnTo>
                        <a:lnTo>
                          <a:pt x="147" y="0"/>
                        </a:lnTo>
                        <a:lnTo>
                          <a:pt x="97" y="17"/>
                        </a:lnTo>
                        <a:lnTo>
                          <a:pt x="91" y="20"/>
                        </a:lnTo>
                        <a:lnTo>
                          <a:pt x="91" y="10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3" name="任意多边形: 形状 162"/>
                  <p:cNvSpPr>
                    <a:spLocks noChangeAspect="1"/>
                  </p:cNvSpPr>
                  <p:nvPr/>
                </p:nvSpPr>
                <p:spPr bwMode="gray">
                  <a:xfrm>
                    <a:off x="5395117" y="3373784"/>
                    <a:ext cx="114300" cy="103188"/>
                  </a:xfrm>
                  <a:custGeom>
                    <a:avLst/>
                    <a:gdLst/>
                    <a:ahLst/>
                    <a:cxnLst>
                      <a:cxn ang="0">
                        <a:pos x="100" y="24"/>
                      </a:cxn>
                      <a:cxn ang="0">
                        <a:pos x="58" y="43"/>
                      </a:cxn>
                      <a:cxn ang="0">
                        <a:pos x="31" y="56"/>
                      </a:cxn>
                      <a:cxn ang="0">
                        <a:pos x="23" y="94"/>
                      </a:cxn>
                      <a:cxn ang="0">
                        <a:pos x="4" y="163"/>
                      </a:cxn>
                      <a:cxn ang="0">
                        <a:pos x="3" y="216"/>
                      </a:cxn>
                      <a:cxn ang="0">
                        <a:pos x="23" y="219"/>
                      </a:cxn>
                      <a:cxn ang="0">
                        <a:pos x="31" y="213"/>
                      </a:cxn>
                      <a:cxn ang="0">
                        <a:pos x="47" y="215"/>
                      </a:cxn>
                      <a:cxn ang="0">
                        <a:pos x="75" y="184"/>
                      </a:cxn>
                      <a:cxn ang="0">
                        <a:pos x="92" y="195"/>
                      </a:cxn>
                      <a:cxn ang="0">
                        <a:pos x="103" y="210"/>
                      </a:cxn>
                      <a:cxn ang="0">
                        <a:pos x="129" y="206"/>
                      </a:cxn>
                      <a:cxn ang="0">
                        <a:pos x="140" y="197"/>
                      </a:cxn>
                      <a:cxn ang="0">
                        <a:pos x="150" y="208"/>
                      </a:cxn>
                      <a:cxn ang="0">
                        <a:pos x="163" y="202"/>
                      </a:cxn>
                      <a:cxn ang="0">
                        <a:pos x="182" y="206"/>
                      </a:cxn>
                      <a:cxn ang="0">
                        <a:pos x="189" y="208"/>
                      </a:cxn>
                      <a:cxn ang="0">
                        <a:pos x="224" y="223"/>
                      </a:cxn>
                      <a:cxn ang="0">
                        <a:pos x="251" y="246"/>
                      </a:cxn>
                      <a:cxn ang="0">
                        <a:pos x="285" y="277"/>
                      </a:cxn>
                      <a:cxn ang="0">
                        <a:pos x="297" y="299"/>
                      </a:cxn>
                      <a:cxn ang="0">
                        <a:pos x="317" y="316"/>
                      </a:cxn>
                      <a:cxn ang="0">
                        <a:pos x="343" y="310"/>
                      </a:cxn>
                      <a:cxn ang="0">
                        <a:pos x="350" y="296"/>
                      </a:cxn>
                      <a:cxn ang="0">
                        <a:pos x="340" y="282"/>
                      </a:cxn>
                      <a:cxn ang="0">
                        <a:pos x="326" y="277"/>
                      </a:cxn>
                      <a:cxn ang="0">
                        <a:pos x="318" y="261"/>
                      </a:cxn>
                      <a:cxn ang="0">
                        <a:pos x="307" y="253"/>
                      </a:cxn>
                      <a:cxn ang="0">
                        <a:pos x="296" y="242"/>
                      </a:cxn>
                      <a:cxn ang="0">
                        <a:pos x="286" y="237"/>
                      </a:cxn>
                      <a:cxn ang="0">
                        <a:pos x="264" y="201"/>
                      </a:cxn>
                      <a:cxn ang="0">
                        <a:pos x="240" y="192"/>
                      </a:cxn>
                      <a:cxn ang="0">
                        <a:pos x="229" y="181"/>
                      </a:cxn>
                      <a:cxn ang="0">
                        <a:pos x="215" y="176"/>
                      </a:cxn>
                      <a:cxn ang="0">
                        <a:pos x="205" y="179"/>
                      </a:cxn>
                      <a:cxn ang="0">
                        <a:pos x="194" y="162"/>
                      </a:cxn>
                      <a:cxn ang="0">
                        <a:pos x="192" y="153"/>
                      </a:cxn>
                      <a:cxn ang="0">
                        <a:pos x="182" y="153"/>
                      </a:cxn>
                      <a:cxn ang="0">
                        <a:pos x="184" y="168"/>
                      </a:cxn>
                      <a:cxn ang="0">
                        <a:pos x="176" y="163"/>
                      </a:cxn>
                      <a:cxn ang="0">
                        <a:pos x="171" y="145"/>
                      </a:cxn>
                      <a:cxn ang="0">
                        <a:pos x="162" y="141"/>
                      </a:cxn>
                      <a:cxn ang="0">
                        <a:pos x="160" y="129"/>
                      </a:cxn>
                      <a:cxn ang="0">
                        <a:pos x="145" y="104"/>
                      </a:cxn>
                      <a:cxn ang="0">
                        <a:pos x="139" y="68"/>
                      </a:cxn>
                      <a:cxn ang="0">
                        <a:pos x="132" y="38"/>
                      </a:cxn>
                      <a:cxn ang="0">
                        <a:pos x="120" y="16"/>
                      </a:cxn>
                      <a:cxn ang="0">
                        <a:pos x="113" y="0"/>
                      </a:cxn>
                    </a:cxnLst>
                    <a:rect l="0" t="0" r="r" b="b"/>
                    <a:pathLst>
                      <a:path w="360" h="324">
                        <a:moveTo>
                          <a:pt x="109" y="0"/>
                        </a:moveTo>
                        <a:lnTo>
                          <a:pt x="107" y="9"/>
                        </a:lnTo>
                        <a:lnTo>
                          <a:pt x="100" y="24"/>
                        </a:lnTo>
                        <a:lnTo>
                          <a:pt x="87" y="30"/>
                        </a:lnTo>
                        <a:lnTo>
                          <a:pt x="79" y="33"/>
                        </a:lnTo>
                        <a:lnTo>
                          <a:pt x="58" y="43"/>
                        </a:lnTo>
                        <a:lnTo>
                          <a:pt x="53" y="50"/>
                        </a:lnTo>
                        <a:lnTo>
                          <a:pt x="44" y="55"/>
                        </a:lnTo>
                        <a:lnTo>
                          <a:pt x="31" y="56"/>
                        </a:lnTo>
                        <a:lnTo>
                          <a:pt x="27" y="65"/>
                        </a:lnTo>
                        <a:lnTo>
                          <a:pt x="23" y="86"/>
                        </a:lnTo>
                        <a:lnTo>
                          <a:pt x="23" y="94"/>
                        </a:lnTo>
                        <a:lnTo>
                          <a:pt x="20" y="115"/>
                        </a:lnTo>
                        <a:lnTo>
                          <a:pt x="11" y="149"/>
                        </a:lnTo>
                        <a:lnTo>
                          <a:pt x="4" y="163"/>
                        </a:lnTo>
                        <a:lnTo>
                          <a:pt x="0" y="180"/>
                        </a:lnTo>
                        <a:lnTo>
                          <a:pt x="0" y="200"/>
                        </a:lnTo>
                        <a:lnTo>
                          <a:pt x="3" y="216"/>
                        </a:lnTo>
                        <a:lnTo>
                          <a:pt x="5" y="217"/>
                        </a:lnTo>
                        <a:lnTo>
                          <a:pt x="20" y="217"/>
                        </a:lnTo>
                        <a:lnTo>
                          <a:pt x="23" y="219"/>
                        </a:lnTo>
                        <a:lnTo>
                          <a:pt x="27" y="219"/>
                        </a:lnTo>
                        <a:lnTo>
                          <a:pt x="30" y="216"/>
                        </a:lnTo>
                        <a:lnTo>
                          <a:pt x="31" y="213"/>
                        </a:lnTo>
                        <a:lnTo>
                          <a:pt x="34" y="210"/>
                        </a:lnTo>
                        <a:lnTo>
                          <a:pt x="42" y="210"/>
                        </a:lnTo>
                        <a:lnTo>
                          <a:pt x="47" y="215"/>
                        </a:lnTo>
                        <a:lnTo>
                          <a:pt x="47" y="218"/>
                        </a:lnTo>
                        <a:lnTo>
                          <a:pt x="55" y="228"/>
                        </a:lnTo>
                        <a:lnTo>
                          <a:pt x="75" y="184"/>
                        </a:lnTo>
                        <a:lnTo>
                          <a:pt x="79" y="189"/>
                        </a:lnTo>
                        <a:lnTo>
                          <a:pt x="85" y="195"/>
                        </a:lnTo>
                        <a:lnTo>
                          <a:pt x="92" y="195"/>
                        </a:lnTo>
                        <a:lnTo>
                          <a:pt x="95" y="196"/>
                        </a:lnTo>
                        <a:lnTo>
                          <a:pt x="95" y="199"/>
                        </a:lnTo>
                        <a:lnTo>
                          <a:pt x="103" y="210"/>
                        </a:lnTo>
                        <a:lnTo>
                          <a:pt x="112" y="210"/>
                        </a:lnTo>
                        <a:lnTo>
                          <a:pt x="116" y="208"/>
                        </a:lnTo>
                        <a:lnTo>
                          <a:pt x="129" y="206"/>
                        </a:lnTo>
                        <a:lnTo>
                          <a:pt x="135" y="201"/>
                        </a:lnTo>
                        <a:lnTo>
                          <a:pt x="135" y="197"/>
                        </a:lnTo>
                        <a:lnTo>
                          <a:pt x="140" y="197"/>
                        </a:lnTo>
                        <a:lnTo>
                          <a:pt x="145" y="202"/>
                        </a:lnTo>
                        <a:lnTo>
                          <a:pt x="148" y="208"/>
                        </a:lnTo>
                        <a:lnTo>
                          <a:pt x="150" y="208"/>
                        </a:lnTo>
                        <a:lnTo>
                          <a:pt x="151" y="207"/>
                        </a:lnTo>
                        <a:lnTo>
                          <a:pt x="159" y="206"/>
                        </a:lnTo>
                        <a:lnTo>
                          <a:pt x="163" y="202"/>
                        </a:lnTo>
                        <a:lnTo>
                          <a:pt x="167" y="202"/>
                        </a:lnTo>
                        <a:lnTo>
                          <a:pt x="172" y="206"/>
                        </a:lnTo>
                        <a:lnTo>
                          <a:pt x="182" y="206"/>
                        </a:lnTo>
                        <a:lnTo>
                          <a:pt x="184" y="210"/>
                        </a:lnTo>
                        <a:lnTo>
                          <a:pt x="187" y="210"/>
                        </a:lnTo>
                        <a:lnTo>
                          <a:pt x="189" y="208"/>
                        </a:lnTo>
                        <a:lnTo>
                          <a:pt x="202" y="207"/>
                        </a:lnTo>
                        <a:lnTo>
                          <a:pt x="214" y="218"/>
                        </a:lnTo>
                        <a:lnTo>
                          <a:pt x="224" y="223"/>
                        </a:lnTo>
                        <a:lnTo>
                          <a:pt x="231" y="224"/>
                        </a:lnTo>
                        <a:lnTo>
                          <a:pt x="243" y="235"/>
                        </a:lnTo>
                        <a:lnTo>
                          <a:pt x="251" y="246"/>
                        </a:lnTo>
                        <a:lnTo>
                          <a:pt x="256" y="255"/>
                        </a:lnTo>
                        <a:lnTo>
                          <a:pt x="273" y="267"/>
                        </a:lnTo>
                        <a:lnTo>
                          <a:pt x="285" y="277"/>
                        </a:lnTo>
                        <a:lnTo>
                          <a:pt x="291" y="283"/>
                        </a:lnTo>
                        <a:lnTo>
                          <a:pt x="294" y="292"/>
                        </a:lnTo>
                        <a:lnTo>
                          <a:pt x="297" y="299"/>
                        </a:lnTo>
                        <a:lnTo>
                          <a:pt x="306" y="303"/>
                        </a:lnTo>
                        <a:lnTo>
                          <a:pt x="313" y="309"/>
                        </a:lnTo>
                        <a:lnTo>
                          <a:pt x="317" y="316"/>
                        </a:lnTo>
                        <a:lnTo>
                          <a:pt x="323" y="324"/>
                        </a:lnTo>
                        <a:lnTo>
                          <a:pt x="328" y="318"/>
                        </a:lnTo>
                        <a:lnTo>
                          <a:pt x="343" y="310"/>
                        </a:lnTo>
                        <a:lnTo>
                          <a:pt x="360" y="299"/>
                        </a:lnTo>
                        <a:lnTo>
                          <a:pt x="356" y="293"/>
                        </a:lnTo>
                        <a:lnTo>
                          <a:pt x="350" y="296"/>
                        </a:lnTo>
                        <a:lnTo>
                          <a:pt x="344" y="292"/>
                        </a:lnTo>
                        <a:lnTo>
                          <a:pt x="342" y="289"/>
                        </a:lnTo>
                        <a:lnTo>
                          <a:pt x="340" y="282"/>
                        </a:lnTo>
                        <a:lnTo>
                          <a:pt x="339" y="281"/>
                        </a:lnTo>
                        <a:lnTo>
                          <a:pt x="331" y="280"/>
                        </a:lnTo>
                        <a:lnTo>
                          <a:pt x="326" y="277"/>
                        </a:lnTo>
                        <a:lnTo>
                          <a:pt x="324" y="274"/>
                        </a:lnTo>
                        <a:lnTo>
                          <a:pt x="322" y="264"/>
                        </a:lnTo>
                        <a:lnTo>
                          <a:pt x="318" y="261"/>
                        </a:lnTo>
                        <a:lnTo>
                          <a:pt x="317" y="256"/>
                        </a:lnTo>
                        <a:lnTo>
                          <a:pt x="311" y="255"/>
                        </a:lnTo>
                        <a:lnTo>
                          <a:pt x="307" y="253"/>
                        </a:lnTo>
                        <a:lnTo>
                          <a:pt x="302" y="243"/>
                        </a:lnTo>
                        <a:lnTo>
                          <a:pt x="301" y="240"/>
                        </a:lnTo>
                        <a:lnTo>
                          <a:pt x="296" y="242"/>
                        </a:lnTo>
                        <a:lnTo>
                          <a:pt x="291" y="239"/>
                        </a:lnTo>
                        <a:lnTo>
                          <a:pt x="289" y="239"/>
                        </a:lnTo>
                        <a:lnTo>
                          <a:pt x="286" y="237"/>
                        </a:lnTo>
                        <a:lnTo>
                          <a:pt x="286" y="232"/>
                        </a:lnTo>
                        <a:lnTo>
                          <a:pt x="279" y="223"/>
                        </a:lnTo>
                        <a:lnTo>
                          <a:pt x="264" y="201"/>
                        </a:lnTo>
                        <a:lnTo>
                          <a:pt x="256" y="196"/>
                        </a:lnTo>
                        <a:lnTo>
                          <a:pt x="246" y="196"/>
                        </a:lnTo>
                        <a:lnTo>
                          <a:pt x="240" y="192"/>
                        </a:lnTo>
                        <a:lnTo>
                          <a:pt x="236" y="192"/>
                        </a:lnTo>
                        <a:lnTo>
                          <a:pt x="232" y="189"/>
                        </a:lnTo>
                        <a:lnTo>
                          <a:pt x="229" y="181"/>
                        </a:lnTo>
                        <a:lnTo>
                          <a:pt x="226" y="179"/>
                        </a:lnTo>
                        <a:lnTo>
                          <a:pt x="221" y="176"/>
                        </a:lnTo>
                        <a:lnTo>
                          <a:pt x="215" y="176"/>
                        </a:lnTo>
                        <a:lnTo>
                          <a:pt x="213" y="180"/>
                        </a:lnTo>
                        <a:lnTo>
                          <a:pt x="209" y="181"/>
                        </a:lnTo>
                        <a:lnTo>
                          <a:pt x="205" y="179"/>
                        </a:lnTo>
                        <a:lnTo>
                          <a:pt x="199" y="170"/>
                        </a:lnTo>
                        <a:lnTo>
                          <a:pt x="195" y="165"/>
                        </a:lnTo>
                        <a:lnTo>
                          <a:pt x="194" y="162"/>
                        </a:lnTo>
                        <a:lnTo>
                          <a:pt x="197" y="157"/>
                        </a:lnTo>
                        <a:lnTo>
                          <a:pt x="195" y="154"/>
                        </a:lnTo>
                        <a:lnTo>
                          <a:pt x="192" y="153"/>
                        </a:lnTo>
                        <a:lnTo>
                          <a:pt x="188" y="149"/>
                        </a:lnTo>
                        <a:lnTo>
                          <a:pt x="184" y="151"/>
                        </a:lnTo>
                        <a:lnTo>
                          <a:pt x="182" y="153"/>
                        </a:lnTo>
                        <a:lnTo>
                          <a:pt x="182" y="158"/>
                        </a:lnTo>
                        <a:lnTo>
                          <a:pt x="186" y="162"/>
                        </a:lnTo>
                        <a:lnTo>
                          <a:pt x="184" y="168"/>
                        </a:lnTo>
                        <a:lnTo>
                          <a:pt x="182" y="168"/>
                        </a:lnTo>
                        <a:lnTo>
                          <a:pt x="177" y="165"/>
                        </a:lnTo>
                        <a:lnTo>
                          <a:pt x="176" y="163"/>
                        </a:lnTo>
                        <a:lnTo>
                          <a:pt x="176" y="158"/>
                        </a:lnTo>
                        <a:lnTo>
                          <a:pt x="173" y="156"/>
                        </a:lnTo>
                        <a:lnTo>
                          <a:pt x="171" y="145"/>
                        </a:lnTo>
                        <a:lnTo>
                          <a:pt x="170" y="143"/>
                        </a:lnTo>
                        <a:lnTo>
                          <a:pt x="165" y="142"/>
                        </a:lnTo>
                        <a:lnTo>
                          <a:pt x="162" y="141"/>
                        </a:lnTo>
                        <a:lnTo>
                          <a:pt x="162" y="137"/>
                        </a:lnTo>
                        <a:lnTo>
                          <a:pt x="160" y="136"/>
                        </a:lnTo>
                        <a:lnTo>
                          <a:pt x="160" y="129"/>
                        </a:lnTo>
                        <a:lnTo>
                          <a:pt x="154" y="125"/>
                        </a:lnTo>
                        <a:lnTo>
                          <a:pt x="150" y="120"/>
                        </a:lnTo>
                        <a:lnTo>
                          <a:pt x="145" y="104"/>
                        </a:lnTo>
                        <a:lnTo>
                          <a:pt x="144" y="94"/>
                        </a:lnTo>
                        <a:lnTo>
                          <a:pt x="141" y="84"/>
                        </a:lnTo>
                        <a:lnTo>
                          <a:pt x="139" y="68"/>
                        </a:lnTo>
                        <a:lnTo>
                          <a:pt x="138" y="63"/>
                        </a:lnTo>
                        <a:lnTo>
                          <a:pt x="134" y="49"/>
                        </a:lnTo>
                        <a:lnTo>
                          <a:pt x="132" y="38"/>
                        </a:lnTo>
                        <a:lnTo>
                          <a:pt x="130" y="30"/>
                        </a:lnTo>
                        <a:lnTo>
                          <a:pt x="125" y="20"/>
                        </a:lnTo>
                        <a:lnTo>
                          <a:pt x="120" y="16"/>
                        </a:lnTo>
                        <a:lnTo>
                          <a:pt x="118" y="8"/>
                        </a:lnTo>
                        <a:lnTo>
                          <a:pt x="114" y="1"/>
                        </a:lnTo>
                        <a:lnTo>
                          <a:pt x="113" y="0"/>
                        </a:lnTo>
                        <a:lnTo>
                          <a:pt x="109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4" name="任意多边形: 形状 163"/>
                  <p:cNvSpPr>
                    <a:spLocks noChangeAspect="1"/>
                  </p:cNvSpPr>
                  <p:nvPr/>
                </p:nvSpPr>
                <p:spPr bwMode="gray">
                  <a:xfrm>
                    <a:off x="4548981" y="3245197"/>
                    <a:ext cx="282575" cy="269875"/>
                  </a:xfrm>
                  <a:custGeom>
                    <a:avLst/>
                    <a:gdLst/>
                    <a:ahLst/>
                    <a:cxnLst>
                      <a:cxn ang="0">
                        <a:pos x="727" y="243"/>
                      </a:cxn>
                      <a:cxn ang="0">
                        <a:pos x="755" y="259"/>
                      </a:cxn>
                      <a:cxn ang="0">
                        <a:pos x="780" y="281"/>
                      </a:cxn>
                      <a:cxn ang="0">
                        <a:pos x="809" y="291"/>
                      </a:cxn>
                      <a:cxn ang="0">
                        <a:pos x="839" y="303"/>
                      </a:cxn>
                      <a:cxn ang="0">
                        <a:pos x="841" y="319"/>
                      </a:cxn>
                      <a:cxn ang="0">
                        <a:pos x="840" y="336"/>
                      </a:cxn>
                      <a:cxn ang="0">
                        <a:pos x="858" y="356"/>
                      </a:cxn>
                      <a:cxn ang="0">
                        <a:pos x="890" y="346"/>
                      </a:cxn>
                      <a:cxn ang="0">
                        <a:pos x="891" y="522"/>
                      </a:cxn>
                      <a:cxn ang="0">
                        <a:pos x="861" y="550"/>
                      </a:cxn>
                      <a:cxn ang="0">
                        <a:pos x="829" y="559"/>
                      </a:cxn>
                      <a:cxn ang="0">
                        <a:pos x="674" y="582"/>
                      </a:cxn>
                      <a:cxn ang="0">
                        <a:pos x="561" y="631"/>
                      </a:cxn>
                      <a:cxn ang="0">
                        <a:pos x="468" y="677"/>
                      </a:cxn>
                      <a:cxn ang="0">
                        <a:pos x="439" y="716"/>
                      </a:cxn>
                      <a:cxn ang="0">
                        <a:pos x="395" y="770"/>
                      </a:cxn>
                      <a:cxn ang="0">
                        <a:pos x="379" y="830"/>
                      </a:cxn>
                      <a:cxn ang="0">
                        <a:pos x="361" y="835"/>
                      </a:cxn>
                      <a:cxn ang="0">
                        <a:pos x="336" y="846"/>
                      </a:cxn>
                      <a:cxn ang="0">
                        <a:pos x="325" y="828"/>
                      </a:cxn>
                      <a:cxn ang="0">
                        <a:pos x="312" y="828"/>
                      </a:cxn>
                      <a:cxn ang="0">
                        <a:pos x="299" y="831"/>
                      </a:cxn>
                      <a:cxn ang="0">
                        <a:pos x="282" y="846"/>
                      </a:cxn>
                      <a:cxn ang="0">
                        <a:pos x="266" y="844"/>
                      </a:cxn>
                      <a:cxn ang="0">
                        <a:pos x="256" y="835"/>
                      </a:cxn>
                      <a:cxn ang="0">
                        <a:pos x="239" y="840"/>
                      </a:cxn>
                      <a:cxn ang="0">
                        <a:pos x="227" y="842"/>
                      </a:cxn>
                      <a:cxn ang="0">
                        <a:pos x="210" y="806"/>
                      </a:cxn>
                      <a:cxn ang="0">
                        <a:pos x="191" y="808"/>
                      </a:cxn>
                      <a:cxn ang="0">
                        <a:pos x="201" y="792"/>
                      </a:cxn>
                      <a:cxn ang="0">
                        <a:pos x="201" y="782"/>
                      </a:cxn>
                      <a:cxn ang="0">
                        <a:pos x="183" y="767"/>
                      </a:cxn>
                      <a:cxn ang="0">
                        <a:pos x="178" y="737"/>
                      </a:cxn>
                      <a:cxn ang="0">
                        <a:pos x="170" y="721"/>
                      </a:cxn>
                      <a:cxn ang="0">
                        <a:pos x="153" y="720"/>
                      </a:cxn>
                      <a:cxn ang="0">
                        <a:pos x="136" y="743"/>
                      </a:cxn>
                      <a:cxn ang="0">
                        <a:pos x="99" y="736"/>
                      </a:cxn>
                      <a:cxn ang="0">
                        <a:pos x="78" y="750"/>
                      </a:cxn>
                      <a:cxn ang="0">
                        <a:pos x="52" y="747"/>
                      </a:cxn>
                      <a:cxn ang="0">
                        <a:pos x="43" y="732"/>
                      </a:cxn>
                      <a:cxn ang="0">
                        <a:pos x="44" y="717"/>
                      </a:cxn>
                      <a:cxn ang="0">
                        <a:pos x="45" y="697"/>
                      </a:cxn>
                      <a:cxn ang="0">
                        <a:pos x="36" y="682"/>
                      </a:cxn>
                      <a:cxn ang="0">
                        <a:pos x="24" y="673"/>
                      </a:cxn>
                      <a:cxn ang="0">
                        <a:pos x="9" y="652"/>
                      </a:cxn>
                      <a:cxn ang="0">
                        <a:pos x="9" y="621"/>
                      </a:cxn>
                      <a:cxn ang="0">
                        <a:pos x="1" y="608"/>
                      </a:cxn>
                      <a:cxn ang="0">
                        <a:pos x="30" y="554"/>
                      </a:cxn>
                      <a:cxn ang="0">
                        <a:pos x="45" y="533"/>
                      </a:cxn>
                      <a:cxn ang="0">
                        <a:pos x="84" y="572"/>
                      </a:cxn>
                      <a:cxn ang="0">
                        <a:pos x="344" y="555"/>
                      </a:cxn>
                      <a:cxn ang="0">
                        <a:pos x="341" y="389"/>
                      </a:cxn>
                      <a:cxn ang="0">
                        <a:pos x="313" y="114"/>
                      </a:cxn>
                    </a:cxnLst>
                    <a:rect l="0" t="0" r="r" b="b"/>
                    <a:pathLst>
                      <a:path w="891" h="851">
                        <a:moveTo>
                          <a:pt x="462" y="44"/>
                        </a:moveTo>
                        <a:lnTo>
                          <a:pt x="724" y="226"/>
                        </a:lnTo>
                        <a:lnTo>
                          <a:pt x="724" y="231"/>
                        </a:lnTo>
                        <a:lnTo>
                          <a:pt x="728" y="234"/>
                        </a:lnTo>
                        <a:lnTo>
                          <a:pt x="727" y="243"/>
                        </a:lnTo>
                        <a:lnTo>
                          <a:pt x="728" y="247"/>
                        </a:lnTo>
                        <a:lnTo>
                          <a:pt x="734" y="250"/>
                        </a:lnTo>
                        <a:lnTo>
                          <a:pt x="742" y="252"/>
                        </a:lnTo>
                        <a:lnTo>
                          <a:pt x="753" y="258"/>
                        </a:lnTo>
                        <a:lnTo>
                          <a:pt x="755" y="259"/>
                        </a:lnTo>
                        <a:lnTo>
                          <a:pt x="756" y="265"/>
                        </a:lnTo>
                        <a:lnTo>
                          <a:pt x="758" y="270"/>
                        </a:lnTo>
                        <a:lnTo>
                          <a:pt x="765" y="276"/>
                        </a:lnTo>
                        <a:lnTo>
                          <a:pt x="770" y="279"/>
                        </a:lnTo>
                        <a:lnTo>
                          <a:pt x="780" y="281"/>
                        </a:lnTo>
                        <a:lnTo>
                          <a:pt x="788" y="280"/>
                        </a:lnTo>
                        <a:lnTo>
                          <a:pt x="791" y="281"/>
                        </a:lnTo>
                        <a:lnTo>
                          <a:pt x="794" y="288"/>
                        </a:lnTo>
                        <a:lnTo>
                          <a:pt x="798" y="291"/>
                        </a:lnTo>
                        <a:lnTo>
                          <a:pt x="809" y="291"/>
                        </a:lnTo>
                        <a:lnTo>
                          <a:pt x="813" y="293"/>
                        </a:lnTo>
                        <a:lnTo>
                          <a:pt x="818" y="293"/>
                        </a:lnTo>
                        <a:lnTo>
                          <a:pt x="826" y="298"/>
                        </a:lnTo>
                        <a:lnTo>
                          <a:pt x="835" y="301"/>
                        </a:lnTo>
                        <a:lnTo>
                          <a:pt x="839" y="303"/>
                        </a:lnTo>
                        <a:lnTo>
                          <a:pt x="840" y="307"/>
                        </a:lnTo>
                        <a:lnTo>
                          <a:pt x="841" y="307"/>
                        </a:lnTo>
                        <a:lnTo>
                          <a:pt x="842" y="313"/>
                        </a:lnTo>
                        <a:lnTo>
                          <a:pt x="841" y="315"/>
                        </a:lnTo>
                        <a:lnTo>
                          <a:pt x="841" y="319"/>
                        </a:lnTo>
                        <a:lnTo>
                          <a:pt x="844" y="324"/>
                        </a:lnTo>
                        <a:lnTo>
                          <a:pt x="844" y="325"/>
                        </a:lnTo>
                        <a:lnTo>
                          <a:pt x="840" y="328"/>
                        </a:lnTo>
                        <a:lnTo>
                          <a:pt x="839" y="330"/>
                        </a:lnTo>
                        <a:lnTo>
                          <a:pt x="840" y="336"/>
                        </a:lnTo>
                        <a:lnTo>
                          <a:pt x="837" y="341"/>
                        </a:lnTo>
                        <a:lnTo>
                          <a:pt x="837" y="346"/>
                        </a:lnTo>
                        <a:lnTo>
                          <a:pt x="845" y="355"/>
                        </a:lnTo>
                        <a:lnTo>
                          <a:pt x="851" y="356"/>
                        </a:lnTo>
                        <a:lnTo>
                          <a:pt x="858" y="356"/>
                        </a:lnTo>
                        <a:lnTo>
                          <a:pt x="867" y="351"/>
                        </a:lnTo>
                        <a:lnTo>
                          <a:pt x="875" y="351"/>
                        </a:lnTo>
                        <a:lnTo>
                          <a:pt x="885" y="346"/>
                        </a:lnTo>
                        <a:lnTo>
                          <a:pt x="890" y="344"/>
                        </a:lnTo>
                        <a:lnTo>
                          <a:pt x="890" y="346"/>
                        </a:lnTo>
                        <a:lnTo>
                          <a:pt x="891" y="347"/>
                        </a:lnTo>
                        <a:lnTo>
                          <a:pt x="891" y="358"/>
                        </a:lnTo>
                        <a:lnTo>
                          <a:pt x="891" y="414"/>
                        </a:lnTo>
                        <a:lnTo>
                          <a:pt x="891" y="468"/>
                        </a:lnTo>
                        <a:lnTo>
                          <a:pt x="891" y="522"/>
                        </a:lnTo>
                        <a:lnTo>
                          <a:pt x="888" y="523"/>
                        </a:lnTo>
                        <a:lnTo>
                          <a:pt x="878" y="529"/>
                        </a:lnTo>
                        <a:lnTo>
                          <a:pt x="874" y="535"/>
                        </a:lnTo>
                        <a:lnTo>
                          <a:pt x="873" y="543"/>
                        </a:lnTo>
                        <a:lnTo>
                          <a:pt x="861" y="550"/>
                        </a:lnTo>
                        <a:lnTo>
                          <a:pt x="857" y="553"/>
                        </a:lnTo>
                        <a:lnTo>
                          <a:pt x="855" y="556"/>
                        </a:lnTo>
                        <a:lnTo>
                          <a:pt x="855" y="561"/>
                        </a:lnTo>
                        <a:lnTo>
                          <a:pt x="842" y="560"/>
                        </a:lnTo>
                        <a:lnTo>
                          <a:pt x="829" y="559"/>
                        </a:lnTo>
                        <a:lnTo>
                          <a:pt x="829" y="562"/>
                        </a:lnTo>
                        <a:lnTo>
                          <a:pt x="824" y="561"/>
                        </a:lnTo>
                        <a:lnTo>
                          <a:pt x="735" y="562"/>
                        </a:lnTo>
                        <a:lnTo>
                          <a:pt x="711" y="582"/>
                        </a:lnTo>
                        <a:lnTo>
                          <a:pt x="674" y="582"/>
                        </a:lnTo>
                        <a:lnTo>
                          <a:pt x="641" y="583"/>
                        </a:lnTo>
                        <a:lnTo>
                          <a:pt x="621" y="591"/>
                        </a:lnTo>
                        <a:lnTo>
                          <a:pt x="613" y="594"/>
                        </a:lnTo>
                        <a:lnTo>
                          <a:pt x="598" y="607"/>
                        </a:lnTo>
                        <a:lnTo>
                          <a:pt x="561" y="631"/>
                        </a:lnTo>
                        <a:lnTo>
                          <a:pt x="549" y="647"/>
                        </a:lnTo>
                        <a:lnTo>
                          <a:pt x="530" y="661"/>
                        </a:lnTo>
                        <a:lnTo>
                          <a:pt x="492" y="673"/>
                        </a:lnTo>
                        <a:lnTo>
                          <a:pt x="480" y="675"/>
                        </a:lnTo>
                        <a:lnTo>
                          <a:pt x="468" y="677"/>
                        </a:lnTo>
                        <a:lnTo>
                          <a:pt x="462" y="678"/>
                        </a:lnTo>
                        <a:lnTo>
                          <a:pt x="453" y="684"/>
                        </a:lnTo>
                        <a:lnTo>
                          <a:pt x="448" y="690"/>
                        </a:lnTo>
                        <a:lnTo>
                          <a:pt x="443" y="701"/>
                        </a:lnTo>
                        <a:lnTo>
                          <a:pt x="439" y="716"/>
                        </a:lnTo>
                        <a:lnTo>
                          <a:pt x="432" y="734"/>
                        </a:lnTo>
                        <a:lnTo>
                          <a:pt x="425" y="744"/>
                        </a:lnTo>
                        <a:lnTo>
                          <a:pt x="409" y="756"/>
                        </a:lnTo>
                        <a:lnTo>
                          <a:pt x="399" y="765"/>
                        </a:lnTo>
                        <a:lnTo>
                          <a:pt x="395" y="770"/>
                        </a:lnTo>
                        <a:lnTo>
                          <a:pt x="390" y="779"/>
                        </a:lnTo>
                        <a:lnTo>
                          <a:pt x="389" y="788"/>
                        </a:lnTo>
                        <a:lnTo>
                          <a:pt x="380" y="806"/>
                        </a:lnTo>
                        <a:lnTo>
                          <a:pt x="379" y="817"/>
                        </a:lnTo>
                        <a:lnTo>
                          <a:pt x="379" y="830"/>
                        </a:lnTo>
                        <a:lnTo>
                          <a:pt x="380" y="841"/>
                        </a:lnTo>
                        <a:lnTo>
                          <a:pt x="369" y="844"/>
                        </a:lnTo>
                        <a:lnTo>
                          <a:pt x="367" y="842"/>
                        </a:lnTo>
                        <a:lnTo>
                          <a:pt x="363" y="836"/>
                        </a:lnTo>
                        <a:lnTo>
                          <a:pt x="361" y="835"/>
                        </a:lnTo>
                        <a:lnTo>
                          <a:pt x="350" y="835"/>
                        </a:lnTo>
                        <a:lnTo>
                          <a:pt x="346" y="836"/>
                        </a:lnTo>
                        <a:lnTo>
                          <a:pt x="344" y="842"/>
                        </a:lnTo>
                        <a:lnTo>
                          <a:pt x="340" y="842"/>
                        </a:lnTo>
                        <a:lnTo>
                          <a:pt x="336" y="846"/>
                        </a:lnTo>
                        <a:lnTo>
                          <a:pt x="326" y="846"/>
                        </a:lnTo>
                        <a:lnTo>
                          <a:pt x="328" y="844"/>
                        </a:lnTo>
                        <a:lnTo>
                          <a:pt x="326" y="833"/>
                        </a:lnTo>
                        <a:lnTo>
                          <a:pt x="325" y="829"/>
                        </a:lnTo>
                        <a:lnTo>
                          <a:pt x="325" y="828"/>
                        </a:lnTo>
                        <a:lnTo>
                          <a:pt x="325" y="823"/>
                        </a:lnTo>
                        <a:lnTo>
                          <a:pt x="323" y="819"/>
                        </a:lnTo>
                        <a:lnTo>
                          <a:pt x="320" y="820"/>
                        </a:lnTo>
                        <a:lnTo>
                          <a:pt x="314" y="820"/>
                        </a:lnTo>
                        <a:lnTo>
                          <a:pt x="312" y="828"/>
                        </a:lnTo>
                        <a:lnTo>
                          <a:pt x="310" y="828"/>
                        </a:lnTo>
                        <a:lnTo>
                          <a:pt x="304" y="824"/>
                        </a:lnTo>
                        <a:lnTo>
                          <a:pt x="302" y="824"/>
                        </a:lnTo>
                        <a:lnTo>
                          <a:pt x="299" y="828"/>
                        </a:lnTo>
                        <a:lnTo>
                          <a:pt x="299" y="831"/>
                        </a:lnTo>
                        <a:lnTo>
                          <a:pt x="301" y="837"/>
                        </a:lnTo>
                        <a:lnTo>
                          <a:pt x="299" y="840"/>
                        </a:lnTo>
                        <a:lnTo>
                          <a:pt x="288" y="840"/>
                        </a:lnTo>
                        <a:lnTo>
                          <a:pt x="282" y="842"/>
                        </a:lnTo>
                        <a:lnTo>
                          <a:pt x="282" y="846"/>
                        </a:lnTo>
                        <a:lnTo>
                          <a:pt x="280" y="851"/>
                        </a:lnTo>
                        <a:lnTo>
                          <a:pt x="276" y="851"/>
                        </a:lnTo>
                        <a:lnTo>
                          <a:pt x="272" y="849"/>
                        </a:lnTo>
                        <a:lnTo>
                          <a:pt x="269" y="844"/>
                        </a:lnTo>
                        <a:lnTo>
                          <a:pt x="266" y="844"/>
                        </a:lnTo>
                        <a:lnTo>
                          <a:pt x="264" y="845"/>
                        </a:lnTo>
                        <a:lnTo>
                          <a:pt x="262" y="846"/>
                        </a:lnTo>
                        <a:lnTo>
                          <a:pt x="261" y="846"/>
                        </a:lnTo>
                        <a:lnTo>
                          <a:pt x="260" y="840"/>
                        </a:lnTo>
                        <a:lnTo>
                          <a:pt x="256" y="835"/>
                        </a:lnTo>
                        <a:lnTo>
                          <a:pt x="253" y="834"/>
                        </a:lnTo>
                        <a:lnTo>
                          <a:pt x="249" y="837"/>
                        </a:lnTo>
                        <a:lnTo>
                          <a:pt x="244" y="836"/>
                        </a:lnTo>
                        <a:lnTo>
                          <a:pt x="242" y="837"/>
                        </a:lnTo>
                        <a:lnTo>
                          <a:pt x="239" y="840"/>
                        </a:lnTo>
                        <a:lnTo>
                          <a:pt x="238" y="844"/>
                        </a:lnTo>
                        <a:lnTo>
                          <a:pt x="235" y="847"/>
                        </a:lnTo>
                        <a:lnTo>
                          <a:pt x="229" y="849"/>
                        </a:lnTo>
                        <a:lnTo>
                          <a:pt x="229" y="846"/>
                        </a:lnTo>
                        <a:lnTo>
                          <a:pt x="227" y="842"/>
                        </a:lnTo>
                        <a:lnTo>
                          <a:pt x="222" y="840"/>
                        </a:lnTo>
                        <a:lnTo>
                          <a:pt x="220" y="835"/>
                        </a:lnTo>
                        <a:lnTo>
                          <a:pt x="215" y="835"/>
                        </a:lnTo>
                        <a:lnTo>
                          <a:pt x="211" y="829"/>
                        </a:lnTo>
                        <a:lnTo>
                          <a:pt x="210" y="806"/>
                        </a:lnTo>
                        <a:lnTo>
                          <a:pt x="210" y="802"/>
                        </a:lnTo>
                        <a:lnTo>
                          <a:pt x="205" y="801"/>
                        </a:lnTo>
                        <a:lnTo>
                          <a:pt x="200" y="801"/>
                        </a:lnTo>
                        <a:lnTo>
                          <a:pt x="194" y="808"/>
                        </a:lnTo>
                        <a:lnTo>
                          <a:pt x="191" y="808"/>
                        </a:lnTo>
                        <a:lnTo>
                          <a:pt x="191" y="801"/>
                        </a:lnTo>
                        <a:lnTo>
                          <a:pt x="192" y="798"/>
                        </a:lnTo>
                        <a:lnTo>
                          <a:pt x="197" y="797"/>
                        </a:lnTo>
                        <a:lnTo>
                          <a:pt x="197" y="792"/>
                        </a:lnTo>
                        <a:lnTo>
                          <a:pt x="201" y="792"/>
                        </a:lnTo>
                        <a:lnTo>
                          <a:pt x="204" y="788"/>
                        </a:lnTo>
                        <a:lnTo>
                          <a:pt x="207" y="788"/>
                        </a:lnTo>
                        <a:lnTo>
                          <a:pt x="207" y="782"/>
                        </a:lnTo>
                        <a:lnTo>
                          <a:pt x="206" y="782"/>
                        </a:lnTo>
                        <a:lnTo>
                          <a:pt x="201" y="782"/>
                        </a:lnTo>
                        <a:lnTo>
                          <a:pt x="197" y="779"/>
                        </a:lnTo>
                        <a:lnTo>
                          <a:pt x="194" y="776"/>
                        </a:lnTo>
                        <a:lnTo>
                          <a:pt x="189" y="766"/>
                        </a:lnTo>
                        <a:lnTo>
                          <a:pt x="184" y="769"/>
                        </a:lnTo>
                        <a:lnTo>
                          <a:pt x="183" y="767"/>
                        </a:lnTo>
                        <a:lnTo>
                          <a:pt x="183" y="750"/>
                        </a:lnTo>
                        <a:lnTo>
                          <a:pt x="181" y="745"/>
                        </a:lnTo>
                        <a:lnTo>
                          <a:pt x="179" y="745"/>
                        </a:lnTo>
                        <a:lnTo>
                          <a:pt x="179" y="739"/>
                        </a:lnTo>
                        <a:lnTo>
                          <a:pt x="178" y="737"/>
                        </a:lnTo>
                        <a:lnTo>
                          <a:pt x="174" y="737"/>
                        </a:lnTo>
                        <a:lnTo>
                          <a:pt x="173" y="737"/>
                        </a:lnTo>
                        <a:lnTo>
                          <a:pt x="174" y="724"/>
                        </a:lnTo>
                        <a:lnTo>
                          <a:pt x="174" y="723"/>
                        </a:lnTo>
                        <a:lnTo>
                          <a:pt x="170" y="721"/>
                        </a:lnTo>
                        <a:lnTo>
                          <a:pt x="168" y="721"/>
                        </a:lnTo>
                        <a:lnTo>
                          <a:pt x="164" y="724"/>
                        </a:lnTo>
                        <a:lnTo>
                          <a:pt x="163" y="724"/>
                        </a:lnTo>
                        <a:lnTo>
                          <a:pt x="156" y="720"/>
                        </a:lnTo>
                        <a:lnTo>
                          <a:pt x="153" y="720"/>
                        </a:lnTo>
                        <a:lnTo>
                          <a:pt x="152" y="721"/>
                        </a:lnTo>
                        <a:lnTo>
                          <a:pt x="152" y="729"/>
                        </a:lnTo>
                        <a:lnTo>
                          <a:pt x="149" y="733"/>
                        </a:lnTo>
                        <a:lnTo>
                          <a:pt x="136" y="737"/>
                        </a:lnTo>
                        <a:lnTo>
                          <a:pt x="136" y="743"/>
                        </a:lnTo>
                        <a:lnTo>
                          <a:pt x="134" y="747"/>
                        </a:lnTo>
                        <a:lnTo>
                          <a:pt x="120" y="743"/>
                        </a:lnTo>
                        <a:lnTo>
                          <a:pt x="110" y="737"/>
                        </a:lnTo>
                        <a:lnTo>
                          <a:pt x="102" y="736"/>
                        </a:lnTo>
                        <a:lnTo>
                          <a:pt x="99" y="736"/>
                        </a:lnTo>
                        <a:lnTo>
                          <a:pt x="95" y="742"/>
                        </a:lnTo>
                        <a:lnTo>
                          <a:pt x="89" y="743"/>
                        </a:lnTo>
                        <a:lnTo>
                          <a:pt x="87" y="749"/>
                        </a:lnTo>
                        <a:lnTo>
                          <a:pt x="83" y="753"/>
                        </a:lnTo>
                        <a:lnTo>
                          <a:pt x="78" y="750"/>
                        </a:lnTo>
                        <a:lnTo>
                          <a:pt x="70" y="739"/>
                        </a:lnTo>
                        <a:lnTo>
                          <a:pt x="67" y="737"/>
                        </a:lnTo>
                        <a:lnTo>
                          <a:pt x="62" y="737"/>
                        </a:lnTo>
                        <a:lnTo>
                          <a:pt x="56" y="743"/>
                        </a:lnTo>
                        <a:lnTo>
                          <a:pt x="52" y="747"/>
                        </a:lnTo>
                        <a:lnTo>
                          <a:pt x="48" y="748"/>
                        </a:lnTo>
                        <a:lnTo>
                          <a:pt x="43" y="744"/>
                        </a:lnTo>
                        <a:lnTo>
                          <a:pt x="38" y="740"/>
                        </a:lnTo>
                        <a:lnTo>
                          <a:pt x="39" y="737"/>
                        </a:lnTo>
                        <a:lnTo>
                          <a:pt x="43" y="732"/>
                        </a:lnTo>
                        <a:lnTo>
                          <a:pt x="43" y="728"/>
                        </a:lnTo>
                        <a:lnTo>
                          <a:pt x="46" y="724"/>
                        </a:lnTo>
                        <a:lnTo>
                          <a:pt x="48" y="723"/>
                        </a:lnTo>
                        <a:lnTo>
                          <a:pt x="48" y="721"/>
                        </a:lnTo>
                        <a:lnTo>
                          <a:pt x="44" y="717"/>
                        </a:lnTo>
                        <a:lnTo>
                          <a:pt x="44" y="710"/>
                        </a:lnTo>
                        <a:lnTo>
                          <a:pt x="46" y="706"/>
                        </a:lnTo>
                        <a:lnTo>
                          <a:pt x="46" y="702"/>
                        </a:lnTo>
                        <a:lnTo>
                          <a:pt x="45" y="699"/>
                        </a:lnTo>
                        <a:lnTo>
                          <a:pt x="45" y="697"/>
                        </a:lnTo>
                        <a:lnTo>
                          <a:pt x="46" y="697"/>
                        </a:lnTo>
                        <a:lnTo>
                          <a:pt x="45" y="694"/>
                        </a:lnTo>
                        <a:lnTo>
                          <a:pt x="41" y="689"/>
                        </a:lnTo>
                        <a:lnTo>
                          <a:pt x="39" y="684"/>
                        </a:lnTo>
                        <a:lnTo>
                          <a:pt x="36" y="682"/>
                        </a:lnTo>
                        <a:lnTo>
                          <a:pt x="35" y="678"/>
                        </a:lnTo>
                        <a:lnTo>
                          <a:pt x="32" y="674"/>
                        </a:lnTo>
                        <a:lnTo>
                          <a:pt x="32" y="670"/>
                        </a:lnTo>
                        <a:lnTo>
                          <a:pt x="27" y="670"/>
                        </a:lnTo>
                        <a:lnTo>
                          <a:pt x="24" y="673"/>
                        </a:lnTo>
                        <a:lnTo>
                          <a:pt x="20" y="673"/>
                        </a:lnTo>
                        <a:lnTo>
                          <a:pt x="19" y="672"/>
                        </a:lnTo>
                        <a:lnTo>
                          <a:pt x="17" y="666"/>
                        </a:lnTo>
                        <a:lnTo>
                          <a:pt x="9" y="654"/>
                        </a:lnTo>
                        <a:lnTo>
                          <a:pt x="9" y="652"/>
                        </a:lnTo>
                        <a:lnTo>
                          <a:pt x="14" y="646"/>
                        </a:lnTo>
                        <a:lnTo>
                          <a:pt x="13" y="641"/>
                        </a:lnTo>
                        <a:lnTo>
                          <a:pt x="11" y="635"/>
                        </a:lnTo>
                        <a:lnTo>
                          <a:pt x="11" y="629"/>
                        </a:lnTo>
                        <a:lnTo>
                          <a:pt x="9" y="621"/>
                        </a:lnTo>
                        <a:lnTo>
                          <a:pt x="6" y="618"/>
                        </a:lnTo>
                        <a:lnTo>
                          <a:pt x="5" y="618"/>
                        </a:lnTo>
                        <a:lnTo>
                          <a:pt x="3" y="614"/>
                        </a:lnTo>
                        <a:lnTo>
                          <a:pt x="1" y="614"/>
                        </a:lnTo>
                        <a:lnTo>
                          <a:pt x="1" y="608"/>
                        </a:lnTo>
                        <a:lnTo>
                          <a:pt x="3" y="600"/>
                        </a:lnTo>
                        <a:lnTo>
                          <a:pt x="2" y="597"/>
                        </a:lnTo>
                        <a:lnTo>
                          <a:pt x="0" y="594"/>
                        </a:lnTo>
                        <a:lnTo>
                          <a:pt x="23" y="572"/>
                        </a:lnTo>
                        <a:lnTo>
                          <a:pt x="30" y="554"/>
                        </a:lnTo>
                        <a:lnTo>
                          <a:pt x="34" y="543"/>
                        </a:lnTo>
                        <a:lnTo>
                          <a:pt x="39" y="532"/>
                        </a:lnTo>
                        <a:lnTo>
                          <a:pt x="41" y="530"/>
                        </a:lnTo>
                        <a:lnTo>
                          <a:pt x="45" y="532"/>
                        </a:lnTo>
                        <a:lnTo>
                          <a:pt x="45" y="533"/>
                        </a:lnTo>
                        <a:lnTo>
                          <a:pt x="51" y="534"/>
                        </a:lnTo>
                        <a:lnTo>
                          <a:pt x="55" y="537"/>
                        </a:lnTo>
                        <a:lnTo>
                          <a:pt x="60" y="550"/>
                        </a:lnTo>
                        <a:lnTo>
                          <a:pt x="70" y="568"/>
                        </a:lnTo>
                        <a:lnTo>
                          <a:pt x="84" y="572"/>
                        </a:lnTo>
                        <a:lnTo>
                          <a:pt x="87" y="572"/>
                        </a:lnTo>
                        <a:lnTo>
                          <a:pt x="113" y="550"/>
                        </a:lnTo>
                        <a:lnTo>
                          <a:pt x="200" y="553"/>
                        </a:lnTo>
                        <a:lnTo>
                          <a:pt x="271" y="554"/>
                        </a:lnTo>
                        <a:lnTo>
                          <a:pt x="344" y="555"/>
                        </a:lnTo>
                        <a:lnTo>
                          <a:pt x="362" y="555"/>
                        </a:lnTo>
                        <a:lnTo>
                          <a:pt x="374" y="508"/>
                        </a:lnTo>
                        <a:lnTo>
                          <a:pt x="352" y="501"/>
                        </a:lnTo>
                        <a:lnTo>
                          <a:pt x="346" y="444"/>
                        </a:lnTo>
                        <a:lnTo>
                          <a:pt x="341" y="389"/>
                        </a:lnTo>
                        <a:lnTo>
                          <a:pt x="335" y="335"/>
                        </a:lnTo>
                        <a:lnTo>
                          <a:pt x="329" y="281"/>
                        </a:lnTo>
                        <a:lnTo>
                          <a:pt x="324" y="226"/>
                        </a:lnTo>
                        <a:lnTo>
                          <a:pt x="318" y="169"/>
                        </a:lnTo>
                        <a:lnTo>
                          <a:pt x="313" y="114"/>
                        </a:lnTo>
                        <a:lnTo>
                          <a:pt x="307" y="58"/>
                        </a:lnTo>
                        <a:lnTo>
                          <a:pt x="301" y="0"/>
                        </a:lnTo>
                        <a:lnTo>
                          <a:pt x="398" y="0"/>
                        </a:lnTo>
                        <a:lnTo>
                          <a:pt x="462" y="4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5" name="任意多边形: 形状 164"/>
                  <p:cNvSpPr>
                    <a:spLocks noChangeAspect="1"/>
                  </p:cNvSpPr>
                  <p:nvPr/>
                </p:nvSpPr>
                <p:spPr bwMode="gray">
                  <a:xfrm>
                    <a:off x="4887118" y="2994372"/>
                    <a:ext cx="69850" cy="147638"/>
                  </a:xfrm>
                  <a:custGeom>
                    <a:avLst/>
                    <a:gdLst/>
                    <a:ahLst/>
                    <a:cxnLst>
                      <a:cxn ang="0">
                        <a:pos x="123" y="461"/>
                      </a:cxn>
                      <a:cxn ang="0">
                        <a:pos x="145" y="444"/>
                      </a:cxn>
                      <a:cxn ang="0">
                        <a:pos x="151" y="424"/>
                      </a:cxn>
                      <a:cxn ang="0">
                        <a:pos x="147" y="387"/>
                      </a:cxn>
                      <a:cxn ang="0">
                        <a:pos x="164" y="373"/>
                      </a:cxn>
                      <a:cxn ang="0">
                        <a:pos x="178" y="355"/>
                      </a:cxn>
                      <a:cxn ang="0">
                        <a:pos x="213" y="331"/>
                      </a:cxn>
                      <a:cxn ang="0">
                        <a:pos x="217" y="284"/>
                      </a:cxn>
                      <a:cxn ang="0">
                        <a:pos x="212" y="277"/>
                      </a:cxn>
                      <a:cxn ang="0">
                        <a:pos x="202" y="278"/>
                      </a:cxn>
                      <a:cxn ang="0">
                        <a:pos x="198" y="269"/>
                      </a:cxn>
                      <a:cxn ang="0">
                        <a:pos x="186" y="251"/>
                      </a:cxn>
                      <a:cxn ang="0">
                        <a:pos x="172" y="252"/>
                      </a:cxn>
                      <a:cxn ang="0">
                        <a:pos x="164" y="249"/>
                      </a:cxn>
                      <a:cxn ang="0">
                        <a:pos x="153" y="246"/>
                      </a:cxn>
                      <a:cxn ang="0">
                        <a:pos x="138" y="226"/>
                      </a:cxn>
                      <a:cxn ang="0">
                        <a:pos x="150" y="219"/>
                      </a:cxn>
                      <a:cxn ang="0">
                        <a:pos x="153" y="203"/>
                      </a:cxn>
                      <a:cxn ang="0">
                        <a:pos x="166" y="195"/>
                      </a:cxn>
                      <a:cxn ang="0">
                        <a:pos x="185" y="181"/>
                      </a:cxn>
                      <a:cxn ang="0">
                        <a:pos x="198" y="163"/>
                      </a:cxn>
                      <a:cxn ang="0">
                        <a:pos x="204" y="132"/>
                      </a:cxn>
                      <a:cxn ang="0">
                        <a:pos x="194" y="111"/>
                      </a:cxn>
                      <a:cxn ang="0">
                        <a:pos x="181" y="101"/>
                      </a:cxn>
                      <a:cxn ang="0">
                        <a:pos x="172" y="79"/>
                      </a:cxn>
                      <a:cxn ang="0">
                        <a:pos x="183" y="59"/>
                      </a:cxn>
                      <a:cxn ang="0">
                        <a:pos x="207" y="31"/>
                      </a:cxn>
                      <a:cxn ang="0">
                        <a:pos x="194" y="19"/>
                      </a:cxn>
                      <a:cxn ang="0">
                        <a:pos x="182" y="32"/>
                      </a:cxn>
                      <a:cxn ang="0">
                        <a:pos x="171" y="39"/>
                      </a:cxn>
                      <a:cxn ang="0">
                        <a:pos x="161" y="24"/>
                      </a:cxn>
                      <a:cxn ang="0">
                        <a:pos x="155" y="9"/>
                      </a:cxn>
                      <a:cxn ang="0">
                        <a:pos x="138" y="0"/>
                      </a:cxn>
                      <a:cxn ang="0">
                        <a:pos x="115" y="2"/>
                      </a:cxn>
                      <a:cxn ang="0">
                        <a:pos x="91" y="13"/>
                      </a:cxn>
                      <a:cxn ang="0">
                        <a:pos x="79" y="24"/>
                      </a:cxn>
                      <a:cxn ang="0">
                        <a:pos x="73" y="31"/>
                      </a:cxn>
                      <a:cxn ang="0">
                        <a:pos x="62" y="41"/>
                      </a:cxn>
                      <a:cxn ang="0">
                        <a:pos x="51" y="55"/>
                      </a:cxn>
                      <a:cxn ang="0">
                        <a:pos x="58" y="61"/>
                      </a:cxn>
                      <a:cxn ang="0">
                        <a:pos x="52" y="101"/>
                      </a:cxn>
                      <a:cxn ang="0">
                        <a:pos x="56" y="134"/>
                      </a:cxn>
                      <a:cxn ang="0">
                        <a:pos x="59" y="147"/>
                      </a:cxn>
                      <a:cxn ang="0">
                        <a:pos x="49" y="185"/>
                      </a:cxn>
                      <a:cxn ang="0">
                        <a:pos x="27" y="208"/>
                      </a:cxn>
                      <a:cxn ang="0">
                        <a:pos x="14" y="217"/>
                      </a:cxn>
                      <a:cxn ang="0">
                        <a:pos x="3" y="226"/>
                      </a:cxn>
                      <a:cxn ang="0">
                        <a:pos x="3" y="234"/>
                      </a:cxn>
                      <a:cxn ang="0">
                        <a:pos x="14" y="272"/>
                      </a:cxn>
                      <a:cxn ang="0">
                        <a:pos x="37" y="285"/>
                      </a:cxn>
                      <a:cxn ang="0">
                        <a:pos x="46" y="323"/>
                      </a:cxn>
                      <a:cxn ang="0">
                        <a:pos x="89" y="348"/>
                      </a:cxn>
                      <a:cxn ang="0">
                        <a:pos x="91" y="349"/>
                      </a:cxn>
                      <a:cxn ang="0">
                        <a:pos x="110" y="459"/>
                      </a:cxn>
                    </a:cxnLst>
                    <a:rect l="0" t="0" r="r" b="b"/>
                    <a:pathLst>
                      <a:path w="218" h="462">
                        <a:moveTo>
                          <a:pt x="111" y="462"/>
                        </a:moveTo>
                        <a:lnTo>
                          <a:pt x="123" y="461"/>
                        </a:lnTo>
                        <a:lnTo>
                          <a:pt x="135" y="452"/>
                        </a:lnTo>
                        <a:lnTo>
                          <a:pt x="145" y="444"/>
                        </a:lnTo>
                        <a:lnTo>
                          <a:pt x="151" y="434"/>
                        </a:lnTo>
                        <a:lnTo>
                          <a:pt x="151" y="424"/>
                        </a:lnTo>
                        <a:lnTo>
                          <a:pt x="145" y="396"/>
                        </a:lnTo>
                        <a:lnTo>
                          <a:pt x="147" y="387"/>
                        </a:lnTo>
                        <a:lnTo>
                          <a:pt x="151" y="379"/>
                        </a:lnTo>
                        <a:lnTo>
                          <a:pt x="164" y="373"/>
                        </a:lnTo>
                        <a:lnTo>
                          <a:pt x="174" y="365"/>
                        </a:lnTo>
                        <a:lnTo>
                          <a:pt x="178" y="355"/>
                        </a:lnTo>
                        <a:lnTo>
                          <a:pt x="207" y="336"/>
                        </a:lnTo>
                        <a:lnTo>
                          <a:pt x="213" y="331"/>
                        </a:lnTo>
                        <a:lnTo>
                          <a:pt x="218" y="320"/>
                        </a:lnTo>
                        <a:lnTo>
                          <a:pt x="217" y="284"/>
                        </a:lnTo>
                        <a:lnTo>
                          <a:pt x="218" y="281"/>
                        </a:lnTo>
                        <a:lnTo>
                          <a:pt x="212" y="277"/>
                        </a:lnTo>
                        <a:lnTo>
                          <a:pt x="208" y="278"/>
                        </a:lnTo>
                        <a:lnTo>
                          <a:pt x="202" y="278"/>
                        </a:lnTo>
                        <a:lnTo>
                          <a:pt x="198" y="273"/>
                        </a:lnTo>
                        <a:lnTo>
                          <a:pt x="198" y="269"/>
                        </a:lnTo>
                        <a:lnTo>
                          <a:pt x="191" y="251"/>
                        </a:lnTo>
                        <a:lnTo>
                          <a:pt x="186" y="251"/>
                        </a:lnTo>
                        <a:lnTo>
                          <a:pt x="177" y="257"/>
                        </a:lnTo>
                        <a:lnTo>
                          <a:pt x="172" y="252"/>
                        </a:lnTo>
                        <a:lnTo>
                          <a:pt x="170" y="246"/>
                        </a:lnTo>
                        <a:lnTo>
                          <a:pt x="164" y="249"/>
                        </a:lnTo>
                        <a:lnTo>
                          <a:pt x="159" y="249"/>
                        </a:lnTo>
                        <a:lnTo>
                          <a:pt x="153" y="246"/>
                        </a:lnTo>
                        <a:lnTo>
                          <a:pt x="142" y="239"/>
                        </a:lnTo>
                        <a:lnTo>
                          <a:pt x="138" y="226"/>
                        </a:lnTo>
                        <a:lnTo>
                          <a:pt x="138" y="215"/>
                        </a:lnTo>
                        <a:lnTo>
                          <a:pt x="150" y="219"/>
                        </a:lnTo>
                        <a:lnTo>
                          <a:pt x="150" y="210"/>
                        </a:lnTo>
                        <a:lnTo>
                          <a:pt x="153" y="203"/>
                        </a:lnTo>
                        <a:lnTo>
                          <a:pt x="160" y="201"/>
                        </a:lnTo>
                        <a:lnTo>
                          <a:pt x="166" y="195"/>
                        </a:lnTo>
                        <a:lnTo>
                          <a:pt x="172" y="192"/>
                        </a:lnTo>
                        <a:lnTo>
                          <a:pt x="185" y="181"/>
                        </a:lnTo>
                        <a:lnTo>
                          <a:pt x="192" y="174"/>
                        </a:lnTo>
                        <a:lnTo>
                          <a:pt x="198" y="163"/>
                        </a:lnTo>
                        <a:lnTo>
                          <a:pt x="207" y="140"/>
                        </a:lnTo>
                        <a:lnTo>
                          <a:pt x="204" y="132"/>
                        </a:lnTo>
                        <a:lnTo>
                          <a:pt x="202" y="116"/>
                        </a:lnTo>
                        <a:lnTo>
                          <a:pt x="194" y="111"/>
                        </a:lnTo>
                        <a:lnTo>
                          <a:pt x="191" y="104"/>
                        </a:lnTo>
                        <a:lnTo>
                          <a:pt x="181" y="101"/>
                        </a:lnTo>
                        <a:lnTo>
                          <a:pt x="176" y="95"/>
                        </a:lnTo>
                        <a:lnTo>
                          <a:pt x="172" y="79"/>
                        </a:lnTo>
                        <a:lnTo>
                          <a:pt x="175" y="66"/>
                        </a:lnTo>
                        <a:lnTo>
                          <a:pt x="183" y="59"/>
                        </a:lnTo>
                        <a:lnTo>
                          <a:pt x="194" y="55"/>
                        </a:lnTo>
                        <a:lnTo>
                          <a:pt x="207" y="31"/>
                        </a:lnTo>
                        <a:lnTo>
                          <a:pt x="201" y="19"/>
                        </a:lnTo>
                        <a:lnTo>
                          <a:pt x="194" y="19"/>
                        </a:lnTo>
                        <a:lnTo>
                          <a:pt x="188" y="27"/>
                        </a:lnTo>
                        <a:lnTo>
                          <a:pt x="182" y="32"/>
                        </a:lnTo>
                        <a:lnTo>
                          <a:pt x="175" y="35"/>
                        </a:lnTo>
                        <a:lnTo>
                          <a:pt x="171" y="39"/>
                        </a:lnTo>
                        <a:lnTo>
                          <a:pt x="160" y="35"/>
                        </a:lnTo>
                        <a:lnTo>
                          <a:pt x="161" y="24"/>
                        </a:lnTo>
                        <a:lnTo>
                          <a:pt x="156" y="15"/>
                        </a:lnTo>
                        <a:lnTo>
                          <a:pt x="155" y="9"/>
                        </a:lnTo>
                        <a:lnTo>
                          <a:pt x="156" y="7"/>
                        </a:lnTo>
                        <a:lnTo>
                          <a:pt x="138" y="0"/>
                        </a:lnTo>
                        <a:lnTo>
                          <a:pt x="128" y="0"/>
                        </a:lnTo>
                        <a:lnTo>
                          <a:pt x="115" y="2"/>
                        </a:lnTo>
                        <a:lnTo>
                          <a:pt x="104" y="7"/>
                        </a:lnTo>
                        <a:lnTo>
                          <a:pt x="91" y="13"/>
                        </a:lnTo>
                        <a:lnTo>
                          <a:pt x="83" y="19"/>
                        </a:lnTo>
                        <a:lnTo>
                          <a:pt x="79" y="24"/>
                        </a:lnTo>
                        <a:lnTo>
                          <a:pt x="75" y="25"/>
                        </a:lnTo>
                        <a:lnTo>
                          <a:pt x="73" y="31"/>
                        </a:lnTo>
                        <a:lnTo>
                          <a:pt x="68" y="35"/>
                        </a:lnTo>
                        <a:lnTo>
                          <a:pt x="62" y="41"/>
                        </a:lnTo>
                        <a:lnTo>
                          <a:pt x="53" y="50"/>
                        </a:lnTo>
                        <a:lnTo>
                          <a:pt x="51" y="55"/>
                        </a:lnTo>
                        <a:lnTo>
                          <a:pt x="57" y="57"/>
                        </a:lnTo>
                        <a:lnTo>
                          <a:pt x="58" y="61"/>
                        </a:lnTo>
                        <a:lnTo>
                          <a:pt x="53" y="93"/>
                        </a:lnTo>
                        <a:lnTo>
                          <a:pt x="52" y="101"/>
                        </a:lnTo>
                        <a:lnTo>
                          <a:pt x="54" y="111"/>
                        </a:lnTo>
                        <a:lnTo>
                          <a:pt x="56" y="134"/>
                        </a:lnTo>
                        <a:lnTo>
                          <a:pt x="59" y="140"/>
                        </a:lnTo>
                        <a:lnTo>
                          <a:pt x="59" y="147"/>
                        </a:lnTo>
                        <a:lnTo>
                          <a:pt x="53" y="171"/>
                        </a:lnTo>
                        <a:lnTo>
                          <a:pt x="49" y="185"/>
                        </a:lnTo>
                        <a:lnTo>
                          <a:pt x="30" y="197"/>
                        </a:lnTo>
                        <a:lnTo>
                          <a:pt x="27" y="208"/>
                        </a:lnTo>
                        <a:lnTo>
                          <a:pt x="19" y="212"/>
                        </a:lnTo>
                        <a:lnTo>
                          <a:pt x="14" y="217"/>
                        </a:lnTo>
                        <a:lnTo>
                          <a:pt x="13" y="220"/>
                        </a:lnTo>
                        <a:lnTo>
                          <a:pt x="3" y="226"/>
                        </a:lnTo>
                        <a:lnTo>
                          <a:pt x="0" y="226"/>
                        </a:lnTo>
                        <a:lnTo>
                          <a:pt x="3" y="234"/>
                        </a:lnTo>
                        <a:lnTo>
                          <a:pt x="8" y="246"/>
                        </a:lnTo>
                        <a:lnTo>
                          <a:pt x="14" y="272"/>
                        </a:lnTo>
                        <a:lnTo>
                          <a:pt x="32" y="279"/>
                        </a:lnTo>
                        <a:lnTo>
                          <a:pt x="37" y="285"/>
                        </a:lnTo>
                        <a:lnTo>
                          <a:pt x="46" y="305"/>
                        </a:lnTo>
                        <a:lnTo>
                          <a:pt x="46" y="323"/>
                        </a:lnTo>
                        <a:lnTo>
                          <a:pt x="64" y="336"/>
                        </a:lnTo>
                        <a:lnTo>
                          <a:pt x="89" y="348"/>
                        </a:lnTo>
                        <a:lnTo>
                          <a:pt x="91" y="348"/>
                        </a:lnTo>
                        <a:lnTo>
                          <a:pt x="91" y="349"/>
                        </a:lnTo>
                        <a:lnTo>
                          <a:pt x="105" y="422"/>
                        </a:lnTo>
                        <a:lnTo>
                          <a:pt x="110" y="459"/>
                        </a:lnTo>
                        <a:lnTo>
                          <a:pt x="111" y="46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6" name="任意多边形: 形状 165"/>
                  <p:cNvSpPr>
                    <a:spLocks noChangeAspect="1"/>
                  </p:cNvSpPr>
                  <p:nvPr/>
                </p:nvSpPr>
                <p:spPr bwMode="gray">
                  <a:xfrm>
                    <a:off x="5187155" y="3115022"/>
                    <a:ext cx="195263" cy="192088"/>
                  </a:xfrm>
                  <a:custGeom>
                    <a:avLst/>
                    <a:gdLst/>
                    <a:ahLst/>
                    <a:cxnLst>
                      <a:cxn ang="0">
                        <a:pos x="24" y="438"/>
                      </a:cxn>
                      <a:cxn ang="0">
                        <a:pos x="24" y="265"/>
                      </a:cxn>
                      <a:cxn ang="0">
                        <a:pos x="7" y="146"/>
                      </a:cxn>
                      <a:cxn ang="0">
                        <a:pos x="1" y="120"/>
                      </a:cxn>
                      <a:cxn ang="0">
                        <a:pos x="3" y="90"/>
                      </a:cxn>
                      <a:cxn ang="0">
                        <a:pos x="15" y="74"/>
                      </a:cxn>
                      <a:cxn ang="0">
                        <a:pos x="7" y="22"/>
                      </a:cxn>
                      <a:cxn ang="0">
                        <a:pos x="18" y="2"/>
                      </a:cxn>
                      <a:cxn ang="0">
                        <a:pos x="35" y="8"/>
                      </a:cxn>
                      <a:cxn ang="0">
                        <a:pos x="91" y="7"/>
                      </a:cxn>
                      <a:cxn ang="0">
                        <a:pos x="153" y="27"/>
                      </a:cxn>
                      <a:cxn ang="0">
                        <a:pos x="185" y="38"/>
                      </a:cxn>
                      <a:cxn ang="0">
                        <a:pos x="228" y="45"/>
                      </a:cxn>
                      <a:cxn ang="0">
                        <a:pos x="269" y="40"/>
                      </a:cxn>
                      <a:cxn ang="0">
                        <a:pos x="311" y="13"/>
                      </a:cxn>
                      <a:cxn ang="0">
                        <a:pos x="336" y="8"/>
                      </a:cxn>
                      <a:cxn ang="0">
                        <a:pos x="322" y="20"/>
                      </a:cxn>
                      <a:cxn ang="0">
                        <a:pos x="349" y="13"/>
                      </a:cxn>
                      <a:cxn ang="0">
                        <a:pos x="365" y="11"/>
                      </a:cxn>
                      <a:cxn ang="0">
                        <a:pos x="400" y="6"/>
                      </a:cxn>
                      <a:cxn ang="0">
                        <a:pos x="408" y="16"/>
                      </a:cxn>
                      <a:cxn ang="0">
                        <a:pos x="426" y="28"/>
                      </a:cxn>
                      <a:cxn ang="0">
                        <a:pos x="447" y="40"/>
                      </a:cxn>
                      <a:cxn ang="0">
                        <a:pos x="463" y="34"/>
                      </a:cxn>
                      <a:cxn ang="0">
                        <a:pos x="510" y="29"/>
                      </a:cxn>
                      <a:cxn ang="0">
                        <a:pos x="523" y="35"/>
                      </a:cxn>
                      <a:cxn ang="0">
                        <a:pos x="561" y="144"/>
                      </a:cxn>
                      <a:cxn ang="0">
                        <a:pos x="539" y="211"/>
                      </a:cxn>
                      <a:cxn ang="0">
                        <a:pos x="538" y="234"/>
                      </a:cxn>
                      <a:cxn ang="0">
                        <a:pos x="518" y="242"/>
                      </a:cxn>
                      <a:cxn ang="0">
                        <a:pos x="486" y="207"/>
                      </a:cxn>
                      <a:cxn ang="0">
                        <a:pos x="473" y="175"/>
                      </a:cxn>
                      <a:cxn ang="0">
                        <a:pos x="454" y="144"/>
                      </a:cxn>
                      <a:cxn ang="0">
                        <a:pos x="440" y="109"/>
                      </a:cxn>
                      <a:cxn ang="0">
                        <a:pos x="436" y="104"/>
                      </a:cxn>
                      <a:cxn ang="0">
                        <a:pos x="429" y="119"/>
                      </a:cxn>
                      <a:cxn ang="0">
                        <a:pos x="437" y="143"/>
                      </a:cxn>
                      <a:cxn ang="0">
                        <a:pos x="441" y="167"/>
                      </a:cxn>
                      <a:cxn ang="0">
                        <a:pos x="475" y="223"/>
                      </a:cxn>
                      <a:cxn ang="0">
                        <a:pos x="490" y="256"/>
                      </a:cxn>
                      <a:cxn ang="0">
                        <a:pos x="512" y="304"/>
                      </a:cxn>
                      <a:cxn ang="0">
                        <a:pos x="530" y="346"/>
                      </a:cxn>
                      <a:cxn ang="0">
                        <a:pos x="558" y="401"/>
                      </a:cxn>
                      <a:cxn ang="0">
                        <a:pos x="578" y="444"/>
                      </a:cxn>
                      <a:cxn ang="0">
                        <a:pos x="608" y="471"/>
                      </a:cxn>
                      <a:cxn ang="0">
                        <a:pos x="598" y="476"/>
                      </a:cxn>
                      <a:cxn ang="0">
                        <a:pos x="598" y="488"/>
                      </a:cxn>
                      <a:cxn ang="0">
                        <a:pos x="581" y="545"/>
                      </a:cxn>
                      <a:cxn ang="0">
                        <a:pos x="526" y="578"/>
                      </a:cxn>
                      <a:cxn ang="0">
                        <a:pos x="473" y="592"/>
                      </a:cxn>
                      <a:cxn ang="0">
                        <a:pos x="378" y="579"/>
                      </a:cxn>
                      <a:cxn ang="0">
                        <a:pos x="366" y="590"/>
                      </a:cxn>
                      <a:cxn ang="0">
                        <a:pos x="233" y="590"/>
                      </a:cxn>
                      <a:cxn ang="0">
                        <a:pos x="77" y="590"/>
                      </a:cxn>
                    </a:cxnLst>
                    <a:rect l="0" t="0" r="r" b="b"/>
                    <a:pathLst>
                      <a:path w="612" h="605">
                        <a:moveTo>
                          <a:pt x="24" y="552"/>
                        </a:moveTo>
                        <a:lnTo>
                          <a:pt x="24" y="496"/>
                        </a:lnTo>
                        <a:lnTo>
                          <a:pt x="24" y="438"/>
                        </a:lnTo>
                        <a:lnTo>
                          <a:pt x="24" y="382"/>
                        </a:lnTo>
                        <a:lnTo>
                          <a:pt x="24" y="324"/>
                        </a:lnTo>
                        <a:lnTo>
                          <a:pt x="24" y="265"/>
                        </a:lnTo>
                        <a:lnTo>
                          <a:pt x="24" y="207"/>
                        </a:lnTo>
                        <a:lnTo>
                          <a:pt x="24" y="164"/>
                        </a:lnTo>
                        <a:lnTo>
                          <a:pt x="7" y="146"/>
                        </a:lnTo>
                        <a:lnTo>
                          <a:pt x="10" y="133"/>
                        </a:lnTo>
                        <a:lnTo>
                          <a:pt x="8" y="130"/>
                        </a:lnTo>
                        <a:lnTo>
                          <a:pt x="1" y="120"/>
                        </a:lnTo>
                        <a:lnTo>
                          <a:pt x="0" y="99"/>
                        </a:lnTo>
                        <a:lnTo>
                          <a:pt x="0" y="95"/>
                        </a:lnTo>
                        <a:lnTo>
                          <a:pt x="3" y="90"/>
                        </a:lnTo>
                        <a:lnTo>
                          <a:pt x="13" y="86"/>
                        </a:lnTo>
                        <a:lnTo>
                          <a:pt x="13" y="83"/>
                        </a:lnTo>
                        <a:lnTo>
                          <a:pt x="15" y="74"/>
                        </a:lnTo>
                        <a:lnTo>
                          <a:pt x="12" y="57"/>
                        </a:lnTo>
                        <a:lnTo>
                          <a:pt x="11" y="30"/>
                        </a:lnTo>
                        <a:lnTo>
                          <a:pt x="7" y="22"/>
                        </a:lnTo>
                        <a:lnTo>
                          <a:pt x="7" y="19"/>
                        </a:lnTo>
                        <a:lnTo>
                          <a:pt x="15" y="11"/>
                        </a:lnTo>
                        <a:lnTo>
                          <a:pt x="18" y="2"/>
                        </a:lnTo>
                        <a:lnTo>
                          <a:pt x="26" y="0"/>
                        </a:lnTo>
                        <a:lnTo>
                          <a:pt x="28" y="6"/>
                        </a:lnTo>
                        <a:lnTo>
                          <a:pt x="35" y="8"/>
                        </a:lnTo>
                        <a:lnTo>
                          <a:pt x="54" y="3"/>
                        </a:lnTo>
                        <a:lnTo>
                          <a:pt x="67" y="3"/>
                        </a:lnTo>
                        <a:lnTo>
                          <a:pt x="91" y="7"/>
                        </a:lnTo>
                        <a:lnTo>
                          <a:pt x="123" y="12"/>
                        </a:lnTo>
                        <a:lnTo>
                          <a:pt x="142" y="19"/>
                        </a:lnTo>
                        <a:lnTo>
                          <a:pt x="153" y="27"/>
                        </a:lnTo>
                        <a:lnTo>
                          <a:pt x="169" y="29"/>
                        </a:lnTo>
                        <a:lnTo>
                          <a:pt x="177" y="31"/>
                        </a:lnTo>
                        <a:lnTo>
                          <a:pt x="185" y="38"/>
                        </a:lnTo>
                        <a:lnTo>
                          <a:pt x="201" y="38"/>
                        </a:lnTo>
                        <a:lnTo>
                          <a:pt x="214" y="39"/>
                        </a:lnTo>
                        <a:lnTo>
                          <a:pt x="228" y="45"/>
                        </a:lnTo>
                        <a:lnTo>
                          <a:pt x="239" y="52"/>
                        </a:lnTo>
                        <a:lnTo>
                          <a:pt x="255" y="47"/>
                        </a:lnTo>
                        <a:lnTo>
                          <a:pt x="269" y="40"/>
                        </a:lnTo>
                        <a:lnTo>
                          <a:pt x="285" y="28"/>
                        </a:lnTo>
                        <a:lnTo>
                          <a:pt x="301" y="20"/>
                        </a:lnTo>
                        <a:lnTo>
                          <a:pt x="311" y="13"/>
                        </a:lnTo>
                        <a:lnTo>
                          <a:pt x="324" y="12"/>
                        </a:lnTo>
                        <a:lnTo>
                          <a:pt x="334" y="8"/>
                        </a:lnTo>
                        <a:lnTo>
                          <a:pt x="336" y="8"/>
                        </a:lnTo>
                        <a:lnTo>
                          <a:pt x="336" y="11"/>
                        </a:lnTo>
                        <a:lnTo>
                          <a:pt x="324" y="16"/>
                        </a:lnTo>
                        <a:lnTo>
                          <a:pt x="322" y="20"/>
                        </a:lnTo>
                        <a:lnTo>
                          <a:pt x="324" y="20"/>
                        </a:lnTo>
                        <a:lnTo>
                          <a:pt x="344" y="17"/>
                        </a:lnTo>
                        <a:lnTo>
                          <a:pt x="349" y="13"/>
                        </a:lnTo>
                        <a:lnTo>
                          <a:pt x="354" y="7"/>
                        </a:lnTo>
                        <a:lnTo>
                          <a:pt x="361" y="11"/>
                        </a:lnTo>
                        <a:lnTo>
                          <a:pt x="365" y="11"/>
                        </a:lnTo>
                        <a:lnTo>
                          <a:pt x="388" y="11"/>
                        </a:lnTo>
                        <a:lnTo>
                          <a:pt x="390" y="11"/>
                        </a:lnTo>
                        <a:lnTo>
                          <a:pt x="400" y="6"/>
                        </a:lnTo>
                        <a:lnTo>
                          <a:pt x="401" y="8"/>
                        </a:lnTo>
                        <a:lnTo>
                          <a:pt x="405" y="14"/>
                        </a:lnTo>
                        <a:lnTo>
                          <a:pt x="408" y="16"/>
                        </a:lnTo>
                        <a:lnTo>
                          <a:pt x="411" y="20"/>
                        </a:lnTo>
                        <a:lnTo>
                          <a:pt x="416" y="24"/>
                        </a:lnTo>
                        <a:lnTo>
                          <a:pt x="426" y="28"/>
                        </a:lnTo>
                        <a:lnTo>
                          <a:pt x="431" y="35"/>
                        </a:lnTo>
                        <a:lnTo>
                          <a:pt x="435" y="40"/>
                        </a:lnTo>
                        <a:lnTo>
                          <a:pt x="447" y="40"/>
                        </a:lnTo>
                        <a:lnTo>
                          <a:pt x="456" y="39"/>
                        </a:lnTo>
                        <a:lnTo>
                          <a:pt x="459" y="35"/>
                        </a:lnTo>
                        <a:lnTo>
                          <a:pt x="463" y="34"/>
                        </a:lnTo>
                        <a:lnTo>
                          <a:pt x="468" y="40"/>
                        </a:lnTo>
                        <a:lnTo>
                          <a:pt x="491" y="38"/>
                        </a:lnTo>
                        <a:lnTo>
                          <a:pt x="510" y="29"/>
                        </a:lnTo>
                        <a:lnTo>
                          <a:pt x="521" y="20"/>
                        </a:lnTo>
                        <a:lnTo>
                          <a:pt x="523" y="30"/>
                        </a:lnTo>
                        <a:lnTo>
                          <a:pt x="523" y="35"/>
                        </a:lnTo>
                        <a:lnTo>
                          <a:pt x="527" y="41"/>
                        </a:lnTo>
                        <a:lnTo>
                          <a:pt x="545" y="99"/>
                        </a:lnTo>
                        <a:lnTo>
                          <a:pt x="561" y="144"/>
                        </a:lnTo>
                        <a:lnTo>
                          <a:pt x="554" y="164"/>
                        </a:lnTo>
                        <a:lnTo>
                          <a:pt x="549" y="187"/>
                        </a:lnTo>
                        <a:lnTo>
                          <a:pt x="539" y="211"/>
                        </a:lnTo>
                        <a:lnTo>
                          <a:pt x="539" y="221"/>
                        </a:lnTo>
                        <a:lnTo>
                          <a:pt x="539" y="228"/>
                        </a:lnTo>
                        <a:lnTo>
                          <a:pt x="538" y="234"/>
                        </a:lnTo>
                        <a:lnTo>
                          <a:pt x="534" y="238"/>
                        </a:lnTo>
                        <a:lnTo>
                          <a:pt x="527" y="242"/>
                        </a:lnTo>
                        <a:lnTo>
                          <a:pt x="518" y="242"/>
                        </a:lnTo>
                        <a:lnTo>
                          <a:pt x="510" y="235"/>
                        </a:lnTo>
                        <a:lnTo>
                          <a:pt x="499" y="219"/>
                        </a:lnTo>
                        <a:lnTo>
                          <a:pt x="486" y="207"/>
                        </a:lnTo>
                        <a:lnTo>
                          <a:pt x="476" y="192"/>
                        </a:lnTo>
                        <a:lnTo>
                          <a:pt x="474" y="189"/>
                        </a:lnTo>
                        <a:lnTo>
                          <a:pt x="473" y="175"/>
                        </a:lnTo>
                        <a:lnTo>
                          <a:pt x="469" y="165"/>
                        </a:lnTo>
                        <a:lnTo>
                          <a:pt x="458" y="154"/>
                        </a:lnTo>
                        <a:lnTo>
                          <a:pt x="454" y="144"/>
                        </a:lnTo>
                        <a:lnTo>
                          <a:pt x="447" y="135"/>
                        </a:lnTo>
                        <a:lnTo>
                          <a:pt x="442" y="115"/>
                        </a:lnTo>
                        <a:lnTo>
                          <a:pt x="440" y="109"/>
                        </a:lnTo>
                        <a:lnTo>
                          <a:pt x="438" y="105"/>
                        </a:lnTo>
                        <a:lnTo>
                          <a:pt x="436" y="104"/>
                        </a:lnTo>
                        <a:lnTo>
                          <a:pt x="436" y="104"/>
                        </a:lnTo>
                        <a:lnTo>
                          <a:pt x="432" y="108"/>
                        </a:lnTo>
                        <a:lnTo>
                          <a:pt x="433" y="113"/>
                        </a:lnTo>
                        <a:lnTo>
                          <a:pt x="429" y="119"/>
                        </a:lnTo>
                        <a:lnTo>
                          <a:pt x="427" y="131"/>
                        </a:lnTo>
                        <a:lnTo>
                          <a:pt x="429" y="135"/>
                        </a:lnTo>
                        <a:lnTo>
                          <a:pt x="437" y="143"/>
                        </a:lnTo>
                        <a:lnTo>
                          <a:pt x="440" y="148"/>
                        </a:lnTo>
                        <a:lnTo>
                          <a:pt x="442" y="154"/>
                        </a:lnTo>
                        <a:lnTo>
                          <a:pt x="441" y="167"/>
                        </a:lnTo>
                        <a:lnTo>
                          <a:pt x="443" y="174"/>
                        </a:lnTo>
                        <a:lnTo>
                          <a:pt x="458" y="203"/>
                        </a:lnTo>
                        <a:lnTo>
                          <a:pt x="475" y="223"/>
                        </a:lnTo>
                        <a:lnTo>
                          <a:pt x="483" y="230"/>
                        </a:lnTo>
                        <a:lnTo>
                          <a:pt x="487" y="232"/>
                        </a:lnTo>
                        <a:lnTo>
                          <a:pt x="490" y="256"/>
                        </a:lnTo>
                        <a:lnTo>
                          <a:pt x="495" y="265"/>
                        </a:lnTo>
                        <a:lnTo>
                          <a:pt x="506" y="278"/>
                        </a:lnTo>
                        <a:lnTo>
                          <a:pt x="512" y="304"/>
                        </a:lnTo>
                        <a:lnTo>
                          <a:pt x="515" y="314"/>
                        </a:lnTo>
                        <a:lnTo>
                          <a:pt x="517" y="323"/>
                        </a:lnTo>
                        <a:lnTo>
                          <a:pt x="530" y="346"/>
                        </a:lnTo>
                        <a:lnTo>
                          <a:pt x="535" y="362"/>
                        </a:lnTo>
                        <a:lnTo>
                          <a:pt x="545" y="374"/>
                        </a:lnTo>
                        <a:lnTo>
                          <a:pt x="558" y="401"/>
                        </a:lnTo>
                        <a:lnTo>
                          <a:pt x="562" y="412"/>
                        </a:lnTo>
                        <a:lnTo>
                          <a:pt x="567" y="418"/>
                        </a:lnTo>
                        <a:lnTo>
                          <a:pt x="578" y="444"/>
                        </a:lnTo>
                        <a:lnTo>
                          <a:pt x="588" y="455"/>
                        </a:lnTo>
                        <a:lnTo>
                          <a:pt x="604" y="469"/>
                        </a:lnTo>
                        <a:lnTo>
                          <a:pt x="608" y="471"/>
                        </a:lnTo>
                        <a:lnTo>
                          <a:pt x="612" y="476"/>
                        </a:lnTo>
                        <a:lnTo>
                          <a:pt x="612" y="479"/>
                        </a:lnTo>
                        <a:lnTo>
                          <a:pt x="598" y="476"/>
                        </a:lnTo>
                        <a:lnTo>
                          <a:pt x="596" y="476"/>
                        </a:lnTo>
                        <a:lnTo>
                          <a:pt x="594" y="479"/>
                        </a:lnTo>
                        <a:lnTo>
                          <a:pt x="598" y="488"/>
                        </a:lnTo>
                        <a:lnTo>
                          <a:pt x="599" y="513"/>
                        </a:lnTo>
                        <a:lnTo>
                          <a:pt x="603" y="525"/>
                        </a:lnTo>
                        <a:lnTo>
                          <a:pt x="581" y="545"/>
                        </a:lnTo>
                        <a:lnTo>
                          <a:pt x="567" y="540"/>
                        </a:lnTo>
                        <a:lnTo>
                          <a:pt x="555" y="571"/>
                        </a:lnTo>
                        <a:lnTo>
                          <a:pt x="526" y="578"/>
                        </a:lnTo>
                        <a:lnTo>
                          <a:pt x="518" y="603"/>
                        </a:lnTo>
                        <a:lnTo>
                          <a:pt x="491" y="605"/>
                        </a:lnTo>
                        <a:lnTo>
                          <a:pt x="473" y="592"/>
                        </a:lnTo>
                        <a:lnTo>
                          <a:pt x="376" y="590"/>
                        </a:lnTo>
                        <a:lnTo>
                          <a:pt x="381" y="579"/>
                        </a:lnTo>
                        <a:lnTo>
                          <a:pt x="378" y="579"/>
                        </a:lnTo>
                        <a:lnTo>
                          <a:pt x="376" y="578"/>
                        </a:lnTo>
                        <a:lnTo>
                          <a:pt x="373" y="578"/>
                        </a:lnTo>
                        <a:lnTo>
                          <a:pt x="366" y="590"/>
                        </a:lnTo>
                        <a:lnTo>
                          <a:pt x="338" y="590"/>
                        </a:lnTo>
                        <a:lnTo>
                          <a:pt x="285" y="590"/>
                        </a:lnTo>
                        <a:lnTo>
                          <a:pt x="233" y="590"/>
                        </a:lnTo>
                        <a:lnTo>
                          <a:pt x="180" y="590"/>
                        </a:lnTo>
                        <a:lnTo>
                          <a:pt x="129" y="590"/>
                        </a:lnTo>
                        <a:lnTo>
                          <a:pt x="77" y="590"/>
                        </a:lnTo>
                        <a:lnTo>
                          <a:pt x="24" y="590"/>
                        </a:lnTo>
                        <a:lnTo>
                          <a:pt x="24" y="55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7" name="任意多边形: 形状 166"/>
                  <p:cNvSpPr>
                    <a:spLocks noChangeAspect="1"/>
                  </p:cNvSpPr>
                  <p:nvPr/>
                </p:nvSpPr>
                <p:spPr bwMode="gray">
                  <a:xfrm>
                    <a:off x="4610893" y="2999134"/>
                    <a:ext cx="352425" cy="358775"/>
                  </a:xfrm>
                  <a:custGeom>
                    <a:avLst/>
                    <a:gdLst/>
                    <a:ahLst/>
                    <a:cxnLst>
                      <a:cxn ang="0">
                        <a:pos x="0" y="608"/>
                      </a:cxn>
                      <a:cxn ang="0">
                        <a:pos x="66" y="499"/>
                      </a:cxn>
                      <a:cxn ang="0">
                        <a:pos x="97" y="485"/>
                      </a:cxn>
                      <a:cxn ang="0">
                        <a:pos x="114" y="474"/>
                      </a:cxn>
                      <a:cxn ang="0">
                        <a:pos x="178" y="463"/>
                      </a:cxn>
                      <a:cxn ang="0">
                        <a:pos x="196" y="437"/>
                      </a:cxn>
                      <a:cxn ang="0">
                        <a:pos x="274" y="403"/>
                      </a:cxn>
                      <a:cxn ang="0">
                        <a:pos x="267" y="390"/>
                      </a:cxn>
                      <a:cxn ang="0">
                        <a:pos x="268" y="372"/>
                      </a:cxn>
                      <a:cxn ang="0">
                        <a:pos x="268" y="355"/>
                      </a:cxn>
                      <a:cxn ang="0">
                        <a:pos x="308" y="348"/>
                      </a:cxn>
                      <a:cxn ang="0">
                        <a:pos x="316" y="328"/>
                      </a:cxn>
                      <a:cxn ang="0">
                        <a:pos x="371" y="324"/>
                      </a:cxn>
                      <a:cxn ang="0">
                        <a:pos x="409" y="327"/>
                      </a:cxn>
                      <a:cxn ang="0">
                        <a:pos x="416" y="304"/>
                      </a:cxn>
                      <a:cxn ang="0">
                        <a:pos x="393" y="268"/>
                      </a:cxn>
                      <a:cxn ang="0">
                        <a:pos x="391" y="238"/>
                      </a:cxn>
                      <a:cxn ang="0">
                        <a:pos x="387" y="204"/>
                      </a:cxn>
                      <a:cxn ang="0">
                        <a:pos x="381" y="167"/>
                      </a:cxn>
                      <a:cxn ang="0">
                        <a:pos x="373" y="155"/>
                      </a:cxn>
                      <a:cxn ang="0">
                        <a:pos x="371" y="137"/>
                      </a:cxn>
                      <a:cxn ang="0">
                        <a:pos x="438" y="91"/>
                      </a:cxn>
                      <a:cxn ang="0">
                        <a:pos x="484" y="73"/>
                      </a:cxn>
                      <a:cxn ang="0">
                        <a:pos x="543" y="41"/>
                      </a:cxn>
                      <a:cxn ang="0">
                        <a:pos x="640" y="20"/>
                      </a:cxn>
                      <a:cxn ang="0">
                        <a:pos x="689" y="14"/>
                      </a:cxn>
                      <a:cxn ang="0">
                        <a:pos x="764" y="27"/>
                      </a:cxn>
                      <a:cxn ang="0">
                        <a:pos x="819" y="0"/>
                      </a:cxn>
                      <a:cxn ang="0">
                        <a:pos x="866" y="9"/>
                      </a:cxn>
                      <a:cxn ang="0">
                        <a:pos x="921" y="10"/>
                      </a:cxn>
                      <a:cxn ang="0">
                        <a:pos x="935" y="26"/>
                      </a:cxn>
                      <a:cxn ang="0">
                        <a:pos x="926" y="78"/>
                      </a:cxn>
                      <a:cxn ang="0">
                        <a:pos x="932" y="132"/>
                      </a:cxn>
                      <a:cxn ang="0">
                        <a:pos x="892" y="197"/>
                      </a:cxn>
                      <a:cxn ang="0">
                        <a:pos x="876" y="219"/>
                      </a:cxn>
                      <a:cxn ang="0">
                        <a:pos x="919" y="290"/>
                      </a:cxn>
                      <a:cxn ang="0">
                        <a:pos x="964" y="334"/>
                      </a:cxn>
                      <a:cxn ang="0">
                        <a:pos x="973" y="457"/>
                      </a:cxn>
                      <a:cxn ang="0">
                        <a:pos x="1001" y="554"/>
                      </a:cxn>
                      <a:cxn ang="0">
                        <a:pos x="999" y="684"/>
                      </a:cxn>
                      <a:cxn ang="0">
                        <a:pos x="1001" y="737"/>
                      </a:cxn>
                      <a:cxn ang="0">
                        <a:pos x="1048" y="801"/>
                      </a:cxn>
                      <a:cxn ang="0">
                        <a:pos x="1112" y="864"/>
                      </a:cxn>
                      <a:cxn ang="0">
                        <a:pos x="911" y="1005"/>
                      </a:cxn>
                      <a:cxn ang="0">
                        <a:pos x="704" y="1115"/>
                      </a:cxn>
                      <a:cxn ang="0">
                        <a:pos x="663" y="1129"/>
                      </a:cxn>
                      <a:cxn ang="0">
                        <a:pos x="645" y="1109"/>
                      </a:cxn>
                      <a:cxn ang="0">
                        <a:pos x="646" y="1092"/>
                      </a:cxn>
                      <a:cxn ang="0">
                        <a:pos x="644" y="1076"/>
                      </a:cxn>
                      <a:cxn ang="0">
                        <a:pos x="614" y="1064"/>
                      </a:cxn>
                      <a:cxn ang="0">
                        <a:pos x="585" y="1054"/>
                      </a:cxn>
                      <a:cxn ang="0">
                        <a:pos x="560" y="1032"/>
                      </a:cxn>
                      <a:cxn ang="0">
                        <a:pos x="532" y="1016"/>
                      </a:cxn>
                      <a:cxn ang="0">
                        <a:pos x="203" y="773"/>
                      </a:cxn>
                    </a:cxnLst>
                    <a:rect l="0" t="0" r="r" b="b"/>
                    <a:pathLst>
                      <a:path w="1112" h="1129">
                        <a:moveTo>
                          <a:pt x="203" y="773"/>
                        </a:moveTo>
                        <a:lnTo>
                          <a:pt x="126" y="722"/>
                        </a:lnTo>
                        <a:lnTo>
                          <a:pt x="67" y="684"/>
                        </a:lnTo>
                        <a:lnTo>
                          <a:pt x="0" y="640"/>
                        </a:lnTo>
                        <a:lnTo>
                          <a:pt x="0" y="608"/>
                        </a:lnTo>
                        <a:lnTo>
                          <a:pt x="0" y="539"/>
                        </a:lnTo>
                        <a:lnTo>
                          <a:pt x="26" y="519"/>
                        </a:lnTo>
                        <a:lnTo>
                          <a:pt x="47" y="505"/>
                        </a:lnTo>
                        <a:lnTo>
                          <a:pt x="59" y="505"/>
                        </a:lnTo>
                        <a:lnTo>
                          <a:pt x="66" y="499"/>
                        </a:lnTo>
                        <a:lnTo>
                          <a:pt x="72" y="495"/>
                        </a:lnTo>
                        <a:lnTo>
                          <a:pt x="79" y="489"/>
                        </a:lnTo>
                        <a:lnTo>
                          <a:pt x="83" y="485"/>
                        </a:lnTo>
                        <a:lnTo>
                          <a:pt x="90" y="487"/>
                        </a:lnTo>
                        <a:lnTo>
                          <a:pt x="97" y="485"/>
                        </a:lnTo>
                        <a:lnTo>
                          <a:pt x="102" y="488"/>
                        </a:lnTo>
                        <a:lnTo>
                          <a:pt x="110" y="488"/>
                        </a:lnTo>
                        <a:lnTo>
                          <a:pt x="113" y="487"/>
                        </a:lnTo>
                        <a:lnTo>
                          <a:pt x="113" y="478"/>
                        </a:lnTo>
                        <a:lnTo>
                          <a:pt x="114" y="474"/>
                        </a:lnTo>
                        <a:lnTo>
                          <a:pt x="131" y="476"/>
                        </a:lnTo>
                        <a:lnTo>
                          <a:pt x="136" y="473"/>
                        </a:lnTo>
                        <a:lnTo>
                          <a:pt x="145" y="473"/>
                        </a:lnTo>
                        <a:lnTo>
                          <a:pt x="161" y="471"/>
                        </a:lnTo>
                        <a:lnTo>
                          <a:pt x="178" y="463"/>
                        </a:lnTo>
                        <a:lnTo>
                          <a:pt x="184" y="458"/>
                        </a:lnTo>
                        <a:lnTo>
                          <a:pt x="190" y="453"/>
                        </a:lnTo>
                        <a:lnTo>
                          <a:pt x="193" y="447"/>
                        </a:lnTo>
                        <a:lnTo>
                          <a:pt x="193" y="445"/>
                        </a:lnTo>
                        <a:lnTo>
                          <a:pt x="196" y="437"/>
                        </a:lnTo>
                        <a:lnTo>
                          <a:pt x="206" y="430"/>
                        </a:lnTo>
                        <a:lnTo>
                          <a:pt x="221" y="424"/>
                        </a:lnTo>
                        <a:lnTo>
                          <a:pt x="227" y="424"/>
                        </a:lnTo>
                        <a:lnTo>
                          <a:pt x="253" y="407"/>
                        </a:lnTo>
                        <a:lnTo>
                          <a:pt x="274" y="403"/>
                        </a:lnTo>
                        <a:lnTo>
                          <a:pt x="276" y="399"/>
                        </a:lnTo>
                        <a:lnTo>
                          <a:pt x="275" y="396"/>
                        </a:lnTo>
                        <a:lnTo>
                          <a:pt x="270" y="392"/>
                        </a:lnTo>
                        <a:lnTo>
                          <a:pt x="269" y="390"/>
                        </a:lnTo>
                        <a:lnTo>
                          <a:pt x="267" y="390"/>
                        </a:lnTo>
                        <a:lnTo>
                          <a:pt x="264" y="391"/>
                        </a:lnTo>
                        <a:lnTo>
                          <a:pt x="263" y="391"/>
                        </a:lnTo>
                        <a:lnTo>
                          <a:pt x="264" y="380"/>
                        </a:lnTo>
                        <a:lnTo>
                          <a:pt x="269" y="375"/>
                        </a:lnTo>
                        <a:lnTo>
                          <a:pt x="268" y="372"/>
                        </a:lnTo>
                        <a:lnTo>
                          <a:pt x="263" y="372"/>
                        </a:lnTo>
                        <a:lnTo>
                          <a:pt x="262" y="370"/>
                        </a:lnTo>
                        <a:lnTo>
                          <a:pt x="262" y="364"/>
                        </a:lnTo>
                        <a:lnTo>
                          <a:pt x="263" y="359"/>
                        </a:lnTo>
                        <a:lnTo>
                          <a:pt x="268" y="355"/>
                        </a:lnTo>
                        <a:lnTo>
                          <a:pt x="273" y="355"/>
                        </a:lnTo>
                        <a:lnTo>
                          <a:pt x="280" y="356"/>
                        </a:lnTo>
                        <a:lnTo>
                          <a:pt x="287" y="355"/>
                        </a:lnTo>
                        <a:lnTo>
                          <a:pt x="295" y="354"/>
                        </a:lnTo>
                        <a:lnTo>
                          <a:pt x="308" y="348"/>
                        </a:lnTo>
                        <a:lnTo>
                          <a:pt x="311" y="345"/>
                        </a:lnTo>
                        <a:lnTo>
                          <a:pt x="312" y="339"/>
                        </a:lnTo>
                        <a:lnTo>
                          <a:pt x="311" y="334"/>
                        </a:lnTo>
                        <a:lnTo>
                          <a:pt x="313" y="329"/>
                        </a:lnTo>
                        <a:lnTo>
                          <a:pt x="316" y="328"/>
                        </a:lnTo>
                        <a:lnTo>
                          <a:pt x="323" y="331"/>
                        </a:lnTo>
                        <a:lnTo>
                          <a:pt x="327" y="329"/>
                        </a:lnTo>
                        <a:lnTo>
                          <a:pt x="330" y="327"/>
                        </a:lnTo>
                        <a:lnTo>
                          <a:pt x="340" y="324"/>
                        </a:lnTo>
                        <a:lnTo>
                          <a:pt x="371" y="324"/>
                        </a:lnTo>
                        <a:lnTo>
                          <a:pt x="376" y="323"/>
                        </a:lnTo>
                        <a:lnTo>
                          <a:pt x="387" y="324"/>
                        </a:lnTo>
                        <a:lnTo>
                          <a:pt x="399" y="324"/>
                        </a:lnTo>
                        <a:lnTo>
                          <a:pt x="407" y="328"/>
                        </a:lnTo>
                        <a:lnTo>
                          <a:pt x="409" y="327"/>
                        </a:lnTo>
                        <a:lnTo>
                          <a:pt x="409" y="324"/>
                        </a:lnTo>
                        <a:lnTo>
                          <a:pt x="407" y="320"/>
                        </a:lnTo>
                        <a:lnTo>
                          <a:pt x="408" y="313"/>
                        </a:lnTo>
                        <a:lnTo>
                          <a:pt x="411" y="306"/>
                        </a:lnTo>
                        <a:lnTo>
                          <a:pt x="416" y="304"/>
                        </a:lnTo>
                        <a:lnTo>
                          <a:pt x="416" y="302"/>
                        </a:lnTo>
                        <a:lnTo>
                          <a:pt x="409" y="297"/>
                        </a:lnTo>
                        <a:lnTo>
                          <a:pt x="400" y="289"/>
                        </a:lnTo>
                        <a:lnTo>
                          <a:pt x="393" y="274"/>
                        </a:lnTo>
                        <a:lnTo>
                          <a:pt x="393" y="268"/>
                        </a:lnTo>
                        <a:lnTo>
                          <a:pt x="391" y="261"/>
                        </a:lnTo>
                        <a:lnTo>
                          <a:pt x="388" y="253"/>
                        </a:lnTo>
                        <a:lnTo>
                          <a:pt x="389" y="248"/>
                        </a:lnTo>
                        <a:lnTo>
                          <a:pt x="391" y="242"/>
                        </a:lnTo>
                        <a:lnTo>
                          <a:pt x="391" y="238"/>
                        </a:lnTo>
                        <a:lnTo>
                          <a:pt x="391" y="234"/>
                        </a:lnTo>
                        <a:lnTo>
                          <a:pt x="383" y="226"/>
                        </a:lnTo>
                        <a:lnTo>
                          <a:pt x="386" y="223"/>
                        </a:lnTo>
                        <a:lnTo>
                          <a:pt x="386" y="213"/>
                        </a:lnTo>
                        <a:lnTo>
                          <a:pt x="387" y="204"/>
                        </a:lnTo>
                        <a:lnTo>
                          <a:pt x="384" y="193"/>
                        </a:lnTo>
                        <a:lnTo>
                          <a:pt x="382" y="186"/>
                        </a:lnTo>
                        <a:lnTo>
                          <a:pt x="386" y="178"/>
                        </a:lnTo>
                        <a:lnTo>
                          <a:pt x="380" y="170"/>
                        </a:lnTo>
                        <a:lnTo>
                          <a:pt x="381" y="167"/>
                        </a:lnTo>
                        <a:lnTo>
                          <a:pt x="382" y="167"/>
                        </a:lnTo>
                        <a:lnTo>
                          <a:pt x="383" y="165"/>
                        </a:lnTo>
                        <a:lnTo>
                          <a:pt x="381" y="161"/>
                        </a:lnTo>
                        <a:lnTo>
                          <a:pt x="377" y="160"/>
                        </a:lnTo>
                        <a:lnTo>
                          <a:pt x="373" y="155"/>
                        </a:lnTo>
                        <a:lnTo>
                          <a:pt x="372" y="153"/>
                        </a:lnTo>
                        <a:lnTo>
                          <a:pt x="366" y="148"/>
                        </a:lnTo>
                        <a:lnTo>
                          <a:pt x="364" y="143"/>
                        </a:lnTo>
                        <a:lnTo>
                          <a:pt x="364" y="138"/>
                        </a:lnTo>
                        <a:lnTo>
                          <a:pt x="371" y="137"/>
                        </a:lnTo>
                        <a:lnTo>
                          <a:pt x="384" y="132"/>
                        </a:lnTo>
                        <a:lnTo>
                          <a:pt x="399" y="123"/>
                        </a:lnTo>
                        <a:lnTo>
                          <a:pt x="418" y="100"/>
                        </a:lnTo>
                        <a:lnTo>
                          <a:pt x="429" y="92"/>
                        </a:lnTo>
                        <a:lnTo>
                          <a:pt x="438" y="91"/>
                        </a:lnTo>
                        <a:lnTo>
                          <a:pt x="445" y="92"/>
                        </a:lnTo>
                        <a:lnTo>
                          <a:pt x="456" y="82"/>
                        </a:lnTo>
                        <a:lnTo>
                          <a:pt x="467" y="87"/>
                        </a:lnTo>
                        <a:lnTo>
                          <a:pt x="478" y="82"/>
                        </a:lnTo>
                        <a:lnTo>
                          <a:pt x="484" y="73"/>
                        </a:lnTo>
                        <a:lnTo>
                          <a:pt x="491" y="65"/>
                        </a:lnTo>
                        <a:lnTo>
                          <a:pt x="497" y="62"/>
                        </a:lnTo>
                        <a:lnTo>
                          <a:pt x="505" y="59"/>
                        </a:lnTo>
                        <a:lnTo>
                          <a:pt x="516" y="51"/>
                        </a:lnTo>
                        <a:lnTo>
                          <a:pt x="543" y="41"/>
                        </a:lnTo>
                        <a:lnTo>
                          <a:pt x="555" y="37"/>
                        </a:lnTo>
                        <a:lnTo>
                          <a:pt x="608" y="33"/>
                        </a:lnTo>
                        <a:lnTo>
                          <a:pt x="620" y="33"/>
                        </a:lnTo>
                        <a:lnTo>
                          <a:pt x="630" y="28"/>
                        </a:lnTo>
                        <a:lnTo>
                          <a:pt x="640" y="20"/>
                        </a:lnTo>
                        <a:lnTo>
                          <a:pt x="646" y="22"/>
                        </a:lnTo>
                        <a:lnTo>
                          <a:pt x="658" y="21"/>
                        </a:lnTo>
                        <a:lnTo>
                          <a:pt x="663" y="24"/>
                        </a:lnTo>
                        <a:lnTo>
                          <a:pt x="673" y="21"/>
                        </a:lnTo>
                        <a:lnTo>
                          <a:pt x="689" y="14"/>
                        </a:lnTo>
                        <a:lnTo>
                          <a:pt x="705" y="14"/>
                        </a:lnTo>
                        <a:lnTo>
                          <a:pt x="720" y="12"/>
                        </a:lnTo>
                        <a:lnTo>
                          <a:pt x="744" y="15"/>
                        </a:lnTo>
                        <a:lnTo>
                          <a:pt x="753" y="24"/>
                        </a:lnTo>
                        <a:lnTo>
                          <a:pt x="764" y="27"/>
                        </a:lnTo>
                        <a:lnTo>
                          <a:pt x="775" y="25"/>
                        </a:lnTo>
                        <a:lnTo>
                          <a:pt x="784" y="20"/>
                        </a:lnTo>
                        <a:lnTo>
                          <a:pt x="801" y="16"/>
                        </a:lnTo>
                        <a:lnTo>
                          <a:pt x="812" y="12"/>
                        </a:lnTo>
                        <a:lnTo>
                          <a:pt x="819" y="0"/>
                        </a:lnTo>
                        <a:lnTo>
                          <a:pt x="832" y="4"/>
                        </a:lnTo>
                        <a:lnTo>
                          <a:pt x="840" y="10"/>
                        </a:lnTo>
                        <a:lnTo>
                          <a:pt x="846" y="10"/>
                        </a:lnTo>
                        <a:lnTo>
                          <a:pt x="855" y="14"/>
                        </a:lnTo>
                        <a:lnTo>
                          <a:pt x="866" y="9"/>
                        </a:lnTo>
                        <a:lnTo>
                          <a:pt x="872" y="1"/>
                        </a:lnTo>
                        <a:lnTo>
                          <a:pt x="892" y="9"/>
                        </a:lnTo>
                        <a:lnTo>
                          <a:pt x="900" y="15"/>
                        </a:lnTo>
                        <a:lnTo>
                          <a:pt x="913" y="14"/>
                        </a:lnTo>
                        <a:lnTo>
                          <a:pt x="921" y="10"/>
                        </a:lnTo>
                        <a:lnTo>
                          <a:pt x="935" y="12"/>
                        </a:lnTo>
                        <a:lnTo>
                          <a:pt x="948" y="10"/>
                        </a:lnTo>
                        <a:lnTo>
                          <a:pt x="946" y="16"/>
                        </a:lnTo>
                        <a:lnTo>
                          <a:pt x="941" y="20"/>
                        </a:lnTo>
                        <a:lnTo>
                          <a:pt x="935" y="26"/>
                        </a:lnTo>
                        <a:lnTo>
                          <a:pt x="926" y="35"/>
                        </a:lnTo>
                        <a:lnTo>
                          <a:pt x="924" y="40"/>
                        </a:lnTo>
                        <a:lnTo>
                          <a:pt x="930" y="42"/>
                        </a:lnTo>
                        <a:lnTo>
                          <a:pt x="931" y="46"/>
                        </a:lnTo>
                        <a:lnTo>
                          <a:pt x="926" y="78"/>
                        </a:lnTo>
                        <a:lnTo>
                          <a:pt x="925" y="86"/>
                        </a:lnTo>
                        <a:lnTo>
                          <a:pt x="927" y="96"/>
                        </a:lnTo>
                        <a:lnTo>
                          <a:pt x="929" y="119"/>
                        </a:lnTo>
                        <a:lnTo>
                          <a:pt x="932" y="125"/>
                        </a:lnTo>
                        <a:lnTo>
                          <a:pt x="932" y="132"/>
                        </a:lnTo>
                        <a:lnTo>
                          <a:pt x="926" y="156"/>
                        </a:lnTo>
                        <a:lnTo>
                          <a:pt x="922" y="170"/>
                        </a:lnTo>
                        <a:lnTo>
                          <a:pt x="903" y="182"/>
                        </a:lnTo>
                        <a:lnTo>
                          <a:pt x="900" y="193"/>
                        </a:lnTo>
                        <a:lnTo>
                          <a:pt x="892" y="197"/>
                        </a:lnTo>
                        <a:lnTo>
                          <a:pt x="887" y="202"/>
                        </a:lnTo>
                        <a:lnTo>
                          <a:pt x="886" y="205"/>
                        </a:lnTo>
                        <a:lnTo>
                          <a:pt x="876" y="211"/>
                        </a:lnTo>
                        <a:lnTo>
                          <a:pt x="873" y="211"/>
                        </a:lnTo>
                        <a:lnTo>
                          <a:pt x="876" y="219"/>
                        </a:lnTo>
                        <a:lnTo>
                          <a:pt x="881" y="231"/>
                        </a:lnTo>
                        <a:lnTo>
                          <a:pt x="887" y="257"/>
                        </a:lnTo>
                        <a:lnTo>
                          <a:pt x="905" y="264"/>
                        </a:lnTo>
                        <a:lnTo>
                          <a:pt x="910" y="270"/>
                        </a:lnTo>
                        <a:lnTo>
                          <a:pt x="919" y="290"/>
                        </a:lnTo>
                        <a:lnTo>
                          <a:pt x="919" y="308"/>
                        </a:lnTo>
                        <a:lnTo>
                          <a:pt x="937" y="321"/>
                        </a:lnTo>
                        <a:lnTo>
                          <a:pt x="962" y="333"/>
                        </a:lnTo>
                        <a:lnTo>
                          <a:pt x="964" y="333"/>
                        </a:lnTo>
                        <a:lnTo>
                          <a:pt x="964" y="334"/>
                        </a:lnTo>
                        <a:lnTo>
                          <a:pt x="978" y="407"/>
                        </a:lnTo>
                        <a:lnTo>
                          <a:pt x="983" y="444"/>
                        </a:lnTo>
                        <a:lnTo>
                          <a:pt x="984" y="447"/>
                        </a:lnTo>
                        <a:lnTo>
                          <a:pt x="983" y="450"/>
                        </a:lnTo>
                        <a:lnTo>
                          <a:pt x="973" y="457"/>
                        </a:lnTo>
                        <a:lnTo>
                          <a:pt x="972" y="473"/>
                        </a:lnTo>
                        <a:lnTo>
                          <a:pt x="983" y="487"/>
                        </a:lnTo>
                        <a:lnTo>
                          <a:pt x="995" y="509"/>
                        </a:lnTo>
                        <a:lnTo>
                          <a:pt x="1000" y="532"/>
                        </a:lnTo>
                        <a:lnTo>
                          <a:pt x="1001" y="554"/>
                        </a:lnTo>
                        <a:lnTo>
                          <a:pt x="1001" y="585"/>
                        </a:lnTo>
                        <a:lnTo>
                          <a:pt x="1004" y="593"/>
                        </a:lnTo>
                        <a:lnTo>
                          <a:pt x="1004" y="606"/>
                        </a:lnTo>
                        <a:lnTo>
                          <a:pt x="1000" y="628"/>
                        </a:lnTo>
                        <a:lnTo>
                          <a:pt x="999" y="684"/>
                        </a:lnTo>
                        <a:lnTo>
                          <a:pt x="990" y="691"/>
                        </a:lnTo>
                        <a:lnTo>
                          <a:pt x="979" y="693"/>
                        </a:lnTo>
                        <a:lnTo>
                          <a:pt x="978" y="702"/>
                        </a:lnTo>
                        <a:lnTo>
                          <a:pt x="983" y="715"/>
                        </a:lnTo>
                        <a:lnTo>
                          <a:pt x="1001" y="737"/>
                        </a:lnTo>
                        <a:lnTo>
                          <a:pt x="1011" y="753"/>
                        </a:lnTo>
                        <a:lnTo>
                          <a:pt x="1012" y="773"/>
                        </a:lnTo>
                        <a:lnTo>
                          <a:pt x="1015" y="785"/>
                        </a:lnTo>
                        <a:lnTo>
                          <a:pt x="1029" y="800"/>
                        </a:lnTo>
                        <a:lnTo>
                          <a:pt x="1048" y="801"/>
                        </a:lnTo>
                        <a:lnTo>
                          <a:pt x="1059" y="801"/>
                        </a:lnTo>
                        <a:lnTo>
                          <a:pt x="1088" y="815"/>
                        </a:lnTo>
                        <a:lnTo>
                          <a:pt x="1106" y="844"/>
                        </a:lnTo>
                        <a:lnTo>
                          <a:pt x="1110" y="858"/>
                        </a:lnTo>
                        <a:lnTo>
                          <a:pt x="1112" y="864"/>
                        </a:lnTo>
                        <a:lnTo>
                          <a:pt x="1086" y="882"/>
                        </a:lnTo>
                        <a:lnTo>
                          <a:pt x="1042" y="913"/>
                        </a:lnTo>
                        <a:lnTo>
                          <a:pt x="999" y="944"/>
                        </a:lnTo>
                        <a:lnTo>
                          <a:pt x="956" y="974"/>
                        </a:lnTo>
                        <a:lnTo>
                          <a:pt x="911" y="1005"/>
                        </a:lnTo>
                        <a:lnTo>
                          <a:pt x="867" y="1036"/>
                        </a:lnTo>
                        <a:lnTo>
                          <a:pt x="824" y="1066"/>
                        </a:lnTo>
                        <a:lnTo>
                          <a:pt x="781" y="1096"/>
                        </a:lnTo>
                        <a:lnTo>
                          <a:pt x="766" y="1101"/>
                        </a:lnTo>
                        <a:lnTo>
                          <a:pt x="704" y="1115"/>
                        </a:lnTo>
                        <a:lnTo>
                          <a:pt x="695" y="1117"/>
                        </a:lnTo>
                        <a:lnTo>
                          <a:pt x="690" y="1119"/>
                        </a:lnTo>
                        <a:lnTo>
                          <a:pt x="680" y="1124"/>
                        </a:lnTo>
                        <a:lnTo>
                          <a:pt x="672" y="1124"/>
                        </a:lnTo>
                        <a:lnTo>
                          <a:pt x="663" y="1129"/>
                        </a:lnTo>
                        <a:lnTo>
                          <a:pt x="656" y="1129"/>
                        </a:lnTo>
                        <a:lnTo>
                          <a:pt x="650" y="1128"/>
                        </a:lnTo>
                        <a:lnTo>
                          <a:pt x="642" y="1119"/>
                        </a:lnTo>
                        <a:lnTo>
                          <a:pt x="642" y="1114"/>
                        </a:lnTo>
                        <a:lnTo>
                          <a:pt x="645" y="1109"/>
                        </a:lnTo>
                        <a:lnTo>
                          <a:pt x="644" y="1103"/>
                        </a:lnTo>
                        <a:lnTo>
                          <a:pt x="645" y="1101"/>
                        </a:lnTo>
                        <a:lnTo>
                          <a:pt x="649" y="1098"/>
                        </a:lnTo>
                        <a:lnTo>
                          <a:pt x="649" y="1096"/>
                        </a:lnTo>
                        <a:lnTo>
                          <a:pt x="646" y="1092"/>
                        </a:lnTo>
                        <a:lnTo>
                          <a:pt x="646" y="1088"/>
                        </a:lnTo>
                        <a:lnTo>
                          <a:pt x="647" y="1086"/>
                        </a:lnTo>
                        <a:lnTo>
                          <a:pt x="646" y="1080"/>
                        </a:lnTo>
                        <a:lnTo>
                          <a:pt x="645" y="1080"/>
                        </a:lnTo>
                        <a:lnTo>
                          <a:pt x="644" y="1076"/>
                        </a:lnTo>
                        <a:lnTo>
                          <a:pt x="640" y="1074"/>
                        </a:lnTo>
                        <a:lnTo>
                          <a:pt x="631" y="1071"/>
                        </a:lnTo>
                        <a:lnTo>
                          <a:pt x="623" y="1066"/>
                        </a:lnTo>
                        <a:lnTo>
                          <a:pt x="618" y="1066"/>
                        </a:lnTo>
                        <a:lnTo>
                          <a:pt x="614" y="1064"/>
                        </a:lnTo>
                        <a:lnTo>
                          <a:pt x="603" y="1064"/>
                        </a:lnTo>
                        <a:lnTo>
                          <a:pt x="599" y="1061"/>
                        </a:lnTo>
                        <a:lnTo>
                          <a:pt x="596" y="1054"/>
                        </a:lnTo>
                        <a:lnTo>
                          <a:pt x="593" y="1053"/>
                        </a:lnTo>
                        <a:lnTo>
                          <a:pt x="585" y="1054"/>
                        </a:lnTo>
                        <a:lnTo>
                          <a:pt x="575" y="1052"/>
                        </a:lnTo>
                        <a:lnTo>
                          <a:pt x="570" y="1049"/>
                        </a:lnTo>
                        <a:lnTo>
                          <a:pt x="563" y="1043"/>
                        </a:lnTo>
                        <a:lnTo>
                          <a:pt x="561" y="1038"/>
                        </a:lnTo>
                        <a:lnTo>
                          <a:pt x="560" y="1032"/>
                        </a:lnTo>
                        <a:lnTo>
                          <a:pt x="558" y="1031"/>
                        </a:lnTo>
                        <a:lnTo>
                          <a:pt x="547" y="1025"/>
                        </a:lnTo>
                        <a:lnTo>
                          <a:pt x="539" y="1023"/>
                        </a:lnTo>
                        <a:lnTo>
                          <a:pt x="533" y="1020"/>
                        </a:lnTo>
                        <a:lnTo>
                          <a:pt x="532" y="1016"/>
                        </a:lnTo>
                        <a:lnTo>
                          <a:pt x="533" y="1007"/>
                        </a:lnTo>
                        <a:lnTo>
                          <a:pt x="529" y="1004"/>
                        </a:lnTo>
                        <a:lnTo>
                          <a:pt x="529" y="999"/>
                        </a:lnTo>
                        <a:lnTo>
                          <a:pt x="267" y="817"/>
                        </a:lnTo>
                        <a:lnTo>
                          <a:pt x="203" y="77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8" name="任意多边形: 形状 167"/>
                  <p:cNvSpPr>
                    <a:spLocks noChangeAspect="1"/>
                  </p:cNvSpPr>
                  <p:nvPr/>
                </p:nvSpPr>
                <p:spPr bwMode="gray">
                  <a:xfrm>
                    <a:off x="4464843" y="3202334"/>
                    <a:ext cx="209550" cy="231775"/>
                  </a:xfrm>
                  <a:custGeom>
                    <a:avLst/>
                    <a:gdLst/>
                    <a:ahLst/>
                    <a:cxnLst>
                      <a:cxn ang="0">
                        <a:pos x="96" y="347"/>
                      </a:cxn>
                      <a:cxn ang="0">
                        <a:pos x="14" y="353"/>
                      </a:cxn>
                      <a:cxn ang="0">
                        <a:pos x="5" y="364"/>
                      </a:cxn>
                      <a:cxn ang="0">
                        <a:pos x="0" y="369"/>
                      </a:cxn>
                      <a:cxn ang="0">
                        <a:pos x="22" y="391"/>
                      </a:cxn>
                      <a:cxn ang="0">
                        <a:pos x="40" y="409"/>
                      </a:cxn>
                      <a:cxn ang="0">
                        <a:pos x="41" y="437"/>
                      </a:cxn>
                      <a:cxn ang="0">
                        <a:pos x="28" y="460"/>
                      </a:cxn>
                      <a:cxn ang="0">
                        <a:pos x="49" y="501"/>
                      </a:cxn>
                      <a:cxn ang="0">
                        <a:pos x="50" y="563"/>
                      </a:cxn>
                      <a:cxn ang="0">
                        <a:pos x="30" y="623"/>
                      </a:cxn>
                      <a:cxn ang="0">
                        <a:pos x="24" y="650"/>
                      </a:cxn>
                      <a:cxn ang="0">
                        <a:pos x="37" y="627"/>
                      </a:cxn>
                      <a:cxn ang="0">
                        <a:pos x="50" y="627"/>
                      </a:cxn>
                      <a:cxn ang="0">
                        <a:pos x="76" y="628"/>
                      </a:cxn>
                      <a:cxn ang="0">
                        <a:pos x="98" y="624"/>
                      </a:cxn>
                      <a:cxn ang="0">
                        <a:pos x="102" y="619"/>
                      </a:cxn>
                      <a:cxn ang="0">
                        <a:pos x="119" y="620"/>
                      </a:cxn>
                      <a:cxn ang="0">
                        <a:pos x="141" y="620"/>
                      </a:cxn>
                      <a:cxn ang="0">
                        <a:pos x="161" y="635"/>
                      </a:cxn>
                      <a:cxn ang="0">
                        <a:pos x="173" y="647"/>
                      </a:cxn>
                      <a:cxn ang="0">
                        <a:pos x="183" y="651"/>
                      </a:cxn>
                      <a:cxn ang="0">
                        <a:pos x="200" y="662"/>
                      </a:cxn>
                      <a:cxn ang="0">
                        <a:pos x="209" y="677"/>
                      </a:cxn>
                      <a:cxn ang="0">
                        <a:pos x="215" y="686"/>
                      </a:cxn>
                      <a:cxn ang="0">
                        <a:pos x="222" y="692"/>
                      </a:cxn>
                      <a:cxn ang="0">
                        <a:pos x="223" y="698"/>
                      </a:cxn>
                      <a:cxn ang="0">
                        <a:pos x="231" y="704"/>
                      </a:cxn>
                      <a:cxn ang="0">
                        <a:pos x="244" y="709"/>
                      </a:cxn>
                      <a:cxn ang="0">
                        <a:pos x="250" y="719"/>
                      </a:cxn>
                      <a:cxn ang="0">
                        <a:pos x="286" y="705"/>
                      </a:cxn>
                      <a:cxn ang="0">
                        <a:pos x="302" y="665"/>
                      </a:cxn>
                      <a:cxn ang="0">
                        <a:pos x="308" y="666"/>
                      </a:cxn>
                      <a:cxn ang="0">
                        <a:pos x="323" y="683"/>
                      </a:cxn>
                      <a:cxn ang="0">
                        <a:pos x="350" y="705"/>
                      </a:cxn>
                      <a:cxn ang="0">
                        <a:pos x="534" y="687"/>
                      </a:cxn>
                      <a:cxn ang="0">
                        <a:pos x="637" y="641"/>
                      </a:cxn>
                      <a:cxn ang="0">
                        <a:pos x="604" y="522"/>
                      </a:cxn>
                      <a:cxn ang="0">
                        <a:pos x="587" y="359"/>
                      </a:cxn>
                      <a:cxn ang="0">
                        <a:pos x="570" y="191"/>
                      </a:cxn>
                      <a:cxn ang="0">
                        <a:pos x="584" y="82"/>
                      </a:cxn>
                      <a:cxn ang="0">
                        <a:pos x="458" y="70"/>
                      </a:cxn>
                      <a:cxn ang="0">
                        <a:pos x="299" y="70"/>
                      </a:cxn>
                      <a:cxn ang="0">
                        <a:pos x="281" y="187"/>
                      </a:cxn>
                      <a:cxn ang="0">
                        <a:pos x="244" y="231"/>
                      </a:cxn>
                      <a:cxn ang="0">
                        <a:pos x="220" y="245"/>
                      </a:cxn>
                      <a:cxn ang="0">
                        <a:pos x="215" y="290"/>
                      </a:cxn>
                      <a:cxn ang="0">
                        <a:pos x="222" y="347"/>
                      </a:cxn>
                    </a:cxnLst>
                    <a:rect l="0" t="0" r="r" b="b"/>
                    <a:pathLst>
                      <a:path w="661" h="727">
                        <a:moveTo>
                          <a:pt x="196" y="347"/>
                        </a:moveTo>
                        <a:lnTo>
                          <a:pt x="148" y="347"/>
                        </a:lnTo>
                        <a:lnTo>
                          <a:pt x="96" y="347"/>
                        </a:lnTo>
                        <a:lnTo>
                          <a:pt x="45" y="347"/>
                        </a:lnTo>
                        <a:lnTo>
                          <a:pt x="16" y="347"/>
                        </a:lnTo>
                        <a:lnTo>
                          <a:pt x="14" y="353"/>
                        </a:lnTo>
                        <a:lnTo>
                          <a:pt x="6" y="360"/>
                        </a:lnTo>
                        <a:lnTo>
                          <a:pt x="2" y="365"/>
                        </a:lnTo>
                        <a:lnTo>
                          <a:pt x="5" y="364"/>
                        </a:lnTo>
                        <a:lnTo>
                          <a:pt x="0" y="369"/>
                        </a:lnTo>
                        <a:lnTo>
                          <a:pt x="0" y="371"/>
                        </a:lnTo>
                        <a:lnTo>
                          <a:pt x="0" y="369"/>
                        </a:lnTo>
                        <a:lnTo>
                          <a:pt x="10" y="365"/>
                        </a:lnTo>
                        <a:lnTo>
                          <a:pt x="12" y="369"/>
                        </a:lnTo>
                        <a:lnTo>
                          <a:pt x="22" y="391"/>
                        </a:lnTo>
                        <a:lnTo>
                          <a:pt x="23" y="393"/>
                        </a:lnTo>
                        <a:lnTo>
                          <a:pt x="30" y="391"/>
                        </a:lnTo>
                        <a:lnTo>
                          <a:pt x="40" y="409"/>
                        </a:lnTo>
                        <a:lnTo>
                          <a:pt x="41" y="414"/>
                        </a:lnTo>
                        <a:lnTo>
                          <a:pt x="41" y="429"/>
                        </a:lnTo>
                        <a:lnTo>
                          <a:pt x="41" y="437"/>
                        </a:lnTo>
                        <a:lnTo>
                          <a:pt x="35" y="455"/>
                        </a:lnTo>
                        <a:lnTo>
                          <a:pt x="33" y="458"/>
                        </a:lnTo>
                        <a:lnTo>
                          <a:pt x="28" y="460"/>
                        </a:lnTo>
                        <a:lnTo>
                          <a:pt x="27" y="463"/>
                        </a:lnTo>
                        <a:lnTo>
                          <a:pt x="45" y="488"/>
                        </a:lnTo>
                        <a:lnTo>
                          <a:pt x="49" y="501"/>
                        </a:lnTo>
                        <a:lnTo>
                          <a:pt x="50" y="515"/>
                        </a:lnTo>
                        <a:lnTo>
                          <a:pt x="51" y="527"/>
                        </a:lnTo>
                        <a:lnTo>
                          <a:pt x="50" y="563"/>
                        </a:lnTo>
                        <a:lnTo>
                          <a:pt x="46" y="577"/>
                        </a:lnTo>
                        <a:lnTo>
                          <a:pt x="32" y="614"/>
                        </a:lnTo>
                        <a:lnTo>
                          <a:pt x="30" y="623"/>
                        </a:lnTo>
                        <a:lnTo>
                          <a:pt x="24" y="639"/>
                        </a:lnTo>
                        <a:lnTo>
                          <a:pt x="23" y="651"/>
                        </a:lnTo>
                        <a:lnTo>
                          <a:pt x="24" y="650"/>
                        </a:lnTo>
                        <a:lnTo>
                          <a:pt x="28" y="647"/>
                        </a:lnTo>
                        <a:lnTo>
                          <a:pt x="32" y="640"/>
                        </a:lnTo>
                        <a:lnTo>
                          <a:pt x="37" y="627"/>
                        </a:lnTo>
                        <a:lnTo>
                          <a:pt x="40" y="627"/>
                        </a:lnTo>
                        <a:lnTo>
                          <a:pt x="43" y="625"/>
                        </a:lnTo>
                        <a:lnTo>
                          <a:pt x="50" y="627"/>
                        </a:lnTo>
                        <a:lnTo>
                          <a:pt x="59" y="627"/>
                        </a:lnTo>
                        <a:lnTo>
                          <a:pt x="69" y="629"/>
                        </a:lnTo>
                        <a:lnTo>
                          <a:pt x="76" y="628"/>
                        </a:lnTo>
                        <a:lnTo>
                          <a:pt x="78" y="625"/>
                        </a:lnTo>
                        <a:lnTo>
                          <a:pt x="89" y="623"/>
                        </a:lnTo>
                        <a:lnTo>
                          <a:pt x="98" y="624"/>
                        </a:lnTo>
                        <a:lnTo>
                          <a:pt x="100" y="623"/>
                        </a:lnTo>
                        <a:lnTo>
                          <a:pt x="100" y="619"/>
                        </a:lnTo>
                        <a:lnTo>
                          <a:pt x="102" y="619"/>
                        </a:lnTo>
                        <a:lnTo>
                          <a:pt x="108" y="619"/>
                        </a:lnTo>
                        <a:lnTo>
                          <a:pt x="113" y="618"/>
                        </a:lnTo>
                        <a:lnTo>
                          <a:pt x="119" y="620"/>
                        </a:lnTo>
                        <a:lnTo>
                          <a:pt x="135" y="620"/>
                        </a:lnTo>
                        <a:lnTo>
                          <a:pt x="136" y="622"/>
                        </a:lnTo>
                        <a:lnTo>
                          <a:pt x="141" y="620"/>
                        </a:lnTo>
                        <a:lnTo>
                          <a:pt x="143" y="625"/>
                        </a:lnTo>
                        <a:lnTo>
                          <a:pt x="150" y="627"/>
                        </a:lnTo>
                        <a:lnTo>
                          <a:pt x="161" y="635"/>
                        </a:lnTo>
                        <a:lnTo>
                          <a:pt x="162" y="641"/>
                        </a:lnTo>
                        <a:lnTo>
                          <a:pt x="169" y="649"/>
                        </a:lnTo>
                        <a:lnTo>
                          <a:pt x="173" y="647"/>
                        </a:lnTo>
                        <a:lnTo>
                          <a:pt x="179" y="646"/>
                        </a:lnTo>
                        <a:lnTo>
                          <a:pt x="179" y="650"/>
                        </a:lnTo>
                        <a:lnTo>
                          <a:pt x="183" y="651"/>
                        </a:lnTo>
                        <a:lnTo>
                          <a:pt x="188" y="647"/>
                        </a:lnTo>
                        <a:lnTo>
                          <a:pt x="190" y="647"/>
                        </a:lnTo>
                        <a:lnTo>
                          <a:pt x="200" y="662"/>
                        </a:lnTo>
                        <a:lnTo>
                          <a:pt x="205" y="672"/>
                        </a:lnTo>
                        <a:lnTo>
                          <a:pt x="205" y="676"/>
                        </a:lnTo>
                        <a:lnTo>
                          <a:pt x="209" y="677"/>
                        </a:lnTo>
                        <a:lnTo>
                          <a:pt x="212" y="682"/>
                        </a:lnTo>
                        <a:lnTo>
                          <a:pt x="212" y="684"/>
                        </a:lnTo>
                        <a:lnTo>
                          <a:pt x="215" y="686"/>
                        </a:lnTo>
                        <a:lnTo>
                          <a:pt x="218" y="684"/>
                        </a:lnTo>
                        <a:lnTo>
                          <a:pt x="220" y="684"/>
                        </a:lnTo>
                        <a:lnTo>
                          <a:pt x="222" y="692"/>
                        </a:lnTo>
                        <a:lnTo>
                          <a:pt x="225" y="693"/>
                        </a:lnTo>
                        <a:lnTo>
                          <a:pt x="227" y="697"/>
                        </a:lnTo>
                        <a:lnTo>
                          <a:pt x="223" y="698"/>
                        </a:lnTo>
                        <a:lnTo>
                          <a:pt x="223" y="699"/>
                        </a:lnTo>
                        <a:lnTo>
                          <a:pt x="228" y="700"/>
                        </a:lnTo>
                        <a:lnTo>
                          <a:pt x="231" y="704"/>
                        </a:lnTo>
                        <a:lnTo>
                          <a:pt x="234" y="706"/>
                        </a:lnTo>
                        <a:lnTo>
                          <a:pt x="238" y="706"/>
                        </a:lnTo>
                        <a:lnTo>
                          <a:pt x="244" y="709"/>
                        </a:lnTo>
                        <a:lnTo>
                          <a:pt x="247" y="713"/>
                        </a:lnTo>
                        <a:lnTo>
                          <a:pt x="248" y="717"/>
                        </a:lnTo>
                        <a:lnTo>
                          <a:pt x="250" y="719"/>
                        </a:lnTo>
                        <a:lnTo>
                          <a:pt x="256" y="721"/>
                        </a:lnTo>
                        <a:lnTo>
                          <a:pt x="263" y="727"/>
                        </a:lnTo>
                        <a:lnTo>
                          <a:pt x="286" y="705"/>
                        </a:lnTo>
                        <a:lnTo>
                          <a:pt x="293" y="687"/>
                        </a:lnTo>
                        <a:lnTo>
                          <a:pt x="297" y="676"/>
                        </a:lnTo>
                        <a:lnTo>
                          <a:pt x="302" y="665"/>
                        </a:lnTo>
                        <a:lnTo>
                          <a:pt x="304" y="663"/>
                        </a:lnTo>
                        <a:lnTo>
                          <a:pt x="307" y="665"/>
                        </a:lnTo>
                        <a:lnTo>
                          <a:pt x="308" y="666"/>
                        </a:lnTo>
                        <a:lnTo>
                          <a:pt x="314" y="667"/>
                        </a:lnTo>
                        <a:lnTo>
                          <a:pt x="318" y="670"/>
                        </a:lnTo>
                        <a:lnTo>
                          <a:pt x="323" y="683"/>
                        </a:lnTo>
                        <a:lnTo>
                          <a:pt x="333" y="701"/>
                        </a:lnTo>
                        <a:lnTo>
                          <a:pt x="347" y="705"/>
                        </a:lnTo>
                        <a:lnTo>
                          <a:pt x="350" y="705"/>
                        </a:lnTo>
                        <a:lnTo>
                          <a:pt x="376" y="683"/>
                        </a:lnTo>
                        <a:lnTo>
                          <a:pt x="463" y="686"/>
                        </a:lnTo>
                        <a:lnTo>
                          <a:pt x="534" y="687"/>
                        </a:lnTo>
                        <a:lnTo>
                          <a:pt x="607" y="688"/>
                        </a:lnTo>
                        <a:lnTo>
                          <a:pt x="625" y="688"/>
                        </a:lnTo>
                        <a:lnTo>
                          <a:pt x="637" y="641"/>
                        </a:lnTo>
                        <a:lnTo>
                          <a:pt x="615" y="634"/>
                        </a:lnTo>
                        <a:lnTo>
                          <a:pt x="609" y="577"/>
                        </a:lnTo>
                        <a:lnTo>
                          <a:pt x="604" y="522"/>
                        </a:lnTo>
                        <a:lnTo>
                          <a:pt x="598" y="468"/>
                        </a:lnTo>
                        <a:lnTo>
                          <a:pt x="592" y="414"/>
                        </a:lnTo>
                        <a:lnTo>
                          <a:pt x="587" y="359"/>
                        </a:lnTo>
                        <a:lnTo>
                          <a:pt x="581" y="302"/>
                        </a:lnTo>
                        <a:lnTo>
                          <a:pt x="576" y="247"/>
                        </a:lnTo>
                        <a:lnTo>
                          <a:pt x="570" y="191"/>
                        </a:lnTo>
                        <a:lnTo>
                          <a:pt x="564" y="133"/>
                        </a:lnTo>
                        <a:lnTo>
                          <a:pt x="661" y="133"/>
                        </a:lnTo>
                        <a:lnTo>
                          <a:pt x="584" y="82"/>
                        </a:lnTo>
                        <a:lnTo>
                          <a:pt x="525" y="44"/>
                        </a:lnTo>
                        <a:lnTo>
                          <a:pt x="458" y="0"/>
                        </a:lnTo>
                        <a:lnTo>
                          <a:pt x="458" y="70"/>
                        </a:lnTo>
                        <a:lnTo>
                          <a:pt x="405" y="70"/>
                        </a:lnTo>
                        <a:lnTo>
                          <a:pt x="352" y="70"/>
                        </a:lnTo>
                        <a:lnTo>
                          <a:pt x="299" y="70"/>
                        </a:lnTo>
                        <a:lnTo>
                          <a:pt x="281" y="70"/>
                        </a:lnTo>
                        <a:lnTo>
                          <a:pt x="281" y="128"/>
                        </a:lnTo>
                        <a:lnTo>
                          <a:pt x="281" y="187"/>
                        </a:lnTo>
                        <a:lnTo>
                          <a:pt x="281" y="222"/>
                        </a:lnTo>
                        <a:lnTo>
                          <a:pt x="261" y="229"/>
                        </a:lnTo>
                        <a:lnTo>
                          <a:pt x="244" y="231"/>
                        </a:lnTo>
                        <a:lnTo>
                          <a:pt x="228" y="236"/>
                        </a:lnTo>
                        <a:lnTo>
                          <a:pt x="223" y="240"/>
                        </a:lnTo>
                        <a:lnTo>
                          <a:pt x="220" y="245"/>
                        </a:lnTo>
                        <a:lnTo>
                          <a:pt x="215" y="256"/>
                        </a:lnTo>
                        <a:lnTo>
                          <a:pt x="213" y="264"/>
                        </a:lnTo>
                        <a:lnTo>
                          <a:pt x="215" y="290"/>
                        </a:lnTo>
                        <a:lnTo>
                          <a:pt x="218" y="310"/>
                        </a:lnTo>
                        <a:lnTo>
                          <a:pt x="218" y="331"/>
                        </a:lnTo>
                        <a:lnTo>
                          <a:pt x="222" y="347"/>
                        </a:lnTo>
                        <a:lnTo>
                          <a:pt x="196" y="34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9" name="任意多边形: 形状 168"/>
                  <p:cNvSpPr>
                    <a:spLocks noChangeAspect="1"/>
                  </p:cNvSpPr>
                  <p:nvPr/>
                </p:nvSpPr>
                <p:spPr bwMode="gray">
                  <a:xfrm>
                    <a:off x="4534693" y="3026122"/>
                    <a:ext cx="207963" cy="166688"/>
                  </a:xfrm>
                  <a:custGeom>
                    <a:avLst/>
                    <a:gdLst/>
                    <a:ahLst/>
                    <a:cxnLst>
                      <a:cxn ang="0">
                        <a:pos x="204" y="526"/>
                      </a:cxn>
                      <a:cxn ang="0">
                        <a:pos x="79" y="526"/>
                      </a:cxn>
                      <a:cxn ang="0">
                        <a:pos x="0" y="526"/>
                      </a:cxn>
                      <a:cxn ang="0">
                        <a:pos x="27" y="511"/>
                      </a:cxn>
                      <a:cxn ang="0">
                        <a:pos x="86" y="487"/>
                      </a:cxn>
                      <a:cxn ang="0">
                        <a:pos x="112" y="464"/>
                      </a:cxn>
                      <a:cxn ang="0">
                        <a:pos x="144" y="439"/>
                      </a:cxn>
                      <a:cxn ang="0">
                        <a:pos x="166" y="411"/>
                      </a:cxn>
                      <a:cxn ang="0">
                        <a:pos x="182" y="362"/>
                      </a:cxn>
                      <a:cxn ang="0">
                        <a:pos x="175" y="305"/>
                      </a:cxn>
                      <a:cxn ang="0">
                        <a:pos x="194" y="263"/>
                      </a:cxn>
                      <a:cxn ang="0">
                        <a:pos x="214" y="235"/>
                      </a:cxn>
                      <a:cxn ang="0">
                        <a:pos x="244" y="184"/>
                      </a:cxn>
                      <a:cxn ang="0">
                        <a:pos x="299" y="155"/>
                      </a:cxn>
                      <a:cxn ang="0">
                        <a:pos x="348" y="120"/>
                      </a:cxn>
                      <a:cxn ang="0">
                        <a:pos x="376" y="56"/>
                      </a:cxn>
                      <a:cxn ang="0">
                        <a:pos x="419" y="0"/>
                      </a:cxn>
                      <a:cxn ang="0">
                        <a:pos x="465" y="48"/>
                      </a:cxn>
                      <a:cxn ang="0">
                        <a:pos x="507" y="45"/>
                      </a:cxn>
                      <a:cxn ang="0">
                        <a:pos x="548" y="40"/>
                      </a:cxn>
                      <a:cxn ang="0">
                        <a:pos x="574" y="53"/>
                      </a:cxn>
                      <a:cxn ang="0">
                        <a:pos x="604" y="56"/>
                      </a:cxn>
                      <a:cxn ang="0">
                        <a:pos x="612" y="71"/>
                      </a:cxn>
                      <a:cxn ang="0">
                        <a:pos x="621" y="79"/>
                      </a:cxn>
                      <a:cxn ang="0">
                        <a:pos x="621" y="85"/>
                      </a:cxn>
                      <a:cxn ang="0">
                        <a:pos x="622" y="104"/>
                      </a:cxn>
                      <a:cxn ang="0">
                        <a:pos x="626" y="131"/>
                      </a:cxn>
                      <a:cxn ang="0">
                        <a:pos x="631" y="152"/>
                      </a:cxn>
                      <a:cxn ang="0">
                        <a:pos x="629" y="166"/>
                      </a:cxn>
                      <a:cxn ang="0">
                        <a:pos x="633" y="186"/>
                      </a:cxn>
                      <a:cxn ang="0">
                        <a:pos x="649" y="215"/>
                      </a:cxn>
                      <a:cxn ang="0">
                        <a:pos x="651" y="224"/>
                      </a:cxn>
                      <a:cxn ang="0">
                        <a:pos x="649" y="242"/>
                      </a:cxn>
                      <a:cxn ang="0">
                        <a:pos x="639" y="242"/>
                      </a:cxn>
                      <a:cxn ang="0">
                        <a:pos x="611" y="242"/>
                      </a:cxn>
                      <a:cxn ang="0">
                        <a:pos x="567" y="247"/>
                      </a:cxn>
                      <a:cxn ang="0">
                        <a:pos x="553" y="247"/>
                      </a:cxn>
                      <a:cxn ang="0">
                        <a:pos x="551" y="263"/>
                      </a:cxn>
                      <a:cxn ang="0">
                        <a:pos x="527" y="273"/>
                      </a:cxn>
                      <a:cxn ang="0">
                        <a:pos x="508" y="273"/>
                      </a:cxn>
                      <a:cxn ang="0">
                        <a:pos x="502" y="288"/>
                      </a:cxn>
                      <a:cxn ang="0">
                        <a:pos x="509" y="293"/>
                      </a:cxn>
                      <a:cxn ang="0">
                        <a:pos x="504" y="309"/>
                      </a:cxn>
                      <a:cxn ang="0">
                        <a:pos x="510" y="310"/>
                      </a:cxn>
                      <a:cxn ang="0">
                        <a:pos x="514" y="321"/>
                      </a:cxn>
                      <a:cxn ang="0">
                        <a:pos x="461" y="342"/>
                      </a:cxn>
                      <a:cxn ang="0">
                        <a:pos x="433" y="363"/>
                      </a:cxn>
                      <a:cxn ang="0">
                        <a:pos x="424" y="376"/>
                      </a:cxn>
                      <a:cxn ang="0">
                        <a:pos x="385" y="391"/>
                      </a:cxn>
                      <a:cxn ang="0">
                        <a:pos x="354" y="392"/>
                      </a:cxn>
                      <a:cxn ang="0">
                        <a:pos x="350" y="406"/>
                      </a:cxn>
                      <a:cxn ang="0">
                        <a:pos x="330" y="405"/>
                      </a:cxn>
                      <a:cxn ang="0">
                        <a:pos x="312" y="413"/>
                      </a:cxn>
                      <a:cxn ang="0">
                        <a:pos x="287" y="423"/>
                      </a:cxn>
                    </a:cxnLst>
                    <a:rect l="0" t="0" r="r" b="b"/>
                    <a:pathLst>
                      <a:path w="656" h="526">
                        <a:moveTo>
                          <a:pt x="240" y="457"/>
                        </a:moveTo>
                        <a:lnTo>
                          <a:pt x="240" y="526"/>
                        </a:lnTo>
                        <a:lnTo>
                          <a:pt x="204" y="526"/>
                        </a:lnTo>
                        <a:lnTo>
                          <a:pt x="161" y="526"/>
                        </a:lnTo>
                        <a:lnTo>
                          <a:pt x="120" y="526"/>
                        </a:lnTo>
                        <a:lnTo>
                          <a:pt x="79" y="526"/>
                        </a:lnTo>
                        <a:lnTo>
                          <a:pt x="43" y="526"/>
                        </a:lnTo>
                        <a:lnTo>
                          <a:pt x="9" y="526"/>
                        </a:lnTo>
                        <a:lnTo>
                          <a:pt x="0" y="526"/>
                        </a:lnTo>
                        <a:lnTo>
                          <a:pt x="5" y="515"/>
                        </a:lnTo>
                        <a:lnTo>
                          <a:pt x="14" y="511"/>
                        </a:lnTo>
                        <a:lnTo>
                          <a:pt x="27" y="511"/>
                        </a:lnTo>
                        <a:lnTo>
                          <a:pt x="46" y="507"/>
                        </a:lnTo>
                        <a:lnTo>
                          <a:pt x="77" y="495"/>
                        </a:lnTo>
                        <a:lnTo>
                          <a:pt x="86" y="487"/>
                        </a:lnTo>
                        <a:lnTo>
                          <a:pt x="97" y="475"/>
                        </a:lnTo>
                        <a:lnTo>
                          <a:pt x="101" y="472"/>
                        </a:lnTo>
                        <a:lnTo>
                          <a:pt x="112" y="464"/>
                        </a:lnTo>
                        <a:lnTo>
                          <a:pt x="129" y="456"/>
                        </a:lnTo>
                        <a:lnTo>
                          <a:pt x="140" y="445"/>
                        </a:lnTo>
                        <a:lnTo>
                          <a:pt x="144" y="439"/>
                        </a:lnTo>
                        <a:lnTo>
                          <a:pt x="149" y="437"/>
                        </a:lnTo>
                        <a:lnTo>
                          <a:pt x="154" y="433"/>
                        </a:lnTo>
                        <a:lnTo>
                          <a:pt x="166" y="411"/>
                        </a:lnTo>
                        <a:lnTo>
                          <a:pt x="182" y="384"/>
                        </a:lnTo>
                        <a:lnTo>
                          <a:pt x="183" y="379"/>
                        </a:lnTo>
                        <a:lnTo>
                          <a:pt x="182" y="362"/>
                        </a:lnTo>
                        <a:lnTo>
                          <a:pt x="172" y="343"/>
                        </a:lnTo>
                        <a:lnTo>
                          <a:pt x="175" y="332"/>
                        </a:lnTo>
                        <a:lnTo>
                          <a:pt x="175" y="305"/>
                        </a:lnTo>
                        <a:lnTo>
                          <a:pt x="177" y="297"/>
                        </a:lnTo>
                        <a:lnTo>
                          <a:pt x="194" y="267"/>
                        </a:lnTo>
                        <a:lnTo>
                          <a:pt x="194" y="263"/>
                        </a:lnTo>
                        <a:lnTo>
                          <a:pt x="207" y="256"/>
                        </a:lnTo>
                        <a:lnTo>
                          <a:pt x="204" y="258"/>
                        </a:lnTo>
                        <a:lnTo>
                          <a:pt x="214" y="235"/>
                        </a:lnTo>
                        <a:lnTo>
                          <a:pt x="213" y="224"/>
                        </a:lnTo>
                        <a:lnTo>
                          <a:pt x="235" y="198"/>
                        </a:lnTo>
                        <a:lnTo>
                          <a:pt x="244" y="184"/>
                        </a:lnTo>
                        <a:lnTo>
                          <a:pt x="253" y="175"/>
                        </a:lnTo>
                        <a:lnTo>
                          <a:pt x="271" y="166"/>
                        </a:lnTo>
                        <a:lnTo>
                          <a:pt x="299" y="155"/>
                        </a:lnTo>
                        <a:lnTo>
                          <a:pt x="314" y="148"/>
                        </a:lnTo>
                        <a:lnTo>
                          <a:pt x="337" y="132"/>
                        </a:lnTo>
                        <a:lnTo>
                          <a:pt x="348" y="120"/>
                        </a:lnTo>
                        <a:lnTo>
                          <a:pt x="354" y="102"/>
                        </a:lnTo>
                        <a:lnTo>
                          <a:pt x="365" y="89"/>
                        </a:lnTo>
                        <a:lnTo>
                          <a:pt x="376" y="56"/>
                        </a:lnTo>
                        <a:lnTo>
                          <a:pt x="392" y="12"/>
                        </a:lnTo>
                        <a:lnTo>
                          <a:pt x="398" y="7"/>
                        </a:lnTo>
                        <a:lnTo>
                          <a:pt x="419" y="0"/>
                        </a:lnTo>
                        <a:lnTo>
                          <a:pt x="429" y="18"/>
                        </a:lnTo>
                        <a:lnTo>
                          <a:pt x="443" y="32"/>
                        </a:lnTo>
                        <a:lnTo>
                          <a:pt x="465" y="48"/>
                        </a:lnTo>
                        <a:lnTo>
                          <a:pt x="475" y="51"/>
                        </a:lnTo>
                        <a:lnTo>
                          <a:pt x="499" y="42"/>
                        </a:lnTo>
                        <a:lnTo>
                          <a:pt x="507" y="45"/>
                        </a:lnTo>
                        <a:lnTo>
                          <a:pt x="525" y="45"/>
                        </a:lnTo>
                        <a:lnTo>
                          <a:pt x="541" y="43"/>
                        </a:lnTo>
                        <a:lnTo>
                          <a:pt x="548" y="40"/>
                        </a:lnTo>
                        <a:lnTo>
                          <a:pt x="557" y="45"/>
                        </a:lnTo>
                        <a:lnTo>
                          <a:pt x="564" y="51"/>
                        </a:lnTo>
                        <a:lnTo>
                          <a:pt x="574" y="53"/>
                        </a:lnTo>
                        <a:lnTo>
                          <a:pt x="580" y="53"/>
                        </a:lnTo>
                        <a:lnTo>
                          <a:pt x="585" y="52"/>
                        </a:lnTo>
                        <a:lnTo>
                          <a:pt x="604" y="56"/>
                        </a:lnTo>
                        <a:lnTo>
                          <a:pt x="604" y="61"/>
                        </a:lnTo>
                        <a:lnTo>
                          <a:pt x="606" y="66"/>
                        </a:lnTo>
                        <a:lnTo>
                          <a:pt x="612" y="71"/>
                        </a:lnTo>
                        <a:lnTo>
                          <a:pt x="613" y="73"/>
                        </a:lnTo>
                        <a:lnTo>
                          <a:pt x="617" y="78"/>
                        </a:lnTo>
                        <a:lnTo>
                          <a:pt x="621" y="79"/>
                        </a:lnTo>
                        <a:lnTo>
                          <a:pt x="623" y="83"/>
                        </a:lnTo>
                        <a:lnTo>
                          <a:pt x="622" y="85"/>
                        </a:lnTo>
                        <a:lnTo>
                          <a:pt x="621" y="85"/>
                        </a:lnTo>
                        <a:lnTo>
                          <a:pt x="620" y="88"/>
                        </a:lnTo>
                        <a:lnTo>
                          <a:pt x="626" y="96"/>
                        </a:lnTo>
                        <a:lnTo>
                          <a:pt x="622" y="104"/>
                        </a:lnTo>
                        <a:lnTo>
                          <a:pt x="624" y="111"/>
                        </a:lnTo>
                        <a:lnTo>
                          <a:pt x="627" y="122"/>
                        </a:lnTo>
                        <a:lnTo>
                          <a:pt x="626" y="131"/>
                        </a:lnTo>
                        <a:lnTo>
                          <a:pt x="626" y="141"/>
                        </a:lnTo>
                        <a:lnTo>
                          <a:pt x="623" y="144"/>
                        </a:lnTo>
                        <a:lnTo>
                          <a:pt x="631" y="152"/>
                        </a:lnTo>
                        <a:lnTo>
                          <a:pt x="631" y="156"/>
                        </a:lnTo>
                        <a:lnTo>
                          <a:pt x="631" y="160"/>
                        </a:lnTo>
                        <a:lnTo>
                          <a:pt x="629" y="166"/>
                        </a:lnTo>
                        <a:lnTo>
                          <a:pt x="628" y="171"/>
                        </a:lnTo>
                        <a:lnTo>
                          <a:pt x="631" y="179"/>
                        </a:lnTo>
                        <a:lnTo>
                          <a:pt x="633" y="186"/>
                        </a:lnTo>
                        <a:lnTo>
                          <a:pt x="633" y="192"/>
                        </a:lnTo>
                        <a:lnTo>
                          <a:pt x="640" y="207"/>
                        </a:lnTo>
                        <a:lnTo>
                          <a:pt x="649" y="215"/>
                        </a:lnTo>
                        <a:lnTo>
                          <a:pt x="656" y="220"/>
                        </a:lnTo>
                        <a:lnTo>
                          <a:pt x="656" y="222"/>
                        </a:lnTo>
                        <a:lnTo>
                          <a:pt x="651" y="224"/>
                        </a:lnTo>
                        <a:lnTo>
                          <a:pt x="648" y="231"/>
                        </a:lnTo>
                        <a:lnTo>
                          <a:pt x="647" y="238"/>
                        </a:lnTo>
                        <a:lnTo>
                          <a:pt x="649" y="242"/>
                        </a:lnTo>
                        <a:lnTo>
                          <a:pt x="649" y="245"/>
                        </a:lnTo>
                        <a:lnTo>
                          <a:pt x="647" y="246"/>
                        </a:lnTo>
                        <a:lnTo>
                          <a:pt x="639" y="242"/>
                        </a:lnTo>
                        <a:lnTo>
                          <a:pt x="627" y="242"/>
                        </a:lnTo>
                        <a:lnTo>
                          <a:pt x="616" y="241"/>
                        </a:lnTo>
                        <a:lnTo>
                          <a:pt x="611" y="242"/>
                        </a:lnTo>
                        <a:lnTo>
                          <a:pt x="580" y="242"/>
                        </a:lnTo>
                        <a:lnTo>
                          <a:pt x="570" y="245"/>
                        </a:lnTo>
                        <a:lnTo>
                          <a:pt x="567" y="247"/>
                        </a:lnTo>
                        <a:lnTo>
                          <a:pt x="563" y="249"/>
                        </a:lnTo>
                        <a:lnTo>
                          <a:pt x="556" y="246"/>
                        </a:lnTo>
                        <a:lnTo>
                          <a:pt x="553" y="247"/>
                        </a:lnTo>
                        <a:lnTo>
                          <a:pt x="551" y="252"/>
                        </a:lnTo>
                        <a:lnTo>
                          <a:pt x="552" y="257"/>
                        </a:lnTo>
                        <a:lnTo>
                          <a:pt x="551" y="263"/>
                        </a:lnTo>
                        <a:lnTo>
                          <a:pt x="548" y="266"/>
                        </a:lnTo>
                        <a:lnTo>
                          <a:pt x="535" y="272"/>
                        </a:lnTo>
                        <a:lnTo>
                          <a:pt x="527" y="273"/>
                        </a:lnTo>
                        <a:lnTo>
                          <a:pt x="520" y="274"/>
                        </a:lnTo>
                        <a:lnTo>
                          <a:pt x="513" y="273"/>
                        </a:lnTo>
                        <a:lnTo>
                          <a:pt x="508" y="273"/>
                        </a:lnTo>
                        <a:lnTo>
                          <a:pt x="503" y="277"/>
                        </a:lnTo>
                        <a:lnTo>
                          <a:pt x="502" y="282"/>
                        </a:lnTo>
                        <a:lnTo>
                          <a:pt x="502" y="288"/>
                        </a:lnTo>
                        <a:lnTo>
                          <a:pt x="503" y="290"/>
                        </a:lnTo>
                        <a:lnTo>
                          <a:pt x="508" y="290"/>
                        </a:lnTo>
                        <a:lnTo>
                          <a:pt x="509" y="293"/>
                        </a:lnTo>
                        <a:lnTo>
                          <a:pt x="504" y="298"/>
                        </a:lnTo>
                        <a:lnTo>
                          <a:pt x="503" y="309"/>
                        </a:lnTo>
                        <a:lnTo>
                          <a:pt x="504" y="309"/>
                        </a:lnTo>
                        <a:lnTo>
                          <a:pt x="507" y="308"/>
                        </a:lnTo>
                        <a:lnTo>
                          <a:pt x="509" y="308"/>
                        </a:lnTo>
                        <a:lnTo>
                          <a:pt x="510" y="310"/>
                        </a:lnTo>
                        <a:lnTo>
                          <a:pt x="515" y="314"/>
                        </a:lnTo>
                        <a:lnTo>
                          <a:pt x="516" y="317"/>
                        </a:lnTo>
                        <a:lnTo>
                          <a:pt x="514" y="321"/>
                        </a:lnTo>
                        <a:lnTo>
                          <a:pt x="493" y="325"/>
                        </a:lnTo>
                        <a:lnTo>
                          <a:pt x="467" y="342"/>
                        </a:lnTo>
                        <a:lnTo>
                          <a:pt x="461" y="342"/>
                        </a:lnTo>
                        <a:lnTo>
                          <a:pt x="446" y="348"/>
                        </a:lnTo>
                        <a:lnTo>
                          <a:pt x="436" y="355"/>
                        </a:lnTo>
                        <a:lnTo>
                          <a:pt x="433" y="363"/>
                        </a:lnTo>
                        <a:lnTo>
                          <a:pt x="433" y="365"/>
                        </a:lnTo>
                        <a:lnTo>
                          <a:pt x="430" y="371"/>
                        </a:lnTo>
                        <a:lnTo>
                          <a:pt x="424" y="376"/>
                        </a:lnTo>
                        <a:lnTo>
                          <a:pt x="418" y="381"/>
                        </a:lnTo>
                        <a:lnTo>
                          <a:pt x="401" y="389"/>
                        </a:lnTo>
                        <a:lnTo>
                          <a:pt x="385" y="391"/>
                        </a:lnTo>
                        <a:lnTo>
                          <a:pt x="376" y="391"/>
                        </a:lnTo>
                        <a:lnTo>
                          <a:pt x="371" y="394"/>
                        </a:lnTo>
                        <a:lnTo>
                          <a:pt x="354" y="392"/>
                        </a:lnTo>
                        <a:lnTo>
                          <a:pt x="353" y="396"/>
                        </a:lnTo>
                        <a:lnTo>
                          <a:pt x="353" y="405"/>
                        </a:lnTo>
                        <a:lnTo>
                          <a:pt x="350" y="406"/>
                        </a:lnTo>
                        <a:lnTo>
                          <a:pt x="342" y="406"/>
                        </a:lnTo>
                        <a:lnTo>
                          <a:pt x="337" y="403"/>
                        </a:lnTo>
                        <a:lnTo>
                          <a:pt x="330" y="405"/>
                        </a:lnTo>
                        <a:lnTo>
                          <a:pt x="323" y="403"/>
                        </a:lnTo>
                        <a:lnTo>
                          <a:pt x="319" y="407"/>
                        </a:lnTo>
                        <a:lnTo>
                          <a:pt x="312" y="413"/>
                        </a:lnTo>
                        <a:lnTo>
                          <a:pt x="306" y="417"/>
                        </a:lnTo>
                        <a:lnTo>
                          <a:pt x="299" y="423"/>
                        </a:lnTo>
                        <a:lnTo>
                          <a:pt x="287" y="423"/>
                        </a:lnTo>
                        <a:lnTo>
                          <a:pt x="266" y="437"/>
                        </a:lnTo>
                        <a:lnTo>
                          <a:pt x="240" y="45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0" name="任意多边形: 形状 169"/>
                  <p:cNvSpPr>
                    <a:spLocks noChangeAspect="1"/>
                  </p:cNvSpPr>
                  <p:nvPr/>
                </p:nvSpPr>
                <p:spPr bwMode="gray">
                  <a:xfrm>
                    <a:off x="5474492" y="3484909"/>
                    <a:ext cx="177800" cy="234950"/>
                  </a:xfrm>
                  <a:custGeom>
                    <a:avLst/>
                    <a:gdLst/>
                    <a:ahLst/>
                    <a:cxnLst>
                      <a:cxn ang="0">
                        <a:pos x="6" y="708"/>
                      </a:cxn>
                      <a:cxn ang="0">
                        <a:pos x="0" y="604"/>
                      </a:cxn>
                      <a:cxn ang="0">
                        <a:pos x="3" y="496"/>
                      </a:cxn>
                      <a:cxn ang="0">
                        <a:pos x="48" y="437"/>
                      </a:cxn>
                      <a:cxn ang="0">
                        <a:pos x="102" y="414"/>
                      </a:cxn>
                      <a:cxn ang="0">
                        <a:pos x="148" y="384"/>
                      </a:cxn>
                      <a:cxn ang="0">
                        <a:pos x="302" y="297"/>
                      </a:cxn>
                      <a:cxn ang="0">
                        <a:pos x="384" y="212"/>
                      </a:cxn>
                      <a:cxn ang="0">
                        <a:pos x="166" y="154"/>
                      </a:cxn>
                      <a:cxn ang="0">
                        <a:pos x="132" y="122"/>
                      </a:cxn>
                      <a:cxn ang="0">
                        <a:pos x="119" y="107"/>
                      </a:cxn>
                      <a:cxn ang="0">
                        <a:pos x="103" y="88"/>
                      </a:cxn>
                      <a:cxn ang="0">
                        <a:pos x="103" y="55"/>
                      </a:cxn>
                      <a:cxn ang="0">
                        <a:pos x="120" y="25"/>
                      </a:cxn>
                      <a:cxn ang="0">
                        <a:pos x="130" y="29"/>
                      </a:cxn>
                      <a:cxn ang="0">
                        <a:pos x="151" y="57"/>
                      </a:cxn>
                      <a:cxn ang="0">
                        <a:pos x="186" y="84"/>
                      </a:cxn>
                      <a:cxn ang="0">
                        <a:pos x="222" y="77"/>
                      </a:cxn>
                      <a:cxn ang="0">
                        <a:pos x="248" y="64"/>
                      </a:cxn>
                      <a:cxn ang="0">
                        <a:pos x="258" y="57"/>
                      </a:cxn>
                      <a:cxn ang="0">
                        <a:pos x="269" y="61"/>
                      </a:cxn>
                      <a:cxn ang="0">
                        <a:pos x="291" y="67"/>
                      </a:cxn>
                      <a:cxn ang="0">
                        <a:pos x="317" y="61"/>
                      </a:cxn>
                      <a:cxn ang="0">
                        <a:pos x="336" y="48"/>
                      </a:cxn>
                      <a:cxn ang="0">
                        <a:pos x="365" y="46"/>
                      </a:cxn>
                      <a:cxn ang="0">
                        <a:pos x="393" y="43"/>
                      </a:cxn>
                      <a:cxn ang="0">
                        <a:pos x="417" y="33"/>
                      </a:cxn>
                      <a:cxn ang="0">
                        <a:pos x="451" y="28"/>
                      </a:cxn>
                      <a:cxn ang="0">
                        <a:pos x="473" y="25"/>
                      </a:cxn>
                      <a:cxn ang="0">
                        <a:pos x="501" y="17"/>
                      </a:cxn>
                      <a:cxn ang="0">
                        <a:pos x="527" y="0"/>
                      </a:cxn>
                      <a:cxn ang="0">
                        <a:pos x="555" y="7"/>
                      </a:cxn>
                      <a:cxn ang="0">
                        <a:pos x="555" y="19"/>
                      </a:cxn>
                      <a:cxn ang="0">
                        <a:pos x="548" y="41"/>
                      </a:cxn>
                      <a:cxn ang="0">
                        <a:pos x="552" y="59"/>
                      </a:cxn>
                      <a:cxn ang="0">
                        <a:pos x="551" y="78"/>
                      </a:cxn>
                      <a:cxn ang="0">
                        <a:pos x="551" y="84"/>
                      </a:cxn>
                      <a:cxn ang="0">
                        <a:pos x="556" y="84"/>
                      </a:cxn>
                      <a:cxn ang="0">
                        <a:pos x="560" y="91"/>
                      </a:cxn>
                      <a:cxn ang="0">
                        <a:pos x="545" y="88"/>
                      </a:cxn>
                      <a:cxn ang="0">
                        <a:pos x="539" y="99"/>
                      </a:cxn>
                      <a:cxn ang="0">
                        <a:pos x="530" y="145"/>
                      </a:cxn>
                      <a:cxn ang="0">
                        <a:pos x="518" y="164"/>
                      </a:cxn>
                      <a:cxn ang="0">
                        <a:pos x="497" y="202"/>
                      </a:cxn>
                      <a:cxn ang="0">
                        <a:pos x="485" y="215"/>
                      </a:cxn>
                      <a:cxn ang="0">
                        <a:pos x="479" y="237"/>
                      </a:cxn>
                      <a:cxn ang="0">
                        <a:pos x="444" y="303"/>
                      </a:cxn>
                      <a:cxn ang="0">
                        <a:pos x="422" y="351"/>
                      </a:cxn>
                      <a:cxn ang="0">
                        <a:pos x="414" y="358"/>
                      </a:cxn>
                      <a:cxn ang="0">
                        <a:pos x="389" y="389"/>
                      </a:cxn>
                      <a:cxn ang="0">
                        <a:pos x="382" y="405"/>
                      </a:cxn>
                      <a:cxn ang="0">
                        <a:pos x="363" y="432"/>
                      </a:cxn>
                      <a:cxn ang="0">
                        <a:pos x="334" y="461"/>
                      </a:cxn>
                      <a:cxn ang="0">
                        <a:pos x="297" y="492"/>
                      </a:cxn>
                      <a:cxn ang="0">
                        <a:pos x="277" y="520"/>
                      </a:cxn>
                      <a:cxn ang="0">
                        <a:pos x="243" y="545"/>
                      </a:cxn>
                      <a:cxn ang="0">
                        <a:pos x="216" y="554"/>
                      </a:cxn>
                      <a:cxn ang="0">
                        <a:pos x="120" y="640"/>
                      </a:cxn>
                      <a:cxn ang="0">
                        <a:pos x="91" y="663"/>
                      </a:cxn>
                      <a:cxn ang="0">
                        <a:pos x="87" y="665"/>
                      </a:cxn>
                      <a:cxn ang="0">
                        <a:pos x="83" y="674"/>
                      </a:cxn>
                      <a:cxn ang="0">
                        <a:pos x="61" y="705"/>
                      </a:cxn>
                      <a:cxn ang="0">
                        <a:pos x="32" y="739"/>
                      </a:cxn>
                    </a:cxnLst>
                    <a:rect l="0" t="0" r="r" b="b"/>
                    <a:pathLst>
                      <a:path w="561" h="740">
                        <a:moveTo>
                          <a:pt x="30" y="740"/>
                        </a:moveTo>
                        <a:lnTo>
                          <a:pt x="29" y="737"/>
                        </a:lnTo>
                        <a:lnTo>
                          <a:pt x="6" y="708"/>
                        </a:lnTo>
                        <a:lnTo>
                          <a:pt x="0" y="700"/>
                        </a:lnTo>
                        <a:lnTo>
                          <a:pt x="0" y="657"/>
                        </a:lnTo>
                        <a:lnTo>
                          <a:pt x="0" y="604"/>
                        </a:lnTo>
                        <a:lnTo>
                          <a:pt x="0" y="551"/>
                        </a:lnTo>
                        <a:lnTo>
                          <a:pt x="0" y="498"/>
                        </a:lnTo>
                        <a:lnTo>
                          <a:pt x="3" y="496"/>
                        </a:lnTo>
                        <a:lnTo>
                          <a:pt x="25" y="474"/>
                        </a:lnTo>
                        <a:lnTo>
                          <a:pt x="46" y="442"/>
                        </a:lnTo>
                        <a:lnTo>
                          <a:pt x="48" y="437"/>
                        </a:lnTo>
                        <a:lnTo>
                          <a:pt x="51" y="433"/>
                        </a:lnTo>
                        <a:lnTo>
                          <a:pt x="66" y="426"/>
                        </a:lnTo>
                        <a:lnTo>
                          <a:pt x="102" y="414"/>
                        </a:lnTo>
                        <a:lnTo>
                          <a:pt x="114" y="401"/>
                        </a:lnTo>
                        <a:lnTo>
                          <a:pt x="127" y="393"/>
                        </a:lnTo>
                        <a:lnTo>
                          <a:pt x="148" y="384"/>
                        </a:lnTo>
                        <a:lnTo>
                          <a:pt x="157" y="379"/>
                        </a:lnTo>
                        <a:lnTo>
                          <a:pt x="221" y="379"/>
                        </a:lnTo>
                        <a:lnTo>
                          <a:pt x="302" y="297"/>
                        </a:lnTo>
                        <a:lnTo>
                          <a:pt x="373" y="227"/>
                        </a:lnTo>
                        <a:lnTo>
                          <a:pt x="383" y="215"/>
                        </a:lnTo>
                        <a:lnTo>
                          <a:pt x="384" y="212"/>
                        </a:lnTo>
                        <a:lnTo>
                          <a:pt x="331" y="213"/>
                        </a:lnTo>
                        <a:lnTo>
                          <a:pt x="244" y="181"/>
                        </a:lnTo>
                        <a:lnTo>
                          <a:pt x="166" y="154"/>
                        </a:lnTo>
                        <a:lnTo>
                          <a:pt x="159" y="147"/>
                        </a:lnTo>
                        <a:lnTo>
                          <a:pt x="140" y="132"/>
                        </a:lnTo>
                        <a:lnTo>
                          <a:pt x="132" y="122"/>
                        </a:lnTo>
                        <a:lnTo>
                          <a:pt x="126" y="116"/>
                        </a:lnTo>
                        <a:lnTo>
                          <a:pt x="124" y="110"/>
                        </a:lnTo>
                        <a:lnTo>
                          <a:pt x="119" y="107"/>
                        </a:lnTo>
                        <a:lnTo>
                          <a:pt x="113" y="100"/>
                        </a:lnTo>
                        <a:lnTo>
                          <a:pt x="110" y="95"/>
                        </a:lnTo>
                        <a:lnTo>
                          <a:pt x="103" y="88"/>
                        </a:lnTo>
                        <a:lnTo>
                          <a:pt x="98" y="65"/>
                        </a:lnTo>
                        <a:lnTo>
                          <a:pt x="99" y="60"/>
                        </a:lnTo>
                        <a:lnTo>
                          <a:pt x="103" y="55"/>
                        </a:lnTo>
                        <a:lnTo>
                          <a:pt x="105" y="49"/>
                        </a:lnTo>
                        <a:lnTo>
                          <a:pt x="115" y="37"/>
                        </a:lnTo>
                        <a:lnTo>
                          <a:pt x="120" y="25"/>
                        </a:lnTo>
                        <a:lnTo>
                          <a:pt x="123" y="23"/>
                        </a:lnTo>
                        <a:lnTo>
                          <a:pt x="125" y="27"/>
                        </a:lnTo>
                        <a:lnTo>
                          <a:pt x="130" y="29"/>
                        </a:lnTo>
                        <a:lnTo>
                          <a:pt x="135" y="38"/>
                        </a:lnTo>
                        <a:lnTo>
                          <a:pt x="140" y="41"/>
                        </a:lnTo>
                        <a:lnTo>
                          <a:pt x="151" y="57"/>
                        </a:lnTo>
                        <a:lnTo>
                          <a:pt x="167" y="73"/>
                        </a:lnTo>
                        <a:lnTo>
                          <a:pt x="179" y="82"/>
                        </a:lnTo>
                        <a:lnTo>
                          <a:pt x="186" y="84"/>
                        </a:lnTo>
                        <a:lnTo>
                          <a:pt x="193" y="82"/>
                        </a:lnTo>
                        <a:lnTo>
                          <a:pt x="215" y="83"/>
                        </a:lnTo>
                        <a:lnTo>
                          <a:pt x="222" y="77"/>
                        </a:lnTo>
                        <a:lnTo>
                          <a:pt x="231" y="72"/>
                        </a:lnTo>
                        <a:lnTo>
                          <a:pt x="238" y="70"/>
                        </a:lnTo>
                        <a:lnTo>
                          <a:pt x="248" y="64"/>
                        </a:lnTo>
                        <a:lnTo>
                          <a:pt x="253" y="62"/>
                        </a:lnTo>
                        <a:lnTo>
                          <a:pt x="255" y="60"/>
                        </a:lnTo>
                        <a:lnTo>
                          <a:pt x="258" y="57"/>
                        </a:lnTo>
                        <a:lnTo>
                          <a:pt x="260" y="57"/>
                        </a:lnTo>
                        <a:lnTo>
                          <a:pt x="265" y="61"/>
                        </a:lnTo>
                        <a:lnTo>
                          <a:pt x="269" y="61"/>
                        </a:lnTo>
                        <a:lnTo>
                          <a:pt x="271" y="62"/>
                        </a:lnTo>
                        <a:lnTo>
                          <a:pt x="283" y="61"/>
                        </a:lnTo>
                        <a:lnTo>
                          <a:pt x="291" y="67"/>
                        </a:lnTo>
                        <a:lnTo>
                          <a:pt x="302" y="67"/>
                        </a:lnTo>
                        <a:lnTo>
                          <a:pt x="312" y="65"/>
                        </a:lnTo>
                        <a:lnTo>
                          <a:pt x="317" y="61"/>
                        </a:lnTo>
                        <a:lnTo>
                          <a:pt x="322" y="56"/>
                        </a:lnTo>
                        <a:lnTo>
                          <a:pt x="331" y="54"/>
                        </a:lnTo>
                        <a:lnTo>
                          <a:pt x="336" y="48"/>
                        </a:lnTo>
                        <a:lnTo>
                          <a:pt x="342" y="44"/>
                        </a:lnTo>
                        <a:lnTo>
                          <a:pt x="353" y="41"/>
                        </a:lnTo>
                        <a:lnTo>
                          <a:pt x="365" y="46"/>
                        </a:lnTo>
                        <a:lnTo>
                          <a:pt x="372" y="45"/>
                        </a:lnTo>
                        <a:lnTo>
                          <a:pt x="382" y="44"/>
                        </a:lnTo>
                        <a:lnTo>
                          <a:pt x="393" y="43"/>
                        </a:lnTo>
                        <a:lnTo>
                          <a:pt x="398" y="41"/>
                        </a:lnTo>
                        <a:lnTo>
                          <a:pt x="411" y="33"/>
                        </a:lnTo>
                        <a:lnTo>
                          <a:pt x="417" y="33"/>
                        </a:lnTo>
                        <a:lnTo>
                          <a:pt x="430" y="37"/>
                        </a:lnTo>
                        <a:lnTo>
                          <a:pt x="447" y="29"/>
                        </a:lnTo>
                        <a:lnTo>
                          <a:pt x="451" y="28"/>
                        </a:lnTo>
                        <a:lnTo>
                          <a:pt x="458" y="29"/>
                        </a:lnTo>
                        <a:lnTo>
                          <a:pt x="462" y="24"/>
                        </a:lnTo>
                        <a:lnTo>
                          <a:pt x="473" y="25"/>
                        </a:lnTo>
                        <a:lnTo>
                          <a:pt x="481" y="24"/>
                        </a:lnTo>
                        <a:lnTo>
                          <a:pt x="496" y="21"/>
                        </a:lnTo>
                        <a:lnTo>
                          <a:pt x="501" y="17"/>
                        </a:lnTo>
                        <a:lnTo>
                          <a:pt x="514" y="12"/>
                        </a:lnTo>
                        <a:lnTo>
                          <a:pt x="518" y="2"/>
                        </a:lnTo>
                        <a:lnTo>
                          <a:pt x="527" y="0"/>
                        </a:lnTo>
                        <a:lnTo>
                          <a:pt x="535" y="0"/>
                        </a:lnTo>
                        <a:lnTo>
                          <a:pt x="546" y="7"/>
                        </a:lnTo>
                        <a:lnTo>
                          <a:pt x="555" y="7"/>
                        </a:lnTo>
                        <a:lnTo>
                          <a:pt x="556" y="8"/>
                        </a:lnTo>
                        <a:lnTo>
                          <a:pt x="555" y="14"/>
                        </a:lnTo>
                        <a:lnTo>
                          <a:pt x="555" y="19"/>
                        </a:lnTo>
                        <a:lnTo>
                          <a:pt x="549" y="27"/>
                        </a:lnTo>
                        <a:lnTo>
                          <a:pt x="548" y="33"/>
                        </a:lnTo>
                        <a:lnTo>
                          <a:pt x="548" y="41"/>
                        </a:lnTo>
                        <a:lnTo>
                          <a:pt x="554" y="46"/>
                        </a:lnTo>
                        <a:lnTo>
                          <a:pt x="551" y="52"/>
                        </a:lnTo>
                        <a:lnTo>
                          <a:pt x="552" y="59"/>
                        </a:lnTo>
                        <a:lnTo>
                          <a:pt x="551" y="66"/>
                        </a:lnTo>
                        <a:lnTo>
                          <a:pt x="552" y="75"/>
                        </a:lnTo>
                        <a:lnTo>
                          <a:pt x="551" y="78"/>
                        </a:lnTo>
                        <a:lnTo>
                          <a:pt x="544" y="83"/>
                        </a:lnTo>
                        <a:lnTo>
                          <a:pt x="545" y="86"/>
                        </a:lnTo>
                        <a:lnTo>
                          <a:pt x="551" y="84"/>
                        </a:lnTo>
                        <a:lnTo>
                          <a:pt x="552" y="82"/>
                        </a:lnTo>
                        <a:lnTo>
                          <a:pt x="554" y="82"/>
                        </a:lnTo>
                        <a:lnTo>
                          <a:pt x="556" y="84"/>
                        </a:lnTo>
                        <a:lnTo>
                          <a:pt x="561" y="86"/>
                        </a:lnTo>
                        <a:lnTo>
                          <a:pt x="561" y="89"/>
                        </a:lnTo>
                        <a:lnTo>
                          <a:pt x="560" y="91"/>
                        </a:lnTo>
                        <a:lnTo>
                          <a:pt x="559" y="91"/>
                        </a:lnTo>
                        <a:lnTo>
                          <a:pt x="552" y="88"/>
                        </a:lnTo>
                        <a:lnTo>
                          <a:pt x="545" y="88"/>
                        </a:lnTo>
                        <a:lnTo>
                          <a:pt x="540" y="91"/>
                        </a:lnTo>
                        <a:lnTo>
                          <a:pt x="539" y="92"/>
                        </a:lnTo>
                        <a:lnTo>
                          <a:pt x="539" y="99"/>
                        </a:lnTo>
                        <a:lnTo>
                          <a:pt x="533" y="125"/>
                        </a:lnTo>
                        <a:lnTo>
                          <a:pt x="533" y="141"/>
                        </a:lnTo>
                        <a:lnTo>
                          <a:pt x="530" y="145"/>
                        </a:lnTo>
                        <a:lnTo>
                          <a:pt x="528" y="156"/>
                        </a:lnTo>
                        <a:lnTo>
                          <a:pt x="524" y="159"/>
                        </a:lnTo>
                        <a:lnTo>
                          <a:pt x="518" y="164"/>
                        </a:lnTo>
                        <a:lnTo>
                          <a:pt x="511" y="181"/>
                        </a:lnTo>
                        <a:lnTo>
                          <a:pt x="502" y="190"/>
                        </a:lnTo>
                        <a:lnTo>
                          <a:pt x="497" y="202"/>
                        </a:lnTo>
                        <a:lnTo>
                          <a:pt x="497" y="204"/>
                        </a:lnTo>
                        <a:lnTo>
                          <a:pt x="492" y="207"/>
                        </a:lnTo>
                        <a:lnTo>
                          <a:pt x="485" y="215"/>
                        </a:lnTo>
                        <a:lnTo>
                          <a:pt x="482" y="220"/>
                        </a:lnTo>
                        <a:lnTo>
                          <a:pt x="480" y="226"/>
                        </a:lnTo>
                        <a:lnTo>
                          <a:pt x="479" y="237"/>
                        </a:lnTo>
                        <a:lnTo>
                          <a:pt x="462" y="271"/>
                        </a:lnTo>
                        <a:lnTo>
                          <a:pt x="447" y="296"/>
                        </a:lnTo>
                        <a:lnTo>
                          <a:pt x="444" y="303"/>
                        </a:lnTo>
                        <a:lnTo>
                          <a:pt x="438" y="325"/>
                        </a:lnTo>
                        <a:lnTo>
                          <a:pt x="431" y="344"/>
                        </a:lnTo>
                        <a:lnTo>
                          <a:pt x="422" y="351"/>
                        </a:lnTo>
                        <a:lnTo>
                          <a:pt x="419" y="353"/>
                        </a:lnTo>
                        <a:lnTo>
                          <a:pt x="416" y="357"/>
                        </a:lnTo>
                        <a:lnTo>
                          <a:pt x="414" y="358"/>
                        </a:lnTo>
                        <a:lnTo>
                          <a:pt x="409" y="363"/>
                        </a:lnTo>
                        <a:lnTo>
                          <a:pt x="394" y="378"/>
                        </a:lnTo>
                        <a:lnTo>
                          <a:pt x="389" y="389"/>
                        </a:lnTo>
                        <a:lnTo>
                          <a:pt x="389" y="390"/>
                        </a:lnTo>
                        <a:lnTo>
                          <a:pt x="388" y="395"/>
                        </a:lnTo>
                        <a:lnTo>
                          <a:pt x="382" y="405"/>
                        </a:lnTo>
                        <a:lnTo>
                          <a:pt x="373" y="420"/>
                        </a:lnTo>
                        <a:lnTo>
                          <a:pt x="362" y="432"/>
                        </a:lnTo>
                        <a:lnTo>
                          <a:pt x="363" y="432"/>
                        </a:lnTo>
                        <a:lnTo>
                          <a:pt x="352" y="442"/>
                        </a:lnTo>
                        <a:lnTo>
                          <a:pt x="340" y="453"/>
                        </a:lnTo>
                        <a:lnTo>
                          <a:pt x="334" y="461"/>
                        </a:lnTo>
                        <a:lnTo>
                          <a:pt x="323" y="474"/>
                        </a:lnTo>
                        <a:lnTo>
                          <a:pt x="306" y="486"/>
                        </a:lnTo>
                        <a:lnTo>
                          <a:pt x="297" y="492"/>
                        </a:lnTo>
                        <a:lnTo>
                          <a:pt x="297" y="495"/>
                        </a:lnTo>
                        <a:lnTo>
                          <a:pt x="290" y="506"/>
                        </a:lnTo>
                        <a:lnTo>
                          <a:pt x="277" y="520"/>
                        </a:lnTo>
                        <a:lnTo>
                          <a:pt x="264" y="532"/>
                        </a:lnTo>
                        <a:lnTo>
                          <a:pt x="249" y="541"/>
                        </a:lnTo>
                        <a:lnTo>
                          <a:pt x="243" y="545"/>
                        </a:lnTo>
                        <a:lnTo>
                          <a:pt x="231" y="549"/>
                        </a:lnTo>
                        <a:lnTo>
                          <a:pt x="223" y="550"/>
                        </a:lnTo>
                        <a:lnTo>
                          <a:pt x="216" y="554"/>
                        </a:lnTo>
                        <a:lnTo>
                          <a:pt x="193" y="572"/>
                        </a:lnTo>
                        <a:lnTo>
                          <a:pt x="139" y="620"/>
                        </a:lnTo>
                        <a:lnTo>
                          <a:pt x="120" y="640"/>
                        </a:lnTo>
                        <a:lnTo>
                          <a:pt x="113" y="648"/>
                        </a:lnTo>
                        <a:lnTo>
                          <a:pt x="103" y="659"/>
                        </a:lnTo>
                        <a:lnTo>
                          <a:pt x="91" y="663"/>
                        </a:lnTo>
                        <a:lnTo>
                          <a:pt x="87" y="660"/>
                        </a:lnTo>
                        <a:lnTo>
                          <a:pt x="84" y="665"/>
                        </a:lnTo>
                        <a:lnTo>
                          <a:pt x="87" y="665"/>
                        </a:lnTo>
                        <a:lnTo>
                          <a:pt x="88" y="669"/>
                        </a:lnTo>
                        <a:lnTo>
                          <a:pt x="87" y="672"/>
                        </a:lnTo>
                        <a:lnTo>
                          <a:pt x="83" y="674"/>
                        </a:lnTo>
                        <a:lnTo>
                          <a:pt x="81" y="681"/>
                        </a:lnTo>
                        <a:lnTo>
                          <a:pt x="75" y="691"/>
                        </a:lnTo>
                        <a:lnTo>
                          <a:pt x="61" y="705"/>
                        </a:lnTo>
                        <a:lnTo>
                          <a:pt x="50" y="718"/>
                        </a:lnTo>
                        <a:lnTo>
                          <a:pt x="37" y="730"/>
                        </a:lnTo>
                        <a:lnTo>
                          <a:pt x="32" y="739"/>
                        </a:lnTo>
                        <a:lnTo>
                          <a:pt x="30" y="74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1" name="任意多边形: 形状 170"/>
                  <p:cNvSpPr>
                    <a:spLocks noChangeAspect="1"/>
                  </p:cNvSpPr>
                  <p:nvPr/>
                </p:nvSpPr>
                <p:spPr bwMode="gray">
                  <a:xfrm>
                    <a:off x="4761706" y="3272184"/>
                    <a:ext cx="276225" cy="215900"/>
                  </a:xfrm>
                  <a:custGeom>
                    <a:avLst/>
                    <a:gdLst/>
                    <a:ahLst/>
                    <a:cxnLst>
                      <a:cxn ang="0">
                        <a:pos x="222" y="381"/>
                      </a:cxn>
                      <a:cxn ang="0">
                        <a:pos x="209" y="442"/>
                      </a:cxn>
                      <a:cxn ang="0">
                        <a:pos x="192" y="463"/>
                      </a:cxn>
                      <a:cxn ang="0">
                        <a:pos x="186" y="474"/>
                      </a:cxn>
                      <a:cxn ang="0">
                        <a:pos x="160" y="475"/>
                      </a:cxn>
                      <a:cxn ang="0">
                        <a:pos x="42" y="495"/>
                      </a:cxn>
                      <a:cxn ang="0">
                        <a:pos x="3" y="511"/>
                      </a:cxn>
                      <a:cxn ang="0">
                        <a:pos x="11" y="532"/>
                      </a:cxn>
                      <a:cxn ang="0">
                        <a:pos x="15" y="550"/>
                      </a:cxn>
                      <a:cxn ang="0">
                        <a:pos x="49" y="588"/>
                      </a:cxn>
                      <a:cxn ang="0">
                        <a:pos x="70" y="622"/>
                      </a:cxn>
                      <a:cxn ang="0">
                        <a:pos x="92" y="629"/>
                      </a:cxn>
                      <a:cxn ang="0">
                        <a:pos x="106" y="622"/>
                      </a:cxn>
                      <a:cxn ang="0">
                        <a:pos x="119" y="637"/>
                      </a:cxn>
                      <a:cxn ang="0">
                        <a:pos x="109" y="641"/>
                      </a:cxn>
                      <a:cxn ang="0">
                        <a:pos x="116" y="656"/>
                      </a:cxn>
                      <a:cxn ang="0">
                        <a:pos x="127" y="653"/>
                      </a:cxn>
                      <a:cxn ang="0">
                        <a:pos x="143" y="645"/>
                      </a:cxn>
                      <a:cxn ang="0">
                        <a:pos x="165" y="653"/>
                      </a:cxn>
                      <a:cxn ang="0">
                        <a:pos x="193" y="678"/>
                      </a:cxn>
                      <a:cxn ang="0">
                        <a:pos x="193" y="637"/>
                      </a:cxn>
                      <a:cxn ang="0">
                        <a:pos x="206" y="624"/>
                      </a:cxn>
                      <a:cxn ang="0">
                        <a:pos x="221" y="586"/>
                      </a:cxn>
                      <a:cxn ang="0">
                        <a:pos x="259" y="565"/>
                      </a:cxn>
                      <a:cxn ang="0">
                        <a:pos x="291" y="561"/>
                      </a:cxn>
                      <a:cxn ang="0">
                        <a:pos x="365" y="602"/>
                      </a:cxn>
                      <a:cxn ang="0">
                        <a:pos x="386" y="609"/>
                      </a:cxn>
                      <a:cxn ang="0">
                        <a:pos x="418" y="588"/>
                      </a:cxn>
                      <a:cxn ang="0">
                        <a:pos x="471" y="613"/>
                      </a:cxn>
                      <a:cxn ang="0">
                        <a:pos x="519" y="618"/>
                      </a:cxn>
                      <a:cxn ang="0">
                        <a:pos x="559" y="588"/>
                      </a:cxn>
                      <a:cxn ang="0">
                        <a:pos x="613" y="587"/>
                      </a:cxn>
                      <a:cxn ang="0">
                        <a:pos x="647" y="591"/>
                      </a:cxn>
                      <a:cxn ang="0">
                        <a:pos x="672" y="597"/>
                      </a:cxn>
                      <a:cxn ang="0">
                        <a:pos x="688" y="582"/>
                      </a:cxn>
                      <a:cxn ang="0">
                        <a:pos x="708" y="576"/>
                      </a:cxn>
                      <a:cxn ang="0">
                        <a:pos x="718" y="561"/>
                      </a:cxn>
                      <a:cxn ang="0">
                        <a:pos x="709" y="545"/>
                      </a:cxn>
                      <a:cxn ang="0">
                        <a:pos x="725" y="533"/>
                      </a:cxn>
                      <a:cxn ang="0">
                        <a:pos x="732" y="515"/>
                      </a:cxn>
                      <a:cxn ang="0">
                        <a:pos x="746" y="501"/>
                      </a:cxn>
                      <a:cxn ang="0">
                        <a:pos x="838" y="386"/>
                      </a:cxn>
                      <a:cxn ang="0">
                        <a:pos x="872" y="184"/>
                      </a:cxn>
                      <a:cxn ang="0">
                        <a:pos x="837" y="160"/>
                      </a:cxn>
                      <a:cxn ang="0">
                        <a:pos x="826" y="135"/>
                      </a:cxn>
                      <a:cxn ang="0">
                        <a:pos x="818" y="117"/>
                      </a:cxn>
                      <a:cxn ang="0">
                        <a:pos x="795" y="26"/>
                      </a:cxn>
                      <a:cxn ang="0">
                        <a:pos x="773" y="11"/>
                      </a:cxn>
                      <a:cxn ang="0">
                        <a:pos x="720" y="1"/>
                      </a:cxn>
                      <a:cxn ang="0">
                        <a:pos x="643" y="1"/>
                      </a:cxn>
                      <a:cxn ang="0">
                        <a:pos x="568" y="53"/>
                      </a:cxn>
                      <a:cxn ang="0">
                        <a:pos x="437" y="145"/>
                      </a:cxn>
                      <a:cxn ang="0">
                        <a:pos x="307" y="236"/>
                      </a:cxn>
                      <a:cxn ang="0">
                        <a:pos x="221" y="257"/>
                      </a:cxn>
                      <a:cxn ang="0">
                        <a:pos x="222" y="271"/>
                      </a:cxn>
                    </a:cxnLst>
                    <a:rect l="0" t="0" r="r" b="b"/>
                    <a:pathLst>
                      <a:path w="872" h="678">
                        <a:moveTo>
                          <a:pt x="222" y="271"/>
                        </a:moveTo>
                        <a:lnTo>
                          <a:pt x="222" y="327"/>
                        </a:lnTo>
                        <a:lnTo>
                          <a:pt x="222" y="381"/>
                        </a:lnTo>
                        <a:lnTo>
                          <a:pt x="222" y="435"/>
                        </a:lnTo>
                        <a:lnTo>
                          <a:pt x="219" y="436"/>
                        </a:lnTo>
                        <a:lnTo>
                          <a:pt x="209" y="442"/>
                        </a:lnTo>
                        <a:lnTo>
                          <a:pt x="205" y="448"/>
                        </a:lnTo>
                        <a:lnTo>
                          <a:pt x="204" y="456"/>
                        </a:lnTo>
                        <a:lnTo>
                          <a:pt x="192" y="463"/>
                        </a:lnTo>
                        <a:lnTo>
                          <a:pt x="188" y="466"/>
                        </a:lnTo>
                        <a:lnTo>
                          <a:pt x="186" y="469"/>
                        </a:lnTo>
                        <a:lnTo>
                          <a:pt x="186" y="474"/>
                        </a:lnTo>
                        <a:lnTo>
                          <a:pt x="173" y="473"/>
                        </a:lnTo>
                        <a:lnTo>
                          <a:pt x="160" y="472"/>
                        </a:lnTo>
                        <a:lnTo>
                          <a:pt x="160" y="475"/>
                        </a:lnTo>
                        <a:lnTo>
                          <a:pt x="155" y="474"/>
                        </a:lnTo>
                        <a:lnTo>
                          <a:pt x="66" y="475"/>
                        </a:lnTo>
                        <a:lnTo>
                          <a:pt x="42" y="495"/>
                        </a:lnTo>
                        <a:lnTo>
                          <a:pt x="5" y="495"/>
                        </a:lnTo>
                        <a:lnTo>
                          <a:pt x="4" y="499"/>
                        </a:lnTo>
                        <a:lnTo>
                          <a:pt x="3" y="511"/>
                        </a:lnTo>
                        <a:lnTo>
                          <a:pt x="0" y="521"/>
                        </a:lnTo>
                        <a:lnTo>
                          <a:pt x="1" y="523"/>
                        </a:lnTo>
                        <a:lnTo>
                          <a:pt x="11" y="532"/>
                        </a:lnTo>
                        <a:lnTo>
                          <a:pt x="12" y="534"/>
                        </a:lnTo>
                        <a:lnTo>
                          <a:pt x="11" y="543"/>
                        </a:lnTo>
                        <a:lnTo>
                          <a:pt x="15" y="550"/>
                        </a:lnTo>
                        <a:lnTo>
                          <a:pt x="27" y="565"/>
                        </a:lnTo>
                        <a:lnTo>
                          <a:pt x="44" y="579"/>
                        </a:lnTo>
                        <a:lnTo>
                          <a:pt x="49" y="588"/>
                        </a:lnTo>
                        <a:lnTo>
                          <a:pt x="55" y="603"/>
                        </a:lnTo>
                        <a:lnTo>
                          <a:pt x="59" y="609"/>
                        </a:lnTo>
                        <a:lnTo>
                          <a:pt x="70" y="622"/>
                        </a:lnTo>
                        <a:lnTo>
                          <a:pt x="78" y="626"/>
                        </a:lnTo>
                        <a:lnTo>
                          <a:pt x="89" y="629"/>
                        </a:lnTo>
                        <a:lnTo>
                          <a:pt x="92" y="629"/>
                        </a:lnTo>
                        <a:lnTo>
                          <a:pt x="97" y="628"/>
                        </a:lnTo>
                        <a:lnTo>
                          <a:pt x="102" y="623"/>
                        </a:lnTo>
                        <a:lnTo>
                          <a:pt x="106" y="622"/>
                        </a:lnTo>
                        <a:lnTo>
                          <a:pt x="112" y="625"/>
                        </a:lnTo>
                        <a:lnTo>
                          <a:pt x="118" y="635"/>
                        </a:lnTo>
                        <a:lnTo>
                          <a:pt x="119" y="637"/>
                        </a:lnTo>
                        <a:lnTo>
                          <a:pt x="118" y="640"/>
                        </a:lnTo>
                        <a:lnTo>
                          <a:pt x="113" y="640"/>
                        </a:lnTo>
                        <a:lnTo>
                          <a:pt x="109" y="641"/>
                        </a:lnTo>
                        <a:lnTo>
                          <a:pt x="108" y="645"/>
                        </a:lnTo>
                        <a:lnTo>
                          <a:pt x="109" y="649"/>
                        </a:lnTo>
                        <a:lnTo>
                          <a:pt x="116" y="656"/>
                        </a:lnTo>
                        <a:lnTo>
                          <a:pt x="127" y="666"/>
                        </a:lnTo>
                        <a:lnTo>
                          <a:pt x="134" y="662"/>
                        </a:lnTo>
                        <a:lnTo>
                          <a:pt x="127" y="653"/>
                        </a:lnTo>
                        <a:lnTo>
                          <a:pt x="127" y="649"/>
                        </a:lnTo>
                        <a:lnTo>
                          <a:pt x="138" y="646"/>
                        </a:lnTo>
                        <a:lnTo>
                          <a:pt x="143" y="645"/>
                        </a:lnTo>
                        <a:lnTo>
                          <a:pt x="151" y="641"/>
                        </a:lnTo>
                        <a:lnTo>
                          <a:pt x="154" y="642"/>
                        </a:lnTo>
                        <a:lnTo>
                          <a:pt x="165" y="653"/>
                        </a:lnTo>
                        <a:lnTo>
                          <a:pt x="177" y="666"/>
                        </a:lnTo>
                        <a:lnTo>
                          <a:pt x="184" y="671"/>
                        </a:lnTo>
                        <a:lnTo>
                          <a:pt x="193" y="678"/>
                        </a:lnTo>
                        <a:lnTo>
                          <a:pt x="194" y="671"/>
                        </a:lnTo>
                        <a:lnTo>
                          <a:pt x="192" y="646"/>
                        </a:lnTo>
                        <a:lnTo>
                          <a:pt x="193" y="637"/>
                        </a:lnTo>
                        <a:lnTo>
                          <a:pt x="195" y="633"/>
                        </a:lnTo>
                        <a:lnTo>
                          <a:pt x="199" y="628"/>
                        </a:lnTo>
                        <a:lnTo>
                          <a:pt x="206" y="624"/>
                        </a:lnTo>
                        <a:lnTo>
                          <a:pt x="211" y="618"/>
                        </a:lnTo>
                        <a:lnTo>
                          <a:pt x="219" y="604"/>
                        </a:lnTo>
                        <a:lnTo>
                          <a:pt x="221" y="586"/>
                        </a:lnTo>
                        <a:lnTo>
                          <a:pt x="222" y="582"/>
                        </a:lnTo>
                        <a:lnTo>
                          <a:pt x="240" y="570"/>
                        </a:lnTo>
                        <a:lnTo>
                          <a:pt x="259" y="565"/>
                        </a:lnTo>
                        <a:lnTo>
                          <a:pt x="277" y="565"/>
                        </a:lnTo>
                        <a:lnTo>
                          <a:pt x="283" y="564"/>
                        </a:lnTo>
                        <a:lnTo>
                          <a:pt x="291" y="561"/>
                        </a:lnTo>
                        <a:lnTo>
                          <a:pt x="306" y="563"/>
                        </a:lnTo>
                        <a:lnTo>
                          <a:pt x="343" y="581"/>
                        </a:lnTo>
                        <a:lnTo>
                          <a:pt x="365" y="602"/>
                        </a:lnTo>
                        <a:lnTo>
                          <a:pt x="372" y="607"/>
                        </a:lnTo>
                        <a:lnTo>
                          <a:pt x="377" y="609"/>
                        </a:lnTo>
                        <a:lnTo>
                          <a:pt x="386" y="609"/>
                        </a:lnTo>
                        <a:lnTo>
                          <a:pt x="392" y="599"/>
                        </a:lnTo>
                        <a:lnTo>
                          <a:pt x="408" y="591"/>
                        </a:lnTo>
                        <a:lnTo>
                          <a:pt x="418" y="588"/>
                        </a:lnTo>
                        <a:lnTo>
                          <a:pt x="430" y="588"/>
                        </a:lnTo>
                        <a:lnTo>
                          <a:pt x="447" y="598"/>
                        </a:lnTo>
                        <a:lnTo>
                          <a:pt x="471" y="613"/>
                        </a:lnTo>
                        <a:lnTo>
                          <a:pt x="483" y="617"/>
                        </a:lnTo>
                        <a:lnTo>
                          <a:pt x="506" y="619"/>
                        </a:lnTo>
                        <a:lnTo>
                          <a:pt x="519" y="618"/>
                        </a:lnTo>
                        <a:lnTo>
                          <a:pt x="533" y="608"/>
                        </a:lnTo>
                        <a:lnTo>
                          <a:pt x="550" y="593"/>
                        </a:lnTo>
                        <a:lnTo>
                          <a:pt x="559" y="588"/>
                        </a:lnTo>
                        <a:lnTo>
                          <a:pt x="585" y="588"/>
                        </a:lnTo>
                        <a:lnTo>
                          <a:pt x="603" y="591"/>
                        </a:lnTo>
                        <a:lnTo>
                          <a:pt x="613" y="587"/>
                        </a:lnTo>
                        <a:lnTo>
                          <a:pt x="633" y="585"/>
                        </a:lnTo>
                        <a:lnTo>
                          <a:pt x="640" y="587"/>
                        </a:lnTo>
                        <a:lnTo>
                          <a:pt x="647" y="591"/>
                        </a:lnTo>
                        <a:lnTo>
                          <a:pt x="655" y="593"/>
                        </a:lnTo>
                        <a:lnTo>
                          <a:pt x="661" y="597"/>
                        </a:lnTo>
                        <a:lnTo>
                          <a:pt x="672" y="597"/>
                        </a:lnTo>
                        <a:lnTo>
                          <a:pt x="678" y="593"/>
                        </a:lnTo>
                        <a:lnTo>
                          <a:pt x="688" y="583"/>
                        </a:lnTo>
                        <a:lnTo>
                          <a:pt x="688" y="582"/>
                        </a:lnTo>
                        <a:lnTo>
                          <a:pt x="694" y="577"/>
                        </a:lnTo>
                        <a:lnTo>
                          <a:pt x="702" y="576"/>
                        </a:lnTo>
                        <a:lnTo>
                          <a:pt x="708" y="576"/>
                        </a:lnTo>
                        <a:lnTo>
                          <a:pt x="714" y="564"/>
                        </a:lnTo>
                        <a:lnTo>
                          <a:pt x="715" y="564"/>
                        </a:lnTo>
                        <a:lnTo>
                          <a:pt x="718" y="561"/>
                        </a:lnTo>
                        <a:lnTo>
                          <a:pt x="713" y="556"/>
                        </a:lnTo>
                        <a:lnTo>
                          <a:pt x="709" y="550"/>
                        </a:lnTo>
                        <a:lnTo>
                          <a:pt x="709" y="545"/>
                        </a:lnTo>
                        <a:lnTo>
                          <a:pt x="714" y="538"/>
                        </a:lnTo>
                        <a:lnTo>
                          <a:pt x="720" y="534"/>
                        </a:lnTo>
                        <a:lnTo>
                          <a:pt x="725" y="533"/>
                        </a:lnTo>
                        <a:lnTo>
                          <a:pt x="730" y="531"/>
                        </a:lnTo>
                        <a:lnTo>
                          <a:pt x="727" y="520"/>
                        </a:lnTo>
                        <a:lnTo>
                          <a:pt x="732" y="515"/>
                        </a:lnTo>
                        <a:lnTo>
                          <a:pt x="740" y="513"/>
                        </a:lnTo>
                        <a:lnTo>
                          <a:pt x="740" y="504"/>
                        </a:lnTo>
                        <a:lnTo>
                          <a:pt x="746" y="501"/>
                        </a:lnTo>
                        <a:lnTo>
                          <a:pt x="746" y="490"/>
                        </a:lnTo>
                        <a:lnTo>
                          <a:pt x="834" y="391"/>
                        </a:lnTo>
                        <a:lnTo>
                          <a:pt x="838" y="386"/>
                        </a:lnTo>
                        <a:lnTo>
                          <a:pt x="844" y="287"/>
                        </a:lnTo>
                        <a:lnTo>
                          <a:pt x="859" y="208"/>
                        </a:lnTo>
                        <a:lnTo>
                          <a:pt x="872" y="184"/>
                        </a:lnTo>
                        <a:lnTo>
                          <a:pt x="849" y="171"/>
                        </a:lnTo>
                        <a:lnTo>
                          <a:pt x="843" y="166"/>
                        </a:lnTo>
                        <a:lnTo>
                          <a:pt x="837" y="160"/>
                        </a:lnTo>
                        <a:lnTo>
                          <a:pt x="833" y="154"/>
                        </a:lnTo>
                        <a:lnTo>
                          <a:pt x="829" y="142"/>
                        </a:lnTo>
                        <a:lnTo>
                          <a:pt x="826" y="135"/>
                        </a:lnTo>
                        <a:lnTo>
                          <a:pt x="826" y="133"/>
                        </a:lnTo>
                        <a:lnTo>
                          <a:pt x="821" y="123"/>
                        </a:lnTo>
                        <a:lnTo>
                          <a:pt x="818" y="117"/>
                        </a:lnTo>
                        <a:lnTo>
                          <a:pt x="818" y="31"/>
                        </a:lnTo>
                        <a:lnTo>
                          <a:pt x="801" y="36"/>
                        </a:lnTo>
                        <a:lnTo>
                          <a:pt x="795" y="26"/>
                        </a:lnTo>
                        <a:lnTo>
                          <a:pt x="791" y="22"/>
                        </a:lnTo>
                        <a:lnTo>
                          <a:pt x="776" y="15"/>
                        </a:lnTo>
                        <a:lnTo>
                          <a:pt x="773" y="11"/>
                        </a:lnTo>
                        <a:lnTo>
                          <a:pt x="768" y="7"/>
                        </a:lnTo>
                        <a:lnTo>
                          <a:pt x="759" y="5"/>
                        </a:lnTo>
                        <a:lnTo>
                          <a:pt x="720" y="1"/>
                        </a:lnTo>
                        <a:lnTo>
                          <a:pt x="677" y="2"/>
                        </a:lnTo>
                        <a:lnTo>
                          <a:pt x="646" y="0"/>
                        </a:lnTo>
                        <a:lnTo>
                          <a:pt x="643" y="1"/>
                        </a:lnTo>
                        <a:lnTo>
                          <a:pt x="638" y="4"/>
                        </a:lnTo>
                        <a:lnTo>
                          <a:pt x="612" y="22"/>
                        </a:lnTo>
                        <a:lnTo>
                          <a:pt x="568" y="53"/>
                        </a:lnTo>
                        <a:lnTo>
                          <a:pt x="525" y="84"/>
                        </a:lnTo>
                        <a:lnTo>
                          <a:pt x="482" y="114"/>
                        </a:lnTo>
                        <a:lnTo>
                          <a:pt x="437" y="145"/>
                        </a:lnTo>
                        <a:lnTo>
                          <a:pt x="393" y="176"/>
                        </a:lnTo>
                        <a:lnTo>
                          <a:pt x="350" y="206"/>
                        </a:lnTo>
                        <a:lnTo>
                          <a:pt x="307" y="236"/>
                        </a:lnTo>
                        <a:lnTo>
                          <a:pt x="292" y="241"/>
                        </a:lnTo>
                        <a:lnTo>
                          <a:pt x="230" y="255"/>
                        </a:lnTo>
                        <a:lnTo>
                          <a:pt x="221" y="257"/>
                        </a:lnTo>
                        <a:lnTo>
                          <a:pt x="221" y="259"/>
                        </a:lnTo>
                        <a:lnTo>
                          <a:pt x="222" y="260"/>
                        </a:lnTo>
                        <a:lnTo>
                          <a:pt x="222" y="271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2" name="任意多边形: 形状 171"/>
                  <p:cNvSpPr>
                    <a:spLocks noChangeAspect="1"/>
                  </p:cNvSpPr>
                  <p:nvPr/>
                </p:nvSpPr>
                <p:spPr bwMode="gray">
                  <a:xfrm>
                    <a:off x="5334792" y="3432522"/>
                    <a:ext cx="261938" cy="198438"/>
                  </a:xfrm>
                  <a:custGeom>
                    <a:avLst/>
                    <a:gdLst/>
                    <a:ahLst/>
                    <a:cxnLst>
                      <a:cxn ang="0">
                        <a:pos x="174" y="105"/>
                      </a:cxn>
                      <a:cxn ang="0">
                        <a:pos x="149" y="125"/>
                      </a:cxn>
                      <a:cxn ang="0">
                        <a:pos x="104" y="215"/>
                      </a:cxn>
                      <a:cxn ang="0">
                        <a:pos x="81" y="225"/>
                      </a:cxn>
                      <a:cxn ang="0">
                        <a:pos x="67" y="242"/>
                      </a:cxn>
                      <a:cxn ang="0">
                        <a:pos x="67" y="270"/>
                      </a:cxn>
                      <a:cxn ang="0">
                        <a:pos x="61" y="346"/>
                      </a:cxn>
                      <a:cxn ang="0">
                        <a:pos x="21" y="355"/>
                      </a:cxn>
                      <a:cxn ang="0">
                        <a:pos x="5" y="378"/>
                      </a:cxn>
                      <a:cxn ang="0">
                        <a:pos x="12" y="390"/>
                      </a:cxn>
                      <a:cxn ang="0">
                        <a:pos x="39" y="399"/>
                      </a:cxn>
                      <a:cxn ang="0">
                        <a:pos x="58" y="424"/>
                      </a:cxn>
                      <a:cxn ang="0">
                        <a:pos x="93" y="453"/>
                      </a:cxn>
                      <a:cxn ang="0">
                        <a:pos x="113" y="502"/>
                      </a:cxn>
                      <a:cxn ang="0">
                        <a:pos x="150" y="522"/>
                      </a:cxn>
                      <a:cxn ang="0">
                        <a:pos x="157" y="544"/>
                      </a:cxn>
                      <a:cxn ang="0">
                        <a:pos x="185" y="569"/>
                      </a:cxn>
                      <a:cxn ang="0">
                        <a:pos x="255" y="600"/>
                      </a:cxn>
                      <a:cxn ang="0">
                        <a:pos x="303" y="619"/>
                      </a:cxn>
                      <a:cxn ang="0">
                        <a:pos x="373" y="614"/>
                      </a:cxn>
                      <a:cxn ang="0">
                        <a:pos x="427" y="588"/>
                      </a:cxn>
                      <a:cxn ang="0">
                        <a:pos x="483" y="604"/>
                      </a:cxn>
                      <a:cxn ang="0">
                        <a:pos x="506" y="592"/>
                      </a:cxn>
                      <a:cxn ang="0">
                        <a:pos x="567" y="559"/>
                      </a:cxn>
                      <a:cxn ang="0">
                        <a:pos x="661" y="545"/>
                      </a:cxn>
                      <a:cxn ang="0">
                        <a:pos x="823" y="381"/>
                      </a:cxn>
                      <a:cxn ang="0">
                        <a:pos x="684" y="347"/>
                      </a:cxn>
                      <a:cxn ang="0">
                        <a:pos x="579" y="298"/>
                      </a:cxn>
                      <a:cxn ang="0">
                        <a:pos x="564" y="276"/>
                      </a:cxn>
                      <a:cxn ang="0">
                        <a:pos x="550" y="261"/>
                      </a:cxn>
                      <a:cxn ang="0">
                        <a:pos x="539" y="226"/>
                      </a:cxn>
                      <a:cxn ang="0">
                        <a:pos x="534" y="212"/>
                      </a:cxn>
                      <a:cxn ang="0">
                        <a:pos x="516" y="218"/>
                      </a:cxn>
                      <a:cxn ang="0">
                        <a:pos x="504" y="220"/>
                      </a:cxn>
                      <a:cxn ang="0">
                        <a:pos x="484" y="203"/>
                      </a:cxn>
                      <a:cxn ang="0">
                        <a:pos x="499" y="177"/>
                      </a:cxn>
                      <a:cxn ang="0">
                        <a:pos x="512" y="140"/>
                      </a:cxn>
                      <a:cxn ang="0">
                        <a:pos x="495" y="119"/>
                      </a:cxn>
                      <a:cxn ang="0">
                        <a:pos x="480" y="99"/>
                      </a:cxn>
                      <a:cxn ang="0">
                        <a:pos x="445" y="71"/>
                      </a:cxn>
                      <a:cxn ang="0">
                        <a:pos x="420" y="40"/>
                      </a:cxn>
                      <a:cxn ang="0">
                        <a:pos x="389" y="23"/>
                      </a:cxn>
                      <a:cxn ang="0">
                        <a:pos x="372" y="26"/>
                      </a:cxn>
                      <a:cxn ang="0">
                        <a:pos x="356" y="18"/>
                      </a:cxn>
                      <a:cxn ang="0">
                        <a:pos x="340" y="23"/>
                      </a:cxn>
                      <a:cxn ang="0">
                        <a:pos x="334" y="18"/>
                      </a:cxn>
                      <a:cxn ang="0">
                        <a:pos x="324" y="17"/>
                      </a:cxn>
                      <a:cxn ang="0">
                        <a:pos x="301" y="26"/>
                      </a:cxn>
                      <a:cxn ang="0">
                        <a:pos x="284" y="12"/>
                      </a:cxn>
                      <a:cxn ang="0">
                        <a:pos x="268" y="5"/>
                      </a:cxn>
                      <a:cxn ang="0">
                        <a:pos x="236" y="34"/>
                      </a:cxn>
                      <a:cxn ang="0">
                        <a:pos x="223" y="26"/>
                      </a:cxn>
                      <a:cxn ang="0">
                        <a:pos x="216" y="35"/>
                      </a:cxn>
                      <a:cxn ang="0">
                        <a:pos x="194" y="33"/>
                      </a:cxn>
                    </a:cxnLst>
                    <a:rect l="0" t="0" r="r" b="b"/>
                    <a:pathLst>
                      <a:path w="824" h="626">
                        <a:moveTo>
                          <a:pt x="192" y="32"/>
                        </a:moveTo>
                        <a:lnTo>
                          <a:pt x="192" y="48"/>
                        </a:lnTo>
                        <a:lnTo>
                          <a:pt x="174" y="105"/>
                        </a:lnTo>
                        <a:lnTo>
                          <a:pt x="167" y="113"/>
                        </a:lnTo>
                        <a:lnTo>
                          <a:pt x="158" y="115"/>
                        </a:lnTo>
                        <a:lnTo>
                          <a:pt x="149" y="125"/>
                        </a:lnTo>
                        <a:lnTo>
                          <a:pt x="114" y="174"/>
                        </a:lnTo>
                        <a:lnTo>
                          <a:pt x="109" y="188"/>
                        </a:lnTo>
                        <a:lnTo>
                          <a:pt x="104" y="215"/>
                        </a:lnTo>
                        <a:lnTo>
                          <a:pt x="99" y="220"/>
                        </a:lnTo>
                        <a:lnTo>
                          <a:pt x="88" y="220"/>
                        </a:lnTo>
                        <a:lnTo>
                          <a:pt x="81" y="225"/>
                        </a:lnTo>
                        <a:lnTo>
                          <a:pt x="74" y="237"/>
                        </a:lnTo>
                        <a:lnTo>
                          <a:pt x="71" y="244"/>
                        </a:lnTo>
                        <a:lnTo>
                          <a:pt x="67" y="242"/>
                        </a:lnTo>
                        <a:lnTo>
                          <a:pt x="67" y="253"/>
                        </a:lnTo>
                        <a:lnTo>
                          <a:pt x="69" y="259"/>
                        </a:lnTo>
                        <a:lnTo>
                          <a:pt x="67" y="270"/>
                        </a:lnTo>
                        <a:lnTo>
                          <a:pt x="63" y="286"/>
                        </a:lnTo>
                        <a:lnTo>
                          <a:pt x="63" y="331"/>
                        </a:lnTo>
                        <a:lnTo>
                          <a:pt x="61" y="346"/>
                        </a:lnTo>
                        <a:lnTo>
                          <a:pt x="54" y="352"/>
                        </a:lnTo>
                        <a:lnTo>
                          <a:pt x="43" y="357"/>
                        </a:lnTo>
                        <a:lnTo>
                          <a:pt x="21" y="355"/>
                        </a:lnTo>
                        <a:lnTo>
                          <a:pt x="11" y="359"/>
                        </a:lnTo>
                        <a:lnTo>
                          <a:pt x="11" y="373"/>
                        </a:lnTo>
                        <a:lnTo>
                          <a:pt x="5" y="378"/>
                        </a:lnTo>
                        <a:lnTo>
                          <a:pt x="0" y="386"/>
                        </a:lnTo>
                        <a:lnTo>
                          <a:pt x="6" y="390"/>
                        </a:lnTo>
                        <a:lnTo>
                          <a:pt x="12" y="390"/>
                        </a:lnTo>
                        <a:lnTo>
                          <a:pt x="20" y="397"/>
                        </a:lnTo>
                        <a:lnTo>
                          <a:pt x="28" y="395"/>
                        </a:lnTo>
                        <a:lnTo>
                          <a:pt x="39" y="399"/>
                        </a:lnTo>
                        <a:lnTo>
                          <a:pt x="48" y="404"/>
                        </a:lnTo>
                        <a:lnTo>
                          <a:pt x="56" y="414"/>
                        </a:lnTo>
                        <a:lnTo>
                          <a:pt x="58" y="424"/>
                        </a:lnTo>
                        <a:lnTo>
                          <a:pt x="64" y="432"/>
                        </a:lnTo>
                        <a:lnTo>
                          <a:pt x="71" y="440"/>
                        </a:lnTo>
                        <a:lnTo>
                          <a:pt x="93" y="453"/>
                        </a:lnTo>
                        <a:lnTo>
                          <a:pt x="98" y="463"/>
                        </a:lnTo>
                        <a:lnTo>
                          <a:pt x="103" y="475"/>
                        </a:lnTo>
                        <a:lnTo>
                          <a:pt x="113" y="502"/>
                        </a:lnTo>
                        <a:lnTo>
                          <a:pt x="118" y="511"/>
                        </a:lnTo>
                        <a:lnTo>
                          <a:pt x="126" y="517"/>
                        </a:lnTo>
                        <a:lnTo>
                          <a:pt x="150" y="522"/>
                        </a:lnTo>
                        <a:lnTo>
                          <a:pt x="157" y="527"/>
                        </a:lnTo>
                        <a:lnTo>
                          <a:pt x="158" y="534"/>
                        </a:lnTo>
                        <a:lnTo>
                          <a:pt x="157" y="544"/>
                        </a:lnTo>
                        <a:lnTo>
                          <a:pt x="156" y="566"/>
                        </a:lnTo>
                        <a:lnTo>
                          <a:pt x="169" y="571"/>
                        </a:lnTo>
                        <a:lnTo>
                          <a:pt x="185" y="569"/>
                        </a:lnTo>
                        <a:lnTo>
                          <a:pt x="200" y="570"/>
                        </a:lnTo>
                        <a:lnTo>
                          <a:pt x="217" y="578"/>
                        </a:lnTo>
                        <a:lnTo>
                          <a:pt x="255" y="600"/>
                        </a:lnTo>
                        <a:lnTo>
                          <a:pt x="266" y="613"/>
                        </a:lnTo>
                        <a:lnTo>
                          <a:pt x="286" y="619"/>
                        </a:lnTo>
                        <a:lnTo>
                          <a:pt x="303" y="619"/>
                        </a:lnTo>
                        <a:lnTo>
                          <a:pt x="325" y="625"/>
                        </a:lnTo>
                        <a:lnTo>
                          <a:pt x="350" y="626"/>
                        </a:lnTo>
                        <a:lnTo>
                          <a:pt x="373" y="614"/>
                        </a:lnTo>
                        <a:lnTo>
                          <a:pt x="389" y="598"/>
                        </a:lnTo>
                        <a:lnTo>
                          <a:pt x="408" y="592"/>
                        </a:lnTo>
                        <a:lnTo>
                          <a:pt x="427" y="588"/>
                        </a:lnTo>
                        <a:lnTo>
                          <a:pt x="461" y="604"/>
                        </a:lnTo>
                        <a:lnTo>
                          <a:pt x="474" y="603"/>
                        </a:lnTo>
                        <a:lnTo>
                          <a:pt x="483" y="604"/>
                        </a:lnTo>
                        <a:lnTo>
                          <a:pt x="488" y="603"/>
                        </a:lnTo>
                        <a:lnTo>
                          <a:pt x="491" y="599"/>
                        </a:lnTo>
                        <a:lnTo>
                          <a:pt x="506" y="592"/>
                        </a:lnTo>
                        <a:lnTo>
                          <a:pt x="542" y="580"/>
                        </a:lnTo>
                        <a:lnTo>
                          <a:pt x="554" y="567"/>
                        </a:lnTo>
                        <a:lnTo>
                          <a:pt x="567" y="559"/>
                        </a:lnTo>
                        <a:lnTo>
                          <a:pt x="588" y="550"/>
                        </a:lnTo>
                        <a:lnTo>
                          <a:pt x="596" y="545"/>
                        </a:lnTo>
                        <a:lnTo>
                          <a:pt x="661" y="545"/>
                        </a:lnTo>
                        <a:lnTo>
                          <a:pt x="742" y="463"/>
                        </a:lnTo>
                        <a:lnTo>
                          <a:pt x="813" y="393"/>
                        </a:lnTo>
                        <a:lnTo>
                          <a:pt x="823" y="381"/>
                        </a:lnTo>
                        <a:lnTo>
                          <a:pt x="824" y="378"/>
                        </a:lnTo>
                        <a:lnTo>
                          <a:pt x="771" y="379"/>
                        </a:lnTo>
                        <a:lnTo>
                          <a:pt x="684" y="347"/>
                        </a:lnTo>
                        <a:lnTo>
                          <a:pt x="606" y="320"/>
                        </a:lnTo>
                        <a:lnTo>
                          <a:pt x="599" y="313"/>
                        </a:lnTo>
                        <a:lnTo>
                          <a:pt x="579" y="298"/>
                        </a:lnTo>
                        <a:lnTo>
                          <a:pt x="572" y="288"/>
                        </a:lnTo>
                        <a:lnTo>
                          <a:pt x="566" y="282"/>
                        </a:lnTo>
                        <a:lnTo>
                          <a:pt x="564" y="276"/>
                        </a:lnTo>
                        <a:lnTo>
                          <a:pt x="559" y="273"/>
                        </a:lnTo>
                        <a:lnTo>
                          <a:pt x="553" y="266"/>
                        </a:lnTo>
                        <a:lnTo>
                          <a:pt x="550" y="261"/>
                        </a:lnTo>
                        <a:lnTo>
                          <a:pt x="543" y="254"/>
                        </a:lnTo>
                        <a:lnTo>
                          <a:pt x="538" y="231"/>
                        </a:lnTo>
                        <a:lnTo>
                          <a:pt x="539" y="226"/>
                        </a:lnTo>
                        <a:lnTo>
                          <a:pt x="543" y="221"/>
                        </a:lnTo>
                        <a:lnTo>
                          <a:pt x="543" y="220"/>
                        </a:lnTo>
                        <a:lnTo>
                          <a:pt x="534" y="212"/>
                        </a:lnTo>
                        <a:lnTo>
                          <a:pt x="529" y="211"/>
                        </a:lnTo>
                        <a:lnTo>
                          <a:pt x="517" y="216"/>
                        </a:lnTo>
                        <a:lnTo>
                          <a:pt x="516" y="218"/>
                        </a:lnTo>
                        <a:lnTo>
                          <a:pt x="515" y="220"/>
                        </a:lnTo>
                        <a:lnTo>
                          <a:pt x="508" y="217"/>
                        </a:lnTo>
                        <a:lnTo>
                          <a:pt x="504" y="220"/>
                        </a:lnTo>
                        <a:lnTo>
                          <a:pt x="491" y="218"/>
                        </a:lnTo>
                        <a:lnTo>
                          <a:pt x="485" y="212"/>
                        </a:lnTo>
                        <a:lnTo>
                          <a:pt x="484" y="203"/>
                        </a:lnTo>
                        <a:lnTo>
                          <a:pt x="484" y="200"/>
                        </a:lnTo>
                        <a:lnTo>
                          <a:pt x="493" y="190"/>
                        </a:lnTo>
                        <a:lnTo>
                          <a:pt x="499" y="177"/>
                        </a:lnTo>
                        <a:lnTo>
                          <a:pt x="501" y="166"/>
                        </a:lnTo>
                        <a:lnTo>
                          <a:pt x="506" y="144"/>
                        </a:lnTo>
                        <a:lnTo>
                          <a:pt x="512" y="140"/>
                        </a:lnTo>
                        <a:lnTo>
                          <a:pt x="506" y="132"/>
                        </a:lnTo>
                        <a:lnTo>
                          <a:pt x="502" y="125"/>
                        </a:lnTo>
                        <a:lnTo>
                          <a:pt x="495" y="119"/>
                        </a:lnTo>
                        <a:lnTo>
                          <a:pt x="486" y="115"/>
                        </a:lnTo>
                        <a:lnTo>
                          <a:pt x="483" y="109"/>
                        </a:lnTo>
                        <a:lnTo>
                          <a:pt x="480" y="99"/>
                        </a:lnTo>
                        <a:lnTo>
                          <a:pt x="474" y="93"/>
                        </a:lnTo>
                        <a:lnTo>
                          <a:pt x="462" y="83"/>
                        </a:lnTo>
                        <a:lnTo>
                          <a:pt x="445" y="71"/>
                        </a:lnTo>
                        <a:lnTo>
                          <a:pt x="440" y="62"/>
                        </a:lnTo>
                        <a:lnTo>
                          <a:pt x="432" y="51"/>
                        </a:lnTo>
                        <a:lnTo>
                          <a:pt x="420" y="40"/>
                        </a:lnTo>
                        <a:lnTo>
                          <a:pt x="413" y="39"/>
                        </a:lnTo>
                        <a:lnTo>
                          <a:pt x="403" y="34"/>
                        </a:lnTo>
                        <a:lnTo>
                          <a:pt x="389" y="23"/>
                        </a:lnTo>
                        <a:lnTo>
                          <a:pt x="378" y="24"/>
                        </a:lnTo>
                        <a:lnTo>
                          <a:pt x="376" y="26"/>
                        </a:lnTo>
                        <a:lnTo>
                          <a:pt x="372" y="26"/>
                        </a:lnTo>
                        <a:lnTo>
                          <a:pt x="371" y="22"/>
                        </a:lnTo>
                        <a:lnTo>
                          <a:pt x="361" y="22"/>
                        </a:lnTo>
                        <a:lnTo>
                          <a:pt x="356" y="18"/>
                        </a:lnTo>
                        <a:lnTo>
                          <a:pt x="352" y="18"/>
                        </a:lnTo>
                        <a:lnTo>
                          <a:pt x="348" y="22"/>
                        </a:lnTo>
                        <a:lnTo>
                          <a:pt x="340" y="23"/>
                        </a:lnTo>
                        <a:lnTo>
                          <a:pt x="339" y="24"/>
                        </a:lnTo>
                        <a:lnTo>
                          <a:pt x="337" y="24"/>
                        </a:lnTo>
                        <a:lnTo>
                          <a:pt x="334" y="18"/>
                        </a:lnTo>
                        <a:lnTo>
                          <a:pt x="329" y="13"/>
                        </a:lnTo>
                        <a:lnTo>
                          <a:pt x="324" y="13"/>
                        </a:lnTo>
                        <a:lnTo>
                          <a:pt x="324" y="17"/>
                        </a:lnTo>
                        <a:lnTo>
                          <a:pt x="318" y="22"/>
                        </a:lnTo>
                        <a:lnTo>
                          <a:pt x="305" y="24"/>
                        </a:lnTo>
                        <a:lnTo>
                          <a:pt x="301" y="26"/>
                        </a:lnTo>
                        <a:lnTo>
                          <a:pt x="292" y="26"/>
                        </a:lnTo>
                        <a:lnTo>
                          <a:pt x="284" y="15"/>
                        </a:lnTo>
                        <a:lnTo>
                          <a:pt x="284" y="12"/>
                        </a:lnTo>
                        <a:lnTo>
                          <a:pt x="281" y="11"/>
                        </a:lnTo>
                        <a:lnTo>
                          <a:pt x="274" y="11"/>
                        </a:lnTo>
                        <a:lnTo>
                          <a:pt x="268" y="5"/>
                        </a:lnTo>
                        <a:lnTo>
                          <a:pt x="264" y="0"/>
                        </a:lnTo>
                        <a:lnTo>
                          <a:pt x="244" y="44"/>
                        </a:lnTo>
                        <a:lnTo>
                          <a:pt x="236" y="34"/>
                        </a:lnTo>
                        <a:lnTo>
                          <a:pt x="236" y="31"/>
                        </a:lnTo>
                        <a:lnTo>
                          <a:pt x="231" y="26"/>
                        </a:lnTo>
                        <a:lnTo>
                          <a:pt x="223" y="26"/>
                        </a:lnTo>
                        <a:lnTo>
                          <a:pt x="220" y="29"/>
                        </a:lnTo>
                        <a:lnTo>
                          <a:pt x="219" y="33"/>
                        </a:lnTo>
                        <a:lnTo>
                          <a:pt x="216" y="35"/>
                        </a:lnTo>
                        <a:lnTo>
                          <a:pt x="212" y="35"/>
                        </a:lnTo>
                        <a:lnTo>
                          <a:pt x="208" y="33"/>
                        </a:lnTo>
                        <a:lnTo>
                          <a:pt x="194" y="33"/>
                        </a:lnTo>
                        <a:lnTo>
                          <a:pt x="192" y="3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3" name="任意多边形: 形状 172"/>
                  <p:cNvSpPr>
                    <a:spLocks noChangeAspect="1"/>
                  </p:cNvSpPr>
                  <p:nvPr/>
                </p:nvSpPr>
                <p:spPr bwMode="gray">
                  <a:xfrm>
                    <a:off x="5296692" y="4153247"/>
                    <a:ext cx="20638" cy="28575"/>
                  </a:xfrm>
                  <a:custGeom>
                    <a:avLst/>
                    <a:gdLst/>
                    <a:ahLst/>
                    <a:cxnLst>
                      <a:cxn ang="0">
                        <a:pos x="67" y="63"/>
                      </a:cxn>
                      <a:cxn ang="0">
                        <a:pos x="65" y="35"/>
                      </a:cxn>
                      <a:cxn ang="0">
                        <a:pos x="65" y="14"/>
                      </a:cxn>
                      <a:cxn ang="0">
                        <a:pos x="63" y="6"/>
                      </a:cxn>
                      <a:cxn ang="0">
                        <a:pos x="56" y="15"/>
                      </a:cxn>
                      <a:cxn ang="0">
                        <a:pos x="33" y="0"/>
                      </a:cxn>
                      <a:cxn ang="0">
                        <a:pos x="19" y="9"/>
                      </a:cxn>
                      <a:cxn ang="0">
                        <a:pos x="12" y="21"/>
                      </a:cxn>
                      <a:cxn ang="0">
                        <a:pos x="4" y="38"/>
                      </a:cxn>
                      <a:cxn ang="0">
                        <a:pos x="0" y="54"/>
                      </a:cxn>
                      <a:cxn ang="0">
                        <a:pos x="2" y="67"/>
                      </a:cxn>
                      <a:cxn ang="0">
                        <a:pos x="12" y="86"/>
                      </a:cxn>
                      <a:cxn ang="0">
                        <a:pos x="35" y="89"/>
                      </a:cxn>
                      <a:cxn ang="0">
                        <a:pos x="47" y="90"/>
                      </a:cxn>
                      <a:cxn ang="0">
                        <a:pos x="55" y="81"/>
                      </a:cxn>
                      <a:cxn ang="0">
                        <a:pos x="61" y="67"/>
                      </a:cxn>
                      <a:cxn ang="0">
                        <a:pos x="67" y="63"/>
                      </a:cxn>
                    </a:cxnLst>
                    <a:rect l="0" t="0" r="r" b="b"/>
                    <a:pathLst>
                      <a:path w="67" h="90">
                        <a:moveTo>
                          <a:pt x="67" y="63"/>
                        </a:moveTo>
                        <a:lnTo>
                          <a:pt x="65" y="35"/>
                        </a:lnTo>
                        <a:lnTo>
                          <a:pt x="65" y="14"/>
                        </a:lnTo>
                        <a:lnTo>
                          <a:pt x="63" y="6"/>
                        </a:lnTo>
                        <a:lnTo>
                          <a:pt x="56" y="15"/>
                        </a:lnTo>
                        <a:lnTo>
                          <a:pt x="33" y="0"/>
                        </a:lnTo>
                        <a:lnTo>
                          <a:pt x="19" y="9"/>
                        </a:lnTo>
                        <a:lnTo>
                          <a:pt x="12" y="21"/>
                        </a:lnTo>
                        <a:lnTo>
                          <a:pt x="4" y="38"/>
                        </a:lnTo>
                        <a:lnTo>
                          <a:pt x="0" y="54"/>
                        </a:lnTo>
                        <a:lnTo>
                          <a:pt x="2" y="67"/>
                        </a:lnTo>
                        <a:lnTo>
                          <a:pt x="12" y="86"/>
                        </a:lnTo>
                        <a:lnTo>
                          <a:pt x="35" y="89"/>
                        </a:lnTo>
                        <a:lnTo>
                          <a:pt x="47" y="90"/>
                        </a:lnTo>
                        <a:lnTo>
                          <a:pt x="55" y="81"/>
                        </a:lnTo>
                        <a:lnTo>
                          <a:pt x="61" y="67"/>
                        </a:lnTo>
                        <a:lnTo>
                          <a:pt x="67" y="6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4" name="任意多边形: 形状 173"/>
                  <p:cNvSpPr>
                    <a:spLocks noChangeAspect="1"/>
                  </p:cNvSpPr>
                  <p:nvPr/>
                </p:nvSpPr>
                <p:spPr bwMode="gray">
                  <a:xfrm>
                    <a:off x="5045867" y="4083397"/>
                    <a:ext cx="285750" cy="250825"/>
                  </a:xfrm>
                  <a:custGeom>
                    <a:avLst/>
                    <a:gdLst/>
                    <a:ahLst/>
                    <a:cxnLst>
                      <a:cxn ang="0">
                        <a:pos x="188" y="334"/>
                      </a:cxn>
                      <a:cxn ang="0">
                        <a:pos x="157" y="406"/>
                      </a:cxn>
                      <a:cxn ang="0">
                        <a:pos x="101" y="418"/>
                      </a:cxn>
                      <a:cxn ang="0">
                        <a:pos x="59" y="396"/>
                      </a:cxn>
                      <a:cxn ang="0">
                        <a:pos x="8" y="398"/>
                      </a:cxn>
                      <a:cxn ang="0">
                        <a:pos x="1" y="411"/>
                      </a:cxn>
                      <a:cxn ang="0">
                        <a:pos x="37" y="491"/>
                      </a:cxn>
                      <a:cxn ang="0">
                        <a:pos x="70" y="562"/>
                      </a:cxn>
                      <a:cxn ang="0">
                        <a:pos x="90" y="665"/>
                      </a:cxn>
                      <a:cxn ang="0">
                        <a:pos x="77" y="678"/>
                      </a:cxn>
                      <a:cxn ang="0">
                        <a:pos x="88" y="701"/>
                      </a:cxn>
                      <a:cxn ang="0">
                        <a:pos x="108" y="734"/>
                      </a:cxn>
                      <a:cxn ang="0">
                        <a:pos x="109" y="770"/>
                      </a:cxn>
                      <a:cxn ang="0">
                        <a:pos x="112" y="750"/>
                      </a:cxn>
                      <a:cxn ang="0">
                        <a:pos x="128" y="769"/>
                      </a:cxn>
                      <a:cxn ang="0">
                        <a:pos x="155" y="782"/>
                      </a:cxn>
                      <a:cxn ang="0">
                        <a:pos x="195" y="791"/>
                      </a:cxn>
                      <a:cxn ang="0">
                        <a:pos x="236" y="771"/>
                      </a:cxn>
                      <a:cxn ang="0">
                        <a:pos x="287" y="771"/>
                      </a:cxn>
                      <a:cxn ang="0">
                        <a:pos x="311" y="753"/>
                      </a:cxn>
                      <a:cxn ang="0">
                        <a:pos x="365" y="753"/>
                      </a:cxn>
                      <a:cxn ang="0">
                        <a:pos x="408" y="746"/>
                      </a:cxn>
                      <a:cxn ang="0">
                        <a:pos x="479" y="743"/>
                      </a:cxn>
                      <a:cxn ang="0">
                        <a:pos x="505" y="733"/>
                      </a:cxn>
                      <a:cxn ang="0">
                        <a:pos x="553" y="727"/>
                      </a:cxn>
                      <a:cxn ang="0">
                        <a:pos x="633" y="679"/>
                      </a:cxn>
                      <a:cxn ang="0">
                        <a:pos x="705" y="600"/>
                      </a:cxn>
                      <a:cxn ang="0">
                        <a:pos x="765" y="533"/>
                      </a:cxn>
                      <a:cxn ang="0">
                        <a:pos x="804" y="465"/>
                      </a:cxn>
                      <a:cxn ang="0">
                        <a:pos x="836" y="420"/>
                      </a:cxn>
                      <a:cxn ang="0">
                        <a:pos x="881" y="357"/>
                      </a:cxn>
                      <a:cxn ang="0">
                        <a:pos x="894" y="305"/>
                      </a:cxn>
                      <a:cxn ang="0">
                        <a:pos x="856" y="281"/>
                      </a:cxn>
                      <a:cxn ang="0">
                        <a:pos x="824" y="307"/>
                      </a:cxn>
                      <a:cxn ang="0">
                        <a:pos x="793" y="256"/>
                      </a:cxn>
                      <a:cxn ang="0">
                        <a:pos x="845" y="233"/>
                      </a:cxn>
                      <a:cxn ang="0">
                        <a:pos x="830" y="55"/>
                      </a:cxn>
                      <a:cxn ang="0">
                        <a:pos x="807" y="17"/>
                      </a:cxn>
                      <a:cxn ang="0">
                        <a:pos x="749" y="9"/>
                      </a:cxn>
                      <a:cxn ang="0">
                        <a:pos x="704" y="8"/>
                      </a:cxn>
                      <a:cxn ang="0">
                        <a:pos x="625" y="57"/>
                      </a:cxn>
                      <a:cxn ang="0">
                        <a:pos x="558" y="129"/>
                      </a:cxn>
                      <a:cxn ang="0">
                        <a:pos x="496" y="207"/>
                      </a:cxn>
                      <a:cxn ang="0">
                        <a:pos x="437" y="217"/>
                      </a:cxn>
                      <a:cxn ang="0">
                        <a:pos x="376" y="201"/>
                      </a:cxn>
                      <a:cxn ang="0">
                        <a:pos x="339" y="248"/>
                      </a:cxn>
                      <a:cxn ang="0">
                        <a:pos x="277" y="286"/>
                      </a:cxn>
                      <a:cxn ang="0">
                        <a:pos x="230" y="271"/>
                      </a:cxn>
                      <a:cxn ang="0">
                        <a:pos x="238" y="213"/>
                      </a:cxn>
                      <a:cxn ang="0">
                        <a:pos x="200" y="170"/>
                      </a:cxn>
                    </a:cxnLst>
                    <a:rect l="0" t="0" r="r" b="b"/>
                    <a:pathLst>
                      <a:path w="898" h="791">
                        <a:moveTo>
                          <a:pt x="188" y="161"/>
                        </a:moveTo>
                        <a:lnTo>
                          <a:pt x="188" y="216"/>
                        </a:lnTo>
                        <a:lnTo>
                          <a:pt x="188" y="275"/>
                        </a:lnTo>
                        <a:lnTo>
                          <a:pt x="188" y="334"/>
                        </a:lnTo>
                        <a:lnTo>
                          <a:pt x="188" y="390"/>
                        </a:lnTo>
                        <a:lnTo>
                          <a:pt x="182" y="394"/>
                        </a:lnTo>
                        <a:lnTo>
                          <a:pt x="171" y="396"/>
                        </a:lnTo>
                        <a:lnTo>
                          <a:pt x="157" y="406"/>
                        </a:lnTo>
                        <a:lnTo>
                          <a:pt x="141" y="421"/>
                        </a:lnTo>
                        <a:lnTo>
                          <a:pt x="129" y="421"/>
                        </a:lnTo>
                        <a:lnTo>
                          <a:pt x="120" y="418"/>
                        </a:lnTo>
                        <a:lnTo>
                          <a:pt x="101" y="418"/>
                        </a:lnTo>
                        <a:lnTo>
                          <a:pt x="86" y="423"/>
                        </a:lnTo>
                        <a:lnTo>
                          <a:pt x="70" y="421"/>
                        </a:lnTo>
                        <a:lnTo>
                          <a:pt x="59" y="409"/>
                        </a:lnTo>
                        <a:lnTo>
                          <a:pt x="59" y="396"/>
                        </a:lnTo>
                        <a:lnTo>
                          <a:pt x="33" y="378"/>
                        </a:lnTo>
                        <a:lnTo>
                          <a:pt x="21" y="379"/>
                        </a:lnTo>
                        <a:lnTo>
                          <a:pt x="15" y="390"/>
                        </a:lnTo>
                        <a:lnTo>
                          <a:pt x="8" y="398"/>
                        </a:lnTo>
                        <a:lnTo>
                          <a:pt x="5" y="400"/>
                        </a:lnTo>
                        <a:lnTo>
                          <a:pt x="0" y="401"/>
                        </a:lnTo>
                        <a:lnTo>
                          <a:pt x="2" y="405"/>
                        </a:lnTo>
                        <a:lnTo>
                          <a:pt x="1" y="411"/>
                        </a:lnTo>
                        <a:lnTo>
                          <a:pt x="5" y="416"/>
                        </a:lnTo>
                        <a:lnTo>
                          <a:pt x="13" y="426"/>
                        </a:lnTo>
                        <a:lnTo>
                          <a:pt x="28" y="464"/>
                        </a:lnTo>
                        <a:lnTo>
                          <a:pt x="37" y="491"/>
                        </a:lnTo>
                        <a:lnTo>
                          <a:pt x="51" y="528"/>
                        </a:lnTo>
                        <a:lnTo>
                          <a:pt x="59" y="536"/>
                        </a:lnTo>
                        <a:lnTo>
                          <a:pt x="64" y="552"/>
                        </a:lnTo>
                        <a:lnTo>
                          <a:pt x="70" y="562"/>
                        </a:lnTo>
                        <a:lnTo>
                          <a:pt x="91" y="595"/>
                        </a:lnTo>
                        <a:lnTo>
                          <a:pt x="97" y="608"/>
                        </a:lnTo>
                        <a:lnTo>
                          <a:pt x="99" y="648"/>
                        </a:lnTo>
                        <a:lnTo>
                          <a:pt x="90" y="665"/>
                        </a:lnTo>
                        <a:lnTo>
                          <a:pt x="78" y="660"/>
                        </a:lnTo>
                        <a:lnTo>
                          <a:pt x="76" y="667"/>
                        </a:lnTo>
                        <a:lnTo>
                          <a:pt x="75" y="678"/>
                        </a:lnTo>
                        <a:lnTo>
                          <a:pt x="77" y="678"/>
                        </a:lnTo>
                        <a:lnTo>
                          <a:pt x="85" y="683"/>
                        </a:lnTo>
                        <a:lnTo>
                          <a:pt x="87" y="690"/>
                        </a:lnTo>
                        <a:lnTo>
                          <a:pt x="83" y="691"/>
                        </a:lnTo>
                        <a:lnTo>
                          <a:pt x="88" y="701"/>
                        </a:lnTo>
                        <a:lnTo>
                          <a:pt x="93" y="705"/>
                        </a:lnTo>
                        <a:lnTo>
                          <a:pt x="99" y="716"/>
                        </a:lnTo>
                        <a:lnTo>
                          <a:pt x="107" y="726"/>
                        </a:lnTo>
                        <a:lnTo>
                          <a:pt x="108" y="734"/>
                        </a:lnTo>
                        <a:lnTo>
                          <a:pt x="103" y="742"/>
                        </a:lnTo>
                        <a:lnTo>
                          <a:pt x="103" y="749"/>
                        </a:lnTo>
                        <a:lnTo>
                          <a:pt x="103" y="760"/>
                        </a:lnTo>
                        <a:lnTo>
                          <a:pt x="109" y="770"/>
                        </a:lnTo>
                        <a:lnTo>
                          <a:pt x="110" y="769"/>
                        </a:lnTo>
                        <a:lnTo>
                          <a:pt x="109" y="761"/>
                        </a:lnTo>
                        <a:lnTo>
                          <a:pt x="109" y="754"/>
                        </a:lnTo>
                        <a:lnTo>
                          <a:pt x="112" y="750"/>
                        </a:lnTo>
                        <a:lnTo>
                          <a:pt x="119" y="749"/>
                        </a:lnTo>
                        <a:lnTo>
                          <a:pt x="128" y="750"/>
                        </a:lnTo>
                        <a:lnTo>
                          <a:pt x="129" y="762"/>
                        </a:lnTo>
                        <a:lnTo>
                          <a:pt x="128" y="769"/>
                        </a:lnTo>
                        <a:lnTo>
                          <a:pt x="133" y="771"/>
                        </a:lnTo>
                        <a:lnTo>
                          <a:pt x="151" y="770"/>
                        </a:lnTo>
                        <a:lnTo>
                          <a:pt x="156" y="775"/>
                        </a:lnTo>
                        <a:lnTo>
                          <a:pt x="155" y="782"/>
                        </a:lnTo>
                        <a:lnTo>
                          <a:pt x="166" y="788"/>
                        </a:lnTo>
                        <a:lnTo>
                          <a:pt x="174" y="788"/>
                        </a:lnTo>
                        <a:lnTo>
                          <a:pt x="183" y="791"/>
                        </a:lnTo>
                        <a:lnTo>
                          <a:pt x="195" y="791"/>
                        </a:lnTo>
                        <a:lnTo>
                          <a:pt x="204" y="788"/>
                        </a:lnTo>
                        <a:lnTo>
                          <a:pt x="214" y="776"/>
                        </a:lnTo>
                        <a:lnTo>
                          <a:pt x="232" y="775"/>
                        </a:lnTo>
                        <a:lnTo>
                          <a:pt x="236" y="771"/>
                        </a:lnTo>
                        <a:lnTo>
                          <a:pt x="244" y="770"/>
                        </a:lnTo>
                        <a:lnTo>
                          <a:pt x="264" y="772"/>
                        </a:lnTo>
                        <a:lnTo>
                          <a:pt x="266" y="769"/>
                        </a:lnTo>
                        <a:lnTo>
                          <a:pt x="287" y="771"/>
                        </a:lnTo>
                        <a:lnTo>
                          <a:pt x="293" y="769"/>
                        </a:lnTo>
                        <a:lnTo>
                          <a:pt x="296" y="761"/>
                        </a:lnTo>
                        <a:lnTo>
                          <a:pt x="305" y="758"/>
                        </a:lnTo>
                        <a:lnTo>
                          <a:pt x="311" y="753"/>
                        </a:lnTo>
                        <a:lnTo>
                          <a:pt x="316" y="748"/>
                        </a:lnTo>
                        <a:lnTo>
                          <a:pt x="333" y="745"/>
                        </a:lnTo>
                        <a:lnTo>
                          <a:pt x="341" y="746"/>
                        </a:lnTo>
                        <a:lnTo>
                          <a:pt x="365" y="753"/>
                        </a:lnTo>
                        <a:lnTo>
                          <a:pt x="372" y="753"/>
                        </a:lnTo>
                        <a:lnTo>
                          <a:pt x="381" y="745"/>
                        </a:lnTo>
                        <a:lnTo>
                          <a:pt x="394" y="744"/>
                        </a:lnTo>
                        <a:lnTo>
                          <a:pt x="408" y="746"/>
                        </a:lnTo>
                        <a:lnTo>
                          <a:pt x="446" y="758"/>
                        </a:lnTo>
                        <a:lnTo>
                          <a:pt x="459" y="758"/>
                        </a:lnTo>
                        <a:lnTo>
                          <a:pt x="467" y="744"/>
                        </a:lnTo>
                        <a:lnTo>
                          <a:pt x="479" y="743"/>
                        </a:lnTo>
                        <a:lnTo>
                          <a:pt x="491" y="748"/>
                        </a:lnTo>
                        <a:lnTo>
                          <a:pt x="507" y="749"/>
                        </a:lnTo>
                        <a:lnTo>
                          <a:pt x="508" y="743"/>
                        </a:lnTo>
                        <a:lnTo>
                          <a:pt x="505" y="733"/>
                        </a:lnTo>
                        <a:lnTo>
                          <a:pt x="512" y="728"/>
                        </a:lnTo>
                        <a:lnTo>
                          <a:pt x="519" y="727"/>
                        </a:lnTo>
                        <a:lnTo>
                          <a:pt x="532" y="726"/>
                        </a:lnTo>
                        <a:lnTo>
                          <a:pt x="553" y="727"/>
                        </a:lnTo>
                        <a:lnTo>
                          <a:pt x="564" y="726"/>
                        </a:lnTo>
                        <a:lnTo>
                          <a:pt x="586" y="715"/>
                        </a:lnTo>
                        <a:lnTo>
                          <a:pt x="623" y="689"/>
                        </a:lnTo>
                        <a:lnTo>
                          <a:pt x="633" y="679"/>
                        </a:lnTo>
                        <a:lnTo>
                          <a:pt x="642" y="668"/>
                        </a:lnTo>
                        <a:lnTo>
                          <a:pt x="663" y="652"/>
                        </a:lnTo>
                        <a:lnTo>
                          <a:pt x="689" y="624"/>
                        </a:lnTo>
                        <a:lnTo>
                          <a:pt x="705" y="600"/>
                        </a:lnTo>
                        <a:lnTo>
                          <a:pt x="714" y="589"/>
                        </a:lnTo>
                        <a:lnTo>
                          <a:pt x="723" y="582"/>
                        </a:lnTo>
                        <a:lnTo>
                          <a:pt x="747" y="561"/>
                        </a:lnTo>
                        <a:lnTo>
                          <a:pt x="765" y="533"/>
                        </a:lnTo>
                        <a:lnTo>
                          <a:pt x="774" y="520"/>
                        </a:lnTo>
                        <a:lnTo>
                          <a:pt x="796" y="480"/>
                        </a:lnTo>
                        <a:lnTo>
                          <a:pt x="800" y="473"/>
                        </a:lnTo>
                        <a:lnTo>
                          <a:pt x="804" y="465"/>
                        </a:lnTo>
                        <a:lnTo>
                          <a:pt x="808" y="454"/>
                        </a:lnTo>
                        <a:lnTo>
                          <a:pt x="819" y="437"/>
                        </a:lnTo>
                        <a:lnTo>
                          <a:pt x="828" y="426"/>
                        </a:lnTo>
                        <a:lnTo>
                          <a:pt x="836" y="420"/>
                        </a:lnTo>
                        <a:lnTo>
                          <a:pt x="846" y="417"/>
                        </a:lnTo>
                        <a:lnTo>
                          <a:pt x="866" y="401"/>
                        </a:lnTo>
                        <a:lnTo>
                          <a:pt x="875" y="388"/>
                        </a:lnTo>
                        <a:lnTo>
                          <a:pt x="881" y="357"/>
                        </a:lnTo>
                        <a:lnTo>
                          <a:pt x="886" y="345"/>
                        </a:lnTo>
                        <a:lnTo>
                          <a:pt x="888" y="331"/>
                        </a:lnTo>
                        <a:lnTo>
                          <a:pt x="888" y="318"/>
                        </a:lnTo>
                        <a:lnTo>
                          <a:pt x="894" y="305"/>
                        </a:lnTo>
                        <a:lnTo>
                          <a:pt x="897" y="294"/>
                        </a:lnTo>
                        <a:lnTo>
                          <a:pt x="898" y="282"/>
                        </a:lnTo>
                        <a:lnTo>
                          <a:pt x="892" y="281"/>
                        </a:lnTo>
                        <a:lnTo>
                          <a:pt x="856" y="281"/>
                        </a:lnTo>
                        <a:lnTo>
                          <a:pt x="850" y="285"/>
                        </a:lnTo>
                        <a:lnTo>
                          <a:pt x="844" y="299"/>
                        </a:lnTo>
                        <a:lnTo>
                          <a:pt x="836" y="308"/>
                        </a:lnTo>
                        <a:lnTo>
                          <a:pt x="824" y="307"/>
                        </a:lnTo>
                        <a:lnTo>
                          <a:pt x="801" y="304"/>
                        </a:lnTo>
                        <a:lnTo>
                          <a:pt x="791" y="285"/>
                        </a:lnTo>
                        <a:lnTo>
                          <a:pt x="789" y="272"/>
                        </a:lnTo>
                        <a:lnTo>
                          <a:pt x="793" y="256"/>
                        </a:lnTo>
                        <a:lnTo>
                          <a:pt x="801" y="239"/>
                        </a:lnTo>
                        <a:lnTo>
                          <a:pt x="808" y="227"/>
                        </a:lnTo>
                        <a:lnTo>
                          <a:pt x="822" y="218"/>
                        </a:lnTo>
                        <a:lnTo>
                          <a:pt x="845" y="233"/>
                        </a:lnTo>
                        <a:lnTo>
                          <a:pt x="852" y="224"/>
                        </a:lnTo>
                        <a:lnTo>
                          <a:pt x="849" y="131"/>
                        </a:lnTo>
                        <a:lnTo>
                          <a:pt x="836" y="87"/>
                        </a:lnTo>
                        <a:lnTo>
                          <a:pt x="830" y="55"/>
                        </a:lnTo>
                        <a:lnTo>
                          <a:pt x="828" y="34"/>
                        </a:lnTo>
                        <a:lnTo>
                          <a:pt x="827" y="33"/>
                        </a:lnTo>
                        <a:lnTo>
                          <a:pt x="822" y="32"/>
                        </a:lnTo>
                        <a:lnTo>
                          <a:pt x="807" y="17"/>
                        </a:lnTo>
                        <a:lnTo>
                          <a:pt x="786" y="11"/>
                        </a:lnTo>
                        <a:lnTo>
                          <a:pt x="774" y="9"/>
                        </a:lnTo>
                        <a:lnTo>
                          <a:pt x="761" y="12"/>
                        </a:lnTo>
                        <a:lnTo>
                          <a:pt x="749" y="9"/>
                        </a:lnTo>
                        <a:lnTo>
                          <a:pt x="726" y="2"/>
                        </a:lnTo>
                        <a:lnTo>
                          <a:pt x="717" y="0"/>
                        </a:lnTo>
                        <a:lnTo>
                          <a:pt x="705" y="5"/>
                        </a:lnTo>
                        <a:lnTo>
                          <a:pt x="704" y="8"/>
                        </a:lnTo>
                        <a:lnTo>
                          <a:pt x="693" y="13"/>
                        </a:lnTo>
                        <a:lnTo>
                          <a:pt x="679" y="22"/>
                        </a:lnTo>
                        <a:lnTo>
                          <a:pt x="641" y="40"/>
                        </a:lnTo>
                        <a:lnTo>
                          <a:pt x="625" y="57"/>
                        </a:lnTo>
                        <a:lnTo>
                          <a:pt x="605" y="70"/>
                        </a:lnTo>
                        <a:lnTo>
                          <a:pt x="586" y="88"/>
                        </a:lnTo>
                        <a:lnTo>
                          <a:pt x="575" y="104"/>
                        </a:lnTo>
                        <a:lnTo>
                          <a:pt x="558" y="129"/>
                        </a:lnTo>
                        <a:lnTo>
                          <a:pt x="531" y="148"/>
                        </a:lnTo>
                        <a:lnTo>
                          <a:pt x="516" y="167"/>
                        </a:lnTo>
                        <a:lnTo>
                          <a:pt x="501" y="201"/>
                        </a:lnTo>
                        <a:lnTo>
                          <a:pt x="496" y="207"/>
                        </a:lnTo>
                        <a:lnTo>
                          <a:pt x="488" y="211"/>
                        </a:lnTo>
                        <a:lnTo>
                          <a:pt x="477" y="212"/>
                        </a:lnTo>
                        <a:lnTo>
                          <a:pt x="452" y="218"/>
                        </a:lnTo>
                        <a:lnTo>
                          <a:pt x="437" y="217"/>
                        </a:lnTo>
                        <a:lnTo>
                          <a:pt x="414" y="204"/>
                        </a:lnTo>
                        <a:lnTo>
                          <a:pt x="402" y="199"/>
                        </a:lnTo>
                        <a:lnTo>
                          <a:pt x="388" y="197"/>
                        </a:lnTo>
                        <a:lnTo>
                          <a:pt x="376" y="201"/>
                        </a:lnTo>
                        <a:lnTo>
                          <a:pt x="357" y="221"/>
                        </a:lnTo>
                        <a:lnTo>
                          <a:pt x="351" y="229"/>
                        </a:lnTo>
                        <a:lnTo>
                          <a:pt x="348" y="237"/>
                        </a:lnTo>
                        <a:lnTo>
                          <a:pt x="339" y="248"/>
                        </a:lnTo>
                        <a:lnTo>
                          <a:pt x="327" y="255"/>
                        </a:lnTo>
                        <a:lnTo>
                          <a:pt x="322" y="260"/>
                        </a:lnTo>
                        <a:lnTo>
                          <a:pt x="312" y="277"/>
                        </a:lnTo>
                        <a:lnTo>
                          <a:pt x="277" y="286"/>
                        </a:lnTo>
                        <a:lnTo>
                          <a:pt x="259" y="285"/>
                        </a:lnTo>
                        <a:lnTo>
                          <a:pt x="243" y="282"/>
                        </a:lnTo>
                        <a:lnTo>
                          <a:pt x="233" y="280"/>
                        </a:lnTo>
                        <a:lnTo>
                          <a:pt x="230" y="271"/>
                        </a:lnTo>
                        <a:lnTo>
                          <a:pt x="237" y="250"/>
                        </a:lnTo>
                        <a:lnTo>
                          <a:pt x="239" y="237"/>
                        </a:lnTo>
                        <a:lnTo>
                          <a:pt x="239" y="231"/>
                        </a:lnTo>
                        <a:lnTo>
                          <a:pt x="238" y="213"/>
                        </a:lnTo>
                        <a:lnTo>
                          <a:pt x="231" y="201"/>
                        </a:lnTo>
                        <a:lnTo>
                          <a:pt x="217" y="190"/>
                        </a:lnTo>
                        <a:lnTo>
                          <a:pt x="212" y="181"/>
                        </a:lnTo>
                        <a:lnTo>
                          <a:pt x="200" y="170"/>
                        </a:lnTo>
                        <a:lnTo>
                          <a:pt x="198" y="167"/>
                        </a:lnTo>
                        <a:lnTo>
                          <a:pt x="192" y="161"/>
                        </a:lnTo>
                        <a:lnTo>
                          <a:pt x="188" y="161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5" name="任意多边形: 形状 174"/>
                  <p:cNvSpPr>
                    <a:spLocks noChangeAspect="1"/>
                  </p:cNvSpPr>
                  <p:nvPr/>
                </p:nvSpPr>
                <p:spPr bwMode="gray">
                  <a:xfrm>
                    <a:off x="5330030" y="3854797"/>
                    <a:ext cx="55563" cy="138113"/>
                  </a:xfrm>
                  <a:custGeom>
                    <a:avLst/>
                    <a:gdLst/>
                    <a:ahLst/>
                    <a:cxnLst>
                      <a:cxn ang="0">
                        <a:pos x="61" y="11"/>
                      </a:cxn>
                      <a:cxn ang="0">
                        <a:pos x="42" y="14"/>
                      </a:cxn>
                      <a:cxn ang="0">
                        <a:pos x="25" y="8"/>
                      </a:cxn>
                      <a:cxn ang="0">
                        <a:pos x="13" y="8"/>
                      </a:cxn>
                      <a:cxn ang="0">
                        <a:pos x="25" y="15"/>
                      </a:cxn>
                      <a:cxn ang="0">
                        <a:pos x="37" y="40"/>
                      </a:cxn>
                      <a:cxn ang="0">
                        <a:pos x="50" y="65"/>
                      </a:cxn>
                      <a:cxn ang="0">
                        <a:pos x="42" y="80"/>
                      </a:cxn>
                      <a:cxn ang="0">
                        <a:pos x="35" y="94"/>
                      </a:cxn>
                      <a:cxn ang="0">
                        <a:pos x="31" y="127"/>
                      </a:cxn>
                      <a:cxn ang="0">
                        <a:pos x="31" y="159"/>
                      </a:cxn>
                      <a:cxn ang="0">
                        <a:pos x="41" y="172"/>
                      </a:cxn>
                      <a:cxn ang="0">
                        <a:pos x="24" y="181"/>
                      </a:cxn>
                      <a:cxn ang="0">
                        <a:pos x="14" y="198"/>
                      </a:cxn>
                      <a:cxn ang="0">
                        <a:pos x="2" y="235"/>
                      </a:cxn>
                      <a:cxn ang="0">
                        <a:pos x="8" y="248"/>
                      </a:cxn>
                      <a:cxn ang="0">
                        <a:pos x="23" y="257"/>
                      </a:cxn>
                      <a:cxn ang="0">
                        <a:pos x="30" y="263"/>
                      </a:cxn>
                      <a:cxn ang="0">
                        <a:pos x="51" y="289"/>
                      </a:cxn>
                      <a:cxn ang="0">
                        <a:pos x="93" y="284"/>
                      </a:cxn>
                      <a:cxn ang="0">
                        <a:pos x="101" y="310"/>
                      </a:cxn>
                      <a:cxn ang="0">
                        <a:pos x="94" y="343"/>
                      </a:cxn>
                      <a:cxn ang="0">
                        <a:pos x="86" y="365"/>
                      </a:cxn>
                      <a:cxn ang="0">
                        <a:pos x="97" y="388"/>
                      </a:cxn>
                      <a:cxn ang="0">
                        <a:pos x="112" y="404"/>
                      </a:cxn>
                      <a:cxn ang="0">
                        <a:pos x="128" y="414"/>
                      </a:cxn>
                      <a:cxn ang="0">
                        <a:pos x="127" y="429"/>
                      </a:cxn>
                      <a:cxn ang="0">
                        <a:pos x="142" y="430"/>
                      </a:cxn>
                      <a:cxn ang="0">
                        <a:pos x="139" y="409"/>
                      </a:cxn>
                      <a:cxn ang="0">
                        <a:pos x="139" y="392"/>
                      </a:cxn>
                      <a:cxn ang="0">
                        <a:pos x="153" y="377"/>
                      </a:cxn>
                      <a:cxn ang="0">
                        <a:pos x="169" y="368"/>
                      </a:cxn>
                      <a:cxn ang="0">
                        <a:pos x="169" y="325"/>
                      </a:cxn>
                      <a:cxn ang="0">
                        <a:pos x="172" y="295"/>
                      </a:cxn>
                      <a:cxn ang="0">
                        <a:pos x="148" y="266"/>
                      </a:cxn>
                      <a:cxn ang="0">
                        <a:pos x="116" y="230"/>
                      </a:cxn>
                      <a:cxn ang="0">
                        <a:pos x="116" y="242"/>
                      </a:cxn>
                      <a:cxn ang="0">
                        <a:pos x="126" y="250"/>
                      </a:cxn>
                      <a:cxn ang="0">
                        <a:pos x="134" y="282"/>
                      </a:cxn>
                      <a:cxn ang="0">
                        <a:pos x="121" y="269"/>
                      </a:cxn>
                      <a:cxn ang="0">
                        <a:pos x="115" y="262"/>
                      </a:cxn>
                      <a:cxn ang="0">
                        <a:pos x="102" y="272"/>
                      </a:cxn>
                      <a:cxn ang="0">
                        <a:pos x="97" y="261"/>
                      </a:cxn>
                      <a:cxn ang="0">
                        <a:pos x="100" y="245"/>
                      </a:cxn>
                      <a:cxn ang="0">
                        <a:pos x="89" y="231"/>
                      </a:cxn>
                      <a:cxn ang="0">
                        <a:pos x="85" y="208"/>
                      </a:cxn>
                      <a:cxn ang="0">
                        <a:pos x="68" y="159"/>
                      </a:cxn>
                      <a:cxn ang="0">
                        <a:pos x="79" y="140"/>
                      </a:cxn>
                      <a:cxn ang="0">
                        <a:pos x="79" y="70"/>
                      </a:cxn>
                      <a:cxn ang="0">
                        <a:pos x="78" y="51"/>
                      </a:cxn>
                      <a:cxn ang="0">
                        <a:pos x="63" y="32"/>
                      </a:cxn>
                      <a:cxn ang="0">
                        <a:pos x="69" y="10"/>
                      </a:cxn>
                    </a:cxnLst>
                    <a:rect l="0" t="0" r="r" b="b"/>
                    <a:pathLst>
                      <a:path w="175" h="431">
                        <a:moveTo>
                          <a:pt x="64" y="18"/>
                        </a:moveTo>
                        <a:lnTo>
                          <a:pt x="62" y="14"/>
                        </a:lnTo>
                        <a:lnTo>
                          <a:pt x="61" y="11"/>
                        </a:lnTo>
                        <a:lnTo>
                          <a:pt x="58" y="10"/>
                        </a:lnTo>
                        <a:lnTo>
                          <a:pt x="53" y="10"/>
                        </a:lnTo>
                        <a:lnTo>
                          <a:pt x="42" y="14"/>
                        </a:lnTo>
                        <a:lnTo>
                          <a:pt x="40" y="13"/>
                        </a:lnTo>
                        <a:lnTo>
                          <a:pt x="35" y="6"/>
                        </a:lnTo>
                        <a:lnTo>
                          <a:pt x="25" y="8"/>
                        </a:lnTo>
                        <a:lnTo>
                          <a:pt x="14" y="0"/>
                        </a:lnTo>
                        <a:lnTo>
                          <a:pt x="13" y="3"/>
                        </a:lnTo>
                        <a:lnTo>
                          <a:pt x="13" y="8"/>
                        </a:lnTo>
                        <a:lnTo>
                          <a:pt x="14" y="9"/>
                        </a:lnTo>
                        <a:lnTo>
                          <a:pt x="16" y="15"/>
                        </a:lnTo>
                        <a:lnTo>
                          <a:pt x="25" y="15"/>
                        </a:lnTo>
                        <a:lnTo>
                          <a:pt x="32" y="24"/>
                        </a:lnTo>
                        <a:lnTo>
                          <a:pt x="34" y="29"/>
                        </a:lnTo>
                        <a:lnTo>
                          <a:pt x="37" y="40"/>
                        </a:lnTo>
                        <a:lnTo>
                          <a:pt x="43" y="45"/>
                        </a:lnTo>
                        <a:lnTo>
                          <a:pt x="46" y="63"/>
                        </a:lnTo>
                        <a:lnTo>
                          <a:pt x="50" y="65"/>
                        </a:lnTo>
                        <a:lnTo>
                          <a:pt x="51" y="72"/>
                        </a:lnTo>
                        <a:lnTo>
                          <a:pt x="51" y="75"/>
                        </a:lnTo>
                        <a:lnTo>
                          <a:pt x="42" y="80"/>
                        </a:lnTo>
                        <a:lnTo>
                          <a:pt x="40" y="81"/>
                        </a:lnTo>
                        <a:lnTo>
                          <a:pt x="36" y="84"/>
                        </a:lnTo>
                        <a:lnTo>
                          <a:pt x="35" y="94"/>
                        </a:lnTo>
                        <a:lnTo>
                          <a:pt x="36" y="102"/>
                        </a:lnTo>
                        <a:lnTo>
                          <a:pt x="30" y="119"/>
                        </a:lnTo>
                        <a:lnTo>
                          <a:pt x="31" y="127"/>
                        </a:lnTo>
                        <a:lnTo>
                          <a:pt x="32" y="142"/>
                        </a:lnTo>
                        <a:lnTo>
                          <a:pt x="30" y="156"/>
                        </a:lnTo>
                        <a:lnTo>
                          <a:pt x="31" y="159"/>
                        </a:lnTo>
                        <a:lnTo>
                          <a:pt x="35" y="164"/>
                        </a:lnTo>
                        <a:lnTo>
                          <a:pt x="40" y="166"/>
                        </a:lnTo>
                        <a:lnTo>
                          <a:pt x="41" y="172"/>
                        </a:lnTo>
                        <a:lnTo>
                          <a:pt x="38" y="175"/>
                        </a:lnTo>
                        <a:lnTo>
                          <a:pt x="30" y="176"/>
                        </a:lnTo>
                        <a:lnTo>
                          <a:pt x="24" y="181"/>
                        </a:lnTo>
                        <a:lnTo>
                          <a:pt x="19" y="182"/>
                        </a:lnTo>
                        <a:lnTo>
                          <a:pt x="18" y="183"/>
                        </a:lnTo>
                        <a:lnTo>
                          <a:pt x="14" y="198"/>
                        </a:lnTo>
                        <a:lnTo>
                          <a:pt x="14" y="213"/>
                        </a:lnTo>
                        <a:lnTo>
                          <a:pt x="9" y="228"/>
                        </a:lnTo>
                        <a:lnTo>
                          <a:pt x="2" y="235"/>
                        </a:lnTo>
                        <a:lnTo>
                          <a:pt x="0" y="239"/>
                        </a:lnTo>
                        <a:lnTo>
                          <a:pt x="3" y="247"/>
                        </a:lnTo>
                        <a:lnTo>
                          <a:pt x="8" y="248"/>
                        </a:lnTo>
                        <a:lnTo>
                          <a:pt x="11" y="256"/>
                        </a:lnTo>
                        <a:lnTo>
                          <a:pt x="19" y="255"/>
                        </a:lnTo>
                        <a:lnTo>
                          <a:pt x="23" y="257"/>
                        </a:lnTo>
                        <a:lnTo>
                          <a:pt x="23" y="258"/>
                        </a:lnTo>
                        <a:lnTo>
                          <a:pt x="24" y="261"/>
                        </a:lnTo>
                        <a:lnTo>
                          <a:pt x="30" y="263"/>
                        </a:lnTo>
                        <a:lnTo>
                          <a:pt x="37" y="279"/>
                        </a:lnTo>
                        <a:lnTo>
                          <a:pt x="47" y="289"/>
                        </a:lnTo>
                        <a:lnTo>
                          <a:pt x="51" y="289"/>
                        </a:lnTo>
                        <a:lnTo>
                          <a:pt x="59" y="287"/>
                        </a:lnTo>
                        <a:lnTo>
                          <a:pt x="89" y="283"/>
                        </a:lnTo>
                        <a:lnTo>
                          <a:pt x="93" y="284"/>
                        </a:lnTo>
                        <a:lnTo>
                          <a:pt x="96" y="289"/>
                        </a:lnTo>
                        <a:lnTo>
                          <a:pt x="100" y="302"/>
                        </a:lnTo>
                        <a:lnTo>
                          <a:pt x="101" y="310"/>
                        </a:lnTo>
                        <a:lnTo>
                          <a:pt x="102" y="328"/>
                        </a:lnTo>
                        <a:lnTo>
                          <a:pt x="100" y="336"/>
                        </a:lnTo>
                        <a:lnTo>
                          <a:pt x="94" y="343"/>
                        </a:lnTo>
                        <a:lnTo>
                          <a:pt x="95" y="349"/>
                        </a:lnTo>
                        <a:lnTo>
                          <a:pt x="89" y="354"/>
                        </a:lnTo>
                        <a:lnTo>
                          <a:pt x="86" y="365"/>
                        </a:lnTo>
                        <a:lnTo>
                          <a:pt x="89" y="369"/>
                        </a:lnTo>
                        <a:lnTo>
                          <a:pt x="94" y="385"/>
                        </a:lnTo>
                        <a:lnTo>
                          <a:pt x="97" y="388"/>
                        </a:lnTo>
                        <a:lnTo>
                          <a:pt x="101" y="390"/>
                        </a:lnTo>
                        <a:lnTo>
                          <a:pt x="104" y="395"/>
                        </a:lnTo>
                        <a:lnTo>
                          <a:pt x="112" y="404"/>
                        </a:lnTo>
                        <a:lnTo>
                          <a:pt x="117" y="411"/>
                        </a:lnTo>
                        <a:lnTo>
                          <a:pt x="121" y="413"/>
                        </a:lnTo>
                        <a:lnTo>
                          <a:pt x="128" y="414"/>
                        </a:lnTo>
                        <a:lnTo>
                          <a:pt x="132" y="419"/>
                        </a:lnTo>
                        <a:lnTo>
                          <a:pt x="132" y="423"/>
                        </a:lnTo>
                        <a:lnTo>
                          <a:pt x="127" y="429"/>
                        </a:lnTo>
                        <a:lnTo>
                          <a:pt x="128" y="431"/>
                        </a:lnTo>
                        <a:lnTo>
                          <a:pt x="140" y="431"/>
                        </a:lnTo>
                        <a:lnTo>
                          <a:pt x="142" y="430"/>
                        </a:lnTo>
                        <a:lnTo>
                          <a:pt x="140" y="420"/>
                        </a:lnTo>
                        <a:lnTo>
                          <a:pt x="142" y="414"/>
                        </a:lnTo>
                        <a:lnTo>
                          <a:pt x="139" y="409"/>
                        </a:lnTo>
                        <a:lnTo>
                          <a:pt x="136" y="406"/>
                        </a:lnTo>
                        <a:lnTo>
                          <a:pt x="136" y="400"/>
                        </a:lnTo>
                        <a:lnTo>
                          <a:pt x="139" y="392"/>
                        </a:lnTo>
                        <a:lnTo>
                          <a:pt x="139" y="388"/>
                        </a:lnTo>
                        <a:lnTo>
                          <a:pt x="140" y="385"/>
                        </a:lnTo>
                        <a:lnTo>
                          <a:pt x="153" y="377"/>
                        </a:lnTo>
                        <a:lnTo>
                          <a:pt x="159" y="376"/>
                        </a:lnTo>
                        <a:lnTo>
                          <a:pt x="165" y="374"/>
                        </a:lnTo>
                        <a:lnTo>
                          <a:pt x="169" y="368"/>
                        </a:lnTo>
                        <a:lnTo>
                          <a:pt x="170" y="347"/>
                        </a:lnTo>
                        <a:lnTo>
                          <a:pt x="172" y="339"/>
                        </a:lnTo>
                        <a:lnTo>
                          <a:pt x="169" y="325"/>
                        </a:lnTo>
                        <a:lnTo>
                          <a:pt x="172" y="315"/>
                        </a:lnTo>
                        <a:lnTo>
                          <a:pt x="175" y="307"/>
                        </a:lnTo>
                        <a:lnTo>
                          <a:pt x="172" y="295"/>
                        </a:lnTo>
                        <a:lnTo>
                          <a:pt x="167" y="288"/>
                        </a:lnTo>
                        <a:lnTo>
                          <a:pt x="154" y="275"/>
                        </a:lnTo>
                        <a:lnTo>
                          <a:pt x="148" y="266"/>
                        </a:lnTo>
                        <a:lnTo>
                          <a:pt x="133" y="247"/>
                        </a:lnTo>
                        <a:lnTo>
                          <a:pt x="123" y="240"/>
                        </a:lnTo>
                        <a:lnTo>
                          <a:pt x="116" y="230"/>
                        </a:lnTo>
                        <a:lnTo>
                          <a:pt x="115" y="231"/>
                        </a:lnTo>
                        <a:lnTo>
                          <a:pt x="115" y="239"/>
                        </a:lnTo>
                        <a:lnTo>
                          <a:pt x="116" y="242"/>
                        </a:lnTo>
                        <a:lnTo>
                          <a:pt x="117" y="245"/>
                        </a:lnTo>
                        <a:lnTo>
                          <a:pt x="122" y="246"/>
                        </a:lnTo>
                        <a:lnTo>
                          <a:pt x="126" y="250"/>
                        </a:lnTo>
                        <a:lnTo>
                          <a:pt x="136" y="274"/>
                        </a:lnTo>
                        <a:lnTo>
                          <a:pt x="136" y="280"/>
                        </a:lnTo>
                        <a:lnTo>
                          <a:pt x="134" y="282"/>
                        </a:lnTo>
                        <a:lnTo>
                          <a:pt x="132" y="280"/>
                        </a:lnTo>
                        <a:lnTo>
                          <a:pt x="126" y="272"/>
                        </a:lnTo>
                        <a:lnTo>
                          <a:pt x="121" y="269"/>
                        </a:lnTo>
                        <a:lnTo>
                          <a:pt x="117" y="262"/>
                        </a:lnTo>
                        <a:lnTo>
                          <a:pt x="116" y="262"/>
                        </a:lnTo>
                        <a:lnTo>
                          <a:pt x="115" y="262"/>
                        </a:lnTo>
                        <a:lnTo>
                          <a:pt x="111" y="271"/>
                        </a:lnTo>
                        <a:lnTo>
                          <a:pt x="109" y="272"/>
                        </a:lnTo>
                        <a:lnTo>
                          <a:pt x="102" y="272"/>
                        </a:lnTo>
                        <a:lnTo>
                          <a:pt x="101" y="269"/>
                        </a:lnTo>
                        <a:lnTo>
                          <a:pt x="99" y="266"/>
                        </a:lnTo>
                        <a:lnTo>
                          <a:pt x="97" y="261"/>
                        </a:lnTo>
                        <a:lnTo>
                          <a:pt x="97" y="256"/>
                        </a:lnTo>
                        <a:lnTo>
                          <a:pt x="100" y="247"/>
                        </a:lnTo>
                        <a:lnTo>
                          <a:pt x="100" y="245"/>
                        </a:lnTo>
                        <a:lnTo>
                          <a:pt x="97" y="241"/>
                        </a:lnTo>
                        <a:lnTo>
                          <a:pt x="91" y="235"/>
                        </a:lnTo>
                        <a:lnTo>
                          <a:pt x="89" y="231"/>
                        </a:lnTo>
                        <a:lnTo>
                          <a:pt x="86" y="223"/>
                        </a:lnTo>
                        <a:lnTo>
                          <a:pt x="86" y="209"/>
                        </a:lnTo>
                        <a:lnTo>
                          <a:pt x="85" y="208"/>
                        </a:lnTo>
                        <a:lnTo>
                          <a:pt x="80" y="187"/>
                        </a:lnTo>
                        <a:lnTo>
                          <a:pt x="68" y="164"/>
                        </a:lnTo>
                        <a:lnTo>
                          <a:pt x="68" y="159"/>
                        </a:lnTo>
                        <a:lnTo>
                          <a:pt x="68" y="154"/>
                        </a:lnTo>
                        <a:lnTo>
                          <a:pt x="73" y="145"/>
                        </a:lnTo>
                        <a:lnTo>
                          <a:pt x="79" y="140"/>
                        </a:lnTo>
                        <a:lnTo>
                          <a:pt x="83" y="128"/>
                        </a:lnTo>
                        <a:lnTo>
                          <a:pt x="81" y="94"/>
                        </a:lnTo>
                        <a:lnTo>
                          <a:pt x="79" y="70"/>
                        </a:lnTo>
                        <a:lnTo>
                          <a:pt x="81" y="63"/>
                        </a:lnTo>
                        <a:lnTo>
                          <a:pt x="81" y="57"/>
                        </a:lnTo>
                        <a:lnTo>
                          <a:pt x="78" y="51"/>
                        </a:lnTo>
                        <a:lnTo>
                          <a:pt x="72" y="48"/>
                        </a:lnTo>
                        <a:lnTo>
                          <a:pt x="69" y="46"/>
                        </a:lnTo>
                        <a:lnTo>
                          <a:pt x="63" y="32"/>
                        </a:lnTo>
                        <a:lnTo>
                          <a:pt x="62" y="26"/>
                        </a:lnTo>
                        <a:lnTo>
                          <a:pt x="64" y="18"/>
                        </a:lnTo>
                        <a:lnTo>
                          <a:pt x="69" y="10"/>
                        </a:lnTo>
                        <a:lnTo>
                          <a:pt x="64" y="1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6" name="任意多边形: 形状 175"/>
                  <p:cNvSpPr>
                    <a:spLocks noChangeAspect="1"/>
                  </p:cNvSpPr>
                  <p:nvPr/>
                </p:nvSpPr>
                <p:spPr bwMode="gray">
                  <a:xfrm>
                    <a:off x="5511005" y="3904009"/>
                    <a:ext cx="123825" cy="247650"/>
                  </a:xfrm>
                  <a:custGeom>
                    <a:avLst/>
                    <a:gdLst/>
                    <a:ahLst/>
                    <a:cxnLst>
                      <a:cxn ang="0">
                        <a:pos x="76" y="226"/>
                      </a:cxn>
                      <a:cxn ang="0">
                        <a:pos x="107" y="215"/>
                      </a:cxn>
                      <a:cxn ang="0">
                        <a:pos x="118" y="215"/>
                      </a:cxn>
                      <a:cxn ang="0">
                        <a:pos x="130" y="204"/>
                      </a:cxn>
                      <a:cxn ang="0">
                        <a:pos x="152" y="199"/>
                      </a:cxn>
                      <a:cxn ang="0">
                        <a:pos x="170" y="219"/>
                      </a:cxn>
                      <a:cxn ang="0">
                        <a:pos x="182" y="210"/>
                      </a:cxn>
                      <a:cxn ang="0">
                        <a:pos x="183" y="181"/>
                      </a:cxn>
                      <a:cxn ang="0">
                        <a:pos x="204" y="189"/>
                      </a:cxn>
                      <a:cxn ang="0">
                        <a:pos x="208" y="167"/>
                      </a:cxn>
                      <a:cxn ang="0">
                        <a:pos x="221" y="149"/>
                      </a:cxn>
                      <a:cxn ang="0">
                        <a:pos x="229" y="160"/>
                      </a:cxn>
                      <a:cxn ang="0">
                        <a:pos x="258" y="140"/>
                      </a:cxn>
                      <a:cxn ang="0">
                        <a:pos x="242" y="125"/>
                      </a:cxn>
                      <a:cxn ang="0">
                        <a:pos x="258" y="113"/>
                      </a:cxn>
                      <a:cxn ang="0">
                        <a:pos x="253" y="81"/>
                      </a:cxn>
                      <a:cxn ang="0">
                        <a:pos x="270" y="92"/>
                      </a:cxn>
                      <a:cxn ang="0">
                        <a:pos x="293" y="68"/>
                      </a:cxn>
                      <a:cxn ang="0">
                        <a:pos x="307" y="25"/>
                      </a:cxn>
                      <a:cxn ang="0">
                        <a:pos x="316" y="5"/>
                      </a:cxn>
                      <a:cxn ang="0">
                        <a:pos x="344" y="23"/>
                      </a:cxn>
                      <a:cxn ang="0">
                        <a:pos x="365" y="60"/>
                      </a:cxn>
                      <a:cxn ang="0">
                        <a:pos x="374" y="106"/>
                      </a:cxn>
                      <a:cxn ang="0">
                        <a:pos x="382" y="151"/>
                      </a:cxn>
                      <a:cxn ang="0">
                        <a:pos x="388" y="198"/>
                      </a:cxn>
                      <a:cxn ang="0">
                        <a:pos x="370" y="198"/>
                      </a:cxn>
                      <a:cxn ang="0">
                        <a:pos x="353" y="206"/>
                      </a:cxn>
                      <a:cxn ang="0">
                        <a:pos x="360" y="251"/>
                      </a:cxn>
                      <a:cxn ang="0">
                        <a:pos x="342" y="283"/>
                      </a:cxn>
                      <a:cxn ang="0">
                        <a:pos x="329" y="366"/>
                      </a:cxn>
                      <a:cxn ang="0">
                        <a:pos x="316" y="405"/>
                      </a:cxn>
                      <a:cxn ang="0">
                        <a:pos x="283" y="511"/>
                      </a:cxn>
                      <a:cxn ang="0">
                        <a:pos x="254" y="606"/>
                      </a:cxn>
                      <a:cxn ang="0">
                        <a:pos x="236" y="684"/>
                      </a:cxn>
                      <a:cxn ang="0">
                        <a:pos x="210" y="736"/>
                      </a:cxn>
                      <a:cxn ang="0">
                        <a:pos x="183" y="748"/>
                      </a:cxn>
                      <a:cxn ang="0">
                        <a:pos x="106" y="776"/>
                      </a:cxn>
                      <a:cxn ang="0">
                        <a:pos x="59" y="746"/>
                      </a:cxn>
                      <a:cxn ang="0">
                        <a:pos x="27" y="697"/>
                      </a:cxn>
                      <a:cxn ang="0">
                        <a:pos x="28" y="654"/>
                      </a:cxn>
                      <a:cxn ang="0">
                        <a:pos x="9" y="615"/>
                      </a:cxn>
                      <a:cxn ang="0">
                        <a:pos x="0" y="574"/>
                      </a:cxn>
                      <a:cxn ang="0">
                        <a:pos x="15" y="527"/>
                      </a:cxn>
                      <a:cxn ang="0">
                        <a:pos x="38" y="489"/>
                      </a:cxn>
                      <a:cxn ang="0">
                        <a:pos x="69" y="435"/>
                      </a:cxn>
                      <a:cxn ang="0">
                        <a:pos x="69" y="409"/>
                      </a:cxn>
                      <a:cxn ang="0">
                        <a:pos x="48" y="348"/>
                      </a:cxn>
                      <a:cxn ang="0">
                        <a:pos x="51" y="280"/>
                      </a:cxn>
                    </a:cxnLst>
                    <a:rect l="0" t="0" r="r" b="b"/>
                    <a:pathLst>
                      <a:path w="391" h="776">
                        <a:moveTo>
                          <a:pt x="64" y="230"/>
                        </a:moveTo>
                        <a:lnTo>
                          <a:pt x="69" y="224"/>
                        </a:lnTo>
                        <a:lnTo>
                          <a:pt x="76" y="226"/>
                        </a:lnTo>
                        <a:lnTo>
                          <a:pt x="92" y="225"/>
                        </a:lnTo>
                        <a:lnTo>
                          <a:pt x="96" y="221"/>
                        </a:lnTo>
                        <a:lnTo>
                          <a:pt x="107" y="215"/>
                        </a:lnTo>
                        <a:lnTo>
                          <a:pt x="109" y="220"/>
                        </a:lnTo>
                        <a:lnTo>
                          <a:pt x="113" y="221"/>
                        </a:lnTo>
                        <a:lnTo>
                          <a:pt x="118" y="215"/>
                        </a:lnTo>
                        <a:lnTo>
                          <a:pt x="124" y="217"/>
                        </a:lnTo>
                        <a:lnTo>
                          <a:pt x="129" y="211"/>
                        </a:lnTo>
                        <a:lnTo>
                          <a:pt x="130" y="204"/>
                        </a:lnTo>
                        <a:lnTo>
                          <a:pt x="140" y="202"/>
                        </a:lnTo>
                        <a:lnTo>
                          <a:pt x="146" y="205"/>
                        </a:lnTo>
                        <a:lnTo>
                          <a:pt x="152" y="199"/>
                        </a:lnTo>
                        <a:lnTo>
                          <a:pt x="159" y="202"/>
                        </a:lnTo>
                        <a:lnTo>
                          <a:pt x="164" y="211"/>
                        </a:lnTo>
                        <a:lnTo>
                          <a:pt x="170" y="219"/>
                        </a:lnTo>
                        <a:lnTo>
                          <a:pt x="178" y="221"/>
                        </a:lnTo>
                        <a:lnTo>
                          <a:pt x="184" y="220"/>
                        </a:lnTo>
                        <a:lnTo>
                          <a:pt x="182" y="210"/>
                        </a:lnTo>
                        <a:lnTo>
                          <a:pt x="172" y="202"/>
                        </a:lnTo>
                        <a:lnTo>
                          <a:pt x="173" y="192"/>
                        </a:lnTo>
                        <a:lnTo>
                          <a:pt x="183" y="181"/>
                        </a:lnTo>
                        <a:lnTo>
                          <a:pt x="195" y="173"/>
                        </a:lnTo>
                        <a:lnTo>
                          <a:pt x="202" y="176"/>
                        </a:lnTo>
                        <a:lnTo>
                          <a:pt x="204" y="189"/>
                        </a:lnTo>
                        <a:lnTo>
                          <a:pt x="211" y="189"/>
                        </a:lnTo>
                        <a:lnTo>
                          <a:pt x="218" y="186"/>
                        </a:lnTo>
                        <a:lnTo>
                          <a:pt x="208" y="167"/>
                        </a:lnTo>
                        <a:lnTo>
                          <a:pt x="215" y="161"/>
                        </a:lnTo>
                        <a:lnTo>
                          <a:pt x="224" y="150"/>
                        </a:lnTo>
                        <a:lnTo>
                          <a:pt x="221" y="149"/>
                        </a:lnTo>
                        <a:lnTo>
                          <a:pt x="227" y="141"/>
                        </a:lnTo>
                        <a:lnTo>
                          <a:pt x="231" y="149"/>
                        </a:lnTo>
                        <a:lnTo>
                          <a:pt x="229" y="160"/>
                        </a:lnTo>
                        <a:lnTo>
                          <a:pt x="245" y="140"/>
                        </a:lnTo>
                        <a:lnTo>
                          <a:pt x="253" y="141"/>
                        </a:lnTo>
                        <a:lnTo>
                          <a:pt x="258" y="140"/>
                        </a:lnTo>
                        <a:lnTo>
                          <a:pt x="256" y="135"/>
                        </a:lnTo>
                        <a:lnTo>
                          <a:pt x="247" y="133"/>
                        </a:lnTo>
                        <a:lnTo>
                          <a:pt x="242" y="125"/>
                        </a:lnTo>
                        <a:lnTo>
                          <a:pt x="245" y="119"/>
                        </a:lnTo>
                        <a:lnTo>
                          <a:pt x="253" y="108"/>
                        </a:lnTo>
                        <a:lnTo>
                          <a:pt x="258" y="113"/>
                        </a:lnTo>
                        <a:lnTo>
                          <a:pt x="259" y="101"/>
                        </a:lnTo>
                        <a:lnTo>
                          <a:pt x="256" y="93"/>
                        </a:lnTo>
                        <a:lnTo>
                          <a:pt x="253" y="81"/>
                        </a:lnTo>
                        <a:lnTo>
                          <a:pt x="256" y="77"/>
                        </a:lnTo>
                        <a:lnTo>
                          <a:pt x="267" y="81"/>
                        </a:lnTo>
                        <a:lnTo>
                          <a:pt x="270" y="92"/>
                        </a:lnTo>
                        <a:lnTo>
                          <a:pt x="283" y="74"/>
                        </a:lnTo>
                        <a:lnTo>
                          <a:pt x="285" y="63"/>
                        </a:lnTo>
                        <a:lnTo>
                          <a:pt x="293" y="68"/>
                        </a:lnTo>
                        <a:lnTo>
                          <a:pt x="301" y="61"/>
                        </a:lnTo>
                        <a:lnTo>
                          <a:pt x="306" y="47"/>
                        </a:lnTo>
                        <a:lnTo>
                          <a:pt x="307" y="25"/>
                        </a:lnTo>
                        <a:lnTo>
                          <a:pt x="301" y="15"/>
                        </a:lnTo>
                        <a:lnTo>
                          <a:pt x="306" y="17"/>
                        </a:lnTo>
                        <a:lnTo>
                          <a:pt x="316" y="5"/>
                        </a:lnTo>
                        <a:lnTo>
                          <a:pt x="323" y="0"/>
                        </a:lnTo>
                        <a:lnTo>
                          <a:pt x="334" y="10"/>
                        </a:lnTo>
                        <a:lnTo>
                          <a:pt x="344" y="23"/>
                        </a:lnTo>
                        <a:lnTo>
                          <a:pt x="354" y="33"/>
                        </a:lnTo>
                        <a:lnTo>
                          <a:pt x="361" y="47"/>
                        </a:lnTo>
                        <a:lnTo>
                          <a:pt x="365" y="60"/>
                        </a:lnTo>
                        <a:lnTo>
                          <a:pt x="366" y="73"/>
                        </a:lnTo>
                        <a:lnTo>
                          <a:pt x="371" y="89"/>
                        </a:lnTo>
                        <a:lnTo>
                          <a:pt x="374" y="106"/>
                        </a:lnTo>
                        <a:lnTo>
                          <a:pt x="377" y="120"/>
                        </a:lnTo>
                        <a:lnTo>
                          <a:pt x="379" y="135"/>
                        </a:lnTo>
                        <a:lnTo>
                          <a:pt x="382" y="151"/>
                        </a:lnTo>
                        <a:lnTo>
                          <a:pt x="388" y="167"/>
                        </a:lnTo>
                        <a:lnTo>
                          <a:pt x="391" y="183"/>
                        </a:lnTo>
                        <a:lnTo>
                          <a:pt x="388" y="198"/>
                        </a:lnTo>
                        <a:lnTo>
                          <a:pt x="383" y="210"/>
                        </a:lnTo>
                        <a:lnTo>
                          <a:pt x="376" y="211"/>
                        </a:lnTo>
                        <a:lnTo>
                          <a:pt x="370" y="198"/>
                        </a:lnTo>
                        <a:lnTo>
                          <a:pt x="366" y="183"/>
                        </a:lnTo>
                        <a:lnTo>
                          <a:pt x="356" y="184"/>
                        </a:lnTo>
                        <a:lnTo>
                          <a:pt x="353" y="206"/>
                        </a:lnTo>
                        <a:lnTo>
                          <a:pt x="353" y="222"/>
                        </a:lnTo>
                        <a:lnTo>
                          <a:pt x="360" y="235"/>
                        </a:lnTo>
                        <a:lnTo>
                          <a:pt x="360" y="251"/>
                        </a:lnTo>
                        <a:lnTo>
                          <a:pt x="355" y="262"/>
                        </a:lnTo>
                        <a:lnTo>
                          <a:pt x="349" y="268"/>
                        </a:lnTo>
                        <a:lnTo>
                          <a:pt x="342" y="283"/>
                        </a:lnTo>
                        <a:lnTo>
                          <a:pt x="339" y="300"/>
                        </a:lnTo>
                        <a:lnTo>
                          <a:pt x="339" y="315"/>
                        </a:lnTo>
                        <a:lnTo>
                          <a:pt x="329" y="366"/>
                        </a:lnTo>
                        <a:lnTo>
                          <a:pt x="318" y="397"/>
                        </a:lnTo>
                        <a:lnTo>
                          <a:pt x="317" y="397"/>
                        </a:lnTo>
                        <a:lnTo>
                          <a:pt x="316" y="405"/>
                        </a:lnTo>
                        <a:lnTo>
                          <a:pt x="300" y="459"/>
                        </a:lnTo>
                        <a:lnTo>
                          <a:pt x="288" y="488"/>
                        </a:lnTo>
                        <a:lnTo>
                          <a:pt x="283" y="511"/>
                        </a:lnTo>
                        <a:lnTo>
                          <a:pt x="273" y="549"/>
                        </a:lnTo>
                        <a:lnTo>
                          <a:pt x="266" y="566"/>
                        </a:lnTo>
                        <a:lnTo>
                          <a:pt x="254" y="606"/>
                        </a:lnTo>
                        <a:lnTo>
                          <a:pt x="248" y="635"/>
                        </a:lnTo>
                        <a:lnTo>
                          <a:pt x="243" y="651"/>
                        </a:lnTo>
                        <a:lnTo>
                          <a:pt x="236" y="684"/>
                        </a:lnTo>
                        <a:lnTo>
                          <a:pt x="227" y="700"/>
                        </a:lnTo>
                        <a:lnTo>
                          <a:pt x="223" y="715"/>
                        </a:lnTo>
                        <a:lnTo>
                          <a:pt x="210" y="736"/>
                        </a:lnTo>
                        <a:lnTo>
                          <a:pt x="200" y="744"/>
                        </a:lnTo>
                        <a:lnTo>
                          <a:pt x="192" y="749"/>
                        </a:lnTo>
                        <a:lnTo>
                          <a:pt x="183" y="748"/>
                        </a:lnTo>
                        <a:lnTo>
                          <a:pt x="151" y="755"/>
                        </a:lnTo>
                        <a:lnTo>
                          <a:pt x="119" y="774"/>
                        </a:lnTo>
                        <a:lnTo>
                          <a:pt x="106" y="776"/>
                        </a:lnTo>
                        <a:lnTo>
                          <a:pt x="86" y="762"/>
                        </a:lnTo>
                        <a:lnTo>
                          <a:pt x="71" y="753"/>
                        </a:lnTo>
                        <a:lnTo>
                          <a:pt x="59" y="746"/>
                        </a:lnTo>
                        <a:lnTo>
                          <a:pt x="47" y="736"/>
                        </a:lnTo>
                        <a:lnTo>
                          <a:pt x="32" y="714"/>
                        </a:lnTo>
                        <a:lnTo>
                          <a:pt x="27" y="697"/>
                        </a:lnTo>
                        <a:lnTo>
                          <a:pt x="24" y="678"/>
                        </a:lnTo>
                        <a:lnTo>
                          <a:pt x="24" y="663"/>
                        </a:lnTo>
                        <a:lnTo>
                          <a:pt x="28" y="654"/>
                        </a:lnTo>
                        <a:lnTo>
                          <a:pt x="24" y="638"/>
                        </a:lnTo>
                        <a:lnTo>
                          <a:pt x="17" y="624"/>
                        </a:lnTo>
                        <a:lnTo>
                          <a:pt x="9" y="615"/>
                        </a:lnTo>
                        <a:lnTo>
                          <a:pt x="1" y="601"/>
                        </a:lnTo>
                        <a:lnTo>
                          <a:pt x="1" y="586"/>
                        </a:lnTo>
                        <a:lnTo>
                          <a:pt x="0" y="574"/>
                        </a:lnTo>
                        <a:lnTo>
                          <a:pt x="0" y="555"/>
                        </a:lnTo>
                        <a:lnTo>
                          <a:pt x="8" y="543"/>
                        </a:lnTo>
                        <a:lnTo>
                          <a:pt x="15" y="527"/>
                        </a:lnTo>
                        <a:lnTo>
                          <a:pt x="21" y="518"/>
                        </a:lnTo>
                        <a:lnTo>
                          <a:pt x="30" y="516"/>
                        </a:lnTo>
                        <a:lnTo>
                          <a:pt x="38" y="489"/>
                        </a:lnTo>
                        <a:lnTo>
                          <a:pt x="55" y="457"/>
                        </a:lnTo>
                        <a:lnTo>
                          <a:pt x="65" y="446"/>
                        </a:lnTo>
                        <a:lnTo>
                          <a:pt x="69" y="435"/>
                        </a:lnTo>
                        <a:lnTo>
                          <a:pt x="68" y="425"/>
                        </a:lnTo>
                        <a:lnTo>
                          <a:pt x="71" y="419"/>
                        </a:lnTo>
                        <a:lnTo>
                          <a:pt x="69" y="409"/>
                        </a:lnTo>
                        <a:lnTo>
                          <a:pt x="60" y="396"/>
                        </a:lnTo>
                        <a:lnTo>
                          <a:pt x="54" y="376"/>
                        </a:lnTo>
                        <a:lnTo>
                          <a:pt x="48" y="348"/>
                        </a:lnTo>
                        <a:lnTo>
                          <a:pt x="47" y="318"/>
                        </a:lnTo>
                        <a:lnTo>
                          <a:pt x="37" y="302"/>
                        </a:lnTo>
                        <a:lnTo>
                          <a:pt x="51" y="280"/>
                        </a:lnTo>
                        <a:lnTo>
                          <a:pt x="65" y="247"/>
                        </a:lnTo>
                        <a:lnTo>
                          <a:pt x="64" y="23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77" name="组合 176"/>
                  <p:cNvGrpSpPr>
                    <a:grpSpLocks noChangeAspect="1"/>
                  </p:cNvGrpSpPr>
                  <p:nvPr/>
                </p:nvGrpSpPr>
                <p:grpSpPr bwMode="gray">
                  <a:xfrm>
                    <a:off x="4961730" y="3769072"/>
                    <a:ext cx="219075" cy="239713"/>
                    <a:chOff x="2643" y="2535"/>
                    <a:chExt cx="138" cy="151"/>
                  </a:xfrm>
                  <a:grpFill/>
                </p:grpSpPr>
                <p:sp>
                  <p:nvSpPr>
                    <p:cNvPr id="207" name="任意多边形: 形状 206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2643" y="2550"/>
                      <a:ext cx="138" cy="136"/>
                    </a:xfrm>
                    <a:custGeom>
                      <a:avLst/>
                      <a:gdLst/>
                      <a:ahLst/>
                      <a:cxnLst>
                        <a:cxn ang="0">
                          <a:pos x="14" y="557"/>
                        </a:cxn>
                        <a:cxn ang="0">
                          <a:pos x="30" y="499"/>
                        </a:cxn>
                        <a:cxn ang="0">
                          <a:pos x="43" y="451"/>
                        </a:cxn>
                        <a:cxn ang="0">
                          <a:pos x="53" y="418"/>
                        </a:cxn>
                        <a:cxn ang="0">
                          <a:pos x="90" y="381"/>
                        </a:cxn>
                        <a:cxn ang="0">
                          <a:pos x="116" y="331"/>
                        </a:cxn>
                        <a:cxn ang="0">
                          <a:pos x="122" y="283"/>
                        </a:cxn>
                        <a:cxn ang="0">
                          <a:pos x="95" y="235"/>
                        </a:cxn>
                        <a:cxn ang="0">
                          <a:pos x="86" y="175"/>
                        </a:cxn>
                        <a:cxn ang="0">
                          <a:pos x="84" y="128"/>
                        </a:cxn>
                        <a:cxn ang="0">
                          <a:pos x="53" y="53"/>
                        </a:cxn>
                        <a:cxn ang="0">
                          <a:pos x="40" y="26"/>
                        </a:cxn>
                        <a:cxn ang="0">
                          <a:pos x="79" y="9"/>
                        </a:cxn>
                        <a:cxn ang="0">
                          <a:pos x="132" y="4"/>
                        </a:cxn>
                        <a:cxn ang="0">
                          <a:pos x="193" y="3"/>
                        </a:cxn>
                        <a:cxn ang="0">
                          <a:pos x="258" y="3"/>
                        </a:cxn>
                        <a:cxn ang="0">
                          <a:pos x="275" y="19"/>
                        </a:cxn>
                        <a:cxn ang="0">
                          <a:pos x="290" y="68"/>
                        </a:cxn>
                        <a:cxn ang="0">
                          <a:pos x="339" y="129"/>
                        </a:cxn>
                        <a:cxn ang="0">
                          <a:pos x="404" y="122"/>
                        </a:cxn>
                        <a:cxn ang="0">
                          <a:pos x="430" y="95"/>
                        </a:cxn>
                        <a:cxn ang="0">
                          <a:pos x="436" y="67"/>
                        </a:cxn>
                        <a:cxn ang="0">
                          <a:pos x="504" y="83"/>
                        </a:cxn>
                        <a:cxn ang="0">
                          <a:pos x="560" y="128"/>
                        </a:cxn>
                        <a:cxn ang="0">
                          <a:pos x="565" y="178"/>
                        </a:cxn>
                        <a:cxn ang="0">
                          <a:pos x="573" y="226"/>
                        </a:cxn>
                        <a:cxn ang="0">
                          <a:pos x="580" y="278"/>
                        </a:cxn>
                        <a:cxn ang="0">
                          <a:pos x="572" y="295"/>
                        </a:cxn>
                        <a:cxn ang="0">
                          <a:pos x="590" y="304"/>
                        </a:cxn>
                        <a:cxn ang="0">
                          <a:pos x="651" y="288"/>
                        </a:cxn>
                        <a:cxn ang="0">
                          <a:pos x="682" y="279"/>
                        </a:cxn>
                        <a:cxn ang="0">
                          <a:pos x="686" y="288"/>
                        </a:cxn>
                        <a:cxn ang="0">
                          <a:pos x="683" y="311"/>
                        </a:cxn>
                        <a:cxn ang="0">
                          <a:pos x="681" y="364"/>
                        </a:cxn>
                        <a:cxn ang="0">
                          <a:pos x="683" y="396"/>
                        </a:cxn>
                        <a:cxn ang="0">
                          <a:pos x="573" y="452"/>
                        </a:cxn>
                        <a:cxn ang="0">
                          <a:pos x="573" y="601"/>
                        </a:cxn>
                        <a:cxn ang="0">
                          <a:pos x="603" y="630"/>
                        </a:cxn>
                        <a:cxn ang="0">
                          <a:pos x="630" y="654"/>
                        </a:cxn>
                        <a:cxn ang="0">
                          <a:pos x="549" y="683"/>
                        </a:cxn>
                        <a:cxn ang="0">
                          <a:pos x="513" y="677"/>
                        </a:cxn>
                        <a:cxn ang="0">
                          <a:pos x="417" y="671"/>
                        </a:cxn>
                        <a:cxn ang="0">
                          <a:pos x="369" y="644"/>
                        </a:cxn>
                        <a:cxn ang="0">
                          <a:pos x="201" y="644"/>
                        </a:cxn>
                        <a:cxn ang="0">
                          <a:pos x="112" y="633"/>
                        </a:cxn>
                        <a:cxn ang="0">
                          <a:pos x="62" y="618"/>
                        </a:cxn>
                        <a:cxn ang="0">
                          <a:pos x="26" y="629"/>
                        </a:cxn>
                        <a:cxn ang="0">
                          <a:pos x="0" y="617"/>
                        </a:cxn>
                      </a:cxnLst>
                      <a:rect l="0" t="0" r="r" b="b"/>
                      <a:pathLst>
                        <a:path w="692" h="684">
                          <a:moveTo>
                            <a:pt x="5" y="597"/>
                          </a:moveTo>
                          <a:lnTo>
                            <a:pt x="5" y="576"/>
                          </a:lnTo>
                          <a:lnTo>
                            <a:pt x="6" y="565"/>
                          </a:lnTo>
                          <a:lnTo>
                            <a:pt x="14" y="557"/>
                          </a:lnTo>
                          <a:lnTo>
                            <a:pt x="21" y="532"/>
                          </a:lnTo>
                          <a:lnTo>
                            <a:pt x="25" y="522"/>
                          </a:lnTo>
                          <a:lnTo>
                            <a:pt x="26" y="508"/>
                          </a:lnTo>
                          <a:lnTo>
                            <a:pt x="30" y="499"/>
                          </a:lnTo>
                          <a:lnTo>
                            <a:pt x="31" y="487"/>
                          </a:lnTo>
                          <a:lnTo>
                            <a:pt x="33" y="481"/>
                          </a:lnTo>
                          <a:lnTo>
                            <a:pt x="36" y="470"/>
                          </a:lnTo>
                          <a:lnTo>
                            <a:pt x="43" y="451"/>
                          </a:lnTo>
                          <a:lnTo>
                            <a:pt x="43" y="444"/>
                          </a:lnTo>
                          <a:lnTo>
                            <a:pt x="47" y="439"/>
                          </a:lnTo>
                          <a:lnTo>
                            <a:pt x="47" y="433"/>
                          </a:lnTo>
                          <a:lnTo>
                            <a:pt x="53" y="418"/>
                          </a:lnTo>
                          <a:lnTo>
                            <a:pt x="63" y="411"/>
                          </a:lnTo>
                          <a:lnTo>
                            <a:pt x="69" y="403"/>
                          </a:lnTo>
                          <a:lnTo>
                            <a:pt x="70" y="391"/>
                          </a:lnTo>
                          <a:lnTo>
                            <a:pt x="90" y="381"/>
                          </a:lnTo>
                          <a:lnTo>
                            <a:pt x="103" y="366"/>
                          </a:lnTo>
                          <a:lnTo>
                            <a:pt x="108" y="358"/>
                          </a:lnTo>
                          <a:lnTo>
                            <a:pt x="113" y="347"/>
                          </a:lnTo>
                          <a:lnTo>
                            <a:pt x="116" y="331"/>
                          </a:lnTo>
                          <a:lnTo>
                            <a:pt x="116" y="315"/>
                          </a:lnTo>
                          <a:lnTo>
                            <a:pt x="118" y="306"/>
                          </a:lnTo>
                          <a:lnTo>
                            <a:pt x="117" y="290"/>
                          </a:lnTo>
                          <a:lnTo>
                            <a:pt x="122" y="283"/>
                          </a:lnTo>
                          <a:lnTo>
                            <a:pt x="117" y="264"/>
                          </a:lnTo>
                          <a:lnTo>
                            <a:pt x="105" y="253"/>
                          </a:lnTo>
                          <a:lnTo>
                            <a:pt x="100" y="242"/>
                          </a:lnTo>
                          <a:lnTo>
                            <a:pt x="95" y="235"/>
                          </a:lnTo>
                          <a:lnTo>
                            <a:pt x="89" y="219"/>
                          </a:lnTo>
                          <a:lnTo>
                            <a:pt x="81" y="188"/>
                          </a:lnTo>
                          <a:lnTo>
                            <a:pt x="81" y="182"/>
                          </a:lnTo>
                          <a:lnTo>
                            <a:pt x="86" y="175"/>
                          </a:lnTo>
                          <a:lnTo>
                            <a:pt x="94" y="169"/>
                          </a:lnTo>
                          <a:lnTo>
                            <a:pt x="94" y="151"/>
                          </a:lnTo>
                          <a:lnTo>
                            <a:pt x="90" y="137"/>
                          </a:lnTo>
                          <a:lnTo>
                            <a:pt x="84" y="128"/>
                          </a:lnTo>
                          <a:lnTo>
                            <a:pt x="73" y="91"/>
                          </a:lnTo>
                          <a:lnTo>
                            <a:pt x="70" y="79"/>
                          </a:lnTo>
                          <a:lnTo>
                            <a:pt x="67" y="70"/>
                          </a:lnTo>
                          <a:lnTo>
                            <a:pt x="53" y="53"/>
                          </a:lnTo>
                          <a:lnTo>
                            <a:pt x="48" y="45"/>
                          </a:lnTo>
                          <a:lnTo>
                            <a:pt x="43" y="36"/>
                          </a:lnTo>
                          <a:lnTo>
                            <a:pt x="40" y="30"/>
                          </a:lnTo>
                          <a:lnTo>
                            <a:pt x="40" y="26"/>
                          </a:lnTo>
                          <a:lnTo>
                            <a:pt x="41" y="24"/>
                          </a:lnTo>
                          <a:lnTo>
                            <a:pt x="47" y="21"/>
                          </a:lnTo>
                          <a:lnTo>
                            <a:pt x="65" y="16"/>
                          </a:lnTo>
                          <a:lnTo>
                            <a:pt x="79" y="9"/>
                          </a:lnTo>
                          <a:lnTo>
                            <a:pt x="92" y="4"/>
                          </a:lnTo>
                          <a:lnTo>
                            <a:pt x="101" y="4"/>
                          </a:lnTo>
                          <a:lnTo>
                            <a:pt x="108" y="3"/>
                          </a:lnTo>
                          <a:lnTo>
                            <a:pt x="132" y="4"/>
                          </a:lnTo>
                          <a:lnTo>
                            <a:pt x="154" y="2"/>
                          </a:lnTo>
                          <a:lnTo>
                            <a:pt x="161" y="4"/>
                          </a:lnTo>
                          <a:lnTo>
                            <a:pt x="180" y="5"/>
                          </a:lnTo>
                          <a:lnTo>
                            <a:pt x="193" y="3"/>
                          </a:lnTo>
                          <a:lnTo>
                            <a:pt x="207" y="3"/>
                          </a:lnTo>
                          <a:lnTo>
                            <a:pt x="240" y="0"/>
                          </a:lnTo>
                          <a:lnTo>
                            <a:pt x="256" y="2"/>
                          </a:lnTo>
                          <a:lnTo>
                            <a:pt x="258" y="3"/>
                          </a:lnTo>
                          <a:lnTo>
                            <a:pt x="263" y="10"/>
                          </a:lnTo>
                          <a:lnTo>
                            <a:pt x="267" y="11"/>
                          </a:lnTo>
                          <a:lnTo>
                            <a:pt x="271" y="10"/>
                          </a:lnTo>
                          <a:lnTo>
                            <a:pt x="275" y="19"/>
                          </a:lnTo>
                          <a:lnTo>
                            <a:pt x="280" y="37"/>
                          </a:lnTo>
                          <a:lnTo>
                            <a:pt x="282" y="51"/>
                          </a:lnTo>
                          <a:lnTo>
                            <a:pt x="283" y="56"/>
                          </a:lnTo>
                          <a:lnTo>
                            <a:pt x="290" y="68"/>
                          </a:lnTo>
                          <a:lnTo>
                            <a:pt x="294" y="84"/>
                          </a:lnTo>
                          <a:lnTo>
                            <a:pt x="306" y="97"/>
                          </a:lnTo>
                          <a:lnTo>
                            <a:pt x="327" y="124"/>
                          </a:lnTo>
                          <a:lnTo>
                            <a:pt x="339" y="129"/>
                          </a:lnTo>
                          <a:lnTo>
                            <a:pt x="353" y="129"/>
                          </a:lnTo>
                          <a:lnTo>
                            <a:pt x="374" y="122"/>
                          </a:lnTo>
                          <a:lnTo>
                            <a:pt x="387" y="119"/>
                          </a:lnTo>
                          <a:lnTo>
                            <a:pt x="404" y="122"/>
                          </a:lnTo>
                          <a:lnTo>
                            <a:pt x="424" y="122"/>
                          </a:lnTo>
                          <a:lnTo>
                            <a:pt x="427" y="107"/>
                          </a:lnTo>
                          <a:lnTo>
                            <a:pt x="428" y="100"/>
                          </a:lnTo>
                          <a:lnTo>
                            <a:pt x="430" y="95"/>
                          </a:lnTo>
                          <a:lnTo>
                            <a:pt x="431" y="91"/>
                          </a:lnTo>
                          <a:lnTo>
                            <a:pt x="433" y="86"/>
                          </a:lnTo>
                          <a:lnTo>
                            <a:pt x="434" y="75"/>
                          </a:lnTo>
                          <a:lnTo>
                            <a:pt x="436" y="67"/>
                          </a:lnTo>
                          <a:lnTo>
                            <a:pt x="479" y="67"/>
                          </a:lnTo>
                          <a:lnTo>
                            <a:pt x="482" y="61"/>
                          </a:lnTo>
                          <a:lnTo>
                            <a:pt x="505" y="61"/>
                          </a:lnTo>
                          <a:lnTo>
                            <a:pt x="504" y="83"/>
                          </a:lnTo>
                          <a:lnTo>
                            <a:pt x="552" y="84"/>
                          </a:lnTo>
                          <a:lnTo>
                            <a:pt x="556" y="88"/>
                          </a:lnTo>
                          <a:lnTo>
                            <a:pt x="558" y="96"/>
                          </a:lnTo>
                          <a:lnTo>
                            <a:pt x="560" y="128"/>
                          </a:lnTo>
                          <a:lnTo>
                            <a:pt x="563" y="140"/>
                          </a:lnTo>
                          <a:lnTo>
                            <a:pt x="563" y="156"/>
                          </a:lnTo>
                          <a:lnTo>
                            <a:pt x="565" y="172"/>
                          </a:lnTo>
                          <a:lnTo>
                            <a:pt x="565" y="178"/>
                          </a:lnTo>
                          <a:lnTo>
                            <a:pt x="562" y="189"/>
                          </a:lnTo>
                          <a:lnTo>
                            <a:pt x="562" y="203"/>
                          </a:lnTo>
                          <a:lnTo>
                            <a:pt x="564" y="212"/>
                          </a:lnTo>
                          <a:lnTo>
                            <a:pt x="573" y="226"/>
                          </a:lnTo>
                          <a:lnTo>
                            <a:pt x="579" y="247"/>
                          </a:lnTo>
                          <a:lnTo>
                            <a:pt x="585" y="263"/>
                          </a:lnTo>
                          <a:lnTo>
                            <a:pt x="585" y="271"/>
                          </a:lnTo>
                          <a:lnTo>
                            <a:pt x="580" y="278"/>
                          </a:lnTo>
                          <a:lnTo>
                            <a:pt x="569" y="289"/>
                          </a:lnTo>
                          <a:lnTo>
                            <a:pt x="569" y="291"/>
                          </a:lnTo>
                          <a:lnTo>
                            <a:pt x="570" y="294"/>
                          </a:lnTo>
                          <a:lnTo>
                            <a:pt x="572" y="295"/>
                          </a:lnTo>
                          <a:lnTo>
                            <a:pt x="575" y="296"/>
                          </a:lnTo>
                          <a:lnTo>
                            <a:pt x="581" y="304"/>
                          </a:lnTo>
                          <a:lnTo>
                            <a:pt x="587" y="305"/>
                          </a:lnTo>
                          <a:lnTo>
                            <a:pt x="590" y="304"/>
                          </a:lnTo>
                          <a:lnTo>
                            <a:pt x="592" y="298"/>
                          </a:lnTo>
                          <a:lnTo>
                            <a:pt x="595" y="290"/>
                          </a:lnTo>
                          <a:lnTo>
                            <a:pt x="600" y="288"/>
                          </a:lnTo>
                          <a:lnTo>
                            <a:pt x="651" y="288"/>
                          </a:lnTo>
                          <a:lnTo>
                            <a:pt x="661" y="284"/>
                          </a:lnTo>
                          <a:lnTo>
                            <a:pt x="670" y="287"/>
                          </a:lnTo>
                          <a:lnTo>
                            <a:pt x="672" y="287"/>
                          </a:lnTo>
                          <a:lnTo>
                            <a:pt x="682" y="279"/>
                          </a:lnTo>
                          <a:lnTo>
                            <a:pt x="683" y="279"/>
                          </a:lnTo>
                          <a:lnTo>
                            <a:pt x="687" y="283"/>
                          </a:lnTo>
                          <a:lnTo>
                            <a:pt x="687" y="287"/>
                          </a:lnTo>
                          <a:lnTo>
                            <a:pt x="686" y="288"/>
                          </a:lnTo>
                          <a:lnTo>
                            <a:pt x="685" y="290"/>
                          </a:lnTo>
                          <a:lnTo>
                            <a:pt x="686" y="300"/>
                          </a:lnTo>
                          <a:lnTo>
                            <a:pt x="686" y="305"/>
                          </a:lnTo>
                          <a:lnTo>
                            <a:pt x="683" y="311"/>
                          </a:lnTo>
                          <a:lnTo>
                            <a:pt x="683" y="323"/>
                          </a:lnTo>
                          <a:lnTo>
                            <a:pt x="681" y="336"/>
                          </a:lnTo>
                          <a:lnTo>
                            <a:pt x="682" y="350"/>
                          </a:lnTo>
                          <a:lnTo>
                            <a:pt x="681" y="364"/>
                          </a:lnTo>
                          <a:lnTo>
                            <a:pt x="678" y="373"/>
                          </a:lnTo>
                          <a:lnTo>
                            <a:pt x="678" y="388"/>
                          </a:lnTo>
                          <a:lnTo>
                            <a:pt x="680" y="392"/>
                          </a:lnTo>
                          <a:lnTo>
                            <a:pt x="683" y="396"/>
                          </a:lnTo>
                          <a:lnTo>
                            <a:pt x="692" y="398"/>
                          </a:lnTo>
                          <a:lnTo>
                            <a:pt x="633" y="398"/>
                          </a:lnTo>
                          <a:lnTo>
                            <a:pt x="573" y="398"/>
                          </a:lnTo>
                          <a:lnTo>
                            <a:pt x="573" y="452"/>
                          </a:lnTo>
                          <a:lnTo>
                            <a:pt x="573" y="508"/>
                          </a:lnTo>
                          <a:lnTo>
                            <a:pt x="573" y="562"/>
                          </a:lnTo>
                          <a:lnTo>
                            <a:pt x="573" y="600"/>
                          </a:lnTo>
                          <a:lnTo>
                            <a:pt x="573" y="601"/>
                          </a:lnTo>
                          <a:lnTo>
                            <a:pt x="580" y="607"/>
                          </a:lnTo>
                          <a:lnTo>
                            <a:pt x="584" y="614"/>
                          </a:lnTo>
                          <a:lnTo>
                            <a:pt x="597" y="623"/>
                          </a:lnTo>
                          <a:lnTo>
                            <a:pt x="603" y="630"/>
                          </a:lnTo>
                          <a:lnTo>
                            <a:pt x="613" y="639"/>
                          </a:lnTo>
                          <a:lnTo>
                            <a:pt x="617" y="644"/>
                          </a:lnTo>
                          <a:lnTo>
                            <a:pt x="626" y="648"/>
                          </a:lnTo>
                          <a:lnTo>
                            <a:pt x="630" y="654"/>
                          </a:lnTo>
                          <a:lnTo>
                            <a:pt x="638" y="659"/>
                          </a:lnTo>
                          <a:lnTo>
                            <a:pt x="635" y="661"/>
                          </a:lnTo>
                          <a:lnTo>
                            <a:pt x="624" y="664"/>
                          </a:lnTo>
                          <a:lnTo>
                            <a:pt x="549" y="683"/>
                          </a:lnTo>
                          <a:lnTo>
                            <a:pt x="541" y="684"/>
                          </a:lnTo>
                          <a:lnTo>
                            <a:pt x="537" y="682"/>
                          </a:lnTo>
                          <a:lnTo>
                            <a:pt x="525" y="681"/>
                          </a:lnTo>
                          <a:lnTo>
                            <a:pt x="513" y="677"/>
                          </a:lnTo>
                          <a:lnTo>
                            <a:pt x="497" y="676"/>
                          </a:lnTo>
                          <a:lnTo>
                            <a:pt x="463" y="669"/>
                          </a:lnTo>
                          <a:lnTo>
                            <a:pt x="436" y="669"/>
                          </a:lnTo>
                          <a:lnTo>
                            <a:pt x="417" y="671"/>
                          </a:lnTo>
                          <a:lnTo>
                            <a:pt x="408" y="671"/>
                          </a:lnTo>
                          <a:lnTo>
                            <a:pt x="391" y="665"/>
                          </a:lnTo>
                          <a:lnTo>
                            <a:pt x="385" y="655"/>
                          </a:lnTo>
                          <a:lnTo>
                            <a:pt x="369" y="644"/>
                          </a:lnTo>
                          <a:lnTo>
                            <a:pt x="349" y="644"/>
                          </a:lnTo>
                          <a:lnTo>
                            <a:pt x="302" y="644"/>
                          </a:lnTo>
                          <a:lnTo>
                            <a:pt x="255" y="644"/>
                          </a:lnTo>
                          <a:lnTo>
                            <a:pt x="201" y="644"/>
                          </a:lnTo>
                          <a:lnTo>
                            <a:pt x="151" y="644"/>
                          </a:lnTo>
                          <a:lnTo>
                            <a:pt x="133" y="644"/>
                          </a:lnTo>
                          <a:lnTo>
                            <a:pt x="126" y="646"/>
                          </a:lnTo>
                          <a:lnTo>
                            <a:pt x="112" y="633"/>
                          </a:lnTo>
                          <a:lnTo>
                            <a:pt x="99" y="628"/>
                          </a:lnTo>
                          <a:lnTo>
                            <a:pt x="94" y="619"/>
                          </a:lnTo>
                          <a:lnTo>
                            <a:pt x="84" y="618"/>
                          </a:lnTo>
                          <a:lnTo>
                            <a:pt x="62" y="618"/>
                          </a:lnTo>
                          <a:lnTo>
                            <a:pt x="52" y="622"/>
                          </a:lnTo>
                          <a:lnTo>
                            <a:pt x="42" y="632"/>
                          </a:lnTo>
                          <a:lnTo>
                            <a:pt x="36" y="635"/>
                          </a:lnTo>
                          <a:lnTo>
                            <a:pt x="26" y="629"/>
                          </a:lnTo>
                          <a:lnTo>
                            <a:pt x="15" y="638"/>
                          </a:lnTo>
                          <a:lnTo>
                            <a:pt x="4" y="644"/>
                          </a:lnTo>
                          <a:lnTo>
                            <a:pt x="4" y="638"/>
                          </a:lnTo>
                          <a:lnTo>
                            <a:pt x="0" y="617"/>
                          </a:lnTo>
                          <a:lnTo>
                            <a:pt x="0" y="606"/>
                          </a:lnTo>
                          <a:lnTo>
                            <a:pt x="5" y="608"/>
                          </a:lnTo>
                          <a:lnTo>
                            <a:pt x="5" y="597"/>
                          </a:lnTo>
                          <a:close/>
                        </a:path>
                      </a:pathLst>
                    </a:custGeom>
                    <a:grpFill/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8" name="任意多边形: 形状 207"/>
                    <p:cNvSpPr>
                      <a:spLocks noChangeAspect="1"/>
                    </p:cNvSpPr>
                    <p:nvPr/>
                  </p:nvSpPr>
                  <p:spPr bwMode="gray">
                    <a:xfrm>
                      <a:off x="2647" y="2535"/>
                      <a:ext cx="11" cy="16"/>
                    </a:xfrm>
                    <a:custGeom>
                      <a:avLst/>
                      <a:gdLst/>
                      <a:ahLst/>
                      <a:cxnLst>
                        <a:cxn ang="0">
                          <a:pos x="56" y="14"/>
                        </a:cxn>
                        <a:cxn ang="0">
                          <a:pos x="51" y="3"/>
                        </a:cxn>
                        <a:cxn ang="0">
                          <a:pos x="41" y="0"/>
                        </a:cxn>
                        <a:cxn ang="0">
                          <a:pos x="31" y="5"/>
                        </a:cxn>
                        <a:cxn ang="0">
                          <a:pos x="24" y="19"/>
                        </a:cxn>
                        <a:cxn ang="0">
                          <a:pos x="14" y="25"/>
                        </a:cxn>
                        <a:cxn ang="0">
                          <a:pos x="0" y="35"/>
                        </a:cxn>
                        <a:cxn ang="0">
                          <a:pos x="5" y="40"/>
                        </a:cxn>
                        <a:cxn ang="0">
                          <a:pos x="8" y="55"/>
                        </a:cxn>
                        <a:cxn ang="0">
                          <a:pos x="8" y="64"/>
                        </a:cxn>
                        <a:cxn ang="0">
                          <a:pos x="9" y="71"/>
                        </a:cxn>
                        <a:cxn ang="0">
                          <a:pos x="18" y="78"/>
                        </a:cxn>
                        <a:cxn ang="0">
                          <a:pos x="26" y="73"/>
                        </a:cxn>
                        <a:cxn ang="0">
                          <a:pos x="27" y="61"/>
                        </a:cxn>
                        <a:cxn ang="0">
                          <a:pos x="30" y="46"/>
                        </a:cxn>
                        <a:cxn ang="0">
                          <a:pos x="34" y="30"/>
                        </a:cxn>
                        <a:cxn ang="0">
                          <a:pos x="43" y="22"/>
                        </a:cxn>
                        <a:cxn ang="0">
                          <a:pos x="52" y="16"/>
                        </a:cxn>
                        <a:cxn ang="0">
                          <a:pos x="56" y="14"/>
                        </a:cxn>
                      </a:cxnLst>
                      <a:rect l="0" t="0" r="r" b="b"/>
                      <a:pathLst>
                        <a:path w="56" h="78">
                          <a:moveTo>
                            <a:pt x="56" y="14"/>
                          </a:moveTo>
                          <a:lnTo>
                            <a:pt x="51" y="3"/>
                          </a:lnTo>
                          <a:lnTo>
                            <a:pt x="41" y="0"/>
                          </a:lnTo>
                          <a:lnTo>
                            <a:pt x="31" y="5"/>
                          </a:lnTo>
                          <a:lnTo>
                            <a:pt x="24" y="19"/>
                          </a:lnTo>
                          <a:lnTo>
                            <a:pt x="14" y="25"/>
                          </a:lnTo>
                          <a:lnTo>
                            <a:pt x="0" y="35"/>
                          </a:lnTo>
                          <a:lnTo>
                            <a:pt x="5" y="40"/>
                          </a:lnTo>
                          <a:lnTo>
                            <a:pt x="8" y="55"/>
                          </a:lnTo>
                          <a:lnTo>
                            <a:pt x="8" y="64"/>
                          </a:lnTo>
                          <a:lnTo>
                            <a:pt x="9" y="71"/>
                          </a:lnTo>
                          <a:lnTo>
                            <a:pt x="18" y="78"/>
                          </a:lnTo>
                          <a:lnTo>
                            <a:pt x="26" y="73"/>
                          </a:lnTo>
                          <a:lnTo>
                            <a:pt x="27" y="61"/>
                          </a:lnTo>
                          <a:lnTo>
                            <a:pt x="30" y="46"/>
                          </a:lnTo>
                          <a:lnTo>
                            <a:pt x="34" y="30"/>
                          </a:lnTo>
                          <a:lnTo>
                            <a:pt x="43" y="22"/>
                          </a:lnTo>
                          <a:lnTo>
                            <a:pt x="52" y="16"/>
                          </a:lnTo>
                          <a:lnTo>
                            <a:pt x="56" y="14"/>
                          </a:lnTo>
                          <a:close/>
                        </a:path>
                      </a:pathLst>
                    </a:custGeom>
                    <a:grpFill/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78" name="任意多边形: 形状 177"/>
                  <p:cNvSpPr>
                    <a:spLocks noChangeAspect="1"/>
                  </p:cNvSpPr>
                  <p:nvPr/>
                </p:nvSpPr>
                <p:spPr bwMode="gray">
                  <a:xfrm>
                    <a:off x="5231605" y="4207222"/>
                    <a:ext cx="39688" cy="41275"/>
                  </a:xfrm>
                  <a:custGeom>
                    <a:avLst/>
                    <a:gdLst/>
                    <a:ahLst/>
                    <a:cxnLst>
                      <a:cxn ang="0">
                        <a:pos x="125" y="52"/>
                      </a:cxn>
                      <a:cxn ang="0">
                        <a:pos x="127" y="49"/>
                      </a:cxn>
                      <a:cxn ang="0">
                        <a:pos x="126" y="58"/>
                      </a:cxn>
                      <a:cxn ang="0">
                        <a:pos x="103" y="98"/>
                      </a:cxn>
                      <a:cxn ang="0">
                        <a:pos x="73" y="109"/>
                      </a:cxn>
                      <a:cxn ang="0">
                        <a:pos x="63" y="125"/>
                      </a:cxn>
                      <a:cxn ang="0">
                        <a:pos x="55" y="129"/>
                      </a:cxn>
                      <a:cxn ang="0">
                        <a:pos x="43" y="131"/>
                      </a:cxn>
                      <a:cxn ang="0">
                        <a:pos x="23" y="113"/>
                      </a:cxn>
                      <a:cxn ang="0">
                        <a:pos x="11" y="100"/>
                      </a:cxn>
                      <a:cxn ang="0">
                        <a:pos x="5" y="88"/>
                      </a:cxn>
                      <a:cxn ang="0">
                        <a:pos x="0" y="74"/>
                      </a:cxn>
                      <a:cxn ang="0">
                        <a:pos x="2" y="61"/>
                      </a:cxn>
                      <a:cxn ang="0">
                        <a:pos x="28" y="27"/>
                      </a:cxn>
                      <a:cxn ang="0">
                        <a:pos x="40" y="16"/>
                      </a:cxn>
                      <a:cxn ang="0">
                        <a:pos x="68" y="1"/>
                      </a:cxn>
                      <a:cxn ang="0">
                        <a:pos x="83" y="0"/>
                      </a:cxn>
                      <a:cxn ang="0">
                        <a:pos x="95" y="6"/>
                      </a:cxn>
                      <a:cxn ang="0">
                        <a:pos x="105" y="18"/>
                      </a:cxn>
                      <a:cxn ang="0">
                        <a:pos x="113" y="29"/>
                      </a:cxn>
                      <a:cxn ang="0">
                        <a:pos x="121" y="42"/>
                      </a:cxn>
                      <a:cxn ang="0">
                        <a:pos x="125" y="52"/>
                      </a:cxn>
                    </a:cxnLst>
                    <a:rect l="0" t="0" r="r" b="b"/>
                    <a:pathLst>
                      <a:path w="127" h="131">
                        <a:moveTo>
                          <a:pt x="125" y="52"/>
                        </a:moveTo>
                        <a:lnTo>
                          <a:pt x="127" y="49"/>
                        </a:lnTo>
                        <a:lnTo>
                          <a:pt x="126" y="58"/>
                        </a:lnTo>
                        <a:lnTo>
                          <a:pt x="103" y="98"/>
                        </a:lnTo>
                        <a:lnTo>
                          <a:pt x="73" y="109"/>
                        </a:lnTo>
                        <a:lnTo>
                          <a:pt x="63" y="125"/>
                        </a:lnTo>
                        <a:lnTo>
                          <a:pt x="55" y="129"/>
                        </a:lnTo>
                        <a:lnTo>
                          <a:pt x="43" y="131"/>
                        </a:lnTo>
                        <a:lnTo>
                          <a:pt x="23" y="113"/>
                        </a:lnTo>
                        <a:lnTo>
                          <a:pt x="11" y="100"/>
                        </a:lnTo>
                        <a:lnTo>
                          <a:pt x="5" y="88"/>
                        </a:lnTo>
                        <a:lnTo>
                          <a:pt x="0" y="74"/>
                        </a:lnTo>
                        <a:lnTo>
                          <a:pt x="2" y="61"/>
                        </a:lnTo>
                        <a:lnTo>
                          <a:pt x="28" y="27"/>
                        </a:lnTo>
                        <a:lnTo>
                          <a:pt x="40" y="16"/>
                        </a:lnTo>
                        <a:lnTo>
                          <a:pt x="68" y="1"/>
                        </a:lnTo>
                        <a:lnTo>
                          <a:pt x="83" y="0"/>
                        </a:lnTo>
                        <a:lnTo>
                          <a:pt x="95" y="6"/>
                        </a:lnTo>
                        <a:lnTo>
                          <a:pt x="105" y="18"/>
                        </a:lnTo>
                        <a:lnTo>
                          <a:pt x="113" y="29"/>
                        </a:lnTo>
                        <a:lnTo>
                          <a:pt x="121" y="42"/>
                        </a:lnTo>
                        <a:lnTo>
                          <a:pt x="125" y="5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9" name="任意多边形: 形状 178"/>
                  <p:cNvSpPr>
                    <a:spLocks noChangeAspect="1"/>
                  </p:cNvSpPr>
                  <p:nvPr/>
                </p:nvSpPr>
                <p:spPr bwMode="gray">
                  <a:xfrm>
                    <a:off x="5142705" y="3834159"/>
                    <a:ext cx="203200" cy="174625"/>
                  </a:xfrm>
                  <a:custGeom>
                    <a:avLst/>
                    <a:gdLst/>
                    <a:ahLst/>
                    <a:cxnLst>
                      <a:cxn ang="0">
                        <a:pos x="0" y="320"/>
                      </a:cxn>
                      <a:cxn ang="0">
                        <a:pos x="110" y="264"/>
                      </a:cxn>
                      <a:cxn ang="0">
                        <a:pos x="108" y="232"/>
                      </a:cxn>
                      <a:cxn ang="0">
                        <a:pos x="110" y="179"/>
                      </a:cxn>
                      <a:cxn ang="0">
                        <a:pos x="113" y="156"/>
                      </a:cxn>
                      <a:cxn ang="0">
                        <a:pos x="120" y="145"/>
                      </a:cxn>
                      <a:cxn ang="0">
                        <a:pos x="132" y="168"/>
                      </a:cxn>
                      <a:cxn ang="0">
                        <a:pos x="156" y="166"/>
                      </a:cxn>
                      <a:cxn ang="0">
                        <a:pos x="183" y="178"/>
                      </a:cxn>
                      <a:cxn ang="0">
                        <a:pos x="231" y="205"/>
                      </a:cxn>
                      <a:cxn ang="0">
                        <a:pos x="274" y="196"/>
                      </a:cxn>
                      <a:cxn ang="0">
                        <a:pos x="323" y="226"/>
                      </a:cxn>
                      <a:cxn ang="0">
                        <a:pos x="350" y="252"/>
                      </a:cxn>
                      <a:cxn ang="0">
                        <a:pos x="397" y="277"/>
                      </a:cxn>
                      <a:cxn ang="0">
                        <a:pos x="411" y="275"/>
                      </a:cxn>
                      <a:cxn ang="0">
                        <a:pos x="426" y="281"/>
                      </a:cxn>
                      <a:cxn ang="0">
                        <a:pos x="421" y="223"/>
                      </a:cxn>
                      <a:cxn ang="0">
                        <a:pos x="383" y="225"/>
                      </a:cxn>
                      <a:cxn ang="0">
                        <a:pos x="358" y="199"/>
                      </a:cxn>
                      <a:cxn ang="0">
                        <a:pos x="377" y="131"/>
                      </a:cxn>
                      <a:cxn ang="0">
                        <a:pos x="370" y="66"/>
                      </a:cxn>
                      <a:cxn ang="0">
                        <a:pos x="379" y="37"/>
                      </a:cxn>
                      <a:cxn ang="0">
                        <a:pos x="397" y="17"/>
                      </a:cxn>
                      <a:cxn ang="0">
                        <a:pos x="470" y="13"/>
                      </a:cxn>
                      <a:cxn ang="0">
                        <a:pos x="494" y="33"/>
                      </a:cxn>
                      <a:cxn ang="0">
                        <a:pos x="526" y="32"/>
                      </a:cxn>
                      <a:cxn ang="0">
                        <a:pos x="575" y="57"/>
                      </a:cxn>
                      <a:cxn ang="0">
                        <a:pos x="603" y="67"/>
                      </a:cxn>
                      <a:cxn ang="0">
                        <a:pos x="605" y="82"/>
                      </a:cxn>
                      <a:cxn ang="0">
                        <a:pos x="626" y="107"/>
                      </a:cxn>
                      <a:cxn ang="0">
                        <a:pos x="640" y="139"/>
                      </a:cxn>
                      <a:cxn ang="0">
                        <a:pos x="625" y="151"/>
                      </a:cxn>
                      <a:cxn ang="0">
                        <a:pos x="620" y="194"/>
                      </a:cxn>
                      <a:cxn ang="0">
                        <a:pos x="624" y="231"/>
                      </a:cxn>
                      <a:cxn ang="0">
                        <a:pos x="619" y="243"/>
                      </a:cxn>
                      <a:cxn ang="0">
                        <a:pos x="603" y="265"/>
                      </a:cxn>
                      <a:cxn ang="0">
                        <a:pos x="589" y="306"/>
                      </a:cxn>
                      <a:cxn ang="0">
                        <a:pos x="608" y="322"/>
                      </a:cxn>
                      <a:cxn ang="0">
                        <a:pos x="438" y="383"/>
                      </a:cxn>
                      <a:cxn ang="0">
                        <a:pos x="452" y="416"/>
                      </a:cxn>
                      <a:cxn ang="0">
                        <a:pos x="424" y="414"/>
                      </a:cxn>
                      <a:cxn ang="0">
                        <a:pos x="385" y="425"/>
                      </a:cxn>
                      <a:cxn ang="0">
                        <a:pos x="365" y="442"/>
                      </a:cxn>
                      <a:cxn ang="0">
                        <a:pos x="363" y="464"/>
                      </a:cxn>
                      <a:cxn ang="0">
                        <a:pos x="336" y="469"/>
                      </a:cxn>
                      <a:cxn ang="0">
                        <a:pos x="315" y="481"/>
                      </a:cxn>
                      <a:cxn ang="0">
                        <a:pos x="303" y="491"/>
                      </a:cxn>
                      <a:cxn ang="0">
                        <a:pos x="285" y="524"/>
                      </a:cxn>
                      <a:cxn ang="0">
                        <a:pos x="264" y="549"/>
                      </a:cxn>
                      <a:cxn ang="0">
                        <a:pos x="245" y="546"/>
                      </a:cxn>
                      <a:cxn ang="0">
                        <a:pos x="211" y="546"/>
                      </a:cxn>
                      <a:cxn ang="0">
                        <a:pos x="172" y="539"/>
                      </a:cxn>
                      <a:cxn ang="0">
                        <a:pos x="139" y="518"/>
                      </a:cxn>
                      <a:cxn ang="0">
                        <a:pos x="65" y="527"/>
                      </a:cxn>
                      <a:cxn ang="0">
                        <a:pos x="40" y="507"/>
                      </a:cxn>
                      <a:cxn ang="0">
                        <a:pos x="7" y="475"/>
                      </a:cxn>
                    </a:cxnLst>
                    <a:rect l="0" t="0" r="r" b="b"/>
                    <a:pathLst>
                      <a:path w="640" h="552">
                        <a:moveTo>
                          <a:pt x="0" y="468"/>
                        </a:moveTo>
                        <a:lnTo>
                          <a:pt x="0" y="430"/>
                        </a:lnTo>
                        <a:lnTo>
                          <a:pt x="0" y="376"/>
                        </a:lnTo>
                        <a:lnTo>
                          <a:pt x="0" y="320"/>
                        </a:lnTo>
                        <a:lnTo>
                          <a:pt x="0" y="266"/>
                        </a:lnTo>
                        <a:lnTo>
                          <a:pt x="60" y="266"/>
                        </a:lnTo>
                        <a:lnTo>
                          <a:pt x="119" y="266"/>
                        </a:lnTo>
                        <a:lnTo>
                          <a:pt x="110" y="264"/>
                        </a:lnTo>
                        <a:lnTo>
                          <a:pt x="107" y="260"/>
                        </a:lnTo>
                        <a:lnTo>
                          <a:pt x="105" y="256"/>
                        </a:lnTo>
                        <a:lnTo>
                          <a:pt x="105" y="241"/>
                        </a:lnTo>
                        <a:lnTo>
                          <a:pt x="108" y="232"/>
                        </a:lnTo>
                        <a:lnTo>
                          <a:pt x="109" y="218"/>
                        </a:lnTo>
                        <a:lnTo>
                          <a:pt x="108" y="204"/>
                        </a:lnTo>
                        <a:lnTo>
                          <a:pt x="110" y="191"/>
                        </a:lnTo>
                        <a:lnTo>
                          <a:pt x="110" y="179"/>
                        </a:lnTo>
                        <a:lnTo>
                          <a:pt x="113" y="173"/>
                        </a:lnTo>
                        <a:lnTo>
                          <a:pt x="113" y="168"/>
                        </a:lnTo>
                        <a:lnTo>
                          <a:pt x="112" y="158"/>
                        </a:lnTo>
                        <a:lnTo>
                          <a:pt x="113" y="156"/>
                        </a:lnTo>
                        <a:lnTo>
                          <a:pt x="114" y="155"/>
                        </a:lnTo>
                        <a:lnTo>
                          <a:pt x="114" y="151"/>
                        </a:lnTo>
                        <a:lnTo>
                          <a:pt x="110" y="147"/>
                        </a:lnTo>
                        <a:lnTo>
                          <a:pt x="120" y="145"/>
                        </a:lnTo>
                        <a:lnTo>
                          <a:pt x="124" y="145"/>
                        </a:lnTo>
                        <a:lnTo>
                          <a:pt x="126" y="146"/>
                        </a:lnTo>
                        <a:lnTo>
                          <a:pt x="132" y="156"/>
                        </a:lnTo>
                        <a:lnTo>
                          <a:pt x="132" y="168"/>
                        </a:lnTo>
                        <a:lnTo>
                          <a:pt x="134" y="173"/>
                        </a:lnTo>
                        <a:lnTo>
                          <a:pt x="137" y="173"/>
                        </a:lnTo>
                        <a:lnTo>
                          <a:pt x="151" y="167"/>
                        </a:lnTo>
                        <a:lnTo>
                          <a:pt x="156" y="166"/>
                        </a:lnTo>
                        <a:lnTo>
                          <a:pt x="162" y="166"/>
                        </a:lnTo>
                        <a:lnTo>
                          <a:pt x="173" y="161"/>
                        </a:lnTo>
                        <a:lnTo>
                          <a:pt x="179" y="169"/>
                        </a:lnTo>
                        <a:lnTo>
                          <a:pt x="183" y="178"/>
                        </a:lnTo>
                        <a:lnTo>
                          <a:pt x="188" y="184"/>
                        </a:lnTo>
                        <a:lnTo>
                          <a:pt x="201" y="190"/>
                        </a:lnTo>
                        <a:lnTo>
                          <a:pt x="213" y="198"/>
                        </a:lnTo>
                        <a:lnTo>
                          <a:pt x="231" y="205"/>
                        </a:lnTo>
                        <a:lnTo>
                          <a:pt x="243" y="206"/>
                        </a:lnTo>
                        <a:lnTo>
                          <a:pt x="252" y="204"/>
                        </a:lnTo>
                        <a:lnTo>
                          <a:pt x="264" y="199"/>
                        </a:lnTo>
                        <a:lnTo>
                          <a:pt x="274" y="196"/>
                        </a:lnTo>
                        <a:lnTo>
                          <a:pt x="279" y="198"/>
                        </a:lnTo>
                        <a:lnTo>
                          <a:pt x="298" y="216"/>
                        </a:lnTo>
                        <a:lnTo>
                          <a:pt x="312" y="222"/>
                        </a:lnTo>
                        <a:lnTo>
                          <a:pt x="323" y="226"/>
                        </a:lnTo>
                        <a:lnTo>
                          <a:pt x="334" y="227"/>
                        </a:lnTo>
                        <a:lnTo>
                          <a:pt x="341" y="233"/>
                        </a:lnTo>
                        <a:lnTo>
                          <a:pt x="346" y="245"/>
                        </a:lnTo>
                        <a:lnTo>
                          <a:pt x="350" y="252"/>
                        </a:lnTo>
                        <a:lnTo>
                          <a:pt x="363" y="264"/>
                        </a:lnTo>
                        <a:lnTo>
                          <a:pt x="377" y="272"/>
                        </a:lnTo>
                        <a:lnTo>
                          <a:pt x="387" y="276"/>
                        </a:lnTo>
                        <a:lnTo>
                          <a:pt x="397" y="277"/>
                        </a:lnTo>
                        <a:lnTo>
                          <a:pt x="400" y="277"/>
                        </a:lnTo>
                        <a:lnTo>
                          <a:pt x="406" y="275"/>
                        </a:lnTo>
                        <a:lnTo>
                          <a:pt x="410" y="274"/>
                        </a:lnTo>
                        <a:lnTo>
                          <a:pt x="411" y="275"/>
                        </a:lnTo>
                        <a:lnTo>
                          <a:pt x="416" y="282"/>
                        </a:lnTo>
                        <a:lnTo>
                          <a:pt x="420" y="283"/>
                        </a:lnTo>
                        <a:lnTo>
                          <a:pt x="424" y="283"/>
                        </a:lnTo>
                        <a:lnTo>
                          <a:pt x="426" y="281"/>
                        </a:lnTo>
                        <a:lnTo>
                          <a:pt x="426" y="274"/>
                        </a:lnTo>
                        <a:lnTo>
                          <a:pt x="425" y="266"/>
                        </a:lnTo>
                        <a:lnTo>
                          <a:pt x="424" y="231"/>
                        </a:lnTo>
                        <a:lnTo>
                          <a:pt x="421" y="223"/>
                        </a:lnTo>
                        <a:lnTo>
                          <a:pt x="415" y="222"/>
                        </a:lnTo>
                        <a:lnTo>
                          <a:pt x="406" y="227"/>
                        </a:lnTo>
                        <a:lnTo>
                          <a:pt x="395" y="225"/>
                        </a:lnTo>
                        <a:lnTo>
                          <a:pt x="383" y="225"/>
                        </a:lnTo>
                        <a:lnTo>
                          <a:pt x="376" y="220"/>
                        </a:lnTo>
                        <a:lnTo>
                          <a:pt x="366" y="207"/>
                        </a:lnTo>
                        <a:lnTo>
                          <a:pt x="360" y="201"/>
                        </a:lnTo>
                        <a:lnTo>
                          <a:pt x="358" y="199"/>
                        </a:lnTo>
                        <a:lnTo>
                          <a:pt x="357" y="189"/>
                        </a:lnTo>
                        <a:lnTo>
                          <a:pt x="360" y="182"/>
                        </a:lnTo>
                        <a:lnTo>
                          <a:pt x="362" y="170"/>
                        </a:lnTo>
                        <a:lnTo>
                          <a:pt x="377" y="131"/>
                        </a:lnTo>
                        <a:lnTo>
                          <a:pt x="378" y="124"/>
                        </a:lnTo>
                        <a:lnTo>
                          <a:pt x="379" y="99"/>
                        </a:lnTo>
                        <a:lnTo>
                          <a:pt x="377" y="85"/>
                        </a:lnTo>
                        <a:lnTo>
                          <a:pt x="370" y="66"/>
                        </a:lnTo>
                        <a:lnTo>
                          <a:pt x="370" y="56"/>
                        </a:lnTo>
                        <a:lnTo>
                          <a:pt x="372" y="53"/>
                        </a:lnTo>
                        <a:lnTo>
                          <a:pt x="374" y="44"/>
                        </a:lnTo>
                        <a:lnTo>
                          <a:pt x="379" y="37"/>
                        </a:lnTo>
                        <a:lnTo>
                          <a:pt x="387" y="23"/>
                        </a:lnTo>
                        <a:lnTo>
                          <a:pt x="389" y="21"/>
                        </a:lnTo>
                        <a:lnTo>
                          <a:pt x="394" y="17"/>
                        </a:lnTo>
                        <a:lnTo>
                          <a:pt x="397" y="17"/>
                        </a:lnTo>
                        <a:lnTo>
                          <a:pt x="406" y="13"/>
                        </a:lnTo>
                        <a:lnTo>
                          <a:pt x="468" y="0"/>
                        </a:lnTo>
                        <a:lnTo>
                          <a:pt x="471" y="6"/>
                        </a:lnTo>
                        <a:lnTo>
                          <a:pt x="470" y="13"/>
                        </a:lnTo>
                        <a:lnTo>
                          <a:pt x="471" y="22"/>
                        </a:lnTo>
                        <a:lnTo>
                          <a:pt x="475" y="23"/>
                        </a:lnTo>
                        <a:lnTo>
                          <a:pt x="483" y="24"/>
                        </a:lnTo>
                        <a:lnTo>
                          <a:pt x="494" y="33"/>
                        </a:lnTo>
                        <a:lnTo>
                          <a:pt x="502" y="22"/>
                        </a:lnTo>
                        <a:lnTo>
                          <a:pt x="508" y="21"/>
                        </a:lnTo>
                        <a:lnTo>
                          <a:pt x="516" y="23"/>
                        </a:lnTo>
                        <a:lnTo>
                          <a:pt x="526" y="32"/>
                        </a:lnTo>
                        <a:lnTo>
                          <a:pt x="530" y="39"/>
                        </a:lnTo>
                        <a:lnTo>
                          <a:pt x="538" y="43"/>
                        </a:lnTo>
                        <a:lnTo>
                          <a:pt x="546" y="45"/>
                        </a:lnTo>
                        <a:lnTo>
                          <a:pt x="575" y="57"/>
                        </a:lnTo>
                        <a:lnTo>
                          <a:pt x="586" y="61"/>
                        </a:lnTo>
                        <a:lnTo>
                          <a:pt x="597" y="61"/>
                        </a:lnTo>
                        <a:lnTo>
                          <a:pt x="599" y="64"/>
                        </a:lnTo>
                        <a:lnTo>
                          <a:pt x="603" y="67"/>
                        </a:lnTo>
                        <a:lnTo>
                          <a:pt x="602" y="70"/>
                        </a:lnTo>
                        <a:lnTo>
                          <a:pt x="602" y="75"/>
                        </a:lnTo>
                        <a:lnTo>
                          <a:pt x="603" y="76"/>
                        </a:lnTo>
                        <a:lnTo>
                          <a:pt x="605" y="82"/>
                        </a:lnTo>
                        <a:lnTo>
                          <a:pt x="614" y="82"/>
                        </a:lnTo>
                        <a:lnTo>
                          <a:pt x="621" y="91"/>
                        </a:lnTo>
                        <a:lnTo>
                          <a:pt x="623" y="96"/>
                        </a:lnTo>
                        <a:lnTo>
                          <a:pt x="626" y="107"/>
                        </a:lnTo>
                        <a:lnTo>
                          <a:pt x="632" y="112"/>
                        </a:lnTo>
                        <a:lnTo>
                          <a:pt x="635" y="130"/>
                        </a:lnTo>
                        <a:lnTo>
                          <a:pt x="639" y="132"/>
                        </a:lnTo>
                        <a:lnTo>
                          <a:pt x="640" y="139"/>
                        </a:lnTo>
                        <a:lnTo>
                          <a:pt x="640" y="142"/>
                        </a:lnTo>
                        <a:lnTo>
                          <a:pt x="631" y="147"/>
                        </a:lnTo>
                        <a:lnTo>
                          <a:pt x="629" y="148"/>
                        </a:lnTo>
                        <a:lnTo>
                          <a:pt x="625" y="151"/>
                        </a:lnTo>
                        <a:lnTo>
                          <a:pt x="624" y="161"/>
                        </a:lnTo>
                        <a:lnTo>
                          <a:pt x="625" y="169"/>
                        </a:lnTo>
                        <a:lnTo>
                          <a:pt x="619" y="186"/>
                        </a:lnTo>
                        <a:lnTo>
                          <a:pt x="620" y="194"/>
                        </a:lnTo>
                        <a:lnTo>
                          <a:pt x="621" y="209"/>
                        </a:lnTo>
                        <a:lnTo>
                          <a:pt x="619" y="223"/>
                        </a:lnTo>
                        <a:lnTo>
                          <a:pt x="620" y="226"/>
                        </a:lnTo>
                        <a:lnTo>
                          <a:pt x="624" y="231"/>
                        </a:lnTo>
                        <a:lnTo>
                          <a:pt x="629" y="233"/>
                        </a:lnTo>
                        <a:lnTo>
                          <a:pt x="630" y="239"/>
                        </a:lnTo>
                        <a:lnTo>
                          <a:pt x="627" y="242"/>
                        </a:lnTo>
                        <a:lnTo>
                          <a:pt x="619" y="243"/>
                        </a:lnTo>
                        <a:lnTo>
                          <a:pt x="613" y="248"/>
                        </a:lnTo>
                        <a:lnTo>
                          <a:pt x="608" y="249"/>
                        </a:lnTo>
                        <a:lnTo>
                          <a:pt x="607" y="250"/>
                        </a:lnTo>
                        <a:lnTo>
                          <a:pt x="603" y="265"/>
                        </a:lnTo>
                        <a:lnTo>
                          <a:pt x="603" y="280"/>
                        </a:lnTo>
                        <a:lnTo>
                          <a:pt x="598" y="295"/>
                        </a:lnTo>
                        <a:lnTo>
                          <a:pt x="591" y="302"/>
                        </a:lnTo>
                        <a:lnTo>
                          <a:pt x="589" y="306"/>
                        </a:lnTo>
                        <a:lnTo>
                          <a:pt x="592" y="314"/>
                        </a:lnTo>
                        <a:lnTo>
                          <a:pt x="597" y="315"/>
                        </a:lnTo>
                        <a:lnTo>
                          <a:pt x="600" y="323"/>
                        </a:lnTo>
                        <a:lnTo>
                          <a:pt x="608" y="322"/>
                        </a:lnTo>
                        <a:lnTo>
                          <a:pt x="612" y="324"/>
                        </a:lnTo>
                        <a:lnTo>
                          <a:pt x="612" y="325"/>
                        </a:lnTo>
                        <a:lnTo>
                          <a:pt x="603" y="326"/>
                        </a:lnTo>
                        <a:lnTo>
                          <a:pt x="438" y="383"/>
                        </a:lnTo>
                        <a:lnTo>
                          <a:pt x="446" y="399"/>
                        </a:lnTo>
                        <a:lnTo>
                          <a:pt x="448" y="411"/>
                        </a:lnTo>
                        <a:lnTo>
                          <a:pt x="453" y="414"/>
                        </a:lnTo>
                        <a:lnTo>
                          <a:pt x="452" y="416"/>
                        </a:lnTo>
                        <a:lnTo>
                          <a:pt x="444" y="415"/>
                        </a:lnTo>
                        <a:lnTo>
                          <a:pt x="436" y="417"/>
                        </a:lnTo>
                        <a:lnTo>
                          <a:pt x="430" y="416"/>
                        </a:lnTo>
                        <a:lnTo>
                          <a:pt x="424" y="414"/>
                        </a:lnTo>
                        <a:lnTo>
                          <a:pt x="420" y="414"/>
                        </a:lnTo>
                        <a:lnTo>
                          <a:pt x="408" y="420"/>
                        </a:lnTo>
                        <a:lnTo>
                          <a:pt x="392" y="421"/>
                        </a:lnTo>
                        <a:lnTo>
                          <a:pt x="385" y="425"/>
                        </a:lnTo>
                        <a:lnTo>
                          <a:pt x="378" y="432"/>
                        </a:lnTo>
                        <a:lnTo>
                          <a:pt x="372" y="432"/>
                        </a:lnTo>
                        <a:lnTo>
                          <a:pt x="366" y="435"/>
                        </a:lnTo>
                        <a:lnTo>
                          <a:pt x="365" y="442"/>
                        </a:lnTo>
                        <a:lnTo>
                          <a:pt x="365" y="451"/>
                        </a:lnTo>
                        <a:lnTo>
                          <a:pt x="366" y="455"/>
                        </a:lnTo>
                        <a:lnTo>
                          <a:pt x="365" y="459"/>
                        </a:lnTo>
                        <a:lnTo>
                          <a:pt x="363" y="464"/>
                        </a:lnTo>
                        <a:lnTo>
                          <a:pt x="362" y="468"/>
                        </a:lnTo>
                        <a:lnTo>
                          <a:pt x="354" y="468"/>
                        </a:lnTo>
                        <a:lnTo>
                          <a:pt x="342" y="467"/>
                        </a:lnTo>
                        <a:lnTo>
                          <a:pt x="336" y="469"/>
                        </a:lnTo>
                        <a:lnTo>
                          <a:pt x="334" y="473"/>
                        </a:lnTo>
                        <a:lnTo>
                          <a:pt x="331" y="473"/>
                        </a:lnTo>
                        <a:lnTo>
                          <a:pt x="324" y="482"/>
                        </a:lnTo>
                        <a:lnTo>
                          <a:pt x="315" y="481"/>
                        </a:lnTo>
                        <a:lnTo>
                          <a:pt x="312" y="482"/>
                        </a:lnTo>
                        <a:lnTo>
                          <a:pt x="309" y="485"/>
                        </a:lnTo>
                        <a:lnTo>
                          <a:pt x="307" y="490"/>
                        </a:lnTo>
                        <a:lnTo>
                          <a:pt x="303" y="491"/>
                        </a:lnTo>
                        <a:lnTo>
                          <a:pt x="297" y="503"/>
                        </a:lnTo>
                        <a:lnTo>
                          <a:pt x="287" y="513"/>
                        </a:lnTo>
                        <a:lnTo>
                          <a:pt x="285" y="518"/>
                        </a:lnTo>
                        <a:lnTo>
                          <a:pt x="285" y="524"/>
                        </a:lnTo>
                        <a:lnTo>
                          <a:pt x="280" y="529"/>
                        </a:lnTo>
                        <a:lnTo>
                          <a:pt x="276" y="532"/>
                        </a:lnTo>
                        <a:lnTo>
                          <a:pt x="270" y="541"/>
                        </a:lnTo>
                        <a:lnTo>
                          <a:pt x="264" y="549"/>
                        </a:lnTo>
                        <a:lnTo>
                          <a:pt x="259" y="549"/>
                        </a:lnTo>
                        <a:lnTo>
                          <a:pt x="252" y="552"/>
                        </a:lnTo>
                        <a:lnTo>
                          <a:pt x="247" y="551"/>
                        </a:lnTo>
                        <a:lnTo>
                          <a:pt x="245" y="546"/>
                        </a:lnTo>
                        <a:lnTo>
                          <a:pt x="241" y="544"/>
                        </a:lnTo>
                        <a:lnTo>
                          <a:pt x="233" y="545"/>
                        </a:lnTo>
                        <a:lnTo>
                          <a:pt x="228" y="544"/>
                        </a:lnTo>
                        <a:lnTo>
                          <a:pt x="211" y="546"/>
                        </a:lnTo>
                        <a:lnTo>
                          <a:pt x="198" y="541"/>
                        </a:lnTo>
                        <a:lnTo>
                          <a:pt x="179" y="543"/>
                        </a:lnTo>
                        <a:lnTo>
                          <a:pt x="174" y="543"/>
                        </a:lnTo>
                        <a:lnTo>
                          <a:pt x="172" y="539"/>
                        </a:lnTo>
                        <a:lnTo>
                          <a:pt x="164" y="537"/>
                        </a:lnTo>
                        <a:lnTo>
                          <a:pt x="157" y="524"/>
                        </a:lnTo>
                        <a:lnTo>
                          <a:pt x="153" y="521"/>
                        </a:lnTo>
                        <a:lnTo>
                          <a:pt x="139" y="518"/>
                        </a:lnTo>
                        <a:lnTo>
                          <a:pt x="118" y="518"/>
                        </a:lnTo>
                        <a:lnTo>
                          <a:pt x="115" y="514"/>
                        </a:lnTo>
                        <a:lnTo>
                          <a:pt x="72" y="525"/>
                        </a:lnTo>
                        <a:lnTo>
                          <a:pt x="65" y="527"/>
                        </a:lnTo>
                        <a:lnTo>
                          <a:pt x="57" y="522"/>
                        </a:lnTo>
                        <a:lnTo>
                          <a:pt x="53" y="516"/>
                        </a:lnTo>
                        <a:lnTo>
                          <a:pt x="44" y="512"/>
                        </a:lnTo>
                        <a:lnTo>
                          <a:pt x="40" y="507"/>
                        </a:lnTo>
                        <a:lnTo>
                          <a:pt x="30" y="498"/>
                        </a:lnTo>
                        <a:lnTo>
                          <a:pt x="24" y="491"/>
                        </a:lnTo>
                        <a:lnTo>
                          <a:pt x="11" y="482"/>
                        </a:lnTo>
                        <a:lnTo>
                          <a:pt x="7" y="475"/>
                        </a:lnTo>
                        <a:lnTo>
                          <a:pt x="0" y="469"/>
                        </a:lnTo>
                        <a:lnTo>
                          <a:pt x="0" y="468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0" name="任意多边形: 形状 179"/>
                  <p:cNvSpPr>
                    <a:spLocks noChangeAspect="1"/>
                  </p:cNvSpPr>
                  <p:nvPr/>
                </p:nvSpPr>
                <p:spPr bwMode="gray">
                  <a:xfrm>
                    <a:off x="5198267" y="3965922"/>
                    <a:ext cx="134938" cy="128588"/>
                  </a:xfrm>
                  <a:custGeom>
                    <a:avLst/>
                    <a:gdLst/>
                    <a:ahLst/>
                    <a:cxnLst>
                      <a:cxn ang="0">
                        <a:pos x="202" y="60"/>
                      </a:cxn>
                      <a:cxn ang="0">
                        <a:pos x="198" y="66"/>
                      </a:cxn>
                      <a:cxn ang="0">
                        <a:pos x="193" y="70"/>
                      </a:cxn>
                      <a:cxn ang="0">
                        <a:pos x="179" y="66"/>
                      </a:cxn>
                      <a:cxn ang="0">
                        <a:pos x="175" y="71"/>
                      </a:cxn>
                      <a:cxn ang="0">
                        <a:pos x="169" y="70"/>
                      </a:cxn>
                      <a:cxn ang="0">
                        <a:pos x="164" y="72"/>
                      </a:cxn>
                      <a:cxn ang="0">
                        <a:pos x="156" y="78"/>
                      </a:cxn>
                      <a:cxn ang="0">
                        <a:pos x="156" y="83"/>
                      </a:cxn>
                      <a:cxn ang="0">
                        <a:pos x="153" y="86"/>
                      </a:cxn>
                      <a:cxn ang="0">
                        <a:pos x="143" y="87"/>
                      </a:cxn>
                      <a:cxn ang="0">
                        <a:pos x="140" y="93"/>
                      </a:cxn>
                      <a:cxn ang="0">
                        <a:pos x="130" y="100"/>
                      </a:cxn>
                      <a:cxn ang="0">
                        <a:pos x="121" y="110"/>
                      </a:cxn>
                      <a:cxn ang="0">
                        <a:pos x="115" y="115"/>
                      </a:cxn>
                      <a:cxn ang="0">
                        <a:pos x="103" y="129"/>
                      </a:cxn>
                      <a:cxn ang="0">
                        <a:pos x="92" y="135"/>
                      </a:cxn>
                      <a:cxn ang="0">
                        <a:pos x="80" y="138"/>
                      </a:cxn>
                      <a:cxn ang="0">
                        <a:pos x="73" y="132"/>
                      </a:cxn>
                      <a:cxn ang="0">
                        <a:pos x="61" y="131"/>
                      </a:cxn>
                      <a:cxn ang="0">
                        <a:pos x="39" y="132"/>
                      </a:cxn>
                      <a:cxn ang="0">
                        <a:pos x="7" y="129"/>
                      </a:cxn>
                      <a:cxn ang="0">
                        <a:pos x="0" y="125"/>
                      </a:cxn>
                      <a:cxn ang="0">
                        <a:pos x="3" y="140"/>
                      </a:cxn>
                      <a:cxn ang="0">
                        <a:pos x="27" y="172"/>
                      </a:cxn>
                      <a:cxn ang="0">
                        <a:pos x="35" y="197"/>
                      </a:cxn>
                      <a:cxn ang="0">
                        <a:pos x="77" y="247"/>
                      </a:cxn>
                      <a:cxn ang="0">
                        <a:pos x="107" y="260"/>
                      </a:cxn>
                      <a:cxn ang="0">
                        <a:pos x="129" y="279"/>
                      </a:cxn>
                      <a:cxn ang="0">
                        <a:pos x="140" y="308"/>
                      </a:cxn>
                      <a:cxn ang="0">
                        <a:pos x="150" y="341"/>
                      </a:cxn>
                      <a:cxn ang="0">
                        <a:pos x="167" y="355"/>
                      </a:cxn>
                      <a:cxn ang="0">
                        <a:pos x="193" y="357"/>
                      </a:cxn>
                      <a:cxn ang="0">
                        <a:pos x="216" y="367"/>
                      </a:cxn>
                      <a:cxn ang="0">
                        <a:pos x="239" y="371"/>
                      </a:cxn>
                      <a:cxn ang="0">
                        <a:pos x="271" y="380"/>
                      </a:cxn>
                      <a:cxn ang="0">
                        <a:pos x="296" y="380"/>
                      </a:cxn>
                      <a:cxn ang="0">
                        <a:pos x="329" y="388"/>
                      </a:cxn>
                      <a:cxn ang="0">
                        <a:pos x="349" y="404"/>
                      </a:cxn>
                      <a:cxn ang="0">
                        <a:pos x="351" y="404"/>
                      </a:cxn>
                      <a:cxn ang="0">
                        <a:pos x="355" y="377"/>
                      </a:cxn>
                      <a:cxn ang="0">
                        <a:pos x="372" y="360"/>
                      </a:cxn>
                      <a:cxn ang="0">
                        <a:pos x="398" y="318"/>
                      </a:cxn>
                      <a:cxn ang="0">
                        <a:pos x="422" y="251"/>
                      </a:cxn>
                      <a:cxn ang="0">
                        <a:pos x="414" y="211"/>
                      </a:cxn>
                      <a:cxn ang="0">
                        <a:pos x="422" y="175"/>
                      </a:cxn>
                      <a:cxn ang="0">
                        <a:pos x="428" y="151"/>
                      </a:cxn>
                      <a:cxn ang="0">
                        <a:pos x="428" y="105"/>
                      </a:cxn>
                      <a:cxn ang="0">
                        <a:pos x="420" y="73"/>
                      </a:cxn>
                      <a:cxn ang="0">
                        <a:pos x="410" y="50"/>
                      </a:cxn>
                      <a:cxn ang="0">
                        <a:pos x="351" y="27"/>
                      </a:cxn>
                      <a:cxn ang="0">
                        <a:pos x="322" y="19"/>
                      </a:cxn>
                      <a:cxn ang="0">
                        <a:pos x="281" y="19"/>
                      </a:cxn>
                      <a:cxn ang="0">
                        <a:pos x="280" y="2"/>
                      </a:cxn>
                      <a:cxn ang="0">
                        <a:pos x="264" y="3"/>
                      </a:cxn>
                      <a:cxn ang="0">
                        <a:pos x="252" y="0"/>
                      </a:cxn>
                      <a:cxn ang="0">
                        <a:pos x="236" y="6"/>
                      </a:cxn>
                      <a:cxn ang="0">
                        <a:pos x="213" y="11"/>
                      </a:cxn>
                      <a:cxn ang="0">
                        <a:pos x="200" y="18"/>
                      </a:cxn>
                      <a:cxn ang="0">
                        <a:pos x="193" y="28"/>
                      </a:cxn>
                      <a:cxn ang="0">
                        <a:pos x="194" y="41"/>
                      </a:cxn>
                      <a:cxn ang="0">
                        <a:pos x="191" y="50"/>
                      </a:cxn>
                    </a:cxnLst>
                    <a:rect l="0" t="0" r="r" b="b"/>
                    <a:pathLst>
                      <a:path w="428" h="405">
                        <a:moveTo>
                          <a:pt x="190" y="54"/>
                        </a:moveTo>
                        <a:lnTo>
                          <a:pt x="202" y="60"/>
                        </a:lnTo>
                        <a:lnTo>
                          <a:pt x="202" y="64"/>
                        </a:lnTo>
                        <a:lnTo>
                          <a:pt x="198" y="66"/>
                        </a:lnTo>
                        <a:lnTo>
                          <a:pt x="195" y="70"/>
                        </a:lnTo>
                        <a:lnTo>
                          <a:pt x="193" y="70"/>
                        </a:lnTo>
                        <a:lnTo>
                          <a:pt x="184" y="66"/>
                        </a:lnTo>
                        <a:lnTo>
                          <a:pt x="179" y="66"/>
                        </a:lnTo>
                        <a:lnTo>
                          <a:pt x="177" y="67"/>
                        </a:lnTo>
                        <a:lnTo>
                          <a:pt x="175" y="71"/>
                        </a:lnTo>
                        <a:lnTo>
                          <a:pt x="172" y="72"/>
                        </a:lnTo>
                        <a:lnTo>
                          <a:pt x="169" y="70"/>
                        </a:lnTo>
                        <a:lnTo>
                          <a:pt x="167" y="70"/>
                        </a:lnTo>
                        <a:lnTo>
                          <a:pt x="164" y="72"/>
                        </a:lnTo>
                        <a:lnTo>
                          <a:pt x="159" y="75"/>
                        </a:lnTo>
                        <a:lnTo>
                          <a:pt x="156" y="78"/>
                        </a:lnTo>
                        <a:lnTo>
                          <a:pt x="155" y="81"/>
                        </a:lnTo>
                        <a:lnTo>
                          <a:pt x="156" y="83"/>
                        </a:lnTo>
                        <a:lnTo>
                          <a:pt x="155" y="84"/>
                        </a:lnTo>
                        <a:lnTo>
                          <a:pt x="153" y="86"/>
                        </a:lnTo>
                        <a:lnTo>
                          <a:pt x="151" y="83"/>
                        </a:lnTo>
                        <a:lnTo>
                          <a:pt x="143" y="87"/>
                        </a:lnTo>
                        <a:lnTo>
                          <a:pt x="140" y="91"/>
                        </a:lnTo>
                        <a:lnTo>
                          <a:pt x="140" y="93"/>
                        </a:lnTo>
                        <a:lnTo>
                          <a:pt x="135" y="96"/>
                        </a:lnTo>
                        <a:lnTo>
                          <a:pt x="130" y="100"/>
                        </a:lnTo>
                        <a:lnTo>
                          <a:pt x="126" y="107"/>
                        </a:lnTo>
                        <a:lnTo>
                          <a:pt x="121" y="110"/>
                        </a:lnTo>
                        <a:lnTo>
                          <a:pt x="121" y="113"/>
                        </a:lnTo>
                        <a:lnTo>
                          <a:pt x="115" y="115"/>
                        </a:lnTo>
                        <a:lnTo>
                          <a:pt x="110" y="123"/>
                        </a:lnTo>
                        <a:lnTo>
                          <a:pt x="103" y="129"/>
                        </a:lnTo>
                        <a:lnTo>
                          <a:pt x="98" y="127"/>
                        </a:lnTo>
                        <a:lnTo>
                          <a:pt x="92" y="135"/>
                        </a:lnTo>
                        <a:lnTo>
                          <a:pt x="87" y="135"/>
                        </a:lnTo>
                        <a:lnTo>
                          <a:pt x="80" y="138"/>
                        </a:lnTo>
                        <a:lnTo>
                          <a:pt x="75" y="137"/>
                        </a:lnTo>
                        <a:lnTo>
                          <a:pt x="73" y="132"/>
                        </a:lnTo>
                        <a:lnTo>
                          <a:pt x="69" y="130"/>
                        </a:lnTo>
                        <a:lnTo>
                          <a:pt x="61" y="131"/>
                        </a:lnTo>
                        <a:lnTo>
                          <a:pt x="56" y="130"/>
                        </a:lnTo>
                        <a:lnTo>
                          <a:pt x="39" y="132"/>
                        </a:lnTo>
                        <a:lnTo>
                          <a:pt x="26" y="127"/>
                        </a:lnTo>
                        <a:lnTo>
                          <a:pt x="7" y="129"/>
                        </a:lnTo>
                        <a:lnTo>
                          <a:pt x="2" y="129"/>
                        </a:lnTo>
                        <a:lnTo>
                          <a:pt x="0" y="125"/>
                        </a:lnTo>
                        <a:lnTo>
                          <a:pt x="0" y="134"/>
                        </a:lnTo>
                        <a:lnTo>
                          <a:pt x="3" y="140"/>
                        </a:lnTo>
                        <a:lnTo>
                          <a:pt x="16" y="162"/>
                        </a:lnTo>
                        <a:lnTo>
                          <a:pt x="27" y="172"/>
                        </a:lnTo>
                        <a:lnTo>
                          <a:pt x="28" y="183"/>
                        </a:lnTo>
                        <a:lnTo>
                          <a:pt x="35" y="197"/>
                        </a:lnTo>
                        <a:lnTo>
                          <a:pt x="48" y="216"/>
                        </a:lnTo>
                        <a:lnTo>
                          <a:pt x="77" y="247"/>
                        </a:lnTo>
                        <a:lnTo>
                          <a:pt x="94" y="250"/>
                        </a:lnTo>
                        <a:lnTo>
                          <a:pt x="107" y="260"/>
                        </a:lnTo>
                        <a:lnTo>
                          <a:pt x="116" y="274"/>
                        </a:lnTo>
                        <a:lnTo>
                          <a:pt x="129" y="279"/>
                        </a:lnTo>
                        <a:lnTo>
                          <a:pt x="140" y="287"/>
                        </a:lnTo>
                        <a:lnTo>
                          <a:pt x="140" y="308"/>
                        </a:lnTo>
                        <a:lnTo>
                          <a:pt x="143" y="328"/>
                        </a:lnTo>
                        <a:lnTo>
                          <a:pt x="150" y="341"/>
                        </a:lnTo>
                        <a:lnTo>
                          <a:pt x="158" y="350"/>
                        </a:lnTo>
                        <a:lnTo>
                          <a:pt x="167" y="355"/>
                        </a:lnTo>
                        <a:lnTo>
                          <a:pt x="180" y="357"/>
                        </a:lnTo>
                        <a:lnTo>
                          <a:pt x="193" y="357"/>
                        </a:lnTo>
                        <a:lnTo>
                          <a:pt x="206" y="363"/>
                        </a:lnTo>
                        <a:lnTo>
                          <a:pt x="216" y="367"/>
                        </a:lnTo>
                        <a:lnTo>
                          <a:pt x="227" y="376"/>
                        </a:lnTo>
                        <a:lnTo>
                          <a:pt x="239" y="371"/>
                        </a:lnTo>
                        <a:lnTo>
                          <a:pt x="248" y="373"/>
                        </a:lnTo>
                        <a:lnTo>
                          <a:pt x="271" y="380"/>
                        </a:lnTo>
                        <a:lnTo>
                          <a:pt x="283" y="383"/>
                        </a:lnTo>
                        <a:lnTo>
                          <a:pt x="296" y="380"/>
                        </a:lnTo>
                        <a:lnTo>
                          <a:pt x="308" y="382"/>
                        </a:lnTo>
                        <a:lnTo>
                          <a:pt x="329" y="388"/>
                        </a:lnTo>
                        <a:lnTo>
                          <a:pt x="344" y="403"/>
                        </a:lnTo>
                        <a:lnTo>
                          <a:pt x="349" y="404"/>
                        </a:lnTo>
                        <a:lnTo>
                          <a:pt x="350" y="405"/>
                        </a:lnTo>
                        <a:lnTo>
                          <a:pt x="351" y="404"/>
                        </a:lnTo>
                        <a:lnTo>
                          <a:pt x="351" y="389"/>
                        </a:lnTo>
                        <a:lnTo>
                          <a:pt x="355" y="377"/>
                        </a:lnTo>
                        <a:lnTo>
                          <a:pt x="361" y="367"/>
                        </a:lnTo>
                        <a:lnTo>
                          <a:pt x="372" y="360"/>
                        </a:lnTo>
                        <a:lnTo>
                          <a:pt x="379" y="352"/>
                        </a:lnTo>
                        <a:lnTo>
                          <a:pt x="398" y="318"/>
                        </a:lnTo>
                        <a:lnTo>
                          <a:pt x="405" y="287"/>
                        </a:lnTo>
                        <a:lnTo>
                          <a:pt x="422" y="251"/>
                        </a:lnTo>
                        <a:lnTo>
                          <a:pt x="419" y="224"/>
                        </a:lnTo>
                        <a:lnTo>
                          <a:pt x="414" y="211"/>
                        </a:lnTo>
                        <a:lnTo>
                          <a:pt x="412" y="194"/>
                        </a:lnTo>
                        <a:lnTo>
                          <a:pt x="422" y="175"/>
                        </a:lnTo>
                        <a:lnTo>
                          <a:pt x="424" y="167"/>
                        </a:lnTo>
                        <a:lnTo>
                          <a:pt x="428" y="151"/>
                        </a:lnTo>
                        <a:lnTo>
                          <a:pt x="427" y="140"/>
                        </a:lnTo>
                        <a:lnTo>
                          <a:pt x="428" y="105"/>
                        </a:lnTo>
                        <a:lnTo>
                          <a:pt x="424" y="83"/>
                        </a:lnTo>
                        <a:lnTo>
                          <a:pt x="420" y="73"/>
                        </a:lnTo>
                        <a:lnTo>
                          <a:pt x="419" y="60"/>
                        </a:lnTo>
                        <a:lnTo>
                          <a:pt x="410" y="50"/>
                        </a:lnTo>
                        <a:lnTo>
                          <a:pt x="379" y="39"/>
                        </a:lnTo>
                        <a:lnTo>
                          <a:pt x="351" y="27"/>
                        </a:lnTo>
                        <a:lnTo>
                          <a:pt x="336" y="23"/>
                        </a:lnTo>
                        <a:lnTo>
                          <a:pt x="322" y="19"/>
                        </a:lnTo>
                        <a:lnTo>
                          <a:pt x="299" y="21"/>
                        </a:lnTo>
                        <a:lnTo>
                          <a:pt x="281" y="19"/>
                        </a:lnTo>
                        <a:lnTo>
                          <a:pt x="281" y="0"/>
                        </a:lnTo>
                        <a:lnTo>
                          <a:pt x="280" y="2"/>
                        </a:lnTo>
                        <a:lnTo>
                          <a:pt x="272" y="1"/>
                        </a:lnTo>
                        <a:lnTo>
                          <a:pt x="264" y="3"/>
                        </a:lnTo>
                        <a:lnTo>
                          <a:pt x="258" y="2"/>
                        </a:lnTo>
                        <a:lnTo>
                          <a:pt x="252" y="0"/>
                        </a:lnTo>
                        <a:lnTo>
                          <a:pt x="248" y="0"/>
                        </a:lnTo>
                        <a:lnTo>
                          <a:pt x="236" y="6"/>
                        </a:lnTo>
                        <a:lnTo>
                          <a:pt x="220" y="7"/>
                        </a:lnTo>
                        <a:lnTo>
                          <a:pt x="213" y="11"/>
                        </a:lnTo>
                        <a:lnTo>
                          <a:pt x="206" y="18"/>
                        </a:lnTo>
                        <a:lnTo>
                          <a:pt x="200" y="18"/>
                        </a:lnTo>
                        <a:lnTo>
                          <a:pt x="194" y="21"/>
                        </a:lnTo>
                        <a:lnTo>
                          <a:pt x="193" y="28"/>
                        </a:lnTo>
                        <a:lnTo>
                          <a:pt x="193" y="37"/>
                        </a:lnTo>
                        <a:lnTo>
                          <a:pt x="194" y="41"/>
                        </a:lnTo>
                        <a:lnTo>
                          <a:pt x="193" y="45"/>
                        </a:lnTo>
                        <a:lnTo>
                          <a:pt x="191" y="50"/>
                        </a:lnTo>
                        <a:lnTo>
                          <a:pt x="190" y="5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1" name="任意多边形: 形状 180"/>
                  <p:cNvSpPr>
                    <a:spLocks noChangeAspect="1"/>
                  </p:cNvSpPr>
                  <p:nvPr/>
                </p:nvSpPr>
                <p:spPr bwMode="gray">
                  <a:xfrm>
                    <a:off x="4961730" y="3988147"/>
                    <a:ext cx="233363" cy="230188"/>
                  </a:xfrm>
                  <a:custGeom>
                    <a:avLst/>
                    <a:gdLst/>
                    <a:ahLst/>
                    <a:cxnLst>
                      <a:cxn ang="0">
                        <a:pos x="252" y="26"/>
                      </a:cxn>
                      <a:cxn ang="0">
                        <a:pos x="130" y="26"/>
                      </a:cxn>
                      <a:cxn ang="0">
                        <a:pos x="96" y="10"/>
                      </a:cxn>
                      <a:cxn ang="0">
                        <a:pos x="59" y="0"/>
                      </a:cxn>
                      <a:cxn ang="0">
                        <a:pos x="33" y="17"/>
                      </a:cxn>
                      <a:cxn ang="0">
                        <a:pos x="1" y="26"/>
                      </a:cxn>
                      <a:cxn ang="0">
                        <a:pos x="3" y="64"/>
                      </a:cxn>
                      <a:cxn ang="0">
                        <a:pos x="17" y="100"/>
                      </a:cxn>
                      <a:cxn ang="0">
                        <a:pos x="34" y="117"/>
                      </a:cxn>
                      <a:cxn ang="0">
                        <a:pos x="46" y="139"/>
                      </a:cxn>
                      <a:cxn ang="0">
                        <a:pos x="62" y="168"/>
                      </a:cxn>
                      <a:cxn ang="0">
                        <a:pos x="82" y="209"/>
                      </a:cxn>
                      <a:cxn ang="0">
                        <a:pos x="96" y="238"/>
                      </a:cxn>
                      <a:cxn ang="0">
                        <a:pos x="118" y="278"/>
                      </a:cxn>
                      <a:cxn ang="0">
                        <a:pos x="150" y="331"/>
                      </a:cxn>
                      <a:cxn ang="0">
                        <a:pos x="151" y="369"/>
                      </a:cxn>
                      <a:cxn ang="0">
                        <a:pos x="153" y="435"/>
                      </a:cxn>
                      <a:cxn ang="0">
                        <a:pos x="172" y="477"/>
                      </a:cxn>
                      <a:cxn ang="0">
                        <a:pos x="172" y="521"/>
                      </a:cxn>
                      <a:cxn ang="0">
                        <a:pos x="179" y="555"/>
                      </a:cxn>
                      <a:cxn ang="0">
                        <a:pos x="188" y="589"/>
                      </a:cxn>
                      <a:cxn ang="0">
                        <a:pos x="214" y="646"/>
                      </a:cxn>
                      <a:cxn ang="0">
                        <a:pos x="243" y="683"/>
                      </a:cxn>
                      <a:cxn ang="0">
                        <a:pos x="264" y="700"/>
                      </a:cxn>
                      <a:cxn ang="0">
                        <a:pos x="279" y="689"/>
                      </a:cxn>
                      <a:cxn ang="0">
                        <a:pos x="323" y="695"/>
                      </a:cxn>
                      <a:cxn ang="0">
                        <a:pos x="350" y="722"/>
                      </a:cxn>
                      <a:cxn ang="0">
                        <a:pos x="393" y="720"/>
                      </a:cxn>
                      <a:cxn ang="0">
                        <a:pos x="435" y="695"/>
                      </a:cxn>
                      <a:cxn ang="0">
                        <a:pos x="452" y="633"/>
                      </a:cxn>
                      <a:cxn ang="0">
                        <a:pos x="452" y="460"/>
                      </a:cxn>
                      <a:cxn ang="0">
                        <a:pos x="452" y="295"/>
                      </a:cxn>
                      <a:cxn ang="0">
                        <a:pos x="507" y="200"/>
                      </a:cxn>
                      <a:cxn ang="0">
                        <a:pos x="512" y="86"/>
                      </a:cxn>
                      <a:cxn ang="0">
                        <a:pos x="615" y="68"/>
                      </a:cxn>
                      <a:cxn ang="0">
                        <a:pos x="650" y="85"/>
                      </a:cxn>
                      <a:cxn ang="0">
                        <a:pos x="668" y="81"/>
                      </a:cxn>
                      <a:cxn ang="0">
                        <a:pos x="716" y="57"/>
                      </a:cxn>
                      <a:cxn ang="0">
                        <a:pos x="727" y="38"/>
                      </a:cxn>
                      <a:cxn ang="0">
                        <a:pos x="688" y="32"/>
                      </a:cxn>
                      <a:cxn ang="0">
                        <a:pos x="635" y="41"/>
                      </a:cxn>
                      <a:cxn ang="0">
                        <a:pos x="546" y="65"/>
                      </a:cxn>
                      <a:cxn ang="0">
                        <a:pos x="522" y="63"/>
                      </a:cxn>
                      <a:cxn ang="0">
                        <a:pos x="460" y="51"/>
                      </a:cxn>
                      <a:cxn ang="0">
                        <a:pos x="405" y="53"/>
                      </a:cxn>
                      <a:cxn ang="0">
                        <a:pos x="366" y="26"/>
                      </a:cxn>
                    </a:cxnLst>
                    <a:rect l="0" t="0" r="r" b="b"/>
                    <a:pathLst>
                      <a:path w="734" h="722">
                        <a:moveTo>
                          <a:pt x="346" y="26"/>
                        </a:moveTo>
                        <a:lnTo>
                          <a:pt x="299" y="26"/>
                        </a:lnTo>
                        <a:lnTo>
                          <a:pt x="252" y="26"/>
                        </a:lnTo>
                        <a:lnTo>
                          <a:pt x="198" y="26"/>
                        </a:lnTo>
                        <a:lnTo>
                          <a:pt x="148" y="26"/>
                        </a:lnTo>
                        <a:lnTo>
                          <a:pt x="130" y="26"/>
                        </a:lnTo>
                        <a:lnTo>
                          <a:pt x="123" y="28"/>
                        </a:lnTo>
                        <a:lnTo>
                          <a:pt x="109" y="15"/>
                        </a:lnTo>
                        <a:lnTo>
                          <a:pt x="96" y="10"/>
                        </a:lnTo>
                        <a:lnTo>
                          <a:pt x="91" y="1"/>
                        </a:lnTo>
                        <a:lnTo>
                          <a:pt x="81" y="0"/>
                        </a:lnTo>
                        <a:lnTo>
                          <a:pt x="59" y="0"/>
                        </a:lnTo>
                        <a:lnTo>
                          <a:pt x="49" y="4"/>
                        </a:lnTo>
                        <a:lnTo>
                          <a:pt x="39" y="14"/>
                        </a:lnTo>
                        <a:lnTo>
                          <a:pt x="33" y="17"/>
                        </a:lnTo>
                        <a:lnTo>
                          <a:pt x="23" y="11"/>
                        </a:lnTo>
                        <a:lnTo>
                          <a:pt x="12" y="20"/>
                        </a:lnTo>
                        <a:lnTo>
                          <a:pt x="1" y="26"/>
                        </a:lnTo>
                        <a:lnTo>
                          <a:pt x="0" y="49"/>
                        </a:lnTo>
                        <a:lnTo>
                          <a:pt x="0" y="55"/>
                        </a:lnTo>
                        <a:lnTo>
                          <a:pt x="3" y="64"/>
                        </a:lnTo>
                        <a:lnTo>
                          <a:pt x="3" y="74"/>
                        </a:lnTo>
                        <a:lnTo>
                          <a:pt x="12" y="92"/>
                        </a:lnTo>
                        <a:lnTo>
                          <a:pt x="17" y="100"/>
                        </a:lnTo>
                        <a:lnTo>
                          <a:pt x="19" y="102"/>
                        </a:lnTo>
                        <a:lnTo>
                          <a:pt x="28" y="108"/>
                        </a:lnTo>
                        <a:lnTo>
                          <a:pt x="34" y="117"/>
                        </a:lnTo>
                        <a:lnTo>
                          <a:pt x="38" y="127"/>
                        </a:lnTo>
                        <a:lnTo>
                          <a:pt x="44" y="134"/>
                        </a:lnTo>
                        <a:lnTo>
                          <a:pt x="46" y="139"/>
                        </a:lnTo>
                        <a:lnTo>
                          <a:pt x="55" y="150"/>
                        </a:lnTo>
                        <a:lnTo>
                          <a:pt x="56" y="157"/>
                        </a:lnTo>
                        <a:lnTo>
                          <a:pt x="62" y="168"/>
                        </a:lnTo>
                        <a:lnTo>
                          <a:pt x="65" y="176"/>
                        </a:lnTo>
                        <a:lnTo>
                          <a:pt x="81" y="202"/>
                        </a:lnTo>
                        <a:lnTo>
                          <a:pt x="82" y="209"/>
                        </a:lnTo>
                        <a:lnTo>
                          <a:pt x="86" y="215"/>
                        </a:lnTo>
                        <a:lnTo>
                          <a:pt x="88" y="224"/>
                        </a:lnTo>
                        <a:lnTo>
                          <a:pt x="96" y="238"/>
                        </a:lnTo>
                        <a:lnTo>
                          <a:pt x="110" y="263"/>
                        </a:lnTo>
                        <a:lnTo>
                          <a:pt x="116" y="273"/>
                        </a:lnTo>
                        <a:lnTo>
                          <a:pt x="118" y="278"/>
                        </a:lnTo>
                        <a:lnTo>
                          <a:pt x="121" y="288"/>
                        </a:lnTo>
                        <a:lnTo>
                          <a:pt x="141" y="312"/>
                        </a:lnTo>
                        <a:lnTo>
                          <a:pt x="150" y="331"/>
                        </a:lnTo>
                        <a:lnTo>
                          <a:pt x="151" y="334"/>
                        </a:lnTo>
                        <a:lnTo>
                          <a:pt x="152" y="350"/>
                        </a:lnTo>
                        <a:lnTo>
                          <a:pt x="151" y="369"/>
                        </a:lnTo>
                        <a:lnTo>
                          <a:pt x="152" y="406"/>
                        </a:lnTo>
                        <a:lnTo>
                          <a:pt x="151" y="424"/>
                        </a:lnTo>
                        <a:lnTo>
                          <a:pt x="153" y="435"/>
                        </a:lnTo>
                        <a:lnTo>
                          <a:pt x="157" y="445"/>
                        </a:lnTo>
                        <a:lnTo>
                          <a:pt x="162" y="458"/>
                        </a:lnTo>
                        <a:lnTo>
                          <a:pt x="172" y="477"/>
                        </a:lnTo>
                        <a:lnTo>
                          <a:pt x="173" y="484"/>
                        </a:lnTo>
                        <a:lnTo>
                          <a:pt x="171" y="498"/>
                        </a:lnTo>
                        <a:lnTo>
                          <a:pt x="172" y="521"/>
                        </a:lnTo>
                        <a:lnTo>
                          <a:pt x="174" y="531"/>
                        </a:lnTo>
                        <a:lnTo>
                          <a:pt x="182" y="546"/>
                        </a:lnTo>
                        <a:lnTo>
                          <a:pt x="179" y="555"/>
                        </a:lnTo>
                        <a:lnTo>
                          <a:pt x="182" y="559"/>
                        </a:lnTo>
                        <a:lnTo>
                          <a:pt x="185" y="569"/>
                        </a:lnTo>
                        <a:lnTo>
                          <a:pt x="188" y="589"/>
                        </a:lnTo>
                        <a:lnTo>
                          <a:pt x="191" y="600"/>
                        </a:lnTo>
                        <a:lnTo>
                          <a:pt x="194" y="622"/>
                        </a:lnTo>
                        <a:lnTo>
                          <a:pt x="214" y="646"/>
                        </a:lnTo>
                        <a:lnTo>
                          <a:pt x="222" y="665"/>
                        </a:lnTo>
                        <a:lnTo>
                          <a:pt x="233" y="676"/>
                        </a:lnTo>
                        <a:lnTo>
                          <a:pt x="243" y="683"/>
                        </a:lnTo>
                        <a:lnTo>
                          <a:pt x="256" y="698"/>
                        </a:lnTo>
                        <a:lnTo>
                          <a:pt x="261" y="698"/>
                        </a:lnTo>
                        <a:lnTo>
                          <a:pt x="264" y="700"/>
                        </a:lnTo>
                        <a:lnTo>
                          <a:pt x="269" y="699"/>
                        </a:lnTo>
                        <a:lnTo>
                          <a:pt x="272" y="697"/>
                        </a:lnTo>
                        <a:lnTo>
                          <a:pt x="279" y="689"/>
                        </a:lnTo>
                        <a:lnTo>
                          <a:pt x="285" y="678"/>
                        </a:lnTo>
                        <a:lnTo>
                          <a:pt x="297" y="677"/>
                        </a:lnTo>
                        <a:lnTo>
                          <a:pt x="323" y="695"/>
                        </a:lnTo>
                        <a:lnTo>
                          <a:pt x="323" y="708"/>
                        </a:lnTo>
                        <a:lnTo>
                          <a:pt x="334" y="720"/>
                        </a:lnTo>
                        <a:lnTo>
                          <a:pt x="350" y="722"/>
                        </a:lnTo>
                        <a:lnTo>
                          <a:pt x="365" y="717"/>
                        </a:lnTo>
                        <a:lnTo>
                          <a:pt x="384" y="717"/>
                        </a:lnTo>
                        <a:lnTo>
                          <a:pt x="393" y="720"/>
                        </a:lnTo>
                        <a:lnTo>
                          <a:pt x="405" y="720"/>
                        </a:lnTo>
                        <a:lnTo>
                          <a:pt x="421" y="705"/>
                        </a:lnTo>
                        <a:lnTo>
                          <a:pt x="435" y="695"/>
                        </a:lnTo>
                        <a:lnTo>
                          <a:pt x="446" y="693"/>
                        </a:lnTo>
                        <a:lnTo>
                          <a:pt x="452" y="689"/>
                        </a:lnTo>
                        <a:lnTo>
                          <a:pt x="452" y="633"/>
                        </a:lnTo>
                        <a:lnTo>
                          <a:pt x="452" y="574"/>
                        </a:lnTo>
                        <a:lnTo>
                          <a:pt x="452" y="515"/>
                        </a:lnTo>
                        <a:lnTo>
                          <a:pt x="452" y="460"/>
                        </a:lnTo>
                        <a:lnTo>
                          <a:pt x="452" y="407"/>
                        </a:lnTo>
                        <a:lnTo>
                          <a:pt x="452" y="349"/>
                        </a:lnTo>
                        <a:lnTo>
                          <a:pt x="452" y="295"/>
                        </a:lnTo>
                        <a:lnTo>
                          <a:pt x="507" y="295"/>
                        </a:lnTo>
                        <a:lnTo>
                          <a:pt x="507" y="257"/>
                        </a:lnTo>
                        <a:lnTo>
                          <a:pt x="507" y="200"/>
                        </a:lnTo>
                        <a:lnTo>
                          <a:pt x="507" y="144"/>
                        </a:lnTo>
                        <a:lnTo>
                          <a:pt x="507" y="91"/>
                        </a:lnTo>
                        <a:lnTo>
                          <a:pt x="512" y="86"/>
                        </a:lnTo>
                        <a:lnTo>
                          <a:pt x="592" y="71"/>
                        </a:lnTo>
                        <a:lnTo>
                          <a:pt x="609" y="68"/>
                        </a:lnTo>
                        <a:lnTo>
                          <a:pt x="615" y="68"/>
                        </a:lnTo>
                        <a:lnTo>
                          <a:pt x="632" y="69"/>
                        </a:lnTo>
                        <a:lnTo>
                          <a:pt x="643" y="73"/>
                        </a:lnTo>
                        <a:lnTo>
                          <a:pt x="650" y="85"/>
                        </a:lnTo>
                        <a:lnTo>
                          <a:pt x="653" y="100"/>
                        </a:lnTo>
                        <a:lnTo>
                          <a:pt x="659" y="92"/>
                        </a:lnTo>
                        <a:lnTo>
                          <a:pt x="668" y="81"/>
                        </a:lnTo>
                        <a:lnTo>
                          <a:pt x="684" y="69"/>
                        </a:lnTo>
                        <a:lnTo>
                          <a:pt x="711" y="63"/>
                        </a:lnTo>
                        <a:lnTo>
                          <a:pt x="716" y="57"/>
                        </a:lnTo>
                        <a:lnTo>
                          <a:pt x="723" y="52"/>
                        </a:lnTo>
                        <a:lnTo>
                          <a:pt x="734" y="51"/>
                        </a:lnTo>
                        <a:lnTo>
                          <a:pt x="727" y="38"/>
                        </a:lnTo>
                        <a:lnTo>
                          <a:pt x="723" y="35"/>
                        </a:lnTo>
                        <a:lnTo>
                          <a:pt x="709" y="32"/>
                        </a:lnTo>
                        <a:lnTo>
                          <a:pt x="688" y="32"/>
                        </a:lnTo>
                        <a:lnTo>
                          <a:pt x="685" y="28"/>
                        </a:lnTo>
                        <a:lnTo>
                          <a:pt x="642" y="39"/>
                        </a:lnTo>
                        <a:lnTo>
                          <a:pt x="635" y="41"/>
                        </a:lnTo>
                        <a:lnTo>
                          <a:pt x="632" y="43"/>
                        </a:lnTo>
                        <a:lnTo>
                          <a:pt x="621" y="46"/>
                        </a:lnTo>
                        <a:lnTo>
                          <a:pt x="546" y="65"/>
                        </a:lnTo>
                        <a:lnTo>
                          <a:pt x="538" y="66"/>
                        </a:lnTo>
                        <a:lnTo>
                          <a:pt x="534" y="64"/>
                        </a:lnTo>
                        <a:lnTo>
                          <a:pt x="522" y="63"/>
                        </a:lnTo>
                        <a:lnTo>
                          <a:pt x="510" y="59"/>
                        </a:lnTo>
                        <a:lnTo>
                          <a:pt x="494" y="58"/>
                        </a:lnTo>
                        <a:lnTo>
                          <a:pt x="460" y="51"/>
                        </a:lnTo>
                        <a:lnTo>
                          <a:pt x="433" y="51"/>
                        </a:lnTo>
                        <a:lnTo>
                          <a:pt x="414" y="53"/>
                        </a:lnTo>
                        <a:lnTo>
                          <a:pt x="405" y="53"/>
                        </a:lnTo>
                        <a:lnTo>
                          <a:pt x="388" y="47"/>
                        </a:lnTo>
                        <a:lnTo>
                          <a:pt x="382" y="37"/>
                        </a:lnTo>
                        <a:lnTo>
                          <a:pt x="366" y="26"/>
                        </a:lnTo>
                        <a:lnTo>
                          <a:pt x="346" y="2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2" name="任意多边形: 形状 181"/>
                  <p:cNvSpPr>
                    <a:spLocks noChangeAspect="1"/>
                  </p:cNvSpPr>
                  <p:nvPr/>
                </p:nvSpPr>
                <p:spPr bwMode="gray">
                  <a:xfrm>
                    <a:off x="5282405" y="3875434"/>
                    <a:ext cx="185738" cy="296863"/>
                  </a:xfrm>
                  <a:custGeom>
                    <a:avLst/>
                    <a:gdLst/>
                    <a:ahLst/>
                    <a:cxnLst>
                      <a:cxn ang="0">
                        <a:pos x="584" y="10"/>
                      </a:cxn>
                      <a:cxn ang="0">
                        <a:pos x="570" y="56"/>
                      </a:cxn>
                      <a:cxn ang="0">
                        <a:pos x="572" y="128"/>
                      </a:cxn>
                      <a:cxn ang="0">
                        <a:pos x="569" y="176"/>
                      </a:cxn>
                      <a:cxn ang="0">
                        <a:pos x="578" y="205"/>
                      </a:cxn>
                      <a:cxn ang="0">
                        <a:pos x="585" y="224"/>
                      </a:cxn>
                      <a:cxn ang="0">
                        <a:pos x="568" y="263"/>
                      </a:cxn>
                      <a:cxn ang="0">
                        <a:pos x="564" y="285"/>
                      </a:cxn>
                      <a:cxn ang="0">
                        <a:pos x="532" y="328"/>
                      </a:cxn>
                      <a:cxn ang="0">
                        <a:pos x="497" y="355"/>
                      </a:cxn>
                      <a:cxn ang="0">
                        <a:pos x="447" y="378"/>
                      </a:cxn>
                      <a:cxn ang="0">
                        <a:pos x="368" y="434"/>
                      </a:cxn>
                      <a:cxn ang="0">
                        <a:pos x="345" y="462"/>
                      </a:cxn>
                      <a:cxn ang="0">
                        <a:pos x="323" y="477"/>
                      </a:cxn>
                      <a:cxn ang="0">
                        <a:pos x="273" y="521"/>
                      </a:cxn>
                      <a:cxn ang="0">
                        <a:pos x="253" y="572"/>
                      </a:cxn>
                      <a:cxn ang="0">
                        <a:pos x="273" y="598"/>
                      </a:cxn>
                      <a:cxn ang="0">
                        <a:pos x="289" y="667"/>
                      </a:cxn>
                      <a:cxn ang="0">
                        <a:pos x="295" y="725"/>
                      </a:cxn>
                      <a:cxn ang="0">
                        <a:pos x="295" y="764"/>
                      </a:cxn>
                      <a:cxn ang="0">
                        <a:pos x="273" y="811"/>
                      </a:cxn>
                      <a:cxn ang="0">
                        <a:pos x="192" y="843"/>
                      </a:cxn>
                      <a:cxn ang="0">
                        <a:pos x="156" y="863"/>
                      </a:cxn>
                      <a:cxn ang="0">
                        <a:pos x="134" y="893"/>
                      </a:cxn>
                      <a:cxn ang="0">
                        <a:pos x="158" y="899"/>
                      </a:cxn>
                      <a:cxn ang="0">
                        <a:pos x="110" y="908"/>
                      </a:cxn>
                      <a:cxn ang="0">
                        <a:pos x="92" y="742"/>
                      </a:cxn>
                      <a:cxn ang="0">
                        <a:pos x="85" y="673"/>
                      </a:cxn>
                      <a:cxn ang="0">
                        <a:pos x="113" y="636"/>
                      </a:cxn>
                      <a:cxn ang="0">
                        <a:pos x="153" y="508"/>
                      </a:cxn>
                      <a:cxn ang="0">
                        <a:pos x="158" y="451"/>
                      </a:cxn>
                      <a:cxn ang="0">
                        <a:pos x="158" y="367"/>
                      </a:cxn>
                      <a:cxn ang="0">
                        <a:pos x="113" y="323"/>
                      </a:cxn>
                      <a:cxn ang="0">
                        <a:pos x="33" y="305"/>
                      </a:cxn>
                      <a:cxn ang="0">
                        <a:pos x="8" y="269"/>
                      </a:cxn>
                      <a:cxn ang="0">
                        <a:pos x="175" y="198"/>
                      </a:cxn>
                      <a:cxn ang="0">
                        <a:pos x="202" y="226"/>
                      </a:cxn>
                      <a:cxn ang="0">
                        <a:pos x="247" y="226"/>
                      </a:cxn>
                      <a:cxn ang="0">
                        <a:pos x="251" y="273"/>
                      </a:cxn>
                      <a:cxn ang="0">
                        <a:pos x="236" y="302"/>
                      </a:cxn>
                      <a:cxn ang="0">
                        <a:pos x="252" y="327"/>
                      </a:cxn>
                      <a:cxn ang="0">
                        <a:pos x="272" y="350"/>
                      </a:cxn>
                      <a:cxn ang="0">
                        <a:pos x="278" y="366"/>
                      </a:cxn>
                      <a:cxn ang="0">
                        <a:pos x="291" y="357"/>
                      </a:cxn>
                      <a:cxn ang="0">
                        <a:pos x="287" y="337"/>
                      </a:cxn>
                      <a:cxn ang="0">
                        <a:pos x="304" y="314"/>
                      </a:cxn>
                      <a:cxn ang="0">
                        <a:pos x="321" y="284"/>
                      </a:cxn>
                      <a:cxn ang="0">
                        <a:pos x="326" y="244"/>
                      </a:cxn>
                      <a:cxn ang="0">
                        <a:pos x="299" y="203"/>
                      </a:cxn>
                      <a:cxn ang="0">
                        <a:pos x="266" y="167"/>
                      </a:cxn>
                      <a:cxn ang="0">
                        <a:pos x="262" y="123"/>
                      </a:cxn>
                      <a:cxn ang="0">
                        <a:pos x="269" y="76"/>
                      </a:cxn>
                      <a:cxn ang="0">
                        <a:pos x="323" y="53"/>
                      </a:cxn>
                      <a:cxn ang="0">
                        <a:pos x="349" y="65"/>
                      </a:cxn>
                      <a:cxn ang="0">
                        <a:pos x="381" y="56"/>
                      </a:cxn>
                      <a:cxn ang="0">
                        <a:pos x="436" y="43"/>
                      </a:cxn>
                      <a:cxn ang="0">
                        <a:pos x="482" y="45"/>
                      </a:cxn>
                      <a:cxn ang="0">
                        <a:pos x="547" y="25"/>
                      </a:cxn>
                    </a:cxnLst>
                    <a:rect l="0" t="0" r="r" b="b"/>
                    <a:pathLst>
                      <a:path w="586" h="937">
                        <a:moveTo>
                          <a:pt x="580" y="0"/>
                        </a:moveTo>
                        <a:lnTo>
                          <a:pt x="584" y="2"/>
                        </a:lnTo>
                        <a:lnTo>
                          <a:pt x="586" y="7"/>
                        </a:lnTo>
                        <a:lnTo>
                          <a:pt x="584" y="10"/>
                        </a:lnTo>
                        <a:lnTo>
                          <a:pt x="585" y="27"/>
                        </a:lnTo>
                        <a:lnTo>
                          <a:pt x="583" y="33"/>
                        </a:lnTo>
                        <a:lnTo>
                          <a:pt x="578" y="42"/>
                        </a:lnTo>
                        <a:lnTo>
                          <a:pt x="570" y="56"/>
                        </a:lnTo>
                        <a:lnTo>
                          <a:pt x="567" y="70"/>
                        </a:lnTo>
                        <a:lnTo>
                          <a:pt x="568" y="95"/>
                        </a:lnTo>
                        <a:lnTo>
                          <a:pt x="570" y="113"/>
                        </a:lnTo>
                        <a:lnTo>
                          <a:pt x="572" y="128"/>
                        </a:lnTo>
                        <a:lnTo>
                          <a:pt x="565" y="133"/>
                        </a:lnTo>
                        <a:lnTo>
                          <a:pt x="568" y="142"/>
                        </a:lnTo>
                        <a:lnTo>
                          <a:pt x="570" y="142"/>
                        </a:lnTo>
                        <a:lnTo>
                          <a:pt x="569" y="176"/>
                        </a:lnTo>
                        <a:lnTo>
                          <a:pt x="572" y="196"/>
                        </a:lnTo>
                        <a:lnTo>
                          <a:pt x="570" y="205"/>
                        </a:lnTo>
                        <a:lnTo>
                          <a:pt x="574" y="208"/>
                        </a:lnTo>
                        <a:lnTo>
                          <a:pt x="578" y="205"/>
                        </a:lnTo>
                        <a:lnTo>
                          <a:pt x="581" y="212"/>
                        </a:lnTo>
                        <a:lnTo>
                          <a:pt x="575" y="220"/>
                        </a:lnTo>
                        <a:lnTo>
                          <a:pt x="580" y="220"/>
                        </a:lnTo>
                        <a:lnTo>
                          <a:pt x="585" y="224"/>
                        </a:lnTo>
                        <a:lnTo>
                          <a:pt x="585" y="232"/>
                        </a:lnTo>
                        <a:lnTo>
                          <a:pt x="580" y="242"/>
                        </a:lnTo>
                        <a:lnTo>
                          <a:pt x="576" y="253"/>
                        </a:lnTo>
                        <a:lnTo>
                          <a:pt x="568" y="263"/>
                        </a:lnTo>
                        <a:lnTo>
                          <a:pt x="575" y="265"/>
                        </a:lnTo>
                        <a:lnTo>
                          <a:pt x="574" y="274"/>
                        </a:lnTo>
                        <a:lnTo>
                          <a:pt x="573" y="280"/>
                        </a:lnTo>
                        <a:lnTo>
                          <a:pt x="564" y="285"/>
                        </a:lnTo>
                        <a:lnTo>
                          <a:pt x="547" y="305"/>
                        </a:lnTo>
                        <a:lnTo>
                          <a:pt x="543" y="313"/>
                        </a:lnTo>
                        <a:lnTo>
                          <a:pt x="526" y="323"/>
                        </a:lnTo>
                        <a:lnTo>
                          <a:pt x="532" y="328"/>
                        </a:lnTo>
                        <a:lnTo>
                          <a:pt x="527" y="337"/>
                        </a:lnTo>
                        <a:lnTo>
                          <a:pt x="517" y="344"/>
                        </a:lnTo>
                        <a:lnTo>
                          <a:pt x="505" y="351"/>
                        </a:lnTo>
                        <a:lnTo>
                          <a:pt x="497" y="355"/>
                        </a:lnTo>
                        <a:lnTo>
                          <a:pt x="490" y="366"/>
                        </a:lnTo>
                        <a:lnTo>
                          <a:pt x="477" y="373"/>
                        </a:lnTo>
                        <a:lnTo>
                          <a:pt x="460" y="373"/>
                        </a:lnTo>
                        <a:lnTo>
                          <a:pt x="447" y="378"/>
                        </a:lnTo>
                        <a:lnTo>
                          <a:pt x="403" y="398"/>
                        </a:lnTo>
                        <a:lnTo>
                          <a:pt x="375" y="420"/>
                        </a:lnTo>
                        <a:lnTo>
                          <a:pt x="373" y="430"/>
                        </a:lnTo>
                        <a:lnTo>
                          <a:pt x="368" y="434"/>
                        </a:lnTo>
                        <a:lnTo>
                          <a:pt x="360" y="435"/>
                        </a:lnTo>
                        <a:lnTo>
                          <a:pt x="355" y="436"/>
                        </a:lnTo>
                        <a:lnTo>
                          <a:pt x="361" y="442"/>
                        </a:lnTo>
                        <a:lnTo>
                          <a:pt x="345" y="462"/>
                        </a:lnTo>
                        <a:lnTo>
                          <a:pt x="338" y="473"/>
                        </a:lnTo>
                        <a:lnTo>
                          <a:pt x="333" y="470"/>
                        </a:lnTo>
                        <a:lnTo>
                          <a:pt x="330" y="461"/>
                        </a:lnTo>
                        <a:lnTo>
                          <a:pt x="323" y="477"/>
                        </a:lnTo>
                        <a:lnTo>
                          <a:pt x="315" y="480"/>
                        </a:lnTo>
                        <a:lnTo>
                          <a:pt x="305" y="493"/>
                        </a:lnTo>
                        <a:lnTo>
                          <a:pt x="287" y="512"/>
                        </a:lnTo>
                        <a:lnTo>
                          <a:pt x="273" y="521"/>
                        </a:lnTo>
                        <a:lnTo>
                          <a:pt x="266" y="529"/>
                        </a:lnTo>
                        <a:lnTo>
                          <a:pt x="255" y="533"/>
                        </a:lnTo>
                        <a:lnTo>
                          <a:pt x="252" y="563"/>
                        </a:lnTo>
                        <a:lnTo>
                          <a:pt x="253" y="572"/>
                        </a:lnTo>
                        <a:lnTo>
                          <a:pt x="267" y="582"/>
                        </a:lnTo>
                        <a:lnTo>
                          <a:pt x="271" y="588"/>
                        </a:lnTo>
                        <a:lnTo>
                          <a:pt x="272" y="597"/>
                        </a:lnTo>
                        <a:lnTo>
                          <a:pt x="273" y="598"/>
                        </a:lnTo>
                        <a:lnTo>
                          <a:pt x="274" y="608"/>
                        </a:lnTo>
                        <a:lnTo>
                          <a:pt x="287" y="642"/>
                        </a:lnTo>
                        <a:lnTo>
                          <a:pt x="288" y="662"/>
                        </a:lnTo>
                        <a:lnTo>
                          <a:pt x="289" y="667"/>
                        </a:lnTo>
                        <a:lnTo>
                          <a:pt x="295" y="662"/>
                        </a:lnTo>
                        <a:lnTo>
                          <a:pt x="299" y="666"/>
                        </a:lnTo>
                        <a:lnTo>
                          <a:pt x="299" y="688"/>
                        </a:lnTo>
                        <a:lnTo>
                          <a:pt x="295" y="725"/>
                        </a:lnTo>
                        <a:lnTo>
                          <a:pt x="283" y="771"/>
                        </a:lnTo>
                        <a:lnTo>
                          <a:pt x="285" y="782"/>
                        </a:lnTo>
                        <a:lnTo>
                          <a:pt x="289" y="774"/>
                        </a:lnTo>
                        <a:lnTo>
                          <a:pt x="295" y="764"/>
                        </a:lnTo>
                        <a:lnTo>
                          <a:pt x="295" y="768"/>
                        </a:lnTo>
                        <a:lnTo>
                          <a:pt x="293" y="781"/>
                        </a:lnTo>
                        <a:lnTo>
                          <a:pt x="288" y="792"/>
                        </a:lnTo>
                        <a:lnTo>
                          <a:pt x="273" y="811"/>
                        </a:lnTo>
                        <a:lnTo>
                          <a:pt x="258" y="822"/>
                        </a:lnTo>
                        <a:lnTo>
                          <a:pt x="240" y="829"/>
                        </a:lnTo>
                        <a:lnTo>
                          <a:pt x="228" y="830"/>
                        </a:lnTo>
                        <a:lnTo>
                          <a:pt x="192" y="843"/>
                        </a:lnTo>
                        <a:lnTo>
                          <a:pt x="183" y="849"/>
                        </a:lnTo>
                        <a:lnTo>
                          <a:pt x="176" y="855"/>
                        </a:lnTo>
                        <a:lnTo>
                          <a:pt x="166" y="861"/>
                        </a:lnTo>
                        <a:lnTo>
                          <a:pt x="156" y="863"/>
                        </a:lnTo>
                        <a:lnTo>
                          <a:pt x="151" y="868"/>
                        </a:lnTo>
                        <a:lnTo>
                          <a:pt x="144" y="881"/>
                        </a:lnTo>
                        <a:lnTo>
                          <a:pt x="135" y="893"/>
                        </a:lnTo>
                        <a:lnTo>
                          <a:pt x="134" y="893"/>
                        </a:lnTo>
                        <a:lnTo>
                          <a:pt x="142" y="900"/>
                        </a:lnTo>
                        <a:lnTo>
                          <a:pt x="148" y="910"/>
                        </a:lnTo>
                        <a:lnTo>
                          <a:pt x="154" y="905"/>
                        </a:lnTo>
                        <a:lnTo>
                          <a:pt x="158" y="899"/>
                        </a:lnTo>
                        <a:lnTo>
                          <a:pt x="154" y="937"/>
                        </a:lnTo>
                        <a:lnTo>
                          <a:pt x="148" y="936"/>
                        </a:lnTo>
                        <a:lnTo>
                          <a:pt x="112" y="936"/>
                        </a:lnTo>
                        <a:lnTo>
                          <a:pt x="110" y="908"/>
                        </a:lnTo>
                        <a:lnTo>
                          <a:pt x="110" y="887"/>
                        </a:lnTo>
                        <a:lnTo>
                          <a:pt x="108" y="879"/>
                        </a:lnTo>
                        <a:lnTo>
                          <a:pt x="105" y="786"/>
                        </a:lnTo>
                        <a:lnTo>
                          <a:pt x="92" y="742"/>
                        </a:lnTo>
                        <a:lnTo>
                          <a:pt x="86" y="710"/>
                        </a:lnTo>
                        <a:lnTo>
                          <a:pt x="84" y="689"/>
                        </a:lnTo>
                        <a:lnTo>
                          <a:pt x="85" y="688"/>
                        </a:lnTo>
                        <a:lnTo>
                          <a:pt x="85" y="673"/>
                        </a:lnTo>
                        <a:lnTo>
                          <a:pt x="89" y="661"/>
                        </a:lnTo>
                        <a:lnTo>
                          <a:pt x="95" y="651"/>
                        </a:lnTo>
                        <a:lnTo>
                          <a:pt x="106" y="644"/>
                        </a:lnTo>
                        <a:lnTo>
                          <a:pt x="113" y="636"/>
                        </a:lnTo>
                        <a:lnTo>
                          <a:pt x="132" y="602"/>
                        </a:lnTo>
                        <a:lnTo>
                          <a:pt x="139" y="571"/>
                        </a:lnTo>
                        <a:lnTo>
                          <a:pt x="156" y="535"/>
                        </a:lnTo>
                        <a:lnTo>
                          <a:pt x="153" y="508"/>
                        </a:lnTo>
                        <a:lnTo>
                          <a:pt x="148" y="495"/>
                        </a:lnTo>
                        <a:lnTo>
                          <a:pt x="146" y="478"/>
                        </a:lnTo>
                        <a:lnTo>
                          <a:pt x="156" y="459"/>
                        </a:lnTo>
                        <a:lnTo>
                          <a:pt x="158" y="451"/>
                        </a:lnTo>
                        <a:lnTo>
                          <a:pt x="162" y="435"/>
                        </a:lnTo>
                        <a:lnTo>
                          <a:pt x="161" y="424"/>
                        </a:lnTo>
                        <a:lnTo>
                          <a:pt x="162" y="389"/>
                        </a:lnTo>
                        <a:lnTo>
                          <a:pt x="158" y="367"/>
                        </a:lnTo>
                        <a:lnTo>
                          <a:pt x="154" y="357"/>
                        </a:lnTo>
                        <a:lnTo>
                          <a:pt x="153" y="344"/>
                        </a:lnTo>
                        <a:lnTo>
                          <a:pt x="144" y="334"/>
                        </a:lnTo>
                        <a:lnTo>
                          <a:pt x="113" y="323"/>
                        </a:lnTo>
                        <a:lnTo>
                          <a:pt x="85" y="311"/>
                        </a:lnTo>
                        <a:lnTo>
                          <a:pt x="70" y="307"/>
                        </a:lnTo>
                        <a:lnTo>
                          <a:pt x="56" y="303"/>
                        </a:lnTo>
                        <a:lnTo>
                          <a:pt x="33" y="305"/>
                        </a:lnTo>
                        <a:lnTo>
                          <a:pt x="15" y="303"/>
                        </a:lnTo>
                        <a:lnTo>
                          <a:pt x="15" y="284"/>
                        </a:lnTo>
                        <a:lnTo>
                          <a:pt x="10" y="281"/>
                        </a:lnTo>
                        <a:lnTo>
                          <a:pt x="8" y="269"/>
                        </a:lnTo>
                        <a:lnTo>
                          <a:pt x="0" y="253"/>
                        </a:lnTo>
                        <a:lnTo>
                          <a:pt x="165" y="196"/>
                        </a:lnTo>
                        <a:lnTo>
                          <a:pt x="174" y="195"/>
                        </a:lnTo>
                        <a:lnTo>
                          <a:pt x="175" y="198"/>
                        </a:lnTo>
                        <a:lnTo>
                          <a:pt x="181" y="200"/>
                        </a:lnTo>
                        <a:lnTo>
                          <a:pt x="188" y="216"/>
                        </a:lnTo>
                        <a:lnTo>
                          <a:pt x="198" y="226"/>
                        </a:lnTo>
                        <a:lnTo>
                          <a:pt x="202" y="226"/>
                        </a:lnTo>
                        <a:lnTo>
                          <a:pt x="210" y="224"/>
                        </a:lnTo>
                        <a:lnTo>
                          <a:pt x="240" y="220"/>
                        </a:lnTo>
                        <a:lnTo>
                          <a:pt x="244" y="221"/>
                        </a:lnTo>
                        <a:lnTo>
                          <a:pt x="247" y="226"/>
                        </a:lnTo>
                        <a:lnTo>
                          <a:pt x="251" y="239"/>
                        </a:lnTo>
                        <a:lnTo>
                          <a:pt x="252" y="247"/>
                        </a:lnTo>
                        <a:lnTo>
                          <a:pt x="253" y="265"/>
                        </a:lnTo>
                        <a:lnTo>
                          <a:pt x="251" y="273"/>
                        </a:lnTo>
                        <a:lnTo>
                          <a:pt x="245" y="280"/>
                        </a:lnTo>
                        <a:lnTo>
                          <a:pt x="246" y="286"/>
                        </a:lnTo>
                        <a:lnTo>
                          <a:pt x="240" y="291"/>
                        </a:lnTo>
                        <a:lnTo>
                          <a:pt x="236" y="302"/>
                        </a:lnTo>
                        <a:lnTo>
                          <a:pt x="240" y="306"/>
                        </a:lnTo>
                        <a:lnTo>
                          <a:pt x="245" y="322"/>
                        </a:lnTo>
                        <a:lnTo>
                          <a:pt x="248" y="325"/>
                        </a:lnTo>
                        <a:lnTo>
                          <a:pt x="252" y="327"/>
                        </a:lnTo>
                        <a:lnTo>
                          <a:pt x="255" y="332"/>
                        </a:lnTo>
                        <a:lnTo>
                          <a:pt x="263" y="341"/>
                        </a:lnTo>
                        <a:lnTo>
                          <a:pt x="268" y="348"/>
                        </a:lnTo>
                        <a:lnTo>
                          <a:pt x="272" y="350"/>
                        </a:lnTo>
                        <a:lnTo>
                          <a:pt x="279" y="351"/>
                        </a:lnTo>
                        <a:lnTo>
                          <a:pt x="283" y="356"/>
                        </a:lnTo>
                        <a:lnTo>
                          <a:pt x="283" y="360"/>
                        </a:lnTo>
                        <a:lnTo>
                          <a:pt x="278" y="366"/>
                        </a:lnTo>
                        <a:lnTo>
                          <a:pt x="279" y="368"/>
                        </a:lnTo>
                        <a:lnTo>
                          <a:pt x="291" y="368"/>
                        </a:lnTo>
                        <a:lnTo>
                          <a:pt x="293" y="367"/>
                        </a:lnTo>
                        <a:lnTo>
                          <a:pt x="291" y="357"/>
                        </a:lnTo>
                        <a:lnTo>
                          <a:pt x="293" y="351"/>
                        </a:lnTo>
                        <a:lnTo>
                          <a:pt x="290" y="346"/>
                        </a:lnTo>
                        <a:lnTo>
                          <a:pt x="287" y="343"/>
                        </a:lnTo>
                        <a:lnTo>
                          <a:pt x="287" y="337"/>
                        </a:lnTo>
                        <a:lnTo>
                          <a:pt x="290" y="329"/>
                        </a:lnTo>
                        <a:lnTo>
                          <a:pt x="290" y="325"/>
                        </a:lnTo>
                        <a:lnTo>
                          <a:pt x="291" y="322"/>
                        </a:lnTo>
                        <a:lnTo>
                          <a:pt x="304" y="314"/>
                        </a:lnTo>
                        <a:lnTo>
                          <a:pt x="310" y="313"/>
                        </a:lnTo>
                        <a:lnTo>
                          <a:pt x="316" y="311"/>
                        </a:lnTo>
                        <a:lnTo>
                          <a:pt x="320" y="305"/>
                        </a:lnTo>
                        <a:lnTo>
                          <a:pt x="321" y="284"/>
                        </a:lnTo>
                        <a:lnTo>
                          <a:pt x="323" y="276"/>
                        </a:lnTo>
                        <a:lnTo>
                          <a:pt x="320" y="262"/>
                        </a:lnTo>
                        <a:lnTo>
                          <a:pt x="323" y="252"/>
                        </a:lnTo>
                        <a:lnTo>
                          <a:pt x="326" y="244"/>
                        </a:lnTo>
                        <a:lnTo>
                          <a:pt x="323" y="232"/>
                        </a:lnTo>
                        <a:lnTo>
                          <a:pt x="318" y="225"/>
                        </a:lnTo>
                        <a:lnTo>
                          <a:pt x="305" y="212"/>
                        </a:lnTo>
                        <a:lnTo>
                          <a:pt x="299" y="203"/>
                        </a:lnTo>
                        <a:lnTo>
                          <a:pt x="284" y="184"/>
                        </a:lnTo>
                        <a:lnTo>
                          <a:pt x="274" y="177"/>
                        </a:lnTo>
                        <a:lnTo>
                          <a:pt x="267" y="167"/>
                        </a:lnTo>
                        <a:lnTo>
                          <a:pt x="266" y="167"/>
                        </a:lnTo>
                        <a:lnTo>
                          <a:pt x="263" y="156"/>
                        </a:lnTo>
                        <a:lnTo>
                          <a:pt x="263" y="146"/>
                        </a:lnTo>
                        <a:lnTo>
                          <a:pt x="262" y="138"/>
                        </a:lnTo>
                        <a:lnTo>
                          <a:pt x="262" y="123"/>
                        </a:lnTo>
                        <a:lnTo>
                          <a:pt x="258" y="115"/>
                        </a:lnTo>
                        <a:lnTo>
                          <a:pt x="258" y="107"/>
                        </a:lnTo>
                        <a:lnTo>
                          <a:pt x="262" y="92"/>
                        </a:lnTo>
                        <a:lnTo>
                          <a:pt x="269" y="76"/>
                        </a:lnTo>
                        <a:lnTo>
                          <a:pt x="273" y="58"/>
                        </a:lnTo>
                        <a:lnTo>
                          <a:pt x="314" y="59"/>
                        </a:lnTo>
                        <a:lnTo>
                          <a:pt x="317" y="58"/>
                        </a:lnTo>
                        <a:lnTo>
                          <a:pt x="323" y="53"/>
                        </a:lnTo>
                        <a:lnTo>
                          <a:pt x="331" y="53"/>
                        </a:lnTo>
                        <a:lnTo>
                          <a:pt x="338" y="55"/>
                        </a:lnTo>
                        <a:lnTo>
                          <a:pt x="344" y="61"/>
                        </a:lnTo>
                        <a:lnTo>
                          <a:pt x="349" y="65"/>
                        </a:lnTo>
                        <a:lnTo>
                          <a:pt x="354" y="66"/>
                        </a:lnTo>
                        <a:lnTo>
                          <a:pt x="361" y="64"/>
                        </a:lnTo>
                        <a:lnTo>
                          <a:pt x="370" y="64"/>
                        </a:lnTo>
                        <a:lnTo>
                          <a:pt x="381" y="56"/>
                        </a:lnTo>
                        <a:lnTo>
                          <a:pt x="412" y="58"/>
                        </a:lnTo>
                        <a:lnTo>
                          <a:pt x="419" y="58"/>
                        </a:lnTo>
                        <a:lnTo>
                          <a:pt x="423" y="56"/>
                        </a:lnTo>
                        <a:lnTo>
                          <a:pt x="436" y="43"/>
                        </a:lnTo>
                        <a:lnTo>
                          <a:pt x="450" y="42"/>
                        </a:lnTo>
                        <a:lnTo>
                          <a:pt x="459" y="39"/>
                        </a:lnTo>
                        <a:lnTo>
                          <a:pt x="472" y="45"/>
                        </a:lnTo>
                        <a:lnTo>
                          <a:pt x="482" y="45"/>
                        </a:lnTo>
                        <a:lnTo>
                          <a:pt x="490" y="44"/>
                        </a:lnTo>
                        <a:lnTo>
                          <a:pt x="524" y="32"/>
                        </a:lnTo>
                        <a:lnTo>
                          <a:pt x="543" y="27"/>
                        </a:lnTo>
                        <a:lnTo>
                          <a:pt x="547" y="25"/>
                        </a:lnTo>
                        <a:lnTo>
                          <a:pt x="562" y="11"/>
                        </a:lnTo>
                        <a:lnTo>
                          <a:pt x="576" y="1"/>
                        </a:lnTo>
                        <a:lnTo>
                          <a:pt x="580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3" name="任意多边形: 形状 182"/>
                  <p:cNvSpPr>
                    <a:spLocks noChangeAspect="1"/>
                  </p:cNvSpPr>
                  <p:nvPr/>
                </p:nvSpPr>
                <p:spPr bwMode="gray">
                  <a:xfrm>
                    <a:off x="5104605" y="4004022"/>
                    <a:ext cx="165100" cy="169863"/>
                  </a:xfrm>
                  <a:custGeom>
                    <a:avLst/>
                    <a:gdLst/>
                    <a:ahLst/>
                    <a:cxnLst>
                      <a:cxn ang="0">
                        <a:pos x="0" y="356"/>
                      </a:cxn>
                      <a:cxn ang="0">
                        <a:pos x="0" y="244"/>
                      </a:cxn>
                      <a:cxn ang="0">
                        <a:pos x="56" y="206"/>
                      </a:cxn>
                      <a:cxn ang="0">
                        <a:pos x="56" y="93"/>
                      </a:cxn>
                      <a:cxn ang="0">
                        <a:pos x="61" y="35"/>
                      </a:cxn>
                      <a:cxn ang="0">
                        <a:pos x="158" y="17"/>
                      </a:cxn>
                      <a:cxn ang="0">
                        <a:pos x="181" y="18"/>
                      </a:cxn>
                      <a:cxn ang="0">
                        <a:pos x="199" y="34"/>
                      </a:cxn>
                      <a:cxn ang="0">
                        <a:pos x="208" y="41"/>
                      </a:cxn>
                      <a:cxn ang="0">
                        <a:pos x="233" y="18"/>
                      </a:cxn>
                      <a:cxn ang="0">
                        <a:pos x="265" y="6"/>
                      </a:cxn>
                      <a:cxn ang="0">
                        <a:pos x="283" y="0"/>
                      </a:cxn>
                      <a:cxn ang="0">
                        <a:pos x="291" y="11"/>
                      </a:cxn>
                      <a:cxn ang="0">
                        <a:pos x="307" y="39"/>
                      </a:cxn>
                      <a:cxn ang="0">
                        <a:pos x="319" y="60"/>
                      </a:cxn>
                      <a:cxn ang="0">
                        <a:pos x="339" y="93"/>
                      </a:cxn>
                      <a:cxn ang="0">
                        <a:pos x="385" y="127"/>
                      </a:cxn>
                      <a:cxn ang="0">
                        <a:pos x="407" y="151"/>
                      </a:cxn>
                      <a:cxn ang="0">
                        <a:pos x="431" y="164"/>
                      </a:cxn>
                      <a:cxn ang="0">
                        <a:pos x="434" y="205"/>
                      </a:cxn>
                      <a:cxn ang="0">
                        <a:pos x="449" y="227"/>
                      </a:cxn>
                      <a:cxn ang="0">
                        <a:pos x="470" y="234"/>
                      </a:cxn>
                      <a:cxn ang="0">
                        <a:pos x="497" y="240"/>
                      </a:cxn>
                      <a:cxn ang="0">
                        <a:pos x="518" y="253"/>
                      </a:cxn>
                      <a:cxn ang="0">
                        <a:pos x="506" y="261"/>
                      </a:cxn>
                      <a:cxn ang="0">
                        <a:pos x="454" y="288"/>
                      </a:cxn>
                      <a:cxn ang="0">
                        <a:pos x="418" y="318"/>
                      </a:cxn>
                      <a:cxn ang="0">
                        <a:pos x="388" y="352"/>
                      </a:cxn>
                      <a:cxn ang="0">
                        <a:pos x="344" y="396"/>
                      </a:cxn>
                      <a:cxn ang="0">
                        <a:pos x="314" y="449"/>
                      </a:cxn>
                      <a:cxn ang="0">
                        <a:pos x="301" y="459"/>
                      </a:cxn>
                      <a:cxn ang="0">
                        <a:pos x="265" y="466"/>
                      </a:cxn>
                      <a:cxn ang="0">
                        <a:pos x="227" y="452"/>
                      </a:cxn>
                      <a:cxn ang="0">
                        <a:pos x="201" y="445"/>
                      </a:cxn>
                      <a:cxn ang="0">
                        <a:pos x="170" y="469"/>
                      </a:cxn>
                      <a:cxn ang="0">
                        <a:pos x="161" y="485"/>
                      </a:cxn>
                      <a:cxn ang="0">
                        <a:pos x="140" y="503"/>
                      </a:cxn>
                      <a:cxn ang="0">
                        <a:pos x="125" y="525"/>
                      </a:cxn>
                      <a:cxn ang="0">
                        <a:pos x="72" y="533"/>
                      </a:cxn>
                      <a:cxn ang="0">
                        <a:pos x="46" y="528"/>
                      </a:cxn>
                      <a:cxn ang="0">
                        <a:pos x="50" y="498"/>
                      </a:cxn>
                      <a:cxn ang="0">
                        <a:pos x="52" y="479"/>
                      </a:cxn>
                      <a:cxn ang="0">
                        <a:pos x="44" y="449"/>
                      </a:cxn>
                      <a:cxn ang="0">
                        <a:pos x="25" y="429"/>
                      </a:cxn>
                      <a:cxn ang="0">
                        <a:pos x="11" y="415"/>
                      </a:cxn>
                      <a:cxn ang="0">
                        <a:pos x="0" y="409"/>
                      </a:cxn>
                    </a:cxnLst>
                    <a:rect l="0" t="0" r="r" b="b"/>
                    <a:pathLst>
                      <a:path w="518" h="534">
                        <a:moveTo>
                          <a:pt x="0" y="409"/>
                        </a:moveTo>
                        <a:lnTo>
                          <a:pt x="0" y="356"/>
                        </a:lnTo>
                        <a:lnTo>
                          <a:pt x="0" y="298"/>
                        </a:lnTo>
                        <a:lnTo>
                          <a:pt x="0" y="244"/>
                        </a:lnTo>
                        <a:lnTo>
                          <a:pt x="56" y="244"/>
                        </a:lnTo>
                        <a:lnTo>
                          <a:pt x="56" y="206"/>
                        </a:lnTo>
                        <a:lnTo>
                          <a:pt x="56" y="149"/>
                        </a:lnTo>
                        <a:lnTo>
                          <a:pt x="56" y="93"/>
                        </a:lnTo>
                        <a:lnTo>
                          <a:pt x="56" y="40"/>
                        </a:lnTo>
                        <a:lnTo>
                          <a:pt x="61" y="35"/>
                        </a:lnTo>
                        <a:lnTo>
                          <a:pt x="141" y="20"/>
                        </a:lnTo>
                        <a:lnTo>
                          <a:pt x="158" y="17"/>
                        </a:lnTo>
                        <a:lnTo>
                          <a:pt x="164" y="17"/>
                        </a:lnTo>
                        <a:lnTo>
                          <a:pt x="181" y="18"/>
                        </a:lnTo>
                        <a:lnTo>
                          <a:pt x="192" y="22"/>
                        </a:lnTo>
                        <a:lnTo>
                          <a:pt x="199" y="34"/>
                        </a:lnTo>
                        <a:lnTo>
                          <a:pt x="202" y="49"/>
                        </a:lnTo>
                        <a:lnTo>
                          <a:pt x="208" y="41"/>
                        </a:lnTo>
                        <a:lnTo>
                          <a:pt x="217" y="30"/>
                        </a:lnTo>
                        <a:lnTo>
                          <a:pt x="233" y="18"/>
                        </a:lnTo>
                        <a:lnTo>
                          <a:pt x="260" y="12"/>
                        </a:lnTo>
                        <a:lnTo>
                          <a:pt x="265" y="6"/>
                        </a:lnTo>
                        <a:lnTo>
                          <a:pt x="272" y="1"/>
                        </a:lnTo>
                        <a:lnTo>
                          <a:pt x="283" y="0"/>
                        </a:lnTo>
                        <a:lnTo>
                          <a:pt x="291" y="2"/>
                        </a:lnTo>
                        <a:lnTo>
                          <a:pt x="291" y="11"/>
                        </a:lnTo>
                        <a:lnTo>
                          <a:pt x="294" y="17"/>
                        </a:lnTo>
                        <a:lnTo>
                          <a:pt x="307" y="39"/>
                        </a:lnTo>
                        <a:lnTo>
                          <a:pt x="317" y="49"/>
                        </a:lnTo>
                        <a:lnTo>
                          <a:pt x="319" y="60"/>
                        </a:lnTo>
                        <a:lnTo>
                          <a:pt x="325" y="74"/>
                        </a:lnTo>
                        <a:lnTo>
                          <a:pt x="339" y="93"/>
                        </a:lnTo>
                        <a:lnTo>
                          <a:pt x="368" y="124"/>
                        </a:lnTo>
                        <a:lnTo>
                          <a:pt x="385" y="127"/>
                        </a:lnTo>
                        <a:lnTo>
                          <a:pt x="398" y="137"/>
                        </a:lnTo>
                        <a:lnTo>
                          <a:pt x="407" y="151"/>
                        </a:lnTo>
                        <a:lnTo>
                          <a:pt x="420" y="154"/>
                        </a:lnTo>
                        <a:lnTo>
                          <a:pt x="431" y="164"/>
                        </a:lnTo>
                        <a:lnTo>
                          <a:pt x="431" y="185"/>
                        </a:lnTo>
                        <a:lnTo>
                          <a:pt x="434" y="205"/>
                        </a:lnTo>
                        <a:lnTo>
                          <a:pt x="441" y="218"/>
                        </a:lnTo>
                        <a:lnTo>
                          <a:pt x="449" y="227"/>
                        </a:lnTo>
                        <a:lnTo>
                          <a:pt x="458" y="232"/>
                        </a:lnTo>
                        <a:lnTo>
                          <a:pt x="470" y="234"/>
                        </a:lnTo>
                        <a:lnTo>
                          <a:pt x="484" y="234"/>
                        </a:lnTo>
                        <a:lnTo>
                          <a:pt x="497" y="240"/>
                        </a:lnTo>
                        <a:lnTo>
                          <a:pt x="507" y="244"/>
                        </a:lnTo>
                        <a:lnTo>
                          <a:pt x="518" y="253"/>
                        </a:lnTo>
                        <a:lnTo>
                          <a:pt x="517" y="256"/>
                        </a:lnTo>
                        <a:lnTo>
                          <a:pt x="506" y="261"/>
                        </a:lnTo>
                        <a:lnTo>
                          <a:pt x="492" y="270"/>
                        </a:lnTo>
                        <a:lnTo>
                          <a:pt x="454" y="288"/>
                        </a:lnTo>
                        <a:lnTo>
                          <a:pt x="438" y="305"/>
                        </a:lnTo>
                        <a:lnTo>
                          <a:pt x="418" y="318"/>
                        </a:lnTo>
                        <a:lnTo>
                          <a:pt x="399" y="336"/>
                        </a:lnTo>
                        <a:lnTo>
                          <a:pt x="388" y="352"/>
                        </a:lnTo>
                        <a:lnTo>
                          <a:pt x="371" y="377"/>
                        </a:lnTo>
                        <a:lnTo>
                          <a:pt x="344" y="396"/>
                        </a:lnTo>
                        <a:lnTo>
                          <a:pt x="329" y="415"/>
                        </a:lnTo>
                        <a:lnTo>
                          <a:pt x="314" y="449"/>
                        </a:lnTo>
                        <a:lnTo>
                          <a:pt x="309" y="455"/>
                        </a:lnTo>
                        <a:lnTo>
                          <a:pt x="301" y="459"/>
                        </a:lnTo>
                        <a:lnTo>
                          <a:pt x="290" y="460"/>
                        </a:lnTo>
                        <a:lnTo>
                          <a:pt x="265" y="466"/>
                        </a:lnTo>
                        <a:lnTo>
                          <a:pt x="250" y="465"/>
                        </a:lnTo>
                        <a:lnTo>
                          <a:pt x="227" y="452"/>
                        </a:lnTo>
                        <a:lnTo>
                          <a:pt x="215" y="447"/>
                        </a:lnTo>
                        <a:lnTo>
                          <a:pt x="201" y="445"/>
                        </a:lnTo>
                        <a:lnTo>
                          <a:pt x="189" y="449"/>
                        </a:lnTo>
                        <a:lnTo>
                          <a:pt x="170" y="469"/>
                        </a:lnTo>
                        <a:lnTo>
                          <a:pt x="163" y="477"/>
                        </a:lnTo>
                        <a:lnTo>
                          <a:pt x="161" y="485"/>
                        </a:lnTo>
                        <a:lnTo>
                          <a:pt x="152" y="496"/>
                        </a:lnTo>
                        <a:lnTo>
                          <a:pt x="140" y="503"/>
                        </a:lnTo>
                        <a:lnTo>
                          <a:pt x="135" y="508"/>
                        </a:lnTo>
                        <a:lnTo>
                          <a:pt x="125" y="525"/>
                        </a:lnTo>
                        <a:lnTo>
                          <a:pt x="90" y="534"/>
                        </a:lnTo>
                        <a:lnTo>
                          <a:pt x="72" y="533"/>
                        </a:lnTo>
                        <a:lnTo>
                          <a:pt x="56" y="530"/>
                        </a:lnTo>
                        <a:lnTo>
                          <a:pt x="46" y="528"/>
                        </a:lnTo>
                        <a:lnTo>
                          <a:pt x="43" y="519"/>
                        </a:lnTo>
                        <a:lnTo>
                          <a:pt x="50" y="498"/>
                        </a:lnTo>
                        <a:lnTo>
                          <a:pt x="52" y="485"/>
                        </a:lnTo>
                        <a:lnTo>
                          <a:pt x="52" y="479"/>
                        </a:lnTo>
                        <a:lnTo>
                          <a:pt x="51" y="461"/>
                        </a:lnTo>
                        <a:lnTo>
                          <a:pt x="44" y="449"/>
                        </a:lnTo>
                        <a:lnTo>
                          <a:pt x="30" y="438"/>
                        </a:lnTo>
                        <a:lnTo>
                          <a:pt x="25" y="429"/>
                        </a:lnTo>
                        <a:lnTo>
                          <a:pt x="13" y="418"/>
                        </a:lnTo>
                        <a:lnTo>
                          <a:pt x="11" y="415"/>
                        </a:lnTo>
                        <a:lnTo>
                          <a:pt x="5" y="409"/>
                        </a:lnTo>
                        <a:lnTo>
                          <a:pt x="0" y="409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4" name="任意多边形: 形状 183"/>
                  <p:cNvSpPr>
                    <a:spLocks noChangeAspect="1"/>
                  </p:cNvSpPr>
                  <p:nvPr/>
                </p:nvSpPr>
                <p:spPr bwMode="gray">
                  <a:xfrm>
                    <a:off x="4498181" y="3470622"/>
                    <a:ext cx="128588" cy="96838"/>
                  </a:xfrm>
                  <a:custGeom>
                    <a:avLst/>
                    <a:gdLst/>
                    <a:ahLst/>
                    <a:cxnLst>
                      <a:cxn ang="0">
                        <a:pos x="174" y="17"/>
                      </a:cxn>
                      <a:cxn ang="0">
                        <a:pos x="146" y="18"/>
                      </a:cxn>
                      <a:cxn ang="0">
                        <a:pos x="119" y="11"/>
                      </a:cxn>
                      <a:cxn ang="0">
                        <a:pos x="101" y="3"/>
                      </a:cxn>
                      <a:cxn ang="0">
                        <a:pos x="80" y="14"/>
                      </a:cxn>
                      <a:cxn ang="0">
                        <a:pos x="67" y="27"/>
                      </a:cxn>
                      <a:cxn ang="0">
                        <a:pos x="69" y="57"/>
                      </a:cxn>
                      <a:cxn ang="0">
                        <a:pos x="17" y="81"/>
                      </a:cxn>
                      <a:cxn ang="0">
                        <a:pos x="1" y="109"/>
                      </a:cxn>
                      <a:cxn ang="0">
                        <a:pos x="17" y="100"/>
                      </a:cxn>
                      <a:cxn ang="0">
                        <a:pos x="31" y="128"/>
                      </a:cxn>
                      <a:cxn ang="0">
                        <a:pos x="66" y="159"/>
                      </a:cxn>
                      <a:cxn ang="0">
                        <a:pos x="88" y="190"/>
                      </a:cxn>
                      <a:cxn ang="0">
                        <a:pos x="104" y="203"/>
                      </a:cxn>
                      <a:cxn ang="0">
                        <a:pos x="124" y="191"/>
                      </a:cxn>
                      <a:cxn ang="0">
                        <a:pos x="142" y="168"/>
                      </a:cxn>
                      <a:cxn ang="0">
                        <a:pos x="161" y="159"/>
                      </a:cxn>
                      <a:cxn ang="0">
                        <a:pos x="211" y="153"/>
                      </a:cxn>
                      <a:cxn ang="0">
                        <a:pos x="230" y="175"/>
                      </a:cxn>
                      <a:cxn ang="0">
                        <a:pos x="241" y="187"/>
                      </a:cxn>
                      <a:cxn ang="0">
                        <a:pos x="241" y="202"/>
                      </a:cxn>
                      <a:cxn ang="0">
                        <a:pos x="249" y="223"/>
                      </a:cxn>
                      <a:cxn ang="0">
                        <a:pos x="252" y="239"/>
                      </a:cxn>
                      <a:cxn ang="0">
                        <a:pos x="264" y="240"/>
                      </a:cxn>
                      <a:cxn ang="0">
                        <a:pos x="281" y="238"/>
                      </a:cxn>
                      <a:cxn ang="0">
                        <a:pos x="297" y="239"/>
                      </a:cxn>
                      <a:cxn ang="0">
                        <a:pos x="313" y="273"/>
                      </a:cxn>
                      <a:cxn ang="0">
                        <a:pos x="306" y="298"/>
                      </a:cxn>
                      <a:cxn ang="0">
                        <a:pos x="327" y="307"/>
                      </a:cxn>
                      <a:cxn ang="0">
                        <a:pos x="348" y="292"/>
                      </a:cxn>
                      <a:cxn ang="0">
                        <a:pos x="365" y="286"/>
                      </a:cxn>
                      <a:cxn ang="0">
                        <a:pos x="384" y="262"/>
                      </a:cxn>
                      <a:cxn ang="0">
                        <a:pos x="386" y="251"/>
                      </a:cxn>
                      <a:cxn ang="0">
                        <a:pos x="375" y="239"/>
                      </a:cxn>
                      <a:cxn ang="0">
                        <a:pos x="394" y="239"/>
                      </a:cxn>
                      <a:cxn ang="0">
                        <a:pos x="403" y="235"/>
                      </a:cxn>
                      <a:cxn ang="0">
                        <a:pos x="393" y="219"/>
                      </a:cxn>
                      <a:cxn ang="0">
                        <a:pos x="400" y="203"/>
                      </a:cxn>
                      <a:cxn ang="0">
                        <a:pos x="380" y="183"/>
                      </a:cxn>
                      <a:cxn ang="0">
                        <a:pos x="382" y="149"/>
                      </a:cxn>
                      <a:cxn ang="0">
                        <a:pos x="382" y="131"/>
                      </a:cxn>
                      <a:cxn ang="0">
                        <a:pos x="370" y="93"/>
                      </a:cxn>
                      <a:cxn ang="0">
                        <a:pos x="351" y="92"/>
                      </a:cxn>
                      <a:cxn ang="0">
                        <a:pos x="364" y="79"/>
                      </a:cxn>
                      <a:cxn ang="0">
                        <a:pos x="357" y="70"/>
                      </a:cxn>
                      <a:cxn ang="0">
                        <a:pos x="343" y="41"/>
                      </a:cxn>
                      <a:cxn ang="0">
                        <a:pos x="334" y="28"/>
                      </a:cxn>
                      <a:cxn ang="0">
                        <a:pos x="328" y="12"/>
                      </a:cxn>
                      <a:cxn ang="0">
                        <a:pos x="312" y="12"/>
                      </a:cxn>
                      <a:cxn ang="0">
                        <a:pos x="294" y="38"/>
                      </a:cxn>
                      <a:cxn ang="0">
                        <a:pos x="255" y="33"/>
                      </a:cxn>
                      <a:cxn ang="0">
                        <a:pos x="230" y="30"/>
                      </a:cxn>
                      <a:cxn ang="0">
                        <a:pos x="208" y="39"/>
                      </a:cxn>
                      <a:cxn ang="0">
                        <a:pos x="203" y="19"/>
                      </a:cxn>
                    </a:cxnLst>
                    <a:rect l="0" t="0" r="r" b="b"/>
                    <a:pathLst>
                      <a:path w="404" h="307">
                        <a:moveTo>
                          <a:pt x="205" y="15"/>
                        </a:moveTo>
                        <a:lnTo>
                          <a:pt x="195" y="15"/>
                        </a:lnTo>
                        <a:lnTo>
                          <a:pt x="189" y="18"/>
                        </a:lnTo>
                        <a:lnTo>
                          <a:pt x="185" y="18"/>
                        </a:lnTo>
                        <a:lnTo>
                          <a:pt x="174" y="17"/>
                        </a:lnTo>
                        <a:lnTo>
                          <a:pt x="172" y="18"/>
                        </a:lnTo>
                        <a:lnTo>
                          <a:pt x="165" y="18"/>
                        </a:lnTo>
                        <a:lnTo>
                          <a:pt x="157" y="20"/>
                        </a:lnTo>
                        <a:lnTo>
                          <a:pt x="151" y="20"/>
                        </a:lnTo>
                        <a:lnTo>
                          <a:pt x="146" y="18"/>
                        </a:lnTo>
                        <a:lnTo>
                          <a:pt x="142" y="18"/>
                        </a:lnTo>
                        <a:lnTo>
                          <a:pt x="135" y="15"/>
                        </a:lnTo>
                        <a:lnTo>
                          <a:pt x="128" y="15"/>
                        </a:lnTo>
                        <a:lnTo>
                          <a:pt x="122" y="9"/>
                        </a:lnTo>
                        <a:lnTo>
                          <a:pt x="119" y="11"/>
                        </a:lnTo>
                        <a:lnTo>
                          <a:pt x="119" y="14"/>
                        </a:lnTo>
                        <a:lnTo>
                          <a:pt x="112" y="13"/>
                        </a:lnTo>
                        <a:lnTo>
                          <a:pt x="112" y="7"/>
                        </a:lnTo>
                        <a:lnTo>
                          <a:pt x="109" y="4"/>
                        </a:lnTo>
                        <a:lnTo>
                          <a:pt x="101" y="3"/>
                        </a:lnTo>
                        <a:lnTo>
                          <a:pt x="95" y="4"/>
                        </a:lnTo>
                        <a:lnTo>
                          <a:pt x="90" y="1"/>
                        </a:lnTo>
                        <a:lnTo>
                          <a:pt x="76" y="0"/>
                        </a:lnTo>
                        <a:lnTo>
                          <a:pt x="76" y="7"/>
                        </a:lnTo>
                        <a:lnTo>
                          <a:pt x="80" y="14"/>
                        </a:lnTo>
                        <a:lnTo>
                          <a:pt x="80" y="18"/>
                        </a:lnTo>
                        <a:lnTo>
                          <a:pt x="77" y="24"/>
                        </a:lnTo>
                        <a:lnTo>
                          <a:pt x="75" y="25"/>
                        </a:lnTo>
                        <a:lnTo>
                          <a:pt x="69" y="25"/>
                        </a:lnTo>
                        <a:lnTo>
                          <a:pt x="67" y="27"/>
                        </a:lnTo>
                        <a:lnTo>
                          <a:pt x="65" y="30"/>
                        </a:lnTo>
                        <a:lnTo>
                          <a:pt x="71" y="34"/>
                        </a:lnTo>
                        <a:lnTo>
                          <a:pt x="74" y="39"/>
                        </a:lnTo>
                        <a:lnTo>
                          <a:pt x="75" y="57"/>
                        </a:lnTo>
                        <a:lnTo>
                          <a:pt x="69" y="57"/>
                        </a:lnTo>
                        <a:lnTo>
                          <a:pt x="65" y="60"/>
                        </a:lnTo>
                        <a:lnTo>
                          <a:pt x="45" y="60"/>
                        </a:lnTo>
                        <a:lnTo>
                          <a:pt x="28" y="67"/>
                        </a:lnTo>
                        <a:lnTo>
                          <a:pt x="21" y="73"/>
                        </a:lnTo>
                        <a:lnTo>
                          <a:pt x="17" y="81"/>
                        </a:lnTo>
                        <a:lnTo>
                          <a:pt x="13" y="89"/>
                        </a:lnTo>
                        <a:lnTo>
                          <a:pt x="11" y="93"/>
                        </a:lnTo>
                        <a:lnTo>
                          <a:pt x="6" y="97"/>
                        </a:lnTo>
                        <a:lnTo>
                          <a:pt x="0" y="99"/>
                        </a:lnTo>
                        <a:lnTo>
                          <a:pt x="1" y="109"/>
                        </a:lnTo>
                        <a:lnTo>
                          <a:pt x="5" y="110"/>
                        </a:lnTo>
                        <a:lnTo>
                          <a:pt x="7" y="110"/>
                        </a:lnTo>
                        <a:lnTo>
                          <a:pt x="10" y="109"/>
                        </a:lnTo>
                        <a:lnTo>
                          <a:pt x="13" y="101"/>
                        </a:lnTo>
                        <a:lnTo>
                          <a:pt x="17" y="100"/>
                        </a:lnTo>
                        <a:lnTo>
                          <a:pt x="17" y="100"/>
                        </a:lnTo>
                        <a:lnTo>
                          <a:pt x="21" y="114"/>
                        </a:lnTo>
                        <a:lnTo>
                          <a:pt x="29" y="115"/>
                        </a:lnTo>
                        <a:lnTo>
                          <a:pt x="31" y="116"/>
                        </a:lnTo>
                        <a:lnTo>
                          <a:pt x="31" y="128"/>
                        </a:lnTo>
                        <a:lnTo>
                          <a:pt x="36" y="141"/>
                        </a:lnTo>
                        <a:lnTo>
                          <a:pt x="39" y="146"/>
                        </a:lnTo>
                        <a:lnTo>
                          <a:pt x="47" y="148"/>
                        </a:lnTo>
                        <a:lnTo>
                          <a:pt x="55" y="154"/>
                        </a:lnTo>
                        <a:lnTo>
                          <a:pt x="66" y="159"/>
                        </a:lnTo>
                        <a:lnTo>
                          <a:pt x="74" y="168"/>
                        </a:lnTo>
                        <a:lnTo>
                          <a:pt x="75" y="179"/>
                        </a:lnTo>
                        <a:lnTo>
                          <a:pt x="83" y="183"/>
                        </a:lnTo>
                        <a:lnTo>
                          <a:pt x="86" y="187"/>
                        </a:lnTo>
                        <a:lnTo>
                          <a:pt x="88" y="190"/>
                        </a:lnTo>
                        <a:lnTo>
                          <a:pt x="88" y="192"/>
                        </a:lnTo>
                        <a:lnTo>
                          <a:pt x="93" y="195"/>
                        </a:lnTo>
                        <a:lnTo>
                          <a:pt x="97" y="200"/>
                        </a:lnTo>
                        <a:lnTo>
                          <a:pt x="98" y="201"/>
                        </a:lnTo>
                        <a:lnTo>
                          <a:pt x="104" y="203"/>
                        </a:lnTo>
                        <a:lnTo>
                          <a:pt x="110" y="203"/>
                        </a:lnTo>
                        <a:lnTo>
                          <a:pt x="113" y="202"/>
                        </a:lnTo>
                        <a:lnTo>
                          <a:pt x="115" y="201"/>
                        </a:lnTo>
                        <a:lnTo>
                          <a:pt x="119" y="191"/>
                        </a:lnTo>
                        <a:lnTo>
                          <a:pt x="124" y="191"/>
                        </a:lnTo>
                        <a:lnTo>
                          <a:pt x="128" y="189"/>
                        </a:lnTo>
                        <a:lnTo>
                          <a:pt x="128" y="184"/>
                        </a:lnTo>
                        <a:lnTo>
                          <a:pt x="133" y="183"/>
                        </a:lnTo>
                        <a:lnTo>
                          <a:pt x="139" y="175"/>
                        </a:lnTo>
                        <a:lnTo>
                          <a:pt x="142" y="168"/>
                        </a:lnTo>
                        <a:lnTo>
                          <a:pt x="141" y="159"/>
                        </a:lnTo>
                        <a:lnTo>
                          <a:pt x="145" y="158"/>
                        </a:lnTo>
                        <a:lnTo>
                          <a:pt x="153" y="157"/>
                        </a:lnTo>
                        <a:lnTo>
                          <a:pt x="157" y="159"/>
                        </a:lnTo>
                        <a:lnTo>
                          <a:pt x="161" y="159"/>
                        </a:lnTo>
                        <a:lnTo>
                          <a:pt x="166" y="157"/>
                        </a:lnTo>
                        <a:lnTo>
                          <a:pt x="172" y="157"/>
                        </a:lnTo>
                        <a:lnTo>
                          <a:pt x="172" y="152"/>
                        </a:lnTo>
                        <a:lnTo>
                          <a:pt x="198" y="152"/>
                        </a:lnTo>
                        <a:lnTo>
                          <a:pt x="211" y="153"/>
                        </a:lnTo>
                        <a:lnTo>
                          <a:pt x="215" y="160"/>
                        </a:lnTo>
                        <a:lnTo>
                          <a:pt x="221" y="164"/>
                        </a:lnTo>
                        <a:lnTo>
                          <a:pt x="225" y="169"/>
                        </a:lnTo>
                        <a:lnTo>
                          <a:pt x="230" y="173"/>
                        </a:lnTo>
                        <a:lnTo>
                          <a:pt x="230" y="175"/>
                        </a:lnTo>
                        <a:lnTo>
                          <a:pt x="232" y="179"/>
                        </a:lnTo>
                        <a:lnTo>
                          <a:pt x="231" y="181"/>
                        </a:lnTo>
                        <a:lnTo>
                          <a:pt x="231" y="184"/>
                        </a:lnTo>
                        <a:lnTo>
                          <a:pt x="238" y="186"/>
                        </a:lnTo>
                        <a:lnTo>
                          <a:pt x="241" y="187"/>
                        </a:lnTo>
                        <a:lnTo>
                          <a:pt x="241" y="190"/>
                        </a:lnTo>
                        <a:lnTo>
                          <a:pt x="239" y="192"/>
                        </a:lnTo>
                        <a:lnTo>
                          <a:pt x="241" y="197"/>
                        </a:lnTo>
                        <a:lnTo>
                          <a:pt x="239" y="197"/>
                        </a:lnTo>
                        <a:lnTo>
                          <a:pt x="241" y="202"/>
                        </a:lnTo>
                        <a:lnTo>
                          <a:pt x="242" y="205"/>
                        </a:lnTo>
                        <a:lnTo>
                          <a:pt x="247" y="208"/>
                        </a:lnTo>
                        <a:lnTo>
                          <a:pt x="248" y="212"/>
                        </a:lnTo>
                        <a:lnTo>
                          <a:pt x="251" y="222"/>
                        </a:lnTo>
                        <a:lnTo>
                          <a:pt x="249" y="223"/>
                        </a:lnTo>
                        <a:lnTo>
                          <a:pt x="244" y="226"/>
                        </a:lnTo>
                        <a:lnTo>
                          <a:pt x="242" y="237"/>
                        </a:lnTo>
                        <a:lnTo>
                          <a:pt x="239" y="242"/>
                        </a:lnTo>
                        <a:lnTo>
                          <a:pt x="239" y="244"/>
                        </a:lnTo>
                        <a:lnTo>
                          <a:pt x="252" y="239"/>
                        </a:lnTo>
                        <a:lnTo>
                          <a:pt x="258" y="234"/>
                        </a:lnTo>
                        <a:lnTo>
                          <a:pt x="259" y="234"/>
                        </a:lnTo>
                        <a:lnTo>
                          <a:pt x="260" y="237"/>
                        </a:lnTo>
                        <a:lnTo>
                          <a:pt x="260" y="240"/>
                        </a:lnTo>
                        <a:lnTo>
                          <a:pt x="264" y="240"/>
                        </a:lnTo>
                        <a:lnTo>
                          <a:pt x="266" y="234"/>
                        </a:lnTo>
                        <a:lnTo>
                          <a:pt x="270" y="232"/>
                        </a:lnTo>
                        <a:lnTo>
                          <a:pt x="274" y="233"/>
                        </a:lnTo>
                        <a:lnTo>
                          <a:pt x="280" y="238"/>
                        </a:lnTo>
                        <a:lnTo>
                          <a:pt x="281" y="238"/>
                        </a:lnTo>
                        <a:lnTo>
                          <a:pt x="284" y="235"/>
                        </a:lnTo>
                        <a:lnTo>
                          <a:pt x="292" y="233"/>
                        </a:lnTo>
                        <a:lnTo>
                          <a:pt x="295" y="234"/>
                        </a:lnTo>
                        <a:lnTo>
                          <a:pt x="295" y="235"/>
                        </a:lnTo>
                        <a:lnTo>
                          <a:pt x="297" y="239"/>
                        </a:lnTo>
                        <a:lnTo>
                          <a:pt x="305" y="244"/>
                        </a:lnTo>
                        <a:lnTo>
                          <a:pt x="305" y="251"/>
                        </a:lnTo>
                        <a:lnTo>
                          <a:pt x="309" y="257"/>
                        </a:lnTo>
                        <a:lnTo>
                          <a:pt x="311" y="271"/>
                        </a:lnTo>
                        <a:lnTo>
                          <a:pt x="313" y="273"/>
                        </a:lnTo>
                        <a:lnTo>
                          <a:pt x="312" y="288"/>
                        </a:lnTo>
                        <a:lnTo>
                          <a:pt x="309" y="292"/>
                        </a:lnTo>
                        <a:lnTo>
                          <a:pt x="306" y="294"/>
                        </a:lnTo>
                        <a:lnTo>
                          <a:pt x="305" y="297"/>
                        </a:lnTo>
                        <a:lnTo>
                          <a:pt x="306" y="298"/>
                        </a:lnTo>
                        <a:lnTo>
                          <a:pt x="311" y="298"/>
                        </a:lnTo>
                        <a:lnTo>
                          <a:pt x="314" y="294"/>
                        </a:lnTo>
                        <a:lnTo>
                          <a:pt x="317" y="296"/>
                        </a:lnTo>
                        <a:lnTo>
                          <a:pt x="322" y="299"/>
                        </a:lnTo>
                        <a:lnTo>
                          <a:pt x="327" y="307"/>
                        </a:lnTo>
                        <a:lnTo>
                          <a:pt x="332" y="305"/>
                        </a:lnTo>
                        <a:lnTo>
                          <a:pt x="334" y="303"/>
                        </a:lnTo>
                        <a:lnTo>
                          <a:pt x="341" y="302"/>
                        </a:lnTo>
                        <a:lnTo>
                          <a:pt x="343" y="298"/>
                        </a:lnTo>
                        <a:lnTo>
                          <a:pt x="348" y="292"/>
                        </a:lnTo>
                        <a:lnTo>
                          <a:pt x="348" y="283"/>
                        </a:lnTo>
                        <a:lnTo>
                          <a:pt x="351" y="281"/>
                        </a:lnTo>
                        <a:lnTo>
                          <a:pt x="357" y="282"/>
                        </a:lnTo>
                        <a:lnTo>
                          <a:pt x="361" y="288"/>
                        </a:lnTo>
                        <a:lnTo>
                          <a:pt x="365" y="286"/>
                        </a:lnTo>
                        <a:lnTo>
                          <a:pt x="378" y="287"/>
                        </a:lnTo>
                        <a:lnTo>
                          <a:pt x="378" y="282"/>
                        </a:lnTo>
                        <a:lnTo>
                          <a:pt x="383" y="276"/>
                        </a:lnTo>
                        <a:lnTo>
                          <a:pt x="383" y="267"/>
                        </a:lnTo>
                        <a:lnTo>
                          <a:pt x="384" y="262"/>
                        </a:lnTo>
                        <a:lnTo>
                          <a:pt x="389" y="260"/>
                        </a:lnTo>
                        <a:lnTo>
                          <a:pt x="388" y="257"/>
                        </a:lnTo>
                        <a:lnTo>
                          <a:pt x="386" y="257"/>
                        </a:lnTo>
                        <a:lnTo>
                          <a:pt x="387" y="255"/>
                        </a:lnTo>
                        <a:lnTo>
                          <a:pt x="386" y="251"/>
                        </a:lnTo>
                        <a:lnTo>
                          <a:pt x="382" y="251"/>
                        </a:lnTo>
                        <a:lnTo>
                          <a:pt x="376" y="251"/>
                        </a:lnTo>
                        <a:lnTo>
                          <a:pt x="373" y="249"/>
                        </a:lnTo>
                        <a:lnTo>
                          <a:pt x="376" y="244"/>
                        </a:lnTo>
                        <a:lnTo>
                          <a:pt x="375" y="239"/>
                        </a:lnTo>
                        <a:lnTo>
                          <a:pt x="373" y="239"/>
                        </a:lnTo>
                        <a:lnTo>
                          <a:pt x="373" y="238"/>
                        </a:lnTo>
                        <a:lnTo>
                          <a:pt x="382" y="234"/>
                        </a:lnTo>
                        <a:lnTo>
                          <a:pt x="391" y="235"/>
                        </a:lnTo>
                        <a:lnTo>
                          <a:pt x="394" y="239"/>
                        </a:lnTo>
                        <a:lnTo>
                          <a:pt x="397" y="239"/>
                        </a:lnTo>
                        <a:lnTo>
                          <a:pt x="400" y="238"/>
                        </a:lnTo>
                        <a:lnTo>
                          <a:pt x="403" y="244"/>
                        </a:lnTo>
                        <a:lnTo>
                          <a:pt x="404" y="244"/>
                        </a:lnTo>
                        <a:lnTo>
                          <a:pt x="403" y="235"/>
                        </a:lnTo>
                        <a:lnTo>
                          <a:pt x="403" y="230"/>
                        </a:lnTo>
                        <a:lnTo>
                          <a:pt x="400" y="227"/>
                        </a:lnTo>
                        <a:lnTo>
                          <a:pt x="400" y="221"/>
                        </a:lnTo>
                        <a:lnTo>
                          <a:pt x="397" y="221"/>
                        </a:lnTo>
                        <a:lnTo>
                          <a:pt x="393" y="219"/>
                        </a:lnTo>
                        <a:lnTo>
                          <a:pt x="391" y="219"/>
                        </a:lnTo>
                        <a:lnTo>
                          <a:pt x="394" y="211"/>
                        </a:lnTo>
                        <a:lnTo>
                          <a:pt x="398" y="207"/>
                        </a:lnTo>
                        <a:lnTo>
                          <a:pt x="400" y="206"/>
                        </a:lnTo>
                        <a:lnTo>
                          <a:pt x="400" y="203"/>
                        </a:lnTo>
                        <a:lnTo>
                          <a:pt x="397" y="199"/>
                        </a:lnTo>
                        <a:lnTo>
                          <a:pt x="393" y="200"/>
                        </a:lnTo>
                        <a:lnTo>
                          <a:pt x="394" y="186"/>
                        </a:lnTo>
                        <a:lnTo>
                          <a:pt x="387" y="186"/>
                        </a:lnTo>
                        <a:lnTo>
                          <a:pt x="380" y="183"/>
                        </a:lnTo>
                        <a:lnTo>
                          <a:pt x="380" y="180"/>
                        </a:lnTo>
                        <a:lnTo>
                          <a:pt x="380" y="163"/>
                        </a:lnTo>
                        <a:lnTo>
                          <a:pt x="378" y="154"/>
                        </a:lnTo>
                        <a:lnTo>
                          <a:pt x="381" y="152"/>
                        </a:lnTo>
                        <a:lnTo>
                          <a:pt x="382" y="149"/>
                        </a:lnTo>
                        <a:lnTo>
                          <a:pt x="388" y="142"/>
                        </a:lnTo>
                        <a:lnTo>
                          <a:pt x="389" y="140"/>
                        </a:lnTo>
                        <a:lnTo>
                          <a:pt x="389" y="137"/>
                        </a:lnTo>
                        <a:lnTo>
                          <a:pt x="387" y="133"/>
                        </a:lnTo>
                        <a:lnTo>
                          <a:pt x="382" y="131"/>
                        </a:lnTo>
                        <a:lnTo>
                          <a:pt x="380" y="126"/>
                        </a:lnTo>
                        <a:lnTo>
                          <a:pt x="375" y="126"/>
                        </a:lnTo>
                        <a:lnTo>
                          <a:pt x="371" y="120"/>
                        </a:lnTo>
                        <a:lnTo>
                          <a:pt x="370" y="97"/>
                        </a:lnTo>
                        <a:lnTo>
                          <a:pt x="370" y="93"/>
                        </a:lnTo>
                        <a:lnTo>
                          <a:pt x="365" y="92"/>
                        </a:lnTo>
                        <a:lnTo>
                          <a:pt x="360" y="92"/>
                        </a:lnTo>
                        <a:lnTo>
                          <a:pt x="354" y="99"/>
                        </a:lnTo>
                        <a:lnTo>
                          <a:pt x="351" y="99"/>
                        </a:lnTo>
                        <a:lnTo>
                          <a:pt x="351" y="92"/>
                        </a:lnTo>
                        <a:lnTo>
                          <a:pt x="352" y="89"/>
                        </a:lnTo>
                        <a:lnTo>
                          <a:pt x="357" y="88"/>
                        </a:lnTo>
                        <a:lnTo>
                          <a:pt x="357" y="83"/>
                        </a:lnTo>
                        <a:lnTo>
                          <a:pt x="361" y="83"/>
                        </a:lnTo>
                        <a:lnTo>
                          <a:pt x="364" y="79"/>
                        </a:lnTo>
                        <a:lnTo>
                          <a:pt x="367" y="79"/>
                        </a:lnTo>
                        <a:lnTo>
                          <a:pt x="367" y="73"/>
                        </a:lnTo>
                        <a:lnTo>
                          <a:pt x="366" y="72"/>
                        </a:lnTo>
                        <a:lnTo>
                          <a:pt x="361" y="72"/>
                        </a:lnTo>
                        <a:lnTo>
                          <a:pt x="357" y="70"/>
                        </a:lnTo>
                        <a:lnTo>
                          <a:pt x="354" y="67"/>
                        </a:lnTo>
                        <a:lnTo>
                          <a:pt x="349" y="57"/>
                        </a:lnTo>
                        <a:lnTo>
                          <a:pt x="344" y="60"/>
                        </a:lnTo>
                        <a:lnTo>
                          <a:pt x="343" y="58"/>
                        </a:lnTo>
                        <a:lnTo>
                          <a:pt x="343" y="41"/>
                        </a:lnTo>
                        <a:lnTo>
                          <a:pt x="341" y="36"/>
                        </a:lnTo>
                        <a:lnTo>
                          <a:pt x="339" y="36"/>
                        </a:lnTo>
                        <a:lnTo>
                          <a:pt x="339" y="30"/>
                        </a:lnTo>
                        <a:lnTo>
                          <a:pt x="338" y="28"/>
                        </a:lnTo>
                        <a:lnTo>
                          <a:pt x="334" y="28"/>
                        </a:lnTo>
                        <a:lnTo>
                          <a:pt x="333" y="28"/>
                        </a:lnTo>
                        <a:lnTo>
                          <a:pt x="334" y="15"/>
                        </a:lnTo>
                        <a:lnTo>
                          <a:pt x="334" y="14"/>
                        </a:lnTo>
                        <a:lnTo>
                          <a:pt x="330" y="12"/>
                        </a:lnTo>
                        <a:lnTo>
                          <a:pt x="328" y="12"/>
                        </a:lnTo>
                        <a:lnTo>
                          <a:pt x="324" y="15"/>
                        </a:lnTo>
                        <a:lnTo>
                          <a:pt x="323" y="15"/>
                        </a:lnTo>
                        <a:lnTo>
                          <a:pt x="316" y="11"/>
                        </a:lnTo>
                        <a:lnTo>
                          <a:pt x="313" y="11"/>
                        </a:lnTo>
                        <a:lnTo>
                          <a:pt x="312" y="12"/>
                        </a:lnTo>
                        <a:lnTo>
                          <a:pt x="312" y="20"/>
                        </a:lnTo>
                        <a:lnTo>
                          <a:pt x="309" y="24"/>
                        </a:lnTo>
                        <a:lnTo>
                          <a:pt x="296" y="28"/>
                        </a:lnTo>
                        <a:lnTo>
                          <a:pt x="296" y="34"/>
                        </a:lnTo>
                        <a:lnTo>
                          <a:pt x="294" y="38"/>
                        </a:lnTo>
                        <a:lnTo>
                          <a:pt x="280" y="34"/>
                        </a:lnTo>
                        <a:lnTo>
                          <a:pt x="270" y="28"/>
                        </a:lnTo>
                        <a:lnTo>
                          <a:pt x="262" y="27"/>
                        </a:lnTo>
                        <a:lnTo>
                          <a:pt x="259" y="27"/>
                        </a:lnTo>
                        <a:lnTo>
                          <a:pt x="255" y="33"/>
                        </a:lnTo>
                        <a:lnTo>
                          <a:pt x="249" y="34"/>
                        </a:lnTo>
                        <a:lnTo>
                          <a:pt x="247" y="40"/>
                        </a:lnTo>
                        <a:lnTo>
                          <a:pt x="243" y="44"/>
                        </a:lnTo>
                        <a:lnTo>
                          <a:pt x="238" y="41"/>
                        </a:lnTo>
                        <a:lnTo>
                          <a:pt x="230" y="30"/>
                        </a:lnTo>
                        <a:lnTo>
                          <a:pt x="227" y="28"/>
                        </a:lnTo>
                        <a:lnTo>
                          <a:pt x="222" y="28"/>
                        </a:lnTo>
                        <a:lnTo>
                          <a:pt x="216" y="34"/>
                        </a:lnTo>
                        <a:lnTo>
                          <a:pt x="212" y="38"/>
                        </a:lnTo>
                        <a:lnTo>
                          <a:pt x="208" y="39"/>
                        </a:lnTo>
                        <a:lnTo>
                          <a:pt x="203" y="35"/>
                        </a:lnTo>
                        <a:lnTo>
                          <a:pt x="198" y="31"/>
                        </a:lnTo>
                        <a:lnTo>
                          <a:pt x="199" y="28"/>
                        </a:lnTo>
                        <a:lnTo>
                          <a:pt x="203" y="23"/>
                        </a:lnTo>
                        <a:lnTo>
                          <a:pt x="203" y="19"/>
                        </a:lnTo>
                        <a:lnTo>
                          <a:pt x="205" y="1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5" name="任意多边形: 形状 184"/>
                  <p:cNvSpPr>
                    <a:spLocks noChangeAspect="1"/>
                  </p:cNvSpPr>
                  <p:nvPr/>
                </p:nvSpPr>
                <p:spPr bwMode="gray">
                  <a:xfrm>
                    <a:off x="5010942" y="3499197"/>
                    <a:ext cx="228600" cy="144463"/>
                  </a:xfrm>
                  <a:custGeom>
                    <a:avLst/>
                    <a:gdLst/>
                    <a:ahLst/>
                    <a:cxnLst>
                      <a:cxn ang="0">
                        <a:pos x="433" y="6"/>
                      </a:cxn>
                      <a:cxn ang="0">
                        <a:pos x="405" y="15"/>
                      </a:cxn>
                      <a:cxn ang="0">
                        <a:pos x="393" y="44"/>
                      </a:cxn>
                      <a:cxn ang="0">
                        <a:pos x="378" y="58"/>
                      </a:cxn>
                      <a:cxn ang="0">
                        <a:pos x="355" y="87"/>
                      </a:cxn>
                      <a:cxn ang="0">
                        <a:pos x="331" y="102"/>
                      </a:cxn>
                      <a:cxn ang="0">
                        <a:pos x="317" y="106"/>
                      </a:cxn>
                      <a:cxn ang="0">
                        <a:pos x="292" y="109"/>
                      </a:cxn>
                      <a:cxn ang="0">
                        <a:pos x="259" y="113"/>
                      </a:cxn>
                      <a:cxn ang="0">
                        <a:pos x="245" y="122"/>
                      </a:cxn>
                      <a:cxn ang="0">
                        <a:pos x="254" y="136"/>
                      </a:cxn>
                      <a:cxn ang="0">
                        <a:pos x="244" y="152"/>
                      </a:cxn>
                      <a:cxn ang="0">
                        <a:pos x="232" y="159"/>
                      </a:cxn>
                      <a:cxn ang="0">
                        <a:pos x="205" y="166"/>
                      </a:cxn>
                      <a:cxn ang="0">
                        <a:pos x="183" y="170"/>
                      </a:cxn>
                      <a:cxn ang="0">
                        <a:pos x="153" y="183"/>
                      </a:cxn>
                      <a:cxn ang="0">
                        <a:pos x="136" y="192"/>
                      </a:cxn>
                      <a:cxn ang="0">
                        <a:pos x="123" y="184"/>
                      </a:cxn>
                      <a:cxn ang="0">
                        <a:pos x="113" y="177"/>
                      </a:cxn>
                      <a:cxn ang="0">
                        <a:pos x="105" y="187"/>
                      </a:cxn>
                      <a:cxn ang="0">
                        <a:pos x="77" y="198"/>
                      </a:cxn>
                      <a:cxn ang="0">
                        <a:pos x="60" y="197"/>
                      </a:cxn>
                      <a:cxn ang="0">
                        <a:pos x="38" y="226"/>
                      </a:cxn>
                      <a:cxn ang="0">
                        <a:pos x="11" y="272"/>
                      </a:cxn>
                      <a:cxn ang="0">
                        <a:pos x="3" y="310"/>
                      </a:cxn>
                      <a:cxn ang="0">
                        <a:pos x="13" y="361"/>
                      </a:cxn>
                      <a:cxn ang="0">
                        <a:pos x="58" y="431"/>
                      </a:cxn>
                      <a:cxn ang="0">
                        <a:pos x="97" y="437"/>
                      </a:cxn>
                      <a:cxn ang="0">
                        <a:pos x="157" y="404"/>
                      </a:cxn>
                      <a:cxn ang="0">
                        <a:pos x="207" y="416"/>
                      </a:cxn>
                      <a:cxn ang="0">
                        <a:pos x="241" y="402"/>
                      </a:cxn>
                      <a:cxn ang="0">
                        <a:pos x="242" y="360"/>
                      </a:cxn>
                      <a:cxn ang="0">
                        <a:pos x="263" y="334"/>
                      </a:cxn>
                      <a:cxn ang="0">
                        <a:pos x="306" y="324"/>
                      </a:cxn>
                      <a:cxn ang="0">
                        <a:pos x="336" y="361"/>
                      </a:cxn>
                      <a:cxn ang="0">
                        <a:pos x="365" y="365"/>
                      </a:cxn>
                      <a:cxn ang="0">
                        <a:pos x="446" y="367"/>
                      </a:cxn>
                      <a:cxn ang="0">
                        <a:pos x="480" y="345"/>
                      </a:cxn>
                      <a:cxn ang="0">
                        <a:pos x="518" y="339"/>
                      </a:cxn>
                      <a:cxn ang="0">
                        <a:pos x="561" y="328"/>
                      </a:cxn>
                      <a:cxn ang="0">
                        <a:pos x="569" y="337"/>
                      </a:cxn>
                      <a:cxn ang="0">
                        <a:pos x="592" y="322"/>
                      </a:cxn>
                      <a:cxn ang="0">
                        <a:pos x="650" y="318"/>
                      </a:cxn>
                      <a:cxn ang="0">
                        <a:pos x="682" y="334"/>
                      </a:cxn>
                      <a:cxn ang="0">
                        <a:pos x="712" y="316"/>
                      </a:cxn>
                      <a:cxn ang="0">
                        <a:pos x="675" y="276"/>
                      </a:cxn>
                      <a:cxn ang="0">
                        <a:pos x="657" y="253"/>
                      </a:cxn>
                      <a:cxn ang="0">
                        <a:pos x="637" y="226"/>
                      </a:cxn>
                      <a:cxn ang="0">
                        <a:pos x="593" y="192"/>
                      </a:cxn>
                      <a:cxn ang="0">
                        <a:pos x="587" y="166"/>
                      </a:cxn>
                      <a:cxn ang="0">
                        <a:pos x="546" y="152"/>
                      </a:cxn>
                      <a:cxn ang="0">
                        <a:pos x="517" y="129"/>
                      </a:cxn>
                      <a:cxn ang="0">
                        <a:pos x="494" y="105"/>
                      </a:cxn>
                      <a:cxn ang="0">
                        <a:pos x="496" y="55"/>
                      </a:cxn>
                      <a:cxn ang="0">
                        <a:pos x="453" y="0"/>
                      </a:cxn>
                    </a:cxnLst>
                    <a:rect l="0" t="0" r="r" b="b"/>
                    <a:pathLst>
                      <a:path w="718" h="451">
                        <a:moveTo>
                          <a:pt x="453" y="0"/>
                        </a:moveTo>
                        <a:lnTo>
                          <a:pt x="442" y="3"/>
                        </a:lnTo>
                        <a:lnTo>
                          <a:pt x="433" y="6"/>
                        </a:lnTo>
                        <a:lnTo>
                          <a:pt x="417" y="7"/>
                        </a:lnTo>
                        <a:lnTo>
                          <a:pt x="411" y="10"/>
                        </a:lnTo>
                        <a:lnTo>
                          <a:pt x="405" y="15"/>
                        </a:lnTo>
                        <a:lnTo>
                          <a:pt x="400" y="26"/>
                        </a:lnTo>
                        <a:lnTo>
                          <a:pt x="400" y="42"/>
                        </a:lnTo>
                        <a:lnTo>
                          <a:pt x="393" y="44"/>
                        </a:lnTo>
                        <a:lnTo>
                          <a:pt x="387" y="54"/>
                        </a:lnTo>
                        <a:lnTo>
                          <a:pt x="383" y="57"/>
                        </a:lnTo>
                        <a:lnTo>
                          <a:pt x="378" y="58"/>
                        </a:lnTo>
                        <a:lnTo>
                          <a:pt x="362" y="74"/>
                        </a:lnTo>
                        <a:lnTo>
                          <a:pt x="358" y="84"/>
                        </a:lnTo>
                        <a:lnTo>
                          <a:pt x="355" y="87"/>
                        </a:lnTo>
                        <a:lnTo>
                          <a:pt x="342" y="93"/>
                        </a:lnTo>
                        <a:lnTo>
                          <a:pt x="336" y="95"/>
                        </a:lnTo>
                        <a:lnTo>
                          <a:pt x="331" y="102"/>
                        </a:lnTo>
                        <a:lnTo>
                          <a:pt x="329" y="105"/>
                        </a:lnTo>
                        <a:lnTo>
                          <a:pt x="322" y="108"/>
                        </a:lnTo>
                        <a:lnTo>
                          <a:pt x="317" y="106"/>
                        </a:lnTo>
                        <a:lnTo>
                          <a:pt x="309" y="106"/>
                        </a:lnTo>
                        <a:lnTo>
                          <a:pt x="302" y="108"/>
                        </a:lnTo>
                        <a:lnTo>
                          <a:pt x="292" y="109"/>
                        </a:lnTo>
                        <a:lnTo>
                          <a:pt x="290" y="112"/>
                        </a:lnTo>
                        <a:lnTo>
                          <a:pt x="270" y="112"/>
                        </a:lnTo>
                        <a:lnTo>
                          <a:pt x="259" y="113"/>
                        </a:lnTo>
                        <a:lnTo>
                          <a:pt x="249" y="117"/>
                        </a:lnTo>
                        <a:lnTo>
                          <a:pt x="247" y="118"/>
                        </a:lnTo>
                        <a:lnTo>
                          <a:pt x="245" y="122"/>
                        </a:lnTo>
                        <a:lnTo>
                          <a:pt x="245" y="124"/>
                        </a:lnTo>
                        <a:lnTo>
                          <a:pt x="252" y="129"/>
                        </a:lnTo>
                        <a:lnTo>
                          <a:pt x="254" y="136"/>
                        </a:lnTo>
                        <a:lnTo>
                          <a:pt x="252" y="140"/>
                        </a:lnTo>
                        <a:lnTo>
                          <a:pt x="247" y="144"/>
                        </a:lnTo>
                        <a:lnTo>
                          <a:pt x="244" y="152"/>
                        </a:lnTo>
                        <a:lnTo>
                          <a:pt x="239" y="155"/>
                        </a:lnTo>
                        <a:lnTo>
                          <a:pt x="234" y="156"/>
                        </a:lnTo>
                        <a:lnTo>
                          <a:pt x="232" y="159"/>
                        </a:lnTo>
                        <a:lnTo>
                          <a:pt x="231" y="165"/>
                        </a:lnTo>
                        <a:lnTo>
                          <a:pt x="229" y="166"/>
                        </a:lnTo>
                        <a:lnTo>
                          <a:pt x="205" y="166"/>
                        </a:lnTo>
                        <a:lnTo>
                          <a:pt x="198" y="170"/>
                        </a:lnTo>
                        <a:lnTo>
                          <a:pt x="189" y="170"/>
                        </a:lnTo>
                        <a:lnTo>
                          <a:pt x="183" y="170"/>
                        </a:lnTo>
                        <a:lnTo>
                          <a:pt x="161" y="177"/>
                        </a:lnTo>
                        <a:lnTo>
                          <a:pt x="157" y="181"/>
                        </a:lnTo>
                        <a:lnTo>
                          <a:pt x="153" y="183"/>
                        </a:lnTo>
                        <a:lnTo>
                          <a:pt x="147" y="187"/>
                        </a:lnTo>
                        <a:lnTo>
                          <a:pt x="139" y="188"/>
                        </a:lnTo>
                        <a:lnTo>
                          <a:pt x="136" y="192"/>
                        </a:lnTo>
                        <a:lnTo>
                          <a:pt x="132" y="193"/>
                        </a:lnTo>
                        <a:lnTo>
                          <a:pt x="125" y="187"/>
                        </a:lnTo>
                        <a:lnTo>
                          <a:pt x="123" y="184"/>
                        </a:lnTo>
                        <a:lnTo>
                          <a:pt x="119" y="178"/>
                        </a:lnTo>
                        <a:lnTo>
                          <a:pt x="116" y="177"/>
                        </a:lnTo>
                        <a:lnTo>
                          <a:pt x="113" y="177"/>
                        </a:lnTo>
                        <a:lnTo>
                          <a:pt x="112" y="179"/>
                        </a:lnTo>
                        <a:lnTo>
                          <a:pt x="108" y="179"/>
                        </a:lnTo>
                        <a:lnTo>
                          <a:pt x="105" y="187"/>
                        </a:lnTo>
                        <a:lnTo>
                          <a:pt x="92" y="189"/>
                        </a:lnTo>
                        <a:lnTo>
                          <a:pt x="82" y="197"/>
                        </a:lnTo>
                        <a:lnTo>
                          <a:pt x="77" y="198"/>
                        </a:lnTo>
                        <a:lnTo>
                          <a:pt x="71" y="195"/>
                        </a:lnTo>
                        <a:lnTo>
                          <a:pt x="66" y="195"/>
                        </a:lnTo>
                        <a:lnTo>
                          <a:pt x="60" y="197"/>
                        </a:lnTo>
                        <a:lnTo>
                          <a:pt x="51" y="198"/>
                        </a:lnTo>
                        <a:lnTo>
                          <a:pt x="48" y="200"/>
                        </a:lnTo>
                        <a:lnTo>
                          <a:pt x="38" y="226"/>
                        </a:lnTo>
                        <a:lnTo>
                          <a:pt x="28" y="241"/>
                        </a:lnTo>
                        <a:lnTo>
                          <a:pt x="21" y="257"/>
                        </a:lnTo>
                        <a:lnTo>
                          <a:pt x="11" y="272"/>
                        </a:lnTo>
                        <a:lnTo>
                          <a:pt x="0" y="283"/>
                        </a:lnTo>
                        <a:lnTo>
                          <a:pt x="0" y="296"/>
                        </a:lnTo>
                        <a:lnTo>
                          <a:pt x="3" y="310"/>
                        </a:lnTo>
                        <a:lnTo>
                          <a:pt x="2" y="327"/>
                        </a:lnTo>
                        <a:lnTo>
                          <a:pt x="3" y="343"/>
                        </a:lnTo>
                        <a:lnTo>
                          <a:pt x="13" y="361"/>
                        </a:lnTo>
                        <a:lnTo>
                          <a:pt x="22" y="372"/>
                        </a:lnTo>
                        <a:lnTo>
                          <a:pt x="46" y="419"/>
                        </a:lnTo>
                        <a:lnTo>
                          <a:pt x="58" y="431"/>
                        </a:lnTo>
                        <a:lnTo>
                          <a:pt x="81" y="451"/>
                        </a:lnTo>
                        <a:lnTo>
                          <a:pt x="88" y="451"/>
                        </a:lnTo>
                        <a:lnTo>
                          <a:pt x="97" y="437"/>
                        </a:lnTo>
                        <a:lnTo>
                          <a:pt x="114" y="421"/>
                        </a:lnTo>
                        <a:lnTo>
                          <a:pt x="137" y="407"/>
                        </a:lnTo>
                        <a:lnTo>
                          <a:pt x="157" y="404"/>
                        </a:lnTo>
                        <a:lnTo>
                          <a:pt x="174" y="414"/>
                        </a:lnTo>
                        <a:lnTo>
                          <a:pt x="191" y="420"/>
                        </a:lnTo>
                        <a:lnTo>
                          <a:pt x="207" y="416"/>
                        </a:lnTo>
                        <a:lnTo>
                          <a:pt x="222" y="409"/>
                        </a:lnTo>
                        <a:lnTo>
                          <a:pt x="228" y="404"/>
                        </a:lnTo>
                        <a:lnTo>
                          <a:pt x="241" y="402"/>
                        </a:lnTo>
                        <a:lnTo>
                          <a:pt x="238" y="393"/>
                        </a:lnTo>
                        <a:lnTo>
                          <a:pt x="239" y="374"/>
                        </a:lnTo>
                        <a:lnTo>
                          <a:pt x="242" y="360"/>
                        </a:lnTo>
                        <a:lnTo>
                          <a:pt x="250" y="355"/>
                        </a:lnTo>
                        <a:lnTo>
                          <a:pt x="257" y="340"/>
                        </a:lnTo>
                        <a:lnTo>
                          <a:pt x="263" y="334"/>
                        </a:lnTo>
                        <a:lnTo>
                          <a:pt x="276" y="323"/>
                        </a:lnTo>
                        <a:lnTo>
                          <a:pt x="290" y="323"/>
                        </a:lnTo>
                        <a:lnTo>
                          <a:pt x="306" y="324"/>
                        </a:lnTo>
                        <a:lnTo>
                          <a:pt x="313" y="334"/>
                        </a:lnTo>
                        <a:lnTo>
                          <a:pt x="315" y="343"/>
                        </a:lnTo>
                        <a:lnTo>
                          <a:pt x="336" y="361"/>
                        </a:lnTo>
                        <a:lnTo>
                          <a:pt x="344" y="364"/>
                        </a:lnTo>
                        <a:lnTo>
                          <a:pt x="351" y="355"/>
                        </a:lnTo>
                        <a:lnTo>
                          <a:pt x="365" y="365"/>
                        </a:lnTo>
                        <a:lnTo>
                          <a:pt x="388" y="371"/>
                        </a:lnTo>
                        <a:lnTo>
                          <a:pt x="438" y="371"/>
                        </a:lnTo>
                        <a:lnTo>
                          <a:pt x="446" y="367"/>
                        </a:lnTo>
                        <a:lnTo>
                          <a:pt x="448" y="350"/>
                        </a:lnTo>
                        <a:lnTo>
                          <a:pt x="462" y="342"/>
                        </a:lnTo>
                        <a:lnTo>
                          <a:pt x="480" y="345"/>
                        </a:lnTo>
                        <a:lnTo>
                          <a:pt x="489" y="350"/>
                        </a:lnTo>
                        <a:lnTo>
                          <a:pt x="507" y="345"/>
                        </a:lnTo>
                        <a:lnTo>
                          <a:pt x="518" y="339"/>
                        </a:lnTo>
                        <a:lnTo>
                          <a:pt x="544" y="334"/>
                        </a:lnTo>
                        <a:lnTo>
                          <a:pt x="555" y="328"/>
                        </a:lnTo>
                        <a:lnTo>
                          <a:pt x="561" y="328"/>
                        </a:lnTo>
                        <a:lnTo>
                          <a:pt x="562" y="334"/>
                        </a:lnTo>
                        <a:lnTo>
                          <a:pt x="561" y="334"/>
                        </a:lnTo>
                        <a:lnTo>
                          <a:pt x="569" y="337"/>
                        </a:lnTo>
                        <a:lnTo>
                          <a:pt x="576" y="334"/>
                        </a:lnTo>
                        <a:lnTo>
                          <a:pt x="588" y="334"/>
                        </a:lnTo>
                        <a:lnTo>
                          <a:pt x="592" y="322"/>
                        </a:lnTo>
                        <a:lnTo>
                          <a:pt x="612" y="327"/>
                        </a:lnTo>
                        <a:lnTo>
                          <a:pt x="635" y="323"/>
                        </a:lnTo>
                        <a:lnTo>
                          <a:pt x="650" y="318"/>
                        </a:lnTo>
                        <a:lnTo>
                          <a:pt x="663" y="334"/>
                        </a:lnTo>
                        <a:lnTo>
                          <a:pt x="670" y="327"/>
                        </a:lnTo>
                        <a:lnTo>
                          <a:pt x="682" y="334"/>
                        </a:lnTo>
                        <a:lnTo>
                          <a:pt x="690" y="323"/>
                        </a:lnTo>
                        <a:lnTo>
                          <a:pt x="718" y="323"/>
                        </a:lnTo>
                        <a:lnTo>
                          <a:pt x="712" y="316"/>
                        </a:lnTo>
                        <a:lnTo>
                          <a:pt x="711" y="305"/>
                        </a:lnTo>
                        <a:lnTo>
                          <a:pt x="705" y="296"/>
                        </a:lnTo>
                        <a:lnTo>
                          <a:pt x="675" y="276"/>
                        </a:lnTo>
                        <a:lnTo>
                          <a:pt x="666" y="273"/>
                        </a:lnTo>
                        <a:lnTo>
                          <a:pt x="664" y="262"/>
                        </a:lnTo>
                        <a:lnTo>
                          <a:pt x="657" y="253"/>
                        </a:lnTo>
                        <a:lnTo>
                          <a:pt x="653" y="242"/>
                        </a:lnTo>
                        <a:lnTo>
                          <a:pt x="648" y="232"/>
                        </a:lnTo>
                        <a:lnTo>
                          <a:pt x="637" y="226"/>
                        </a:lnTo>
                        <a:lnTo>
                          <a:pt x="630" y="216"/>
                        </a:lnTo>
                        <a:lnTo>
                          <a:pt x="612" y="204"/>
                        </a:lnTo>
                        <a:lnTo>
                          <a:pt x="593" y="192"/>
                        </a:lnTo>
                        <a:lnTo>
                          <a:pt x="587" y="181"/>
                        </a:lnTo>
                        <a:lnTo>
                          <a:pt x="588" y="171"/>
                        </a:lnTo>
                        <a:lnTo>
                          <a:pt x="587" y="166"/>
                        </a:lnTo>
                        <a:lnTo>
                          <a:pt x="577" y="159"/>
                        </a:lnTo>
                        <a:lnTo>
                          <a:pt x="569" y="152"/>
                        </a:lnTo>
                        <a:lnTo>
                          <a:pt x="546" y="152"/>
                        </a:lnTo>
                        <a:lnTo>
                          <a:pt x="535" y="148"/>
                        </a:lnTo>
                        <a:lnTo>
                          <a:pt x="530" y="133"/>
                        </a:lnTo>
                        <a:lnTo>
                          <a:pt x="517" y="129"/>
                        </a:lnTo>
                        <a:lnTo>
                          <a:pt x="506" y="128"/>
                        </a:lnTo>
                        <a:lnTo>
                          <a:pt x="496" y="118"/>
                        </a:lnTo>
                        <a:lnTo>
                          <a:pt x="494" y="105"/>
                        </a:lnTo>
                        <a:lnTo>
                          <a:pt x="496" y="89"/>
                        </a:lnTo>
                        <a:lnTo>
                          <a:pt x="501" y="71"/>
                        </a:lnTo>
                        <a:lnTo>
                          <a:pt x="496" y="55"/>
                        </a:lnTo>
                        <a:lnTo>
                          <a:pt x="480" y="34"/>
                        </a:lnTo>
                        <a:lnTo>
                          <a:pt x="463" y="15"/>
                        </a:lnTo>
                        <a:lnTo>
                          <a:pt x="453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6" name="任意多边形: 形状 185"/>
                  <p:cNvSpPr>
                    <a:spLocks noChangeAspect="1"/>
                  </p:cNvSpPr>
                  <p:nvPr/>
                </p:nvSpPr>
                <p:spPr bwMode="gray">
                  <a:xfrm>
                    <a:off x="4912518" y="3651597"/>
                    <a:ext cx="96838" cy="109538"/>
                  </a:xfrm>
                  <a:custGeom>
                    <a:avLst/>
                    <a:gdLst/>
                    <a:ahLst/>
                    <a:cxnLst>
                      <a:cxn ang="0">
                        <a:pos x="120" y="330"/>
                      </a:cxn>
                      <a:cxn ang="0">
                        <a:pos x="97" y="305"/>
                      </a:cxn>
                      <a:cxn ang="0">
                        <a:pos x="54" y="262"/>
                      </a:cxn>
                      <a:cxn ang="0">
                        <a:pos x="34" y="237"/>
                      </a:cxn>
                      <a:cxn ang="0">
                        <a:pos x="17" y="208"/>
                      </a:cxn>
                      <a:cxn ang="0">
                        <a:pos x="4" y="177"/>
                      </a:cxn>
                      <a:cxn ang="0">
                        <a:pos x="4" y="167"/>
                      </a:cxn>
                      <a:cxn ang="0">
                        <a:pos x="17" y="156"/>
                      </a:cxn>
                      <a:cxn ang="0">
                        <a:pos x="27" y="138"/>
                      </a:cxn>
                      <a:cxn ang="0">
                        <a:pos x="31" y="113"/>
                      </a:cxn>
                      <a:cxn ang="0">
                        <a:pos x="45" y="122"/>
                      </a:cxn>
                      <a:cxn ang="0">
                        <a:pos x="60" y="120"/>
                      </a:cxn>
                      <a:cxn ang="0">
                        <a:pos x="47" y="115"/>
                      </a:cxn>
                      <a:cxn ang="0">
                        <a:pos x="34" y="105"/>
                      </a:cxn>
                      <a:cxn ang="0">
                        <a:pos x="33" y="94"/>
                      </a:cxn>
                      <a:cxn ang="0">
                        <a:pos x="43" y="89"/>
                      </a:cxn>
                      <a:cxn ang="0">
                        <a:pos x="66" y="68"/>
                      </a:cxn>
                      <a:cxn ang="0">
                        <a:pos x="135" y="63"/>
                      </a:cxn>
                      <a:cxn ang="0">
                        <a:pos x="131" y="20"/>
                      </a:cxn>
                      <a:cxn ang="0">
                        <a:pos x="151" y="2"/>
                      </a:cxn>
                      <a:cxn ang="0">
                        <a:pos x="185" y="0"/>
                      </a:cxn>
                      <a:cxn ang="0">
                        <a:pos x="237" y="5"/>
                      </a:cxn>
                      <a:cxn ang="0">
                        <a:pos x="239" y="22"/>
                      </a:cxn>
                      <a:cxn ang="0">
                        <a:pos x="239" y="59"/>
                      </a:cxn>
                      <a:cxn ang="0">
                        <a:pos x="264" y="41"/>
                      </a:cxn>
                      <a:cxn ang="0">
                        <a:pos x="303" y="61"/>
                      </a:cxn>
                      <a:cxn ang="0">
                        <a:pos x="286" y="111"/>
                      </a:cxn>
                      <a:cxn ang="0">
                        <a:pos x="289" y="142"/>
                      </a:cxn>
                      <a:cxn ang="0">
                        <a:pos x="299" y="186"/>
                      </a:cxn>
                      <a:cxn ang="0">
                        <a:pos x="293" y="236"/>
                      </a:cxn>
                      <a:cxn ang="0">
                        <a:pos x="272" y="258"/>
                      </a:cxn>
                      <a:cxn ang="0">
                        <a:pos x="229" y="245"/>
                      </a:cxn>
                      <a:cxn ang="0">
                        <a:pos x="212" y="229"/>
                      </a:cxn>
                      <a:cxn ang="0">
                        <a:pos x="192" y="248"/>
                      </a:cxn>
                      <a:cxn ang="0">
                        <a:pos x="159" y="266"/>
                      </a:cxn>
                      <a:cxn ang="0">
                        <a:pos x="153" y="287"/>
                      </a:cxn>
                      <a:cxn ang="0">
                        <a:pos x="160" y="314"/>
                      </a:cxn>
                      <a:cxn ang="0">
                        <a:pos x="146" y="318"/>
                      </a:cxn>
                      <a:cxn ang="0">
                        <a:pos x="129" y="328"/>
                      </a:cxn>
                    </a:cxnLst>
                    <a:rect l="0" t="0" r="r" b="b"/>
                    <a:pathLst>
                      <a:path w="304" h="343">
                        <a:moveTo>
                          <a:pt x="127" y="343"/>
                        </a:moveTo>
                        <a:lnTo>
                          <a:pt x="120" y="330"/>
                        </a:lnTo>
                        <a:lnTo>
                          <a:pt x="110" y="320"/>
                        </a:lnTo>
                        <a:lnTo>
                          <a:pt x="97" y="305"/>
                        </a:lnTo>
                        <a:lnTo>
                          <a:pt x="61" y="274"/>
                        </a:lnTo>
                        <a:lnTo>
                          <a:pt x="54" y="262"/>
                        </a:lnTo>
                        <a:lnTo>
                          <a:pt x="45" y="251"/>
                        </a:lnTo>
                        <a:lnTo>
                          <a:pt x="34" y="237"/>
                        </a:lnTo>
                        <a:lnTo>
                          <a:pt x="27" y="231"/>
                        </a:lnTo>
                        <a:lnTo>
                          <a:pt x="17" y="208"/>
                        </a:lnTo>
                        <a:lnTo>
                          <a:pt x="13" y="194"/>
                        </a:lnTo>
                        <a:lnTo>
                          <a:pt x="4" y="177"/>
                        </a:lnTo>
                        <a:lnTo>
                          <a:pt x="0" y="169"/>
                        </a:lnTo>
                        <a:lnTo>
                          <a:pt x="4" y="167"/>
                        </a:lnTo>
                        <a:lnTo>
                          <a:pt x="12" y="165"/>
                        </a:lnTo>
                        <a:lnTo>
                          <a:pt x="17" y="156"/>
                        </a:lnTo>
                        <a:lnTo>
                          <a:pt x="24" y="150"/>
                        </a:lnTo>
                        <a:lnTo>
                          <a:pt x="27" y="138"/>
                        </a:lnTo>
                        <a:lnTo>
                          <a:pt x="28" y="113"/>
                        </a:lnTo>
                        <a:lnTo>
                          <a:pt x="31" y="113"/>
                        </a:lnTo>
                        <a:lnTo>
                          <a:pt x="36" y="118"/>
                        </a:lnTo>
                        <a:lnTo>
                          <a:pt x="45" y="122"/>
                        </a:lnTo>
                        <a:lnTo>
                          <a:pt x="57" y="122"/>
                        </a:lnTo>
                        <a:lnTo>
                          <a:pt x="60" y="120"/>
                        </a:lnTo>
                        <a:lnTo>
                          <a:pt x="56" y="117"/>
                        </a:lnTo>
                        <a:lnTo>
                          <a:pt x="47" y="115"/>
                        </a:lnTo>
                        <a:lnTo>
                          <a:pt x="40" y="110"/>
                        </a:lnTo>
                        <a:lnTo>
                          <a:pt x="34" y="105"/>
                        </a:lnTo>
                        <a:lnTo>
                          <a:pt x="30" y="99"/>
                        </a:lnTo>
                        <a:lnTo>
                          <a:pt x="33" y="94"/>
                        </a:lnTo>
                        <a:lnTo>
                          <a:pt x="40" y="94"/>
                        </a:lnTo>
                        <a:lnTo>
                          <a:pt x="43" y="89"/>
                        </a:lnTo>
                        <a:lnTo>
                          <a:pt x="43" y="73"/>
                        </a:lnTo>
                        <a:lnTo>
                          <a:pt x="66" y="68"/>
                        </a:lnTo>
                        <a:lnTo>
                          <a:pt x="137" y="65"/>
                        </a:lnTo>
                        <a:lnTo>
                          <a:pt x="135" y="63"/>
                        </a:lnTo>
                        <a:lnTo>
                          <a:pt x="132" y="43"/>
                        </a:lnTo>
                        <a:lnTo>
                          <a:pt x="131" y="20"/>
                        </a:lnTo>
                        <a:lnTo>
                          <a:pt x="137" y="5"/>
                        </a:lnTo>
                        <a:lnTo>
                          <a:pt x="151" y="2"/>
                        </a:lnTo>
                        <a:lnTo>
                          <a:pt x="165" y="4"/>
                        </a:lnTo>
                        <a:lnTo>
                          <a:pt x="185" y="0"/>
                        </a:lnTo>
                        <a:lnTo>
                          <a:pt x="201" y="4"/>
                        </a:lnTo>
                        <a:lnTo>
                          <a:pt x="237" y="5"/>
                        </a:lnTo>
                        <a:lnTo>
                          <a:pt x="245" y="8"/>
                        </a:lnTo>
                        <a:lnTo>
                          <a:pt x="239" y="22"/>
                        </a:lnTo>
                        <a:lnTo>
                          <a:pt x="238" y="41"/>
                        </a:lnTo>
                        <a:lnTo>
                          <a:pt x="239" y="59"/>
                        </a:lnTo>
                        <a:lnTo>
                          <a:pt x="248" y="64"/>
                        </a:lnTo>
                        <a:lnTo>
                          <a:pt x="264" y="41"/>
                        </a:lnTo>
                        <a:lnTo>
                          <a:pt x="293" y="48"/>
                        </a:lnTo>
                        <a:lnTo>
                          <a:pt x="303" y="61"/>
                        </a:lnTo>
                        <a:lnTo>
                          <a:pt x="304" y="81"/>
                        </a:lnTo>
                        <a:lnTo>
                          <a:pt x="286" y="111"/>
                        </a:lnTo>
                        <a:lnTo>
                          <a:pt x="285" y="128"/>
                        </a:lnTo>
                        <a:lnTo>
                          <a:pt x="289" y="142"/>
                        </a:lnTo>
                        <a:lnTo>
                          <a:pt x="300" y="170"/>
                        </a:lnTo>
                        <a:lnTo>
                          <a:pt x="299" y="186"/>
                        </a:lnTo>
                        <a:lnTo>
                          <a:pt x="296" y="199"/>
                        </a:lnTo>
                        <a:lnTo>
                          <a:pt x="293" y="236"/>
                        </a:lnTo>
                        <a:lnTo>
                          <a:pt x="288" y="253"/>
                        </a:lnTo>
                        <a:lnTo>
                          <a:pt x="272" y="258"/>
                        </a:lnTo>
                        <a:lnTo>
                          <a:pt x="254" y="242"/>
                        </a:lnTo>
                        <a:lnTo>
                          <a:pt x="229" y="245"/>
                        </a:lnTo>
                        <a:lnTo>
                          <a:pt x="219" y="234"/>
                        </a:lnTo>
                        <a:lnTo>
                          <a:pt x="212" y="229"/>
                        </a:lnTo>
                        <a:lnTo>
                          <a:pt x="201" y="237"/>
                        </a:lnTo>
                        <a:lnTo>
                          <a:pt x="192" y="248"/>
                        </a:lnTo>
                        <a:lnTo>
                          <a:pt x="169" y="257"/>
                        </a:lnTo>
                        <a:lnTo>
                          <a:pt x="159" y="266"/>
                        </a:lnTo>
                        <a:lnTo>
                          <a:pt x="154" y="274"/>
                        </a:lnTo>
                        <a:lnTo>
                          <a:pt x="153" y="287"/>
                        </a:lnTo>
                        <a:lnTo>
                          <a:pt x="158" y="299"/>
                        </a:lnTo>
                        <a:lnTo>
                          <a:pt x="160" y="314"/>
                        </a:lnTo>
                        <a:lnTo>
                          <a:pt x="158" y="318"/>
                        </a:lnTo>
                        <a:lnTo>
                          <a:pt x="146" y="318"/>
                        </a:lnTo>
                        <a:lnTo>
                          <a:pt x="135" y="321"/>
                        </a:lnTo>
                        <a:lnTo>
                          <a:pt x="129" y="328"/>
                        </a:lnTo>
                        <a:lnTo>
                          <a:pt x="127" y="34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7" name="任意多边形: 形状 186"/>
                  <p:cNvSpPr>
                    <a:spLocks noChangeAspect="1"/>
                  </p:cNvSpPr>
                  <p:nvPr/>
                </p:nvSpPr>
                <p:spPr bwMode="gray">
                  <a:xfrm>
                    <a:off x="4466431" y="3449984"/>
                    <a:ext cx="53975" cy="14288"/>
                  </a:xfrm>
                  <a:custGeom>
                    <a:avLst/>
                    <a:gdLst/>
                    <a:ahLst/>
                    <a:cxnLst>
                      <a:cxn ang="0">
                        <a:pos x="4" y="44"/>
                      </a:cxn>
                      <a:cxn ang="0">
                        <a:pos x="8" y="38"/>
                      </a:cxn>
                      <a:cxn ang="0">
                        <a:pos x="47" y="34"/>
                      </a:cxn>
                      <a:cxn ang="0">
                        <a:pos x="55" y="34"/>
                      </a:cxn>
                      <a:cxn ang="0">
                        <a:pos x="56" y="34"/>
                      </a:cxn>
                      <a:cxn ang="0">
                        <a:pos x="59" y="27"/>
                      </a:cxn>
                      <a:cxn ang="0">
                        <a:pos x="64" y="26"/>
                      </a:cxn>
                      <a:cxn ang="0">
                        <a:pos x="67" y="27"/>
                      </a:cxn>
                      <a:cxn ang="0">
                        <a:pos x="80" y="26"/>
                      </a:cxn>
                      <a:cxn ang="0">
                        <a:pos x="88" y="22"/>
                      </a:cxn>
                      <a:cxn ang="0">
                        <a:pos x="92" y="17"/>
                      </a:cxn>
                      <a:cxn ang="0">
                        <a:pos x="94" y="16"/>
                      </a:cxn>
                      <a:cxn ang="0">
                        <a:pos x="101" y="17"/>
                      </a:cxn>
                      <a:cxn ang="0">
                        <a:pos x="104" y="21"/>
                      </a:cxn>
                      <a:cxn ang="0">
                        <a:pos x="112" y="23"/>
                      </a:cxn>
                      <a:cxn ang="0">
                        <a:pos x="120" y="28"/>
                      </a:cxn>
                      <a:cxn ang="0">
                        <a:pos x="128" y="29"/>
                      </a:cxn>
                      <a:cxn ang="0">
                        <a:pos x="136" y="33"/>
                      </a:cxn>
                      <a:cxn ang="0">
                        <a:pos x="144" y="33"/>
                      </a:cxn>
                      <a:cxn ang="0">
                        <a:pos x="146" y="34"/>
                      </a:cxn>
                      <a:cxn ang="0">
                        <a:pos x="152" y="31"/>
                      </a:cxn>
                      <a:cxn ang="0">
                        <a:pos x="164" y="28"/>
                      </a:cxn>
                      <a:cxn ang="0">
                        <a:pos x="168" y="24"/>
                      </a:cxn>
                      <a:cxn ang="0">
                        <a:pos x="168" y="21"/>
                      </a:cxn>
                      <a:cxn ang="0">
                        <a:pos x="168" y="16"/>
                      </a:cxn>
                      <a:cxn ang="0">
                        <a:pos x="167" y="16"/>
                      </a:cxn>
                      <a:cxn ang="0">
                        <a:pos x="164" y="16"/>
                      </a:cxn>
                      <a:cxn ang="0">
                        <a:pos x="161" y="15"/>
                      </a:cxn>
                      <a:cxn ang="0">
                        <a:pos x="156" y="15"/>
                      </a:cxn>
                      <a:cxn ang="0">
                        <a:pos x="152" y="16"/>
                      </a:cxn>
                      <a:cxn ang="0">
                        <a:pos x="141" y="21"/>
                      </a:cxn>
                      <a:cxn ang="0">
                        <a:pos x="136" y="20"/>
                      </a:cxn>
                      <a:cxn ang="0">
                        <a:pos x="130" y="17"/>
                      </a:cxn>
                      <a:cxn ang="0">
                        <a:pos x="126" y="11"/>
                      </a:cxn>
                      <a:cxn ang="0">
                        <a:pos x="125" y="10"/>
                      </a:cxn>
                      <a:cxn ang="0">
                        <a:pos x="113" y="10"/>
                      </a:cxn>
                      <a:cxn ang="0">
                        <a:pos x="107" y="2"/>
                      </a:cxn>
                      <a:cxn ang="0">
                        <a:pos x="101" y="1"/>
                      </a:cxn>
                      <a:cxn ang="0">
                        <a:pos x="98" y="0"/>
                      </a:cxn>
                      <a:cxn ang="0">
                        <a:pos x="92" y="1"/>
                      </a:cxn>
                      <a:cxn ang="0">
                        <a:pos x="87" y="4"/>
                      </a:cxn>
                      <a:cxn ang="0">
                        <a:pos x="81" y="2"/>
                      </a:cxn>
                      <a:cxn ang="0">
                        <a:pos x="76" y="7"/>
                      </a:cxn>
                      <a:cxn ang="0">
                        <a:pos x="72" y="13"/>
                      </a:cxn>
                      <a:cxn ang="0">
                        <a:pos x="16" y="13"/>
                      </a:cxn>
                      <a:cxn ang="0">
                        <a:pos x="15" y="13"/>
                      </a:cxn>
                      <a:cxn ang="0">
                        <a:pos x="13" y="17"/>
                      </a:cxn>
                      <a:cxn ang="0">
                        <a:pos x="15" y="21"/>
                      </a:cxn>
                      <a:cxn ang="0">
                        <a:pos x="8" y="20"/>
                      </a:cxn>
                      <a:cxn ang="0">
                        <a:pos x="6" y="21"/>
                      </a:cxn>
                      <a:cxn ang="0">
                        <a:pos x="4" y="26"/>
                      </a:cxn>
                      <a:cxn ang="0">
                        <a:pos x="1" y="28"/>
                      </a:cxn>
                      <a:cxn ang="0">
                        <a:pos x="0" y="34"/>
                      </a:cxn>
                      <a:cxn ang="0">
                        <a:pos x="1" y="44"/>
                      </a:cxn>
                      <a:cxn ang="0">
                        <a:pos x="2" y="45"/>
                      </a:cxn>
                      <a:cxn ang="0">
                        <a:pos x="4" y="44"/>
                      </a:cxn>
                    </a:cxnLst>
                    <a:rect l="0" t="0" r="r" b="b"/>
                    <a:pathLst>
                      <a:path w="168" h="45">
                        <a:moveTo>
                          <a:pt x="4" y="44"/>
                        </a:moveTo>
                        <a:lnTo>
                          <a:pt x="8" y="38"/>
                        </a:lnTo>
                        <a:lnTo>
                          <a:pt x="47" y="34"/>
                        </a:lnTo>
                        <a:lnTo>
                          <a:pt x="55" y="34"/>
                        </a:lnTo>
                        <a:lnTo>
                          <a:pt x="56" y="34"/>
                        </a:lnTo>
                        <a:lnTo>
                          <a:pt x="59" y="27"/>
                        </a:lnTo>
                        <a:lnTo>
                          <a:pt x="64" y="26"/>
                        </a:lnTo>
                        <a:lnTo>
                          <a:pt x="67" y="27"/>
                        </a:lnTo>
                        <a:lnTo>
                          <a:pt x="80" y="26"/>
                        </a:lnTo>
                        <a:lnTo>
                          <a:pt x="88" y="22"/>
                        </a:lnTo>
                        <a:lnTo>
                          <a:pt x="92" y="17"/>
                        </a:lnTo>
                        <a:lnTo>
                          <a:pt x="94" y="16"/>
                        </a:lnTo>
                        <a:lnTo>
                          <a:pt x="101" y="17"/>
                        </a:lnTo>
                        <a:lnTo>
                          <a:pt x="104" y="21"/>
                        </a:lnTo>
                        <a:lnTo>
                          <a:pt x="112" y="23"/>
                        </a:lnTo>
                        <a:lnTo>
                          <a:pt x="120" y="28"/>
                        </a:lnTo>
                        <a:lnTo>
                          <a:pt x="128" y="29"/>
                        </a:lnTo>
                        <a:lnTo>
                          <a:pt x="136" y="33"/>
                        </a:lnTo>
                        <a:lnTo>
                          <a:pt x="144" y="33"/>
                        </a:lnTo>
                        <a:lnTo>
                          <a:pt x="146" y="34"/>
                        </a:lnTo>
                        <a:lnTo>
                          <a:pt x="152" y="31"/>
                        </a:lnTo>
                        <a:lnTo>
                          <a:pt x="164" y="28"/>
                        </a:lnTo>
                        <a:lnTo>
                          <a:pt x="168" y="24"/>
                        </a:lnTo>
                        <a:lnTo>
                          <a:pt x="168" y="21"/>
                        </a:lnTo>
                        <a:lnTo>
                          <a:pt x="168" y="16"/>
                        </a:lnTo>
                        <a:lnTo>
                          <a:pt x="167" y="16"/>
                        </a:lnTo>
                        <a:lnTo>
                          <a:pt x="164" y="16"/>
                        </a:lnTo>
                        <a:lnTo>
                          <a:pt x="161" y="15"/>
                        </a:lnTo>
                        <a:lnTo>
                          <a:pt x="156" y="15"/>
                        </a:lnTo>
                        <a:lnTo>
                          <a:pt x="152" y="16"/>
                        </a:lnTo>
                        <a:lnTo>
                          <a:pt x="141" y="21"/>
                        </a:lnTo>
                        <a:lnTo>
                          <a:pt x="136" y="20"/>
                        </a:lnTo>
                        <a:lnTo>
                          <a:pt x="130" y="17"/>
                        </a:lnTo>
                        <a:lnTo>
                          <a:pt x="126" y="11"/>
                        </a:lnTo>
                        <a:lnTo>
                          <a:pt x="125" y="10"/>
                        </a:lnTo>
                        <a:lnTo>
                          <a:pt x="113" y="10"/>
                        </a:lnTo>
                        <a:lnTo>
                          <a:pt x="107" y="2"/>
                        </a:lnTo>
                        <a:lnTo>
                          <a:pt x="101" y="1"/>
                        </a:lnTo>
                        <a:lnTo>
                          <a:pt x="98" y="0"/>
                        </a:lnTo>
                        <a:lnTo>
                          <a:pt x="92" y="1"/>
                        </a:lnTo>
                        <a:lnTo>
                          <a:pt x="87" y="4"/>
                        </a:lnTo>
                        <a:lnTo>
                          <a:pt x="81" y="2"/>
                        </a:lnTo>
                        <a:lnTo>
                          <a:pt x="76" y="7"/>
                        </a:lnTo>
                        <a:lnTo>
                          <a:pt x="72" y="13"/>
                        </a:lnTo>
                        <a:lnTo>
                          <a:pt x="16" y="13"/>
                        </a:lnTo>
                        <a:lnTo>
                          <a:pt x="15" y="13"/>
                        </a:lnTo>
                        <a:lnTo>
                          <a:pt x="13" y="17"/>
                        </a:lnTo>
                        <a:lnTo>
                          <a:pt x="15" y="21"/>
                        </a:lnTo>
                        <a:lnTo>
                          <a:pt x="8" y="20"/>
                        </a:lnTo>
                        <a:lnTo>
                          <a:pt x="6" y="21"/>
                        </a:lnTo>
                        <a:lnTo>
                          <a:pt x="4" y="26"/>
                        </a:lnTo>
                        <a:lnTo>
                          <a:pt x="1" y="28"/>
                        </a:lnTo>
                        <a:lnTo>
                          <a:pt x="0" y="34"/>
                        </a:lnTo>
                        <a:lnTo>
                          <a:pt x="1" y="44"/>
                        </a:lnTo>
                        <a:lnTo>
                          <a:pt x="2" y="45"/>
                        </a:lnTo>
                        <a:lnTo>
                          <a:pt x="4" y="4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8" name="任意多边形: 形状 187"/>
                  <p:cNvSpPr>
                    <a:spLocks noChangeAspect="1"/>
                  </p:cNvSpPr>
                  <p:nvPr/>
                </p:nvSpPr>
                <p:spPr bwMode="gray">
                  <a:xfrm>
                    <a:off x="4468018" y="3470622"/>
                    <a:ext cx="55563" cy="30163"/>
                  </a:xfrm>
                  <a:custGeom>
                    <a:avLst/>
                    <a:gdLst/>
                    <a:ahLst/>
                    <a:cxnLst>
                      <a:cxn ang="0">
                        <a:pos x="169" y="0"/>
                      </a:cxn>
                      <a:cxn ang="0">
                        <a:pos x="169" y="7"/>
                      </a:cxn>
                      <a:cxn ang="0">
                        <a:pos x="173" y="14"/>
                      </a:cxn>
                      <a:cxn ang="0">
                        <a:pos x="173" y="18"/>
                      </a:cxn>
                      <a:cxn ang="0">
                        <a:pos x="170" y="24"/>
                      </a:cxn>
                      <a:cxn ang="0">
                        <a:pos x="168" y="25"/>
                      </a:cxn>
                      <a:cxn ang="0">
                        <a:pos x="162" y="25"/>
                      </a:cxn>
                      <a:cxn ang="0">
                        <a:pos x="160" y="27"/>
                      </a:cxn>
                      <a:cxn ang="0">
                        <a:pos x="158" y="30"/>
                      </a:cxn>
                      <a:cxn ang="0">
                        <a:pos x="164" y="34"/>
                      </a:cxn>
                      <a:cxn ang="0">
                        <a:pos x="167" y="39"/>
                      </a:cxn>
                      <a:cxn ang="0">
                        <a:pos x="168" y="57"/>
                      </a:cxn>
                      <a:cxn ang="0">
                        <a:pos x="162" y="57"/>
                      </a:cxn>
                      <a:cxn ang="0">
                        <a:pos x="158" y="60"/>
                      </a:cxn>
                      <a:cxn ang="0">
                        <a:pos x="138" y="60"/>
                      </a:cxn>
                      <a:cxn ang="0">
                        <a:pos x="121" y="67"/>
                      </a:cxn>
                      <a:cxn ang="0">
                        <a:pos x="114" y="73"/>
                      </a:cxn>
                      <a:cxn ang="0">
                        <a:pos x="110" y="81"/>
                      </a:cxn>
                      <a:cxn ang="0">
                        <a:pos x="106" y="89"/>
                      </a:cxn>
                      <a:cxn ang="0">
                        <a:pos x="104" y="93"/>
                      </a:cxn>
                      <a:cxn ang="0">
                        <a:pos x="99" y="97"/>
                      </a:cxn>
                      <a:cxn ang="0">
                        <a:pos x="93" y="99"/>
                      </a:cxn>
                      <a:cxn ang="0">
                        <a:pos x="93" y="95"/>
                      </a:cxn>
                      <a:cxn ang="0">
                        <a:pos x="94" y="93"/>
                      </a:cxn>
                      <a:cxn ang="0">
                        <a:pos x="86" y="94"/>
                      </a:cxn>
                      <a:cxn ang="0">
                        <a:pos x="81" y="93"/>
                      </a:cxn>
                      <a:cxn ang="0">
                        <a:pos x="76" y="87"/>
                      </a:cxn>
                      <a:cxn ang="0">
                        <a:pos x="74" y="79"/>
                      </a:cxn>
                      <a:cxn ang="0">
                        <a:pos x="77" y="70"/>
                      </a:cxn>
                      <a:cxn ang="0">
                        <a:pos x="72" y="58"/>
                      </a:cxn>
                      <a:cxn ang="0">
                        <a:pos x="79" y="54"/>
                      </a:cxn>
                      <a:cxn ang="0">
                        <a:pos x="84" y="51"/>
                      </a:cxn>
                      <a:cxn ang="0">
                        <a:pos x="103" y="50"/>
                      </a:cxn>
                      <a:cxn ang="0">
                        <a:pos x="104" y="45"/>
                      </a:cxn>
                      <a:cxn ang="0">
                        <a:pos x="81" y="47"/>
                      </a:cxn>
                      <a:cxn ang="0">
                        <a:pos x="72" y="50"/>
                      </a:cxn>
                      <a:cxn ang="0">
                        <a:pos x="59" y="57"/>
                      </a:cxn>
                      <a:cxn ang="0">
                        <a:pos x="51" y="58"/>
                      </a:cxn>
                      <a:cxn ang="0">
                        <a:pos x="47" y="57"/>
                      </a:cxn>
                      <a:cxn ang="0">
                        <a:pos x="46" y="49"/>
                      </a:cxn>
                      <a:cxn ang="0">
                        <a:pos x="40" y="50"/>
                      </a:cxn>
                      <a:cxn ang="0">
                        <a:pos x="30" y="47"/>
                      </a:cxn>
                      <a:cxn ang="0">
                        <a:pos x="27" y="43"/>
                      </a:cxn>
                      <a:cxn ang="0">
                        <a:pos x="25" y="34"/>
                      </a:cxn>
                      <a:cxn ang="0">
                        <a:pos x="4" y="28"/>
                      </a:cxn>
                      <a:cxn ang="0">
                        <a:pos x="0" y="20"/>
                      </a:cxn>
                      <a:cxn ang="0">
                        <a:pos x="2" y="17"/>
                      </a:cxn>
                      <a:cxn ang="0">
                        <a:pos x="3" y="19"/>
                      </a:cxn>
                      <a:cxn ang="0">
                        <a:pos x="7" y="20"/>
                      </a:cxn>
                      <a:cxn ang="0">
                        <a:pos x="14" y="20"/>
                      </a:cxn>
                      <a:cxn ang="0">
                        <a:pos x="25" y="15"/>
                      </a:cxn>
                      <a:cxn ang="0">
                        <a:pos x="29" y="13"/>
                      </a:cxn>
                      <a:cxn ang="0">
                        <a:pos x="59" y="14"/>
                      </a:cxn>
                      <a:cxn ang="0">
                        <a:pos x="68" y="12"/>
                      </a:cxn>
                      <a:cxn ang="0">
                        <a:pos x="79" y="7"/>
                      </a:cxn>
                      <a:cxn ang="0">
                        <a:pos x="92" y="1"/>
                      </a:cxn>
                      <a:cxn ang="0">
                        <a:pos x="116" y="1"/>
                      </a:cxn>
                      <a:cxn ang="0">
                        <a:pos x="119" y="0"/>
                      </a:cxn>
                      <a:cxn ang="0">
                        <a:pos x="169" y="0"/>
                      </a:cxn>
                    </a:cxnLst>
                    <a:rect l="0" t="0" r="r" b="b"/>
                    <a:pathLst>
                      <a:path w="173" h="99">
                        <a:moveTo>
                          <a:pt x="169" y="0"/>
                        </a:moveTo>
                        <a:lnTo>
                          <a:pt x="169" y="7"/>
                        </a:lnTo>
                        <a:lnTo>
                          <a:pt x="173" y="14"/>
                        </a:lnTo>
                        <a:lnTo>
                          <a:pt x="173" y="18"/>
                        </a:lnTo>
                        <a:lnTo>
                          <a:pt x="170" y="24"/>
                        </a:lnTo>
                        <a:lnTo>
                          <a:pt x="168" y="25"/>
                        </a:lnTo>
                        <a:lnTo>
                          <a:pt x="162" y="25"/>
                        </a:lnTo>
                        <a:lnTo>
                          <a:pt x="160" y="27"/>
                        </a:lnTo>
                        <a:lnTo>
                          <a:pt x="158" y="30"/>
                        </a:lnTo>
                        <a:lnTo>
                          <a:pt x="164" y="34"/>
                        </a:lnTo>
                        <a:lnTo>
                          <a:pt x="167" y="39"/>
                        </a:lnTo>
                        <a:lnTo>
                          <a:pt x="168" y="57"/>
                        </a:lnTo>
                        <a:lnTo>
                          <a:pt x="162" y="57"/>
                        </a:lnTo>
                        <a:lnTo>
                          <a:pt x="158" y="60"/>
                        </a:lnTo>
                        <a:lnTo>
                          <a:pt x="138" y="60"/>
                        </a:lnTo>
                        <a:lnTo>
                          <a:pt x="121" y="67"/>
                        </a:lnTo>
                        <a:lnTo>
                          <a:pt x="114" y="73"/>
                        </a:lnTo>
                        <a:lnTo>
                          <a:pt x="110" y="81"/>
                        </a:lnTo>
                        <a:lnTo>
                          <a:pt x="106" y="89"/>
                        </a:lnTo>
                        <a:lnTo>
                          <a:pt x="104" y="93"/>
                        </a:lnTo>
                        <a:lnTo>
                          <a:pt x="99" y="97"/>
                        </a:lnTo>
                        <a:lnTo>
                          <a:pt x="93" y="99"/>
                        </a:lnTo>
                        <a:lnTo>
                          <a:pt x="93" y="95"/>
                        </a:lnTo>
                        <a:lnTo>
                          <a:pt x="94" y="93"/>
                        </a:lnTo>
                        <a:lnTo>
                          <a:pt x="86" y="94"/>
                        </a:lnTo>
                        <a:lnTo>
                          <a:pt x="81" y="93"/>
                        </a:lnTo>
                        <a:lnTo>
                          <a:pt x="76" y="87"/>
                        </a:lnTo>
                        <a:lnTo>
                          <a:pt x="74" y="79"/>
                        </a:lnTo>
                        <a:lnTo>
                          <a:pt x="77" y="70"/>
                        </a:lnTo>
                        <a:lnTo>
                          <a:pt x="72" y="58"/>
                        </a:lnTo>
                        <a:lnTo>
                          <a:pt x="79" y="54"/>
                        </a:lnTo>
                        <a:lnTo>
                          <a:pt x="84" y="51"/>
                        </a:lnTo>
                        <a:lnTo>
                          <a:pt x="103" y="50"/>
                        </a:lnTo>
                        <a:lnTo>
                          <a:pt x="104" y="45"/>
                        </a:lnTo>
                        <a:lnTo>
                          <a:pt x="81" y="47"/>
                        </a:lnTo>
                        <a:lnTo>
                          <a:pt x="72" y="50"/>
                        </a:lnTo>
                        <a:lnTo>
                          <a:pt x="59" y="57"/>
                        </a:lnTo>
                        <a:lnTo>
                          <a:pt x="51" y="58"/>
                        </a:lnTo>
                        <a:lnTo>
                          <a:pt x="47" y="57"/>
                        </a:lnTo>
                        <a:lnTo>
                          <a:pt x="46" y="49"/>
                        </a:lnTo>
                        <a:lnTo>
                          <a:pt x="40" y="50"/>
                        </a:lnTo>
                        <a:lnTo>
                          <a:pt x="30" y="47"/>
                        </a:lnTo>
                        <a:lnTo>
                          <a:pt x="27" y="43"/>
                        </a:lnTo>
                        <a:lnTo>
                          <a:pt x="25" y="34"/>
                        </a:lnTo>
                        <a:lnTo>
                          <a:pt x="4" y="28"/>
                        </a:lnTo>
                        <a:lnTo>
                          <a:pt x="0" y="20"/>
                        </a:lnTo>
                        <a:lnTo>
                          <a:pt x="2" y="17"/>
                        </a:lnTo>
                        <a:lnTo>
                          <a:pt x="3" y="19"/>
                        </a:lnTo>
                        <a:lnTo>
                          <a:pt x="7" y="20"/>
                        </a:lnTo>
                        <a:lnTo>
                          <a:pt x="14" y="20"/>
                        </a:lnTo>
                        <a:lnTo>
                          <a:pt x="25" y="15"/>
                        </a:lnTo>
                        <a:lnTo>
                          <a:pt x="29" y="13"/>
                        </a:lnTo>
                        <a:lnTo>
                          <a:pt x="59" y="14"/>
                        </a:lnTo>
                        <a:lnTo>
                          <a:pt x="68" y="12"/>
                        </a:lnTo>
                        <a:lnTo>
                          <a:pt x="79" y="7"/>
                        </a:lnTo>
                        <a:lnTo>
                          <a:pt x="92" y="1"/>
                        </a:lnTo>
                        <a:lnTo>
                          <a:pt x="116" y="1"/>
                        </a:lnTo>
                        <a:lnTo>
                          <a:pt x="119" y="0"/>
                        </a:lnTo>
                        <a:lnTo>
                          <a:pt x="169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9" name="任意多边形: 形状 188"/>
                  <p:cNvSpPr>
                    <a:spLocks noChangeAspect="1"/>
                  </p:cNvSpPr>
                  <p:nvPr/>
                </p:nvSpPr>
                <p:spPr bwMode="gray">
                  <a:xfrm>
                    <a:off x="4560093" y="3543647"/>
                    <a:ext cx="71438" cy="73025"/>
                  </a:xfrm>
                  <a:custGeom>
                    <a:avLst/>
                    <a:gdLst/>
                    <a:ahLst/>
                    <a:cxnLst>
                      <a:cxn ang="0">
                        <a:pos x="4" y="86"/>
                      </a:cxn>
                      <a:cxn ang="0">
                        <a:pos x="10" y="77"/>
                      </a:cxn>
                      <a:cxn ang="0">
                        <a:pos x="13" y="71"/>
                      </a:cxn>
                      <a:cxn ang="0">
                        <a:pos x="19" y="68"/>
                      </a:cxn>
                      <a:cxn ang="0">
                        <a:pos x="31" y="57"/>
                      </a:cxn>
                      <a:cxn ang="0">
                        <a:pos x="41" y="49"/>
                      </a:cxn>
                      <a:cxn ang="0">
                        <a:pos x="47" y="44"/>
                      </a:cxn>
                      <a:cxn ang="0">
                        <a:pos x="51" y="27"/>
                      </a:cxn>
                      <a:cxn ang="0">
                        <a:pos x="58" y="19"/>
                      </a:cxn>
                      <a:cxn ang="0">
                        <a:pos x="68" y="17"/>
                      </a:cxn>
                      <a:cxn ang="0">
                        <a:pos x="65" y="8"/>
                      </a:cxn>
                      <a:cxn ang="0">
                        <a:pos x="71" y="2"/>
                      </a:cxn>
                      <a:cxn ang="0">
                        <a:pos x="79" y="1"/>
                      </a:cxn>
                      <a:cxn ang="0">
                        <a:pos x="86" y="6"/>
                      </a:cxn>
                      <a:cxn ang="0">
                        <a:pos x="97" y="1"/>
                      </a:cxn>
                      <a:cxn ang="0">
                        <a:pos x="100" y="3"/>
                      </a:cxn>
                      <a:cxn ang="0">
                        <a:pos x="110" y="12"/>
                      </a:cxn>
                      <a:cxn ang="0">
                        <a:pos x="114" y="25"/>
                      </a:cxn>
                      <a:cxn ang="0">
                        <a:pos x="118" y="41"/>
                      </a:cxn>
                      <a:cxn ang="0">
                        <a:pos x="114" y="60"/>
                      </a:cxn>
                      <a:cxn ang="0">
                        <a:pos x="110" y="65"/>
                      </a:cxn>
                      <a:cxn ang="0">
                        <a:pos x="116" y="66"/>
                      </a:cxn>
                      <a:cxn ang="0">
                        <a:pos x="122" y="64"/>
                      </a:cxn>
                      <a:cxn ang="0">
                        <a:pos x="132" y="75"/>
                      </a:cxn>
                      <a:cxn ang="0">
                        <a:pos x="139" y="71"/>
                      </a:cxn>
                      <a:cxn ang="0">
                        <a:pos x="148" y="66"/>
                      </a:cxn>
                      <a:cxn ang="0">
                        <a:pos x="153" y="51"/>
                      </a:cxn>
                      <a:cxn ang="0">
                        <a:pos x="162" y="50"/>
                      </a:cxn>
                      <a:cxn ang="0">
                        <a:pos x="167" y="61"/>
                      </a:cxn>
                      <a:cxn ang="0">
                        <a:pos x="171" y="71"/>
                      </a:cxn>
                      <a:cxn ang="0">
                        <a:pos x="173" y="76"/>
                      </a:cxn>
                      <a:cxn ang="0">
                        <a:pos x="175" y="95"/>
                      </a:cxn>
                      <a:cxn ang="0">
                        <a:pos x="165" y="105"/>
                      </a:cxn>
                      <a:cxn ang="0">
                        <a:pos x="161" y="113"/>
                      </a:cxn>
                      <a:cxn ang="0">
                        <a:pos x="165" y="115"/>
                      </a:cxn>
                      <a:cxn ang="0">
                        <a:pos x="170" y="116"/>
                      </a:cxn>
                      <a:cxn ang="0">
                        <a:pos x="176" y="118"/>
                      </a:cxn>
                      <a:cxn ang="0">
                        <a:pos x="193" y="123"/>
                      </a:cxn>
                      <a:cxn ang="0">
                        <a:pos x="199" y="130"/>
                      </a:cxn>
                      <a:cxn ang="0">
                        <a:pos x="202" y="135"/>
                      </a:cxn>
                      <a:cxn ang="0">
                        <a:pos x="207" y="143"/>
                      </a:cxn>
                      <a:cxn ang="0">
                        <a:pos x="218" y="150"/>
                      </a:cxn>
                      <a:cxn ang="0">
                        <a:pos x="224" y="153"/>
                      </a:cxn>
                      <a:cxn ang="0">
                        <a:pos x="227" y="164"/>
                      </a:cxn>
                      <a:cxn ang="0">
                        <a:pos x="227" y="177"/>
                      </a:cxn>
                      <a:cxn ang="0">
                        <a:pos x="223" y="178"/>
                      </a:cxn>
                      <a:cxn ang="0">
                        <a:pos x="221" y="189"/>
                      </a:cxn>
                      <a:cxn ang="0">
                        <a:pos x="218" y="191"/>
                      </a:cxn>
                      <a:cxn ang="0">
                        <a:pos x="216" y="201"/>
                      </a:cxn>
                      <a:cxn ang="0">
                        <a:pos x="196" y="224"/>
                      </a:cxn>
                      <a:cxn ang="0">
                        <a:pos x="186" y="217"/>
                      </a:cxn>
                      <a:cxn ang="0">
                        <a:pos x="169" y="215"/>
                      </a:cxn>
                      <a:cxn ang="0">
                        <a:pos x="154" y="206"/>
                      </a:cxn>
                      <a:cxn ang="0">
                        <a:pos x="133" y="193"/>
                      </a:cxn>
                      <a:cxn ang="0">
                        <a:pos x="105" y="169"/>
                      </a:cxn>
                      <a:cxn ang="0">
                        <a:pos x="64" y="135"/>
                      </a:cxn>
                      <a:cxn ang="0">
                        <a:pos x="49" y="129"/>
                      </a:cxn>
                      <a:cxn ang="0">
                        <a:pos x="28" y="109"/>
                      </a:cxn>
                      <a:cxn ang="0">
                        <a:pos x="16" y="103"/>
                      </a:cxn>
                      <a:cxn ang="0">
                        <a:pos x="15" y="95"/>
                      </a:cxn>
                      <a:cxn ang="0">
                        <a:pos x="3" y="88"/>
                      </a:cxn>
                      <a:cxn ang="0">
                        <a:pos x="3" y="87"/>
                      </a:cxn>
                    </a:cxnLst>
                    <a:rect l="0" t="0" r="r" b="b"/>
                    <a:pathLst>
                      <a:path w="227" h="228">
                        <a:moveTo>
                          <a:pt x="3" y="86"/>
                        </a:moveTo>
                        <a:lnTo>
                          <a:pt x="4" y="86"/>
                        </a:lnTo>
                        <a:lnTo>
                          <a:pt x="9" y="83"/>
                        </a:lnTo>
                        <a:lnTo>
                          <a:pt x="10" y="77"/>
                        </a:lnTo>
                        <a:lnTo>
                          <a:pt x="13" y="76"/>
                        </a:lnTo>
                        <a:lnTo>
                          <a:pt x="13" y="71"/>
                        </a:lnTo>
                        <a:lnTo>
                          <a:pt x="14" y="68"/>
                        </a:lnTo>
                        <a:lnTo>
                          <a:pt x="19" y="68"/>
                        </a:lnTo>
                        <a:lnTo>
                          <a:pt x="22" y="66"/>
                        </a:lnTo>
                        <a:lnTo>
                          <a:pt x="31" y="57"/>
                        </a:lnTo>
                        <a:lnTo>
                          <a:pt x="37" y="56"/>
                        </a:lnTo>
                        <a:lnTo>
                          <a:pt x="41" y="49"/>
                        </a:lnTo>
                        <a:lnTo>
                          <a:pt x="44" y="49"/>
                        </a:lnTo>
                        <a:lnTo>
                          <a:pt x="47" y="44"/>
                        </a:lnTo>
                        <a:lnTo>
                          <a:pt x="51" y="43"/>
                        </a:lnTo>
                        <a:lnTo>
                          <a:pt x="51" y="27"/>
                        </a:lnTo>
                        <a:lnTo>
                          <a:pt x="53" y="25"/>
                        </a:lnTo>
                        <a:lnTo>
                          <a:pt x="58" y="19"/>
                        </a:lnTo>
                        <a:lnTo>
                          <a:pt x="68" y="18"/>
                        </a:lnTo>
                        <a:lnTo>
                          <a:pt x="68" y="17"/>
                        </a:lnTo>
                        <a:lnTo>
                          <a:pt x="64" y="13"/>
                        </a:lnTo>
                        <a:lnTo>
                          <a:pt x="65" y="8"/>
                        </a:lnTo>
                        <a:lnTo>
                          <a:pt x="69" y="8"/>
                        </a:lnTo>
                        <a:lnTo>
                          <a:pt x="71" y="2"/>
                        </a:lnTo>
                        <a:lnTo>
                          <a:pt x="75" y="0"/>
                        </a:lnTo>
                        <a:lnTo>
                          <a:pt x="79" y="1"/>
                        </a:lnTo>
                        <a:lnTo>
                          <a:pt x="85" y="6"/>
                        </a:lnTo>
                        <a:lnTo>
                          <a:pt x="86" y="6"/>
                        </a:lnTo>
                        <a:lnTo>
                          <a:pt x="89" y="3"/>
                        </a:lnTo>
                        <a:lnTo>
                          <a:pt x="97" y="1"/>
                        </a:lnTo>
                        <a:lnTo>
                          <a:pt x="100" y="2"/>
                        </a:lnTo>
                        <a:lnTo>
                          <a:pt x="100" y="3"/>
                        </a:lnTo>
                        <a:lnTo>
                          <a:pt x="102" y="7"/>
                        </a:lnTo>
                        <a:lnTo>
                          <a:pt x="110" y="12"/>
                        </a:lnTo>
                        <a:lnTo>
                          <a:pt x="110" y="19"/>
                        </a:lnTo>
                        <a:lnTo>
                          <a:pt x="114" y="25"/>
                        </a:lnTo>
                        <a:lnTo>
                          <a:pt x="116" y="39"/>
                        </a:lnTo>
                        <a:lnTo>
                          <a:pt x="118" y="41"/>
                        </a:lnTo>
                        <a:lnTo>
                          <a:pt x="117" y="56"/>
                        </a:lnTo>
                        <a:lnTo>
                          <a:pt x="114" y="60"/>
                        </a:lnTo>
                        <a:lnTo>
                          <a:pt x="111" y="62"/>
                        </a:lnTo>
                        <a:lnTo>
                          <a:pt x="110" y="65"/>
                        </a:lnTo>
                        <a:lnTo>
                          <a:pt x="111" y="66"/>
                        </a:lnTo>
                        <a:lnTo>
                          <a:pt x="116" y="66"/>
                        </a:lnTo>
                        <a:lnTo>
                          <a:pt x="119" y="62"/>
                        </a:lnTo>
                        <a:lnTo>
                          <a:pt x="122" y="64"/>
                        </a:lnTo>
                        <a:lnTo>
                          <a:pt x="127" y="67"/>
                        </a:lnTo>
                        <a:lnTo>
                          <a:pt x="132" y="75"/>
                        </a:lnTo>
                        <a:lnTo>
                          <a:pt x="137" y="73"/>
                        </a:lnTo>
                        <a:lnTo>
                          <a:pt x="139" y="71"/>
                        </a:lnTo>
                        <a:lnTo>
                          <a:pt x="146" y="70"/>
                        </a:lnTo>
                        <a:lnTo>
                          <a:pt x="148" y="66"/>
                        </a:lnTo>
                        <a:lnTo>
                          <a:pt x="153" y="60"/>
                        </a:lnTo>
                        <a:lnTo>
                          <a:pt x="153" y="51"/>
                        </a:lnTo>
                        <a:lnTo>
                          <a:pt x="156" y="49"/>
                        </a:lnTo>
                        <a:lnTo>
                          <a:pt x="162" y="50"/>
                        </a:lnTo>
                        <a:lnTo>
                          <a:pt x="166" y="56"/>
                        </a:lnTo>
                        <a:lnTo>
                          <a:pt x="167" y="61"/>
                        </a:lnTo>
                        <a:lnTo>
                          <a:pt x="169" y="70"/>
                        </a:lnTo>
                        <a:lnTo>
                          <a:pt x="171" y="71"/>
                        </a:lnTo>
                        <a:lnTo>
                          <a:pt x="173" y="75"/>
                        </a:lnTo>
                        <a:lnTo>
                          <a:pt x="173" y="76"/>
                        </a:lnTo>
                        <a:lnTo>
                          <a:pt x="178" y="80"/>
                        </a:lnTo>
                        <a:lnTo>
                          <a:pt x="175" y="95"/>
                        </a:lnTo>
                        <a:lnTo>
                          <a:pt x="173" y="98"/>
                        </a:lnTo>
                        <a:lnTo>
                          <a:pt x="165" y="105"/>
                        </a:lnTo>
                        <a:lnTo>
                          <a:pt x="161" y="111"/>
                        </a:lnTo>
                        <a:lnTo>
                          <a:pt x="161" y="113"/>
                        </a:lnTo>
                        <a:lnTo>
                          <a:pt x="164" y="113"/>
                        </a:lnTo>
                        <a:lnTo>
                          <a:pt x="165" y="115"/>
                        </a:lnTo>
                        <a:lnTo>
                          <a:pt x="169" y="114"/>
                        </a:lnTo>
                        <a:lnTo>
                          <a:pt x="170" y="116"/>
                        </a:lnTo>
                        <a:lnTo>
                          <a:pt x="172" y="118"/>
                        </a:lnTo>
                        <a:lnTo>
                          <a:pt x="176" y="118"/>
                        </a:lnTo>
                        <a:lnTo>
                          <a:pt x="183" y="123"/>
                        </a:lnTo>
                        <a:lnTo>
                          <a:pt x="193" y="123"/>
                        </a:lnTo>
                        <a:lnTo>
                          <a:pt x="196" y="123"/>
                        </a:lnTo>
                        <a:lnTo>
                          <a:pt x="199" y="130"/>
                        </a:lnTo>
                        <a:lnTo>
                          <a:pt x="199" y="134"/>
                        </a:lnTo>
                        <a:lnTo>
                          <a:pt x="202" y="135"/>
                        </a:lnTo>
                        <a:lnTo>
                          <a:pt x="205" y="140"/>
                        </a:lnTo>
                        <a:lnTo>
                          <a:pt x="207" y="143"/>
                        </a:lnTo>
                        <a:lnTo>
                          <a:pt x="213" y="145"/>
                        </a:lnTo>
                        <a:lnTo>
                          <a:pt x="218" y="150"/>
                        </a:lnTo>
                        <a:lnTo>
                          <a:pt x="224" y="148"/>
                        </a:lnTo>
                        <a:lnTo>
                          <a:pt x="224" y="153"/>
                        </a:lnTo>
                        <a:lnTo>
                          <a:pt x="226" y="158"/>
                        </a:lnTo>
                        <a:lnTo>
                          <a:pt x="227" y="164"/>
                        </a:lnTo>
                        <a:lnTo>
                          <a:pt x="225" y="172"/>
                        </a:lnTo>
                        <a:lnTo>
                          <a:pt x="227" y="177"/>
                        </a:lnTo>
                        <a:lnTo>
                          <a:pt x="227" y="178"/>
                        </a:lnTo>
                        <a:lnTo>
                          <a:pt x="223" y="178"/>
                        </a:lnTo>
                        <a:lnTo>
                          <a:pt x="221" y="181"/>
                        </a:lnTo>
                        <a:lnTo>
                          <a:pt x="221" y="189"/>
                        </a:lnTo>
                        <a:lnTo>
                          <a:pt x="218" y="189"/>
                        </a:lnTo>
                        <a:lnTo>
                          <a:pt x="218" y="191"/>
                        </a:lnTo>
                        <a:lnTo>
                          <a:pt x="218" y="196"/>
                        </a:lnTo>
                        <a:lnTo>
                          <a:pt x="216" y="201"/>
                        </a:lnTo>
                        <a:lnTo>
                          <a:pt x="218" y="228"/>
                        </a:lnTo>
                        <a:lnTo>
                          <a:pt x="196" y="224"/>
                        </a:lnTo>
                        <a:lnTo>
                          <a:pt x="189" y="220"/>
                        </a:lnTo>
                        <a:lnTo>
                          <a:pt x="186" y="217"/>
                        </a:lnTo>
                        <a:lnTo>
                          <a:pt x="180" y="217"/>
                        </a:lnTo>
                        <a:lnTo>
                          <a:pt x="169" y="215"/>
                        </a:lnTo>
                        <a:lnTo>
                          <a:pt x="160" y="210"/>
                        </a:lnTo>
                        <a:lnTo>
                          <a:pt x="154" y="206"/>
                        </a:lnTo>
                        <a:lnTo>
                          <a:pt x="144" y="201"/>
                        </a:lnTo>
                        <a:lnTo>
                          <a:pt x="133" y="193"/>
                        </a:lnTo>
                        <a:lnTo>
                          <a:pt x="119" y="188"/>
                        </a:lnTo>
                        <a:lnTo>
                          <a:pt x="105" y="169"/>
                        </a:lnTo>
                        <a:lnTo>
                          <a:pt x="69" y="141"/>
                        </a:lnTo>
                        <a:lnTo>
                          <a:pt x="64" y="135"/>
                        </a:lnTo>
                        <a:lnTo>
                          <a:pt x="59" y="131"/>
                        </a:lnTo>
                        <a:lnTo>
                          <a:pt x="49" y="129"/>
                        </a:lnTo>
                        <a:lnTo>
                          <a:pt x="36" y="123"/>
                        </a:lnTo>
                        <a:lnTo>
                          <a:pt x="28" y="109"/>
                        </a:lnTo>
                        <a:lnTo>
                          <a:pt x="19" y="105"/>
                        </a:lnTo>
                        <a:lnTo>
                          <a:pt x="16" y="103"/>
                        </a:lnTo>
                        <a:lnTo>
                          <a:pt x="16" y="98"/>
                        </a:lnTo>
                        <a:lnTo>
                          <a:pt x="15" y="95"/>
                        </a:lnTo>
                        <a:lnTo>
                          <a:pt x="4" y="92"/>
                        </a:lnTo>
                        <a:lnTo>
                          <a:pt x="3" y="88"/>
                        </a:lnTo>
                        <a:lnTo>
                          <a:pt x="0" y="88"/>
                        </a:lnTo>
                        <a:lnTo>
                          <a:pt x="3" y="87"/>
                        </a:lnTo>
                        <a:lnTo>
                          <a:pt x="3" y="86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0" name="任意多边形: 形状 189"/>
                  <p:cNvSpPr>
                    <a:spLocks noChangeAspect="1"/>
                  </p:cNvSpPr>
                  <p:nvPr/>
                </p:nvSpPr>
                <p:spPr bwMode="gray">
                  <a:xfrm>
                    <a:off x="4806156" y="3449984"/>
                    <a:ext cx="204788" cy="169863"/>
                  </a:xfrm>
                  <a:custGeom>
                    <a:avLst/>
                    <a:gdLst/>
                    <a:ahLst/>
                    <a:cxnLst>
                      <a:cxn ang="0">
                        <a:pos x="48" y="85"/>
                      </a:cxn>
                      <a:cxn ang="0">
                        <a:pos x="55" y="67"/>
                      </a:cxn>
                      <a:cxn ang="0">
                        <a:pos x="75" y="43"/>
                      </a:cxn>
                      <a:cxn ang="0">
                        <a:pos x="96" y="9"/>
                      </a:cxn>
                      <a:cxn ang="0">
                        <a:pos x="139" y="3"/>
                      </a:cxn>
                      <a:cxn ang="0">
                        <a:pos x="199" y="20"/>
                      </a:cxn>
                      <a:cxn ang="0">
                        <a:pos x="233" y="48"/>
                      </a:cxn>
                      <a:cxn ang="0">
                        <a:pos x="264" y="30"/>
                      </a:cxn>
                      <a:cxn ang="0">
                        <a:pos x="303" y="37"/>
                      </a:cxn>
                      <a:cxn ang="0">
                        <a:pos x="362" y="58"/>
                      </a:cxn>
                      <a:cxn ang="0">
                        <a:pos x="406" y="32"/>
                      </a:cxn>
                      <a:cxn ang="0">
                        <a:pos x="459" y="30"/>
                      </a:cxn>
                      <a:cxn ang="0">
                        <a:pos x="496" y="26"/>
                      </a:cxn>
                      <a:cxn ang="0">
                        <a:pos x="517" y="36"/>
                      </a:cxn>
                      <a:cxn ang="0">
                        <a:pos x="544" y="22"/>
                      </a:cxn>
                      <a:cxn ang="0">
                        <a:pos x="558" y="15"/>
                      </a:cxn>
                      <a:cxn ang="0">
                        <a:pos x="571" y="3"/>
                      </a:cxn>
                      <a:cxn ang="0">
                        <a:pos x="581" y="20"/>
                      </a:cxn>
                      <a:cxn ang="0">
                        <a:pos x="604" y="43"/>
                      </a:cxn>
                      <a:cxn ang="0">
                        <a:pos x="624" y="76"/>
                      </a:cxn>
                      <a:cxn ang="0">
                        <a:pos x="639" y="84"/>
                      </a:cxn>
                      <a:cxn ang="0">
                        <a:pos x="642" y="119"/>
                      </a:cxn>
                      <a:cxn ang="0">
                        <a:pos x="604" y="142"/>
                      </a:cxn>
                      <a:cxn ang="0">
                        <a:pos x="587" y="159"/>
                      </a:cxn>
                      <a:cxn ang="0">
                        <a:pos x="567" y="207"/>
                      </a:cxn>
                      <a:cxn ang="0">
                        <a:pos x="554" y="257"/>
                      </a:cxn>
                      <a:cxn ang="0">
                        <a:pos x="549" y="280"/>
                      </a:cxn>
                      <a:cxn ang="0">
                        <a:pos x="517" y="315"/>
                      </a:cxn>
                      <a:cxn ang="0">
                        <a:pos x="501" y="360"/>
                      </a:cxn>
                      <a:cxn ang="0">
                        <a:pos x="478" y="406"/>
                      </a:cxn>
                      <a:cxn ang="0">
                        <a:pos x="447" y="401"/>
                      </a:cxn>
                      <a:cxn ang="0">
                        <a:pos x="440" y="392"/>
                      </a:cxn>
                      <a:cxn ang="0">
                        <a:pos x="392" y="386"/>
                      </a:cxn>
                      <a:cxn ang="0">
                        <a:pos x="371" y="403"/>
                      </a:cxn>
                      <a:cxn ang="0">
                        <a:pos x="344" y="427"/>
                      </a:cxn>
                      <a:cxn ang="0">
                        <a:pos x="330" y="472"/>
                      </a:cxn>
                      <a:cxn ang="0">
                        <a:pos x="313" y="497"/>
                      </a:cxn>
                      <a:cxn ang="0">
                        <a:pos x="304" y="497"/>
                      </a:cxn>
                      <a:cxn ang="0">
                        <a:pos x="276" y="516"/>
                      </a:cxn>
                      <a:cxn ang="0">
                        <a:pos x="237" y="515"/>
                      </a:cxn>
                      <a:cxn ang="0">
                        <a:pos x="227" y="524"/>
                      </a:cxn>
                      <a:cxn ang="0">
                        <a:pos x="216" y="522"/>
                      </a:cxn>
                      <a:cxn ang="0">
                        <a:pos x="193" y="532"/>
                      </a:cxn>
                      <a:cxn ang="0">
                        <a:pos x="180" y="524"/>
                      </a:cxn>
                      <a:cxn ang="0">
                        <a:pos x="151" y="500"/>
                      </a:cxn>
                      <a:cxn ang="0">
                        <a:pos x="151" y="467"/>
                      </a:cxn>
                      <a:cxn ang="0">
                        <a:pos x="136" y="454"/>
                      </a:cxn>
                      <a:cxn ang="0">
                        <a:pos x="126" y="444"/>
                      </a:cxn>
                      <a:cxn ang="0">
                        <a:pos x="96" y="417"/>
                      </a:cxn>
                      <a:cxn ang="0">
                        <a:pos x="5" y="417"/>
                      </a:cxn>
                      <a:cxn ang="0">
                        <a:pos x="1" y="366"/>
                      </a:cxn>
                      <a:cxn ang="0">
                        <a:pos x="6" y="295"/>
                      </a:cxn>
                      <a:cxn ang="0">
                        <a:pos x="23" y="248"/>
                      </a:cxn>
                      <a:cxn ang="0">
                        <a:pos x="49" y="218"/>
                      </a:cxn>
                      <a:cxn ang="0">
                        <a:pos x="53" y="208"/>
                      </a:cxn>
                      <a:cxn ang="0">
                        <a:pos x="48" y="197"/>
                      </a:cxn>
                      <a:cxn ang="0">
                        <a:pos x="58" y="189"/>
                      </a:cxn>
                      <a:cxn ang="0">
                        <a:pos x="55" y="154"/>
                      </a:cxn>
                      <a:cxn ang="0">
                        <a:pos x="43" y="134"/>
                      </a:cxn>
                    </a:cxnLst>
                    <a:rect l="0" t="0" r="r" b="b"/>
                    <a:pathLst>
                      <a:path w="642" h="532">
                        <a:moveTo>
                          <a:pt x="49" y="117"/>
                        </a:moveTo>
                        <a:lnTo>
                          <a:pt x="50" y="110"/>
                        </a:lnTo>
                        <a:lnTo>
                          <a:pt x="48" y="85"/>
                        </a:lnTo>
                        <a:lnTo>
                          <a:pt x="49" y="76"/>
                        </a:lnTo>
                        <a:lnTo>
                          <a:pt x="51" y="72"/>
                        </a:lnTo>
                        <a:lnTo>
                          <a:pt x="55" y="67"/>
                        </a:lnTo>
                        <a:lnTo>
                          <a:pt x="62" y="63"/>
                        </a:lnTo>
                        <a:lnTo>
                          <a:pt x="67" y="57"/>
                        </a:lnTo>
                        <a:lnTo>
                          <a:pt x="75" y="43"/>
                        </a:lnTo>
                        <a:lnTo>
                          <a:pt x="77" y="25"/>
                        </a:lnTo>
                        <a:lnTo>
                          <a:pt x="78" y="21"/>
                        </a:lnTo>
                        <a:lnTo>
                          <a:pt x="96" y="9"/>
                        </a:lnTo>
                        <a:lnTo>
                          <a:pt x="115" y="4"/>
                        </a:lnTo>
                        <a:lnTo>
                          <a:pt x="133" y="4"/>
                        </a:lnTo>
                        <a:lnTo>
                          <a:pt x="139" y="3"/>
                        </a:lnTo>
                        <a:lnTo>
                          <a:pt x="147" y="0"/>
                        </a:lnTo>
                        <a:lnTo>
                          <a:pt x="162" y="2"/>
                        </a:lnTo>
                        <a:lnTo>
                          <a:pt x="199" y="20"/>
                        </a:lnTo>
                        <a:lnTo>
                          <a:pt x="221" y="41"/>
                        </a:lnTo>
                        <a:lnTo>
                          <a:pt x="228" y="46"/>
                        </a:lnTo>
                        <a:lnTo>
                          <a:pt x="233" y="48"/>
                        </a:lnTo>
                        <a:lnTo>
                          <a:pt x="242" y="48"/>
                        </a:lnTo>
                        <a:lnTo>
                          <a:pt x="248" y="38"/>
                        </a:lnTo>
                        <a:lnTo>
                          <a:pt x="264" y="30"/>
                        </a:lnTo>
                        <a:lnTo>
                          <a:pt x="274" y="27"/>
                        </a:lnTo>
                        <a:lnTo>
                          <a:pt x="286" y="27"/>
                        </a:lnTo>
                        <a:lnTo>
                          <a:pt x="303" y="37"/>
                        </a:lnTo>
                        <a:lnTo>
                          <a:pt x="327" y="52"/>
                        </a:lnTo>
                        <a:lnTo>
                          <a:pt x="339" y="56"/>
                        </a:lnTo>
                        <a:lnTo>
                          <a:pt x="362" y="58"/>
                        </a:lnTo>
                        <a:lnTo>
                          <a:pt x="375" y="57"/>
                        </a:lnTo>
                        <a:lnTo>
                          <a:pt x="389" y="47"/>
                        </a:lnTo>
                        <a:lnTo>
                          <a:pt x="406" y="32"/>
                        </a:lnTo>
                        <a:lnTo>
                          <a:pt x="415" y="27"/>
                        </a:lnTo>
                        <a:lnTo>
                          <a:pt x="441" y="27"/>
                        </a:lnTo>
                        <a:lnTo>
                          <a:pt x="459" y="30"/>
                        </a:lnTo>
                        <a:lnTo>
                          <a:pt x="469" y="26"/>
                        </a:lnTo>
                        <a:lnTo>
                          <a:pt x="489" y="24"/>
                        </a:lnTo>
                        <a:lnTo>
                          <a:pt x="496" y="26"/>
                        </a:lnTo>
                        <a:lnTo>
                          <a:pt x="503" y="30"/>
                        </a:lnTo>
                        <a:lnTo>
                          <a:pt x="511" y="32"/>
                        </a:lnTo>
                        <a:lnTo>
                          <a:pt x="517" y="36"/>
                        </a:lnTo>
                        <a:lnTo>
                          <a:pt x="528" y="36"/>
                        </a:lnTo>
                        <a:lnTo>
                          <a:pt x="534" y="32"/>
                        </a:lnTo>
                        <a:lnTo>
                          <a:pt x="544" y="22"/>
                        </a:lnTo>
                        <a:lnTo>
                          <a:pt x="544" y="21"/>
                        </a:lnTo>
                        <a:lnTo>
                          <a:pt x="550" y="16"/>
                        </a:lnTo>
                        <a:lnTo>
                          <a:pt x="558" y="15"/>
                        </a:lnTo>
                        <a:lnTo>
                          <a:pt x="564" y="15"/>
                        </a:lnTo>
                        <a:lnTo>
                          <a:pt x="570" y="3"/>
                        </a:lnTo>
                        <a:lnTo>
                          <a:pt x="571" y="3"/>
                        </a:lnTo>
                        <a:lnTo>
                          <a:pt x="574" y="0"/>
                        </a:lnTo>
                        <a:lnTo>
                          <a:pt x="577" y="11"/>
                        </a:lnTo>
                        <a:lnTo>
                          <a:pt x="581" y="20"/>
                        </a:lnTo>
                        <a:lnTo>
                          <a:pt x="588" y="30"/>
                        </a:lnTo>
                        <a:lnTo>
                          <a:pt x="599" y="36"/>
                        </a:lnTo>
                        <a:lnTo>
                          <a:pt x="604" y="43"/>
                        </a:lnTo>
                        <a:lnTo>
                          <a:pt x="613" y="65"/>
                        </a:lnTo>
                        <a:lnTo>
                          <a:pt x="623" y="73"/>
                        </a:lnTo>
                        <a:lnTo>
                          <a:pt x="624" y="76"/>
                        </a:lnTo>
                        <a:lnTo>
                          <a:pt x="635" y="80"/>
                        </a:lnTo>
                        <a:lnTo>
                          <a:pt x="636" y="81"/>
                        </a:lnTo>
                        <a:lnTo>
                          <a:pt x="639" y="84"/>
                        </a:lnTo>
                        <a:lnTo>
                          <a:pt x="641" y="89"/>
                        </a:lnTo>
                        <a:lnTo>
                          <a:pt x="640" y="106"/>
                        </a:lnTo>
                        <a:lnTo>
                          <a:pt x="642" y="119"/>
                        </a:lnTo>
                        <a:lnTo>
                          <a:pt x="623" y="132"/>
                        </a:lnTo>
                        <a:lnTo>
                          <a:pt x="620" y="135"/>
                        </a:lnTo>
                        <a:lnTo>
                          <a:pt x="604" y="142"/>
                        </a:lnTo>
                        <a:lnTo>
                          <a:pt x="601" y="143"/>
                        </a:lnTo>
                        <a:lnTo>
                          <a:pt x="592" y="153"/>
                        </a:lnTo>
                        <a:lnTo>
                          <a:pt x="587" y="159"/>
                        </a:lnTo>
                        <a:lnTo>
                          <a:pt x="583" y="166"/>
                        </a:lnTo>
                        <a:lnTo>
                          <a:pt x="576" y="189"/>
                        </a:lnTo>
                        <a:lnTo>
                          <a:pt x="567" y="207"/>
                        </a:lnTo>
                        <a:lnTo>
                          <a:pt x="564" y="218"/>
                        </a:lnTo>
                        <a:lnTo>
                          <a:pt x="562" y="229"/>
                        </a:lnTo>
                        <a:lnTo>
                          <a:pt x="554" y="257"/>
                        </a:lnTo>
                        <a:lnTo>
                          <a:pt x="553" y="269"/>
                        </a:lnTo>
                        <a:lnTo>
                          <a:pt x="551" y="275"/>
                        </a:lnTo>
                        <a:lnTo>
                          <a:pt x="549" y="280"/>
                        </a:lnTo>
                        <a:lnTo>
                          <a:pt x="534" y="287"/>
                        </a:lnTo>
                        <a:lnTo>
                          <a:pt x="523" y="299"/>
                        </a:lnTo>
                        <a:lnTo>
                          <a:pt x="517" y="315"/>
                        </a:lnTo>
                        <a:lnTo>
                          <a:pt x="513" y="331"/>
                        </a:lnTo>
                        <a:lnTo>
                          <a:pt x="511" y="338"/>
                        </a:lnTo>
                        <a:lnTo>
                          <a:pt x="501" y="360"/>
                        </a:lnTo>
                        <a:lnTo>
                          <a:pt x="483" y="391"/>
                        </a:lnTo>
                        <a:lnTo>
                          <a:pt x="481" y="400"/>
                        </a:lnTo>
                        <a:lnTo>
                          <a:pt x="478" y="406"/>
                        </a:lnTo>
                        <a:lnTo>
                          <a:pt x="469" y="409"/>
                        </a:lnTo>
                        <a:lnTo>
                          <a:pt x="456" y="408"/>
                        </a:lnTo>
                        <a:lnTo>
                          <a:pt x="447" y="401"/>
                        </a:lnTo>
                        <a:lnTo>
                          <a:pt x="443" y="398"/>
                        </a:lnTo>
                        <a:lnTo>
                          <a:pt x="443" y="397"/>
                        </a:lnTo>
                        <a:lnTo>
                          <a:pt x="440" y="392"/>
                        </a:lnTo>
                        <a:lnTo>
                          <a:pt x="429" y="382"/>
                        </a:lnTo>
                        <a:lnTo>
                          <a:pt x="414" y="381"/>
                        </a:lnTo>
                        <a:lnTo>
                          <a:pt x="392" y="386"/>
                        </a:lnTo>
                        <a:lnTo>
                          <a:pt x="377" y="386"/>
                        </a:lnTo>
                        <a:lnTo>
                          <a:pt x="375" y="386"/>
                        </a:lnTo>
                        <a:lnTo>
                          <a:pt x="371" y="403"/>
                        </a:lnTo>
                        <a:lnTo>
                          <a:pt x="360" y="408"/>
                        </a:lnTo>
                        <a:lnTo>
                          <a:pt x="352" y="416"/>
                        </a:lnTo>
                        <a:lnTo>
                          <a:pt x="344" y="427"/>
                        </a:lnTo>
                        <a:lnTo>
                          <a:pt x="335" y="443"/>
                        </a:lnTo>
                        <a:lnTo>
                          <a:pt x="332" y="458"/>
                        </a:lnTo>
                        <a:lnTo>
                          <a:pt x="330" y="472"/>
                        </a:lnTo>
                        <a:lnTo>
                          <a:pt x="327" y="481"/>
                        </a:lnTo>
                        <a:lnTo>
                          <a:pt x="320" y="490"/>
                        </a:lnTo>
                        <a:lnTo>
                          <a:pt x="313" y="497"/>
                        </a:lnTo>
                        <a:lnTo>
                          <a:pt x="313" y="504"/>
                        </a:lnTo>
                        <a:lnTo>
                          <a:pt x="309" y="498"/>
                        </a:lnTo>
                        <a:lnTo>
                          <a:pt x="304" y="497"/>
                        </a:lnTo>
                        <a:lnTo>
                          <a:pt x="301" y="505"/>
                        </a:lnTo>
                        <a:lnTo>
                          <a:pt x="300" y="517"/>
                        </a:lnTo>
                        <a:lnTo>
                          <a:pt x="276" y="516"/>
                        </a:lnTo>
                        <a:lnTo>
                          <a:pt x="265" y="517"/>
                        </a:lnTo>
                        <a:lnTo>
                          <a:pt x="242" y="508"/>
                        </a:lnTo>
                        <a:lnTo>
                          <a:pt x="237" y="515"/>
                        </a:lnTo>
                        <a:lnTo>
                          <a:pt x="234" y="516"/>
                        </a:lnTo>
                        <a:lnTo>
                          <a:pt x="231" y="521"/>
                        </a:lnTo>
                        <a:lnTo>
                          <a:pt x="227" y="524"/>
                        </a:lnTo>
                        <a:lnTo>
                          <a:pt x="225" y="524"/>
                        </a:lnTo>
                        <a:lnTo>
                          <a:pt x="221" y="525"/>
                        </a:lnTo>
                        <a:lnTo>
                          <a:pt x="216" y="522"/>
                        </a:lnTo>
                        <a:lnTo>
                          <a:pt x="212" y="525"/>
                        </a:lnTo>
                        <a:lnTo>
                          <a:pt x="210" y="524"/>
                        </a:lnTo>
                        <a:lnTo>
                          <a:pt x="193" y="532"/>
                        </a:lnTo>
                        <a:lnTo>
                          <a:pt x="190" y="524"/>
                        </a:lnTo>
                        <a:lnTo>
                          <a:pt x="182" y="524"/>
                        </a:lnTo>
                        <a:lnTo>
                          <a:pt x="180" y="524"/>
                        </a:lnTo>
                        <a:lnTo>
                          <a:pt x="168" y="521"/>
                        </a:lnTo>
                        <a:lnTo>
                          <a:pt x="163" y="513"/>
                        </a:lnTo>
                        <a:lnTo>
                          <a:pt x="151" y="500"/>
                        </a:lnTo>
                        <a:lnTo>
                          <a:pt x="146" y="482"/>
                        </a:lnTo>
                        <a:lnTo>
                          <a:pt x="146" y="471"/>
                        </a:lnTo>
                        <a:lnTo>
                          <a:pt x="151" y="467"/>
                        </a:lnTo>
                        <a:lnTo>
                          <a:pt x="147" y="467"/>
                        </a:lnTo>
                        <a:lnTo>
                          <a:pt x="140" y="465"/>
                        </a:lnTo>
                        <a:lnTo>
                          <a:pt x="136" y="454"/>
                        </a:lnTo>
                        <a:lnTo>
                          <a:pt x="133" y="451"/>
                        </a:lnTo>
                        <a:lnTo>
                          <a:pt x="130" y="445"/>
                        </a:lnTo>
                        <a:lnTo>
                          <a:pt x="126" y="444"/>
                        </a:lnTo>
                        <a:lnTo>
                          <a:pt x="124" y="439"/>
                        </a:lnTo>
                        <a:lnTo>
                          <a:pt x="117" y="429"/>
                        </a:lnTo>
                        <a:lnTo>
                          <a:pt x="96" y="417"/>
                        </a:lnTo>
                        <a:lnTo>
                          <a:pt x="86" y="416"/>
                        </a:lnTo>
                        <a:lnTo>
                          <a:pt x="64" y="413"/>
                        </a:lnTo>
                        <a:lnTo>
                          <a:pt x="5" y="417"/>
                        </a:lnTo>
                        <a:lnTo>
                          <a:pt x="2" y="414"/>
                        </a:lnTo>
                        <a:lnTo>
                          <a:pt x="0" y="375"/>
                        </a:lnTo>
                        <a:lnTo>
                          <a:pt x="1" y="366"/>
                        </a:lnTo>
                        <a:lnTo>
                          <a:pt x="6" y="345"/>
                        </a:lnTo>
                        <a:lnTo>
                          <a:pt x="5" y="315"/>
                        </a:lnTo>
                        <a:lnTo>
                          <a:pt x="6" y="295"/>
                        </a:lnTo>
                        <a:lnTo>
                          <a:pt x="10" y="283"/>
                        </a:lnTo>
                        <a:lnTo>
                          <a:pt x="22" y="263"/>
                        </a:lnTo>
                        <a:lnTo>
                          <a:pt x="23" y="248"/>
                        </a:lnTo>
                        <a:lnTo>
                          <a:pt x="26" y="239"/>
                        </a:lnTo>
                        <a:lnTo>
                          <a:pt x="34" y="229"/>
                        </a:lnTo>
                        <a:lnTo>
                          <a:pt x="49" y="218"/>
                        </a:lnTo>
                        <a:lnTo>
                          <a:pt x="49" y="212"/>
                        </a:lnTo>
                        <a:lnTo>
                          <a:pt x="53" y="209"/>
                        </a:lnTo>
                        <a:lnTo>
                          <a:pt x="53" y="208"/>
                        </a:lnTo>
                        <a:lnTo>
                          <a:pt x="53" y="204"/>
                        </a:lnTo>
                        <a:lnTo>
                          <a:pt x="48" y="199"/>
                        </a:lnTo>
                        <a:lnTo>
                          <a:pt x="48" y="197"/>
                        </a:lnTo>
                        <a:lnTo>
                          <a:pt x="50" y="191"/>
                        </a:lnTo>
                        <a:lnTo>
                          <a:pt x="53" y="189"/>
                        </a:lnTo>
                        <a:lnTo>
                          <a:pt x="58" y="189"/>
                        </a:lnTo>
                        <a:lnTo>
                          <a:pt x="59" y="187"/>
                        </a:lnTo>
                        <a:lnTo>
                          <a:pt x="59" y="169"/>
                        </a:lnTo>
                        <a:lnTo>
                          <a:pt x="55" y="154"/>
                        </a:lnTo>
                        <a:lnTo>
                          <a:pt x="54" y="149"/>
                        </a:lnTo>
                        <a:lnTo>
                          <a:pt x="44" y="139"/>
                        </a:lnTo>
                        <a:lnTo>
                          <a:pt x="43" y="134"/>
                        </a:lnTo>
                        <a:lnTo>
                          <a:pt x="44" y="123"/>
                        </a:lnTo>
                        <a:lnTo>
                          <a:pt x="49" y="11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1" name="任意多边形: 形状 190"/>
                  <p:cNvSpPr>
                    <a:spLocks noChangeAspect="1"/>
                  </p:cNvSpPr>
                  <p:nvPr/>
                </p:nvSpPr>
                <p:spPr bwMode="gray">
                  <a:xfrm>
                    <a:off x="4952206" y="3627784"/>
                    <a:ext cx="133350" cy="152400"/>
                  </a:xfrm>
                  <a:custGeom>
                    <a:avLst/>
                    <a:gdLst/>
                    <a:ahLst/>
                    <a:cxnLst>
                      <a:cxn ang="0">
                        <a:pos x="408" y="5"/>
                      </a:cxn>
                      <a:cxn ang="0">
                        <a:pos x="377" y="16"/>
                      </a:cxn>
                      <a:cxn ang="0">
                        <a:pos x="343" y="0"/>
                      </a:cxn>
                      <a:cxn ang="0">
                        <a:pos x="300" y="17"/>
                      </a:cxn>
                      <a:cxn ang="0">
                        <a:pos x="274" y="47"/>
                      </a:cxn>
                      <a:cxn ang="0">
                        <a:pos x="274" y="101"/>
                      </a:cxn>
                      <a:cxn ang="0">
                        <a:pos x="267" y="114"/>
                      </a:cxn>
                      <a:cxn ang="0">
                        <a:pos x="234" y="96"/>
                      </a:cxn>
                      <a:cxn ang="0">
                        <a:pos x="205" y="90"/>
                      </a:cxn>
                      <a:cxn ang="0">
                        <a:pos x="118" y="84"/>
                      </a:cxn>
                      <a:cxn ang="0">
                        <a:pos x="111" y="117"/>
                      </a:cxn>
                      <a:cxn ang="0">
                        <a:pos x="121" y="140"/>
                      </a:cxn>
                      <a:cxn ang="0">
                        <a:pos x="166" y="124"/>
                      </a:cxn>
                      <a:cxn ang="0">
                        <a:pos x="177" y="157"/>
                      </a:cxn>
                      <a:cxn ang="0">
                        <a:pos x="158" y="204"/>
                      </a:cxn>
                      <a:cxn ang="0">
                        <a:pos x="173" y="246"/>
                      </a:cxn>
                      <a:cxn ang="0">
                        <a:pos x="169" y="275"/>
                      </a:cxn>
                      <a:cxn ang="0">
                        <a:pos x="161" y="329"/>
                      </a:cxn>
                      <a:cxn ang="0">
                        <a:pos x="127" y="318"/>
                      </a:cxn>
                      <a:cxn ang="0">
                        <a:pos x="92" y="310"/>
                      </a:cxn>
                      <a:cxn ang="0">
                        <a:pos x="74" y="313"/>
                      </a:cxn>
                      <a:cxn ang="0">
                        <a:pos x="42" y="333"/>
                      </a:cxn>
                      <a:cxn ang="0">
                        <a:pos x="27" y="350"/>
                      </a:cxn>
                      <a:cxn ang="0">
                        <a:pos x="31" y="375"/>
                      </a:cxn>
                      <a:cxn ang="0">
                        <a:pos x="31" y="394"/>
                      </a:cxn>
                      <a:cxn ang="0">
                        <a:pos x="8" y="397"/>
                      </a:cxn>
                      <a:cxn ang="0">
                        <a:pos x="0" y="419"/>
                      </a:cxn>
                      <a:cxn ang="0">
                        <a:pos x="19" y="434"/>
                      </a:cxn>
                      <a:cxn ang="0">
                        <a:pos x="40" y="456"/>
                      </a:cxn>
                      <a:cxn ang="0">
                        <a:pos x="63" y="469"/>
                      </a:cxn>
                      <a:cxn ang="0">
                        <a:pos x="80" y="449"/>
                      </a:cxn>
                      <a:cxn ang="0">
                        <a:pos x="100" y="447"/>
                      </a:cxn>
                      <a:cxn ang="0">
                        <a:pos x="121" y="468"/>
                      </a:cxn>
                      <a:cxn ang="0">
                        <a:pos x="140" y="452"/>
                      </a:cxn>
                      <a:cxn ang="0">
                        <a:pos x="161" y="444"/>
                      </a:cxn>
                      <a:cxn ang="0">
                        <a:pos x="177" y="445"/>
                      </a:cxn>
                      <a:cxn ang="0">
                        <a:pos x="188" y="466"/>
                      </a:cxn>
                      <a:cxn ang="0">
                        <a:pos x="232" y="437"/>
                      </a:cxn>
                      <a:cxn ang="0">
                        <a:pos x="261" y="415"/>
                      </a:cxn>
                      <a:cxn ang="0">
                        <a:pos x="278" y="376"/>
                      </a:cxn>
                      <a:cxn ang="0">
                        <a:pos x="282" y="337"/>
                      </a:cxn>
                      <a:cxn ang="0">
                        <a:pos x="312" y="280"/>
                      </a:cxn>
                      <a:cxn ang="0">
                        <a:pos x="348" y="254"/>
                      </a:cxn>
                      <a:cxn ang="0">
                        <a:pos x="364" y="237"/>
                      </a:cxn>
                      <a:cxn ang="0">
                        <a:pos x="372" y="141"/>
                      </a:cxn>
                      <a:cxn ang="0">
                        <a:pos x="391" y="73"/>
                      </a:cxn>
                      <a:cxn ang="0">
                        <a:pos x="417" y="17"/>
                      </a:cxn>
                    </a:cxnLst>
                    <a:rect l="0" t="0" r="r" b="b"/>
                    <a:pathLst>
                      <a:path w="417" h="479">
                        <a:moveTo>
                          <a:pt x="414" y="0"/>
                        </a:moveTo>
                        <a:lnTo>
                          <a:pt x="408" y="5"/>
                        </a:lnTo>
                        <a:lnTo>
                          <a:pt x="393" y="12"/>
                        </a:lnTo>
                        <a:lnTo>
                          <a:pt x="377" y="16"/>
                        </a:lnTo>
                        <a:lnTo>
                          <a:pt x="360" y="10"/>
                        </a:lnTo>
                        <a:lnTo>
                          <a:pt x="343" y="0"/>
                        </a:lnTo>
                        <a:lnTo>
                          <a:pt x="323" y="3"/>
                        </a:lnTo>
                        <a:lnTo>
                          <a:pt x="300" y="17"/>
                        </a:lnTo>
                        <a:lnTo>
                          <a:pt x="283" y="33"/>
                        </a:lnTo>
                        <a:lnTo>
                          <a:pt x="274" y="47"/>
                        </a:lnTo>
                        <a:lnTo>
                          <a:pt x="272" y="58"/>
                        </a:lnTo>
                        <a:lnTo>
                          <a:pt x="274" y="101"/>
                        </a:lnTo>
                        <a:lnTo>
                          <a:pt x="272" y="111"/>
                        </a:lnTo>
                        <a:lnTo>
                          <a:pt x="267" y="114"/>
                        </a:lnTo>
                        <a:lnTo>
                          <a:pt x="244" y="96"/>
                        </a:lnTo>
                        <a:lnTo>
                          <a:pt x="234" y="96"/>
                        </a:lnTo>
                        <a:lnTo>
                          <a:pt x="220" y="91"/>
                        </a:lnTo>
                        <a:lnTo>
                          <a:pt x="205" y="90"/>
                        </a:lnTo>
                        <a:lnTo>
                          <a:pt x="194" y="84"/>
                        </a:lnTo>
                        <a:lnTo>
                          <a:pt x="118" y="84"/>
                        </a:lnTo>
                        <a:lnTo>
                          <a:pt x="112" y="98"/>
                        </a:lnTo>
                        <a:lnTo>
                          <a:pt x="111" y="117"/>
                        </a:lnTo>
                        <a:lnTo>
                          <a:pt x="112" y="135"/>
                        </a:lnTo>
                        <a:lnTo>
                          <a:pt x="121" y="140"/>
                        </a:lnTo>
                        <a:lnTo>
                          <a:pt x="137" y="117"/>
                        </a:lnTo>
                        <a:lnTo>
                          <a:pt x="166" y="124"/>
                        </a:lnTo>
                        <a:lnTo>
                          <a:pt x="176" y="137"/>
                        </a:lnTo>
                        <a:lnTo>
                          <a:pt x="177" y="157"/>
                        </a:lnTo>
                        <a:lnTo>
                          <a:pt x="159" y="187"/>
                        </a:lnTo>
                        <a:lnTo>
                          <a:pt x="158" y="204"/>
                        </a:lnTo>
                        <a:lnTo>
                          <a:pt x="162" y="218"/>
                        </a:lnTo>
                        <a:lnTo>
                          <a:pt x="173" y="246"/>
                        </a:lnTo>
                        <a:lnTo>
                          <a:pt x="172" y="262"/>
                        </a:lnTo>
                        <a:lnTo>
                          <a:pt x="169" y="275"/>
                        </a:lnTo>
                        <a:lnTo>
                          <a:pt x="166" y="312"/>
                        </a:lnTo>
                        <a:lnTo>
                          <a:pt x="161" y="329"/>
                        </a:lnTo>
                        <a:lnTo>
                          <a:pt x="145" y="334"/>
                        </a:lnTo>
                        <a:lnTo>
                          <a:pt x="127" y="318"/>
                        </a:lnTo>
                        <a:lnTo>
                          <a:pt x="102" y="321"/>
                        </a:lnTo>
                        <a:lnTo>
                          <a:pt x="92" y="310"/>
                        </a:lnTo>
                        <a:lnTo>
                          <a:pt x="85" y="305"/>
                        </a:lnTo>
                        <a:lnTo>
                          <a:pt x="74" y="313"/>
                        </a:lnTo>
                        <a:lnTo>
                          <a:pt x="65" y="324"/>
                        </a:lnTo>
                        <a:lnTo>
                          <a:pt x="42" y="333"/>
                        </a:lnTo>
                        <a:lnTo>
                          <a:pt x="32" y="342"/>
                        </a:lnTo>
                        <a:lnTo>
                          <a:pt x="27" y="350"/>
                        </a:lnTo>
                        <a:lnTo>
                          <a:pt x="26" y="363"/>
                        </a:lnTo>
                        <a:lnTo>
                          <a:pt x="31" y="375"/>
                        </a:lnTo>
                        <a:lnTo>
                          <a:pt x="33" y="390"/>
                        </a:lnTo>
                        <a:lnTo>
                          <a:pt x="31" y="394"/>
                        </a:lnTo>
                        <a:lnTo>
                          <a:pt x="19" y="394"/>
                        </a:lnTo>
                        <a:lnTo>
                          <a:pt x="8" y="397"/>
                        </a:lnTo>
                        <a:lnTo>
                          <a:pt x="2" y="404"/>
                        </a:lnTo>
                        <a:lnTo>
                          <a:pt x="0" y="419"/>
                        </a:lnTo>
                        <a:lnTo>
                          <a:pt x="13" y="425"/>
                        </a:lnTo>
                        <a:lnTo>
                          <a:pt x="19" y="434"/>
                        </a:lnTo>
                        <a:lnTo>
                          <a:pt x="33" y="449"/>
                        </a:lnTo>
                        <a:lnTo>
                          <a:pt x="40" y="456"/>
                        </a:lnTo>
                        <a:lnTo>
                          <a:pt x="49" y="479"/>
                        </a:lnTo>
                        <a:lnTo>
                          <a:pt x="63" y="469"/>
                        </a:lnTo>
                        <a:lnTo>
                          <a:pt x="73" y="463"/>
                        </a:lnTo>
                        <a:lnTo>
                          <a:pt x="80" y="449"/>
                        </a:lnTo>
                        <a:lnTo>
                          <a:pt x="90" y="444"/>
                        </a:lnTo>
                        <a:lnTo>
                          <a:pt x="100" y="447"/>
                        </a:lnTo>
                        <a:lnTo>
                          <a:pt x="105" y="458"/>
                        </a:lnTo>
                        <a:lnTo>
                          <a:pt x="121" y="468"/>
                        </a:lnTo>
                        <a:lnTo>
                          <a:pt x="133" y="465"/>
                        </a:lnTo>
                        <a:lnTo>
                          <a:pt x="140" y="452"/>
                        </a:lnTo>
                        <a:lnTo>
                          <a:pt x="148" y="446"/>
                        </a:lnTo>
                        <a:lnTo>
                          <a:pt x="161" y="444"/>
                        </a:lnTo>
                        <a:lnTo>
                          <a:pt x="175" y="440"/>
                        </a:lnTo>
                        <a:lnTo>
                          <a:pt x="177" y="445"/>
                        </a:lnTo>
                        <a:lnTo>
                          <a:pt x="178" y="463"/>
                        </a:lnTo>
                        <a:lnTo>
                          <a:pt x="188" y="466"/>
                        </a:lnTo>
                        <a:lnTo>
                          <a:pt x="209" y="458"/>
                        </a:lnTo>
                        <a:lnTo>
                          <a:pt x="232" y="437"/>
                        </a:lnTo>
                        <a:lnTo>
                          <a:pt x="246" y="430"/>
                        </a:lnTo>
                        <a:lnTo>
                          <a:pt x="261" y="415"/>
                        </a:lnTo>
                        <a:lnTo>
                          <a:pt x="274" y="394"/>
                        </a:lnTo>
                        <a:lnTo>
                          <a:pt x="278" y="376"/>
                        </a:lnTo>
                        <a:lnTo>
                          <a:pt x="278" y="358"/>
                        </a:lnTo>
                        <a:lnTo>
                          <a:pt x="282" y="337"/>
                        </a:lnTo>
                        <a:lnTo>
                          <a:pt x="289" y="316"/>
                        </a:lnTo>
                        <a:lnTo>
                          <a:pt x="312" y="280"/>
                        </a:lnTo>
                        <a:lnTo>
                          <a:pt x="329" y="264"/>
                        </a:lnTo>
                        <a:lnTo>
                          <a:pt x="348" y="254"/>
                        </a:lnTo>
                        <a:lnTo>
                          <a:pt x="363" y="241"/>
                        </a:lnTo>
                        <a:lnTo>
                          <a:pt x="364" y="237"/>
                        </a:lnTo>
                        <a:lnTo>
                          <a:pt x="371" y="207"/>
                        </a:lnTo>
                        <a:lnTo>
                          <a:pt x="372" y="141"/>
                        </a:lnTo>
                        <a:lnTo>
                          <a:pt x="381" y="97"/>
                        </a:lnTo>
                        <a:lnTo>
                          <a:pt x="391" y="73"/>
                        </a:lnTo>
                        <a:lnTo>
                          <a:pt x="412" y="36"/>
                        </a:lnTo>
                        <a:lnTo>
                          <a:pt x="417" y="17"/>
                        </a:lnTo>
                        <a:lnTo>
                          <a:pt x="414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2" name="任意多边形: 形状 191"/>
                  <p:cNvSpPr>
                    <a:spLocks noChangeAspect="1"/>
                  </p:cNvSpPr>
                  <p:nvPr/>
                </p:nvSpPr>
                <p:spPr bwMode="gray">
                  <a:xfrm>
                    <a:off x="4922043" y="3653184"/>
                    <a:ext cx="33338" cy="22225"/>
                  </a:xfrm>
                  <a:custGeom>
                    <a:avLst/>
                    <a:gdLst/>
                    <a:ahLst/>
                    <a:cxnLst>
                      <a:cxn ang="0">
                        <a:pos x="107" y="0"/>
                      </a:cxn>
                      <a:cxn ang="0">
                        <a:pos x="67" y="0"/>
                      </a:cxn>
                      <a:cxn ang="0">
                        <a:pos x="25" y="3"/>
                      </a:cxn>
                      <a:cxn ang="0">
                        <a:pos x="21" y="4"/>
                      </a:cxn>
                      <a:cxn ang="0">
                        <a:pos x="21" y="14"/>
                      </a:cxn>
                      <a:cxn ang="0">
                        <a:pos x="14" y="26"/>
                      </a:cxn>
                      <a:cxn ang="0">
                        <a:pos x="11" y="37"/>
                      </a:cxn>
                      <a:cxn ang="0">
                        <a:pos x="0" y="56"/>
                      </a:cxn>
                      <a:cxn ang="0">
                        <a:pos x="15" y="63"/>
                      </a:cxn>
                      <a:cxn ang="0">
                        <a:pos x="15" y="65"/>
                      </a:cxn>
                      <a:cxn ang="0">
                        <a:pos x="13" y="69"/>
                      </a:cxn>
                      <a:cxn ang="0">
                        <a:pos x="13" y="68"/>
                      </a:cxn>
                      <a:cxn ang="0">
                        <a:pos x="36" y="63"/>
                      </a:cxn>
                      <a:cxn ang="0">
                        <a:pos x="107" y="60"/>
                      </a:cxn>
                      <a:cxn ang="0">
                        <a:pos x="105" y="58"/>
                      </a:cxn>
                      <a:cxn ang="0">
                        <a:pos x="102" y="38"/>
                      </a:cxn>
                      <a:cxn ang="0">
                        <a:pos x="101" y="15"/>
                      </a:cxn>
                      <a:cxn ang="0">
                        <a:pos x="107" y="0"/>
                      </a:cxn>
                    </a:cxnLst>
                    <a:rect l="0" t="0" r="r" b="b"/>
                    <a:pathLst>
                      <a:path w="107" h="69">
                        <a:moveTo>
                          <a:pt x="107" y="0"/>
                        </a:moveTo>
                        <a:lnTo>
                          <a:pt x="67" y="0"/>
                        </a:lnTo>
                        <a:lnTo>
                          <a:pt x="25" y="3"/>
                        </a:lnTo>
                        <a:lnTo>
                          <a:pt x="21" y="4"/>
                        </a:lnTo>
                        <a:lnTo>
                          <a:pt x="21" y="14"/>
                        </a:lnTo>
                        <a:lnTo>
                          <a:pt x="14" y="26"/>
                        </a:lnTo>
                        <a:lnTo>
                          <a:pt x="11" y="37"/>
                        </a:lnTo>
                        <a:lnTo>
                          <a:pt x="0" y="56"/>
                        </a:lnTo>
                        <a:lnTo>
                          <a:pt x="15" y="63"/>
                        </a:lnTo>
                        <a:lnTo>
                          <a:pt x="15" y="65"/>
                        </a:lnTo>
                        <a:lnTo>
                          <a:pt x="13" y="69"/>
                        </a:lnTo>
                        <a:lnTo>
                          <a:pt x="13" y="68"/>
                        </a:lnTo>
                        <a:lnTo>
                          <a:pt x="36" y="63"/>
                        </a:lnTo>
                        <a:lnTo>
                          <a:pt x="107" y="60"/>
                        </a:lnTo>
                        <a:lnTo>
                          <a:pt x="105" y="58"/>
                        </a:lnTo>
                        <a:lnTo>
                          <a:pt x="102" y="38"/>
                        </a:lnTo>
                        <a:lnTo>
                          <a:pt x="101" y="15"/>
                        </a:lnTo>
                        <a:lnTo>
                          <a:pt x="107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3" name="任意多边形: 形状 192"/>
                  <p:cNvSpPr>
                    <a:spLocks noChangeAspect="1"/>
                  </p:cNvSpPr>
                  <p:nvPr/>
                </p:nvSpPr>
                <p:spPr bwMode="gray">
                  <a:xfrm>
                    <a:off x="5268117" y="3732559"/>
                    <a:ext cx="28575" cy="34925"/>
                  </a:xfrm>
                  <a:custGeom>
                    <a:avLst/>
                    <a:gdLst/>
                    <a:ahLst/>
                    <a:cxnLst>
                      <a:cxn ang="0">
                        <a:pos x="83" y="5"/>
                      </a:cxn>
                      <a:cxn ang="0">
                        <a:pos x="81" y="1"/>
                      </a:cxn>
                      <a:cxn ang="0">
                        <a:pos x="76" y="1"/>
                      </a:cxn>
                      <a:cxn ang="0">
                        <a:pos x="76" y="0"/>
                      </a:cxn>
                      <a:cxn ang="0">
                        <a:pos x="71" y="0"/>
                      </a:cxn>
                      <a:cxn ang="0">
                        <a:pos x="59" y="4"/>
                      </a:cxn>
                      <a:cxn ang="0">
                        <a:pos x="49" y="4"/>
                      </a:cxn>
                      <a:cxn ang="0">
                        <a:pos x="46" y="6"/>
                      </a:cxn>
                      <a:cxn ang="0">
                        <a:pos x="45" y="9"/>
                      </a:cxn>
                      <a:cxn ang="0">
                        <a:pos x="45" y="17"/>
                      </a:cxn>
                      <a:cxn ang="0">
                        <a:pos x="41" y="22"/>
                      </a:cxn>
                      <a:cxn ang="0">
                        <a:pos x="33" y="22"/>
                      </a:cxn>
                      <a:cxn ang="0">
                        <a:pos x="28" y="25"/>
                      </a:cxn>
                      <a:cxn ang="0">
                        <a:pos x="22" y="26"/>
                      </a:cxn>
                      <a:cxn ang="0">
                        <a:pos x="19" y="25"/>
                      </a:cxn>
                      <a:cxn ang="0">
                        <a:pos x="16" y="16"/>
                      </a:cxn>
                      <a:cxn ang="0">
                        <a:pos x="13" y="11"/>
                      </a:cxn>
                      <a:cxn ang="0">
                        <a:pos x="11" y="10"/>
                      </a:cxn>
                      <a:cxn ang="0">
                        <a:pos x="6" y="10"/>
                      </a:cxn>
                      <a:cxn ang="0">
                        <a:pos x="1" y="13"/>
                      </a:cxn>
                      <a:cxn ang="0">
                        <a:pos x="1" y="22"/>
                      </a:cxn>
                      <a:cxn ang="0">
                        <a:pos x="0" y="22"/>
                      </a:cxn>
                      <a:cxn ang="0">
                        <a:pos x="6" y="28"/>
                      </a:cxn>
                      <a:cxn ang="0">
                        <a:pos x="8" y="34"/>
                      </a:cxn>
                      <a:cxn ang="0">
                        <a:pos x="11" y="58"/>
                      </a:cxn>
                      <a:cxn ang="0">
                        <a:pos x="13" y="61"/>
                      </a:cxn>
                      <a:cxn ang="0">
                        <a:pos x="16" y="69"/>
                      </a:cxn>
                      <a:cxn ang="0">
                        <a:pos x="17" y="79"/>
                      </a:cxn>
                      <a:cxn ang="0">
                        <a:pos x="17" y="91"/>
                      </a:cxn>
                      <a:cxn ang="0">
                        <a:pos x="18" y="101"/>
                      </a:cxn>
                      <a:cxn ang="0">
                        <a:pos x="23" y="108"/>
                      </a:cxn>
                      <a:cxn ang="0">
                        <a:pos x="29" y="114"/>
                      </a:cxn>
                      <a:cxn ang="0">
                        <a:pos x="32" y="113"/>
                      </a:cxn>
                      <a:cxn ang="0">
                        <a:pos x="43" y="110"/>
                      </a:cxn>
                      <a:cxn ang="0">
                        <a:pos x="57" y="106"/>
                      </a:cxn>
                      <a:cxn ang="0">
                        <a:pos x="68" y="86"/>
                      </a:cxn>
                      <a:cxn ang="0">
                        <a:pos x="73" y="80"/>
                      </a:cxn>
                      <a:cxn ang="0">
                        <a:pos x="79" y="66"/>
                      </a:cxn>
                      <a:cxn ang="0">
                        <a:pos x="89" y="54"/>
                      </a:cxn>
                      <a:cxn ang="0">
                        <a:pos x="93" y="48"/>
                      </a:cxn>
                      <a:cxn ang="0">
                        <a:pos x="93" y="40"/>
                      </a:cxn>
                      <a:cxn ang="0">
                        <a:pos x="91" y="34"/>
                      </a:cxn>
                      <a:cxn ang="0">
                        <a:pos x="87" y="31"/>
                      </a:cxn>
                      <a:cxn ang="0">
                        <a:pos x="81" y="29"/>
                      </a:cxn>
                      <a:cxn ang="0">
                        <a:pos x="77" y="26"/>
                      </a:cxn>
                      <a:cxn ang="0">
                        <a:pos x="77" y="22"/>
                      </a:cxn>
                      <a:cxn ang="0">
                        <a:pos x="77" y="16"/>
                      </a:cxn>
                      <a:cxn ang="0">
                        <a:pos x="78" y="10"/>
                      </a:cxn>
                      <a:cxn ang="0">
                        <a:pos x="83" y="5"/>
                      </a:cxn>
                    </a:cxnLst>
                    <a:rect l="0" t="0" r="r" b="b"/>
                    <a:pathLst>
                      <a:path w="93" h="114">
                        <a:moveTo>
                          <a:pt x="83" y="5"/>
                        </a:moveTo>
                        <a:lnTo>
                          <a:pt x="81" y="1"/>
                        </a:lnTo>
                        <a:lnTo>
                          <a:pt x="76" y="1"/>
                        </a:lnTo>
                        <a:lnTo>
                          <a:pt x="76" y="0"/>
                        </a:lnTo>
                        <a:lnTo>
                          <a:pt x="71" y="0"/>
                        </a:lnTo>
                        <a:lnTo>
                          <a:pt x="59" y="4"/>
                        </a:lnTo>
                        <a:lnTo>
                          <a:pt x="49" y="4"/>
                        </a:lnTo>
                        <a:lnTo>
                          <a:pt x="46" y="6"/>
                        </a:lnTo>
                        <a:lnTo>
                          <a:pt x="45" y="9"/>
                        </a:lnTo>
                        <a:lnTo>
                          <a:pt x="45" y="17"/>
                        </a:lnTo>
                        <a:lnTo>
                          <a:pt x="41" y="22"/>
                        </a:lnTo>
                        <a:lnTo>
                          <a:pt x="33" y="22"/>
                        </a:lnTo>
                        <a:lnTo>
                          <a:pt x="28" y="25"/>
                        </a:lnTo>
                        <a:lnTo>
                          <a:pt x="22" y="26"/>
                        </a:lnTo>
                        <a:lnTo>
                          <a:pt x="19" y="25"/>
                        </a:lnTo>
                        <a:lnTo>
                          <a:pt x="16" y="16"/>
                        </a:lnTo>
                        <a:lnTo>
                          <a:pt x="13" y="11"/>
                        </a:lnTo>
                        <a:lnTo>
                          <a:pt x="11" y="10"/>
                        </a:lnTo>
                        <a:lnTo>
                          <a:pt x="6" y="10"/>
                        </a:lnTo>
                        <a:lnTo>
                          <a:pt x="1" y="13"/>
                        </a:lnTo>
                        <a:lnTo>
                          <a:pt x="1" y="22"/>
                        </a:lnTo>
                        <a:lnTo>
                          <a:pt x="0" y="22"/>
                        </a:lnTo>
                        <a:lnTo>
                          <a:pt x="6" y="28"/>
                        </a:lnTo>
                        <a:lnTo>
                          <a:pt x="8" y="34"/>
                        </a:lnTo>
                        <a:lnTo>
                          <a:pt x="11" y="58"/>
                        </a:lnTo>
                        <a:lnTo>
                          <a:pt x="13" y="61"/>
                        </a:lnTo>
                        <a:lnTo>
                          <a:pt x="16" y="69"/>
                        </a:lnTo>
                        <a:lnTo>
                          <a:pt x="17" y="79"/>
                        </a:lnTo>
                        <a:lnTo>
                          <a:pt x="17" y="91"/>
                        </a:lnTo>
                        <a:lnTo>
                          <a:pt x="18" y="101"/>
                        </a:lnTo>
                        <a:lnTo>
                          <a:pt x="23" y="108"/>
                        </a:lnTo>
                        <a:lnTo>
                          <a:pt x="29" y="114"/>
                        </a:lnTo>
                        <a:lnTo>
                          <a:pt x="32" y="113"/>
                        </a:lnTo>
                        <a:lnTo>
                          <a:pt x="43" y="110"/>
                        </a:lnTo>
                        <a:lnTo>
                          <a:pt x="57" y="106"/>
                        </a:lnTo>
                        <a:lnTo>
                          <a:pt x="68" y="86"/>
                        </a:lnTo>
                        <a:lnTo>
                          <a:pt x="73" y="80"/>
                        </a:lnTo>
                        <a:lnTo>
                          <a:pt x="79" y="66"/>
                        </a:lnTo>
                        <a:lnTo>
                          <a:pt x="89" y="54"/>
                        </a:lnTo>
                        <a:lnTo>
                          <a:pt x="93" y="48"/>
                        </a:lnTo>
                        <a:lnTo>
                          <a:pt x="93" y="40"/>
                        </a:lnTo>
                        <a:lnTo>
                          <a:pt x="91" y="34"/>
                        </a:lnTo>
                        <a:lnTo>
                          <a:pt x="87" y="31"/>
                        </a:lnTo>
                        <a:lnTo>
                          <a:pt x="81" y="29"/>
                        </a:lnTo>
                        <a:lnTo>
                          <a:pt x="77" y="26"/>
                        </a:lnTo>
                        <a:lnTo>
                          <a:pt x="77" y="22"/>
                        </a:lnTo>
                        <a:lnTo>
                          <a:pt x="77" y="16"/>
                        </a:lnTo>
                        <a:lnTo>
                          <a:pt x="78" y="10"/>
                        </a:lnTo>
                        <a:lnTo>
                          <a:pt x="83" y="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4" name="任意多边形: 形状 193"/>
                  <p:cNvSpPr>
                    <a:spLocks noChangeAspect="1"/>
                  </p:cNvSpPr>
                  <p:nvPr/>
                </p:nvSpPr>
                <p:spPr bwMode="gray">
                  <a:xfrm>
                    <a:off x="5277642" y="3619847"/>
                    <a:ext cx="92075" cy="96838"/>
                  </a:xfrm>
                  <a:custGeom>
                    <a:avLst/>
                    <a:gdLst/>
                    <a:ahLst/>
                    <a:cxnLst>
                      <a:cxn ang="0">
                        <a:pos x="232" y="0"/>
                      </a:cxn>
                      <a:cxn ang="0">
                        <a:pos x="205" y="21"/>
                      </a:cxn>
                      <a:cxn ang="0">
                        <a:pos x="170" y="19"/>
                      </a:cxn>
                      <a:cxn ang="0">
                        <a:pos x="143" y="25"/>
                      </a:cxn>
                      <a:cxn ang="0">
                        <a:pos x="120" y="22"/>
                      </a:cxn>
                      <a:cxn ang="0">
                        <a:pos x="98" y="25"/>
                      </a:cxn>
                      <a:cxn ang="0">
                        <a:pos x="73" y="23"/>
                      </a:cxn>
                      <a:cxn ang="0">
                        <a:pos x="66" y="32"/>
                      </a:cxn>
                      <a:cxn ang="0">
                        <a:pos x="60" y="59"/>
                      </a:cxn>
                      <a:cxn ang="0">
                        <a:pos x="63" y="89"/>
                      </a:cxn>
                      <a:cxn ang="0">
                        <a:pos x="73" y="98"/>
                      </a:cxn>
                      <a:cxn ang="0">
                        <a:pos x="84" y="105"/>
                      </a:cxn>
                      <a:cxn ang="0">
                        <a:pos x="82" y="121"/>
                      </a:cxn>
                      <a:cxn ang="0">
                        <a:pos x="67" y="135"/>
                      </a:cxn>
                      <a:cxn ang="0">
                        <a:pos x="52" y="147"/>
                      </a:cxn>
                      <a:cxn ang="0">
                        <a:pos x="44" y="159"/>
                      </a:cxn>
                      <a:cxn ang="0">
                        <a:pos x="20" y="186"/>
                      </a:cxn>
                      <a:cxn ang="0">
                        <a:pos x="11" y="202"/>
                      </a:cxn>
                      <a:cxn ang="0">
                        <a:pos x="3" y="247"/>
                      </a:cxn>
                      <a:cxn ang="0">
                        <a:pos x="0" y="296"/>
                      </a:cxn>
                      <a:cxn ang="0">
                        <a:pos x="11" y="302"/>
                      </a:cxn>
                      <a:cxn ang="0">
                        <a:pos x="25" y="290"/>
                      </a:cxn>
                      <a:cxn ang="0">
                        <a:pos x="36" y="285"/>
                      </a:cxn>
                      <a:cxn ang="0">
                        <a:pos x="63" y="283"/>
                      </a:cxn>
                      <a:cxn ang="0">
                        <a:pos x="70" y="278"/>
                      </a:cxn>
                      <a:cxn ang="0">
                        <a:pos x="110" y="274"/>
                      </a:cxn>
                      <a:cxn ang="0">
                        <a:pos x="120" y="240"/>
                      </a:cxn>
                      <a:cxn ang="0">
                        <a:pos x="132" y="232"/>
                      </a:cxn>
                      <a:cxn ang="0">
                        <a:pos x="147" y="221"/>
                      </a:cxn>
                      <a:cxn ang="0">
                        <a:pos x="157" y="222"/>
                      </a:cxn>
                      <a:cxn ang="0">
                        <a:pos x="164" y="218"/>
                      </a:cxn>
                      <a:cxn ang="0">
                        <a:pos x="183" y="223"/>
                      </a:cxn>
                      <a:cxn ang="0">
                        <a:pos x="201" y="211"/>
                      </a:cxn>
                      <a:cxn ang="0">
                        <a:pos x="223" y="213"/>
                      </a:cxn>
                      <a:cxn ang="0">
                        <a:pos x="234" y="213"/>
                      </a:cxn>
                      <a:cxn ang="0">
                        <a:pos x="258" y="181"/>
                      </a:cxn>
                      <a:cxn ang="0">
                        <a:pos x="270" y="167"/>
                      </a:cxn>
                      <a:cxn ang="0">
                        <a:pos x="286" y="143"/>
                      </a:cxn>
                      <a:cxn ang="0">
                        <a:pos x="289" y="110"/>
                      </a:cxn>
                      <a:cxn ang="0">
                        <a:pos x="287" y="82"/>
                      </a:cxn>
                      <a:cxn ang="0">
                        <a:pos x="278" y="67"/>
                      </a:cxn>
                      <a:cxn ang="0">
                        <a:pos x="267" y="61"/>
                      </a:cxn>
                      <a:cxn ang="0">
                        <a:pos x="260" y="50"/>
                      </a:cxn>
                      <a:cxn ang="0">
                        <a:pos x="253" y="21"/>
                      </a:cxn>
                      <a:cxn ang="0">
                        <a:pos x="251" y="11"/>
                      </a:cxn>
                      <a:cxn ang="0">
                        <a:pos x="237" y="7"/>
                      </a:cxn>
                      <a:cxn ang="0">
                        <a:pos x="232" y="3"/>
                      </a:cxn>
                    </a:cxnLst>
                    <a:rect l="0" t="0" r="r" b="b"/>
                    <a:pathLst>
                      <a:path w="289" h="302">
                        <a:moveTo>
                          <a:pt x="232" y="3"/>
                        </a:moveTo>
                        <a:lnTo>
                          <a:pt x="232" y="0"/>
                        </a:lnTo>
                        <a:lnTo>
                          <a:pt x="232" y="3"/>
                        </a:lnTo>
                        <a:lnTo>
                          <a:pt x="205" y="21"/>
                        </a:lnTo>
                        <a:lnTo>
                          <a:pt x="186" y="21"/>
                        </a:lnTo>
                        <a:lnTo>
                          <a:pt x="170" y="19"/>
                        </a:lnTo>
                        <a:lnTo>
                          <a:pt x="157" y="24"/>
                        </a:lnTo>
                        <a:lnTo>
                          <a:pt x="143" y="25"/>
                        </a:lnTo>
                        <a:lnTo>
                          <a:pt x="126" y="29"/>
                        </a:lnTo>
                        <a:lnTo>
                          <a:pt x="120" y="22"/>
                        </a:lnTo>
                        <a:lnTo>
                          <a:pt x="108" y="23"/>
                        </a:lnTo>
                        <a:lnTo>
                          <a:pt x="98" y="25"/>
                        </a:lnTo>
                        <a:lnTo>
                          <a:pt x="87" y="22"/>
                        </a:lnTo>
                        <a:lnTo>
                          <a:pt x="73" y="23"/>
                        </a:lnTo>
                        <a:lnTo>
                          <a:pt x="66" y="28"/>
                        </a:lnTo>
                        <a:lnTo>
                          <a:pt x="66" y="32"/>
                        </a:lnTo>
                        <a:lnTo>
                          <a:pt x="63" y="41"/>
                        </a:lnTo>
                        <a:lnTo>
                          <a:pt x="60" y="59"/>
                        </a:lnTo>
                        <a:lnTo>
                          <a:pt x="61" y="81"/>
                        </a:lnTo>
                        <a:lnTo>
                          <a:pt x="63" y="89"/>
                        </a:lnTo>
                        <a:lnTo>
                          <a:pt x="68" y="94"/>
                        </a:lnTo>
                        <a:lnTo>
                          <a:pt x="73" y="98"/>
                        </a:lnTo>
                        <a:lnTo>
                          <a:pt x="82" y="100"/>
                        </a:lnTo>
                        <a:lnTo>
                          <a:pt x="84" y="105"/>
                        </a:lnTo>
                        <a:lnTo>
                          <a:pt x="86" y="113"/>
                        </a:lnTo>
                        <a:lnTo>
                          <a:pt x="82" y="121"/>
                        </a:lnTo>
                        <a:lnTo>
                          <a:pt x="73" y="130"/>
                        </a:lnTo>
                        <a:lnTo>
                          <a:pt x="67" y="135"/>
                        </a:lnTo>
                        <a:lnTo>
                          <a:pt x="56" y="140"/>
                        </a:lnTo>
                        <a:lnTo>
                          <a:pt x="52" y="147"/>
                        </a:lnTo>
                        <a:lnTo>
                          <a:pt x="50" y="153"/>
                        </a:lnTo>
                        <a:lnTo>
                          <a:pt x="44" y="159"/>
                        </a:lnTo>
                        <a:lnTo>
                          <a:pt x="33" y="172"/>
                        </a:lnTo>
                        <a:lnTo>
                          <a:pt x="20" y="186"/>
                        </a:lnTo>
                        <a:lnTo>
                          <a:pt x="17" y="191"/>
                        </a:lnTo>
                        <a:lnTo>
                          <a:pt x="11" y="202"/>
                        </a:lnTo>
                        <a:lnTo>
                          <a:pt x="3" y="233"/>
                        </a:lnTo>
                        <a:lnTo>
                          <a:pt x="3" y="247"/>
                        </a:lnTo>
                        <a:lnTo>
                          <a:pt x="1" y="275"/>
                        </a:lnTo>
                        <a:lnTo>
                          <a:pt x="0" y="296"/>
                        </a:lnTo>
                        <a:lnTo>
                          <a:pt x="4" y="299"/>
                        </a:lnTo>
                        <a:lnTo>
                          <a:pt x="11" y="302"/>
                        </a:lnTo>
                        <a:lnTo>
                          <a:pt x="19" y="301"/>
                        </a:lnTo>
                        <a:lnTo>
                          <a:pt x="25" y="290"/>
                        </a:lnTo>
                        <a:lnTo>
                          <a:pt x="29" y="286"/>
                        </a:lnTo>
                        <a:lnTo>
                          <a:pt x="36" y="285"/>
                        </a:lnTo>
                        <a:lnTo>
                          <a:pt x="41" y="281"/>
                        </a:lnTo>
                        <a:lnTo>
                          <a:pt x="63" y="283"/>
                        </a:lnTo>
                        <a:lnTo>
                          <a:pt x="70" y="280"/>
                        </a:lnTo>
                        <a:lnTo>
                          <a:pt x="70" y="278"/>
                        </a:lnTo>
                        <a:lnTo>
                          <a:pt x="115" y="278"/>
                        </a:lnTo>
                        <a:lnTo>
                          <a:pt x="110" y="274"/>
                        </a:lnTo>
                        <a:lnTo>
                          <a:pt x="122" y="247"/>
                        </a:lnTo>
                        <a:lnTo>
                          <a:pt x="120" y="240"/>
                        </a:lnTo>
                        <a:lnTo>
                          <a:pt x="121" y="234"/>
                        </a:lnTo>
                        <a:lnTo>
                          <a:pt x="132" y="232"/>
                        </a:lnTo>
                        <a:lnTo>
                          <a:pt x="142" y="228"/>
                        </a:lnTo>
                        <a:lnTo>
                          <a:pt x="147" y="221"/>
                        </a:lnTo>
                        <a:lnTo>
                          <a:pt x="153" y="223"/>
                        </a:lnTo>
                        <a:lnTo>
                          <a:pt x="157" y="222"/>
                        </a:lnTo>
                        <a:lnTo>
                          <a:pt x="159" y="216"/>
                        </a:lnTo>
                        <a:lnTo>
                          <a:pt x="164" y="218"/>
                        </a:lnTo>
                        <a:lnTo>
                          <a:pt x="175" y="220"/>
                        </a:lnTo>
                        <a:lnTo>
                          <a:pt x="183" y="223"/>
                        </a:lnTo>
                        <a:lnTo>
                          <a:pt x="195" y="207"/>
                        </a:lnTo>
                        <a:lnTo>
                          <a:pt x="201" y="211"/>
                        </a:lnTo>
                        <a:lnTo>
                          <a:pt x="215" y="216"/>
                        </a:lnTo>
                        <a:lnTo>
                          <a:pt x="223" y="213"/>
                        </a:lnTo>
                        <a:lnTo>
                          <a:pt x="232" y="216"/>
                        </a:lnTo>
                        <a:lnTo>
                          <a:pt x="234" y="213"/>
                        </a:lnTo>
                        <a:lnTo>
                          <a:pt x="240" y="208"/>
                        </a:lnTo>
                        <a:lnTo>
                          <a:pt x="258" y="181"/>
                        </a:lnTo>
                        <a:lnTo>
                          <a:pt x="267" y="170"/>
                        </a:lnTo>
                        <a:lnTo>
                          <a:pt x="270" y="167"/>
                        </a:lnTo>
                        <a:lnTo>
                          <a:pt x="278" y="156"/>
                        </a:lnTo>
                        <a:lnTo>
                          <a:pt x="286" y="143"/>
                        </a:lnTo>
                        <a:lnTo>
                          <a:pt x="288" y="130"/>
                        </a:lnTo>
                        <a:lnTo>
                          <a:pt x="289" y="110"/>
                        </a:lnTo>
                        <a:lnTo>
                          <a:pt x="287" y="100"/>
                        </a:lnTo>
                        <a:lnTo>
                          <a:pt x="287" y="82"/>
                        </a:lnTo>
                        <a:lnTo>
                          <a:pt x="286" y="76"/>
                        </a:lnTo>
                        <a:lnTo>
                          <a:pt x="278" y="67"/>
                        </a:lnTo>
                        <a:lnTo>
                          <a:pt x="274" y="65"/>
                        </a:lnTo>
                        <a:lnTo>
                          <a:pt x="267" y="61"/>
                        </a:lnTo>
                        <a:lnTo>
                          <a:pt x="262" y="56"/>
                        </a:lnTo>
                        <a:lnTo>
                          <a:pt x="260" y="50"/>
                        </a:lnTo>
                        <a:lnTo>
                          <a:pt x="255" y="23"/>
                        </a:lnTo>
                        <a:lnTo>
                          <a:pt x="253" y="21"/>
                        </a:lnTo>
                        <a:lnTo>
                          <a:pt x="251" y="18"/>
                        </a:lnTo>
                        <a:lnTo>
                          <a:pt x="251" y="11"/>
                        </a:lnTo>
                        <a:lnTo>
                          <a:pt x="249" y="9"/>
                        </a:lnTo>
                        <a:lnTo>
                          <a:pt x="237" y="7"/>
                        </a:lnTo>
                        <a:lnTo>
                          <a:pt x="234" y="5"/>
                        </a:lnTo>
                        <a:lnTo>
                          <a:pt x="232" y="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5" name="任意多边形: 形状 194"/>
                  <p:cNvSpPr>
                    <a:spLocks noChangeAspect="1"/>
                  </p:cNvSpPr>
                  <p:nvPr/>
                </p:nvSpPr>
                <p:spPr bwMode="gray">
                  <a:xfrm>
                    <a:off x="5264942" y="3710334"/>
                    <a:ext cx="33338" cy="30163"/>
                  </a:xfrm>
                  <a:custGeom>
                    <a:avLst/>
                    <a:gdLst/>
                    <a:ahLst/>
                    <a:cxnLst>
                      <a:cxn ang="0">
                        <a:pos x="7" y="92"/>
                      </a:cxn>
                      <a:cxn ang="0">
                        <a:pos x="8" y="92"/>
                      </a:cxn>
                      <a:cxn ang="0">
                        <a:pos x="8" y="83"/>
                      </a:cxn>
                      <a:cxn ang="0">
                        <a:pos x="13" y="80"/>
                      </a:cxn>
                      <a:cxn ang="0">
                        <a:pos x="18" y="80"/>
                      </a:cxn>
                      <a:cxn ang="0">
                        <a:pos x="20" y="81"/>
                      </a:cxn>
                      <a:cxn ang="0">
                        <a:pos x="23" y="86"/>
                      </a:cxn>
                      <a:cxn ang="0">
                        <a:pos x="26" y="95"/>
                      </a:cxn>
                      <a:cxn ang="0">
                        <a:pos x="29" y="96"/>
                      </a:cxn>
                      <a:cxn ang="0">
                        <a:pos x="35" y="95"/>
                      </a:cxn>
                      <a:cxn ang="0">
                        <a:pos x="40" y="92"/>
                      </a:cxn>
                      <a:cxn ang="0">
                        <a:pos x="48" y="92"/>
                      </a:cxn>
                      <a:cxn ang="0">
                        <a:pos x="52" y="87"/>
                      </a:cxn>
                      <a:cxn ang="0">
                        <a:pos x="52" y="79"/>
                      </a:cxn>
                      <a:cxn ang="0">
                        <a:pos x="53" y="76"/>
                      </a:cxn>
                      <a:cxn ang="0">
                        <a:pos x="56" y="74"/>
                      </a:cxn>
                      <a:cxn ang="0">
                        <a:pos x="66" y="74"/>
                      </a:cxn>
                      <a:cxn ang="0">
                        <a:pos x="78" y="70"/>
                      </a:cxn>
                      <a:cxn ang="0">
                        <a:pos x="83" y="70"/>
                      </a:cxn>
                      <a:cxn ang="0">
                        <a:pos x="83" y="71"/>
                      </a:cxn>
                      <a:cxn ang="0">
                        <a:pos x="88" y="71"/>
                      </a:cxn>
                      <a:cxn ang="0">
                        <a:pos x="90" y="75"/>
                      </a:cxn>
                      <a:cxn ang="0">
                        <a:pos x="101" y="60"/>
                      </a:cxn>
                      <a:cxn ang="0">
                        <a:pos x="104" y="50"/>
                      </a:cxn>
                      <a:cxn ang="0">
                        <a:pos x="102" y="43"/>
                      </a:cxn>
                      <a:cxn ang="0">
                        <a:pos x="98" y="28"/>
                      </a:cxn>
                      <a:cxn ang="0">
                        <a:pos x="85" y="7"/>
                      </a:cxn>
                      <a:cxn ang="0">
                        <a:pos x="80" y="0"/>
                      </a:cxn>
                      <a:cxn ang="0">
                        <a:pos x="75" y="4"/>
                      </a:cxn>
                      <a:cxn ang="0">
                        <a:pos x="68" y="5"/>
                      </a:cxn>
                      <a:cxn ang="0">
                        <a:pos x="64" y="9"/>
                      </a:cxn>
                      <a:cxn ang="0">
                        <a:pos x="58" y="20"/>
                      </a:cxn>
                      <a:cxn ang="0">
                        <a:pos x="50" y="21"/>
                      </a:cxn>
                      <a:cxn ang="0">
                        <a:pos x="43" y="18"/>
                      </a:cxn>
                      <a:cxn ang="0">
                        <a:pos x="39" y="15"/>
                      </a:cxn>
                      <a:cxn ang="0">
                        <a:pos x="36" y="17"/>
                      </a:cxn>
                      <a:cxn ang="0">
                        <a:pos x="29" y="24"/>
                      </a:cxn>
                      <a:cxn ang="0">
                        <a:pos x="21" y="36"/>
                      </a:cxn>
                      <a:cxn ang="0">
                        <a:pos x="14" y="49"/>
                      </a:cxn>
                      <a:cxn ang="0">
                        <a:pos x="10" y="60"/>
                      </a:cxn>
                      <a:cxn ang="0">
                        <a:pos x="0" y="74"/>
                      </a:cxn>
                      <a:cxn ang="0">
                        <a:pos x="0" y="81"/>
                      </a:cxn>
                      <a:cxn ang="0">
                        <a:pos x="2" y="85"/>
                      </a:cxn>
                      <a:cxn ang="0">
                        <a:pos x="7" y="92"/>
                      </a:cxn>
                    </a:cxnLst>
                    <a:rect l="0" t="0" r="r" b="b"/>
                    <a:pathLst>
                      <a:path w="104" h="96">
                        <a:moveTo>
                          <a:pt x="7" y="92"/>
                        </a:moveTo>
                        <a:lnTo>
                          <a:pt x="8" y="92"/>
                        </a:lnTo>
                        <a:lnTo>
                          <a:pt x="8" y="83"/>
                        </a:lnTo>
                        <a:lnTo>
                          <a:pt x="13" y="80"/>
                        </a:lnTo>
                        <a:lnTo>
                          <a:pt x="18" y="80"/>
                        </a:lnTo>
                        <a:lnTo>
                          <a:pt x="20" y="81"/>
                        </a:lnTo>
                        <a:lnTo>
                          <a:pt x="23" y="86"/>
                        </a:lnTo>
                        <a:lnTo>
                          <a:pt x="26" y="95"/>
                        </a:lnTo>
                        <a:lnTo>
                          <a:pt x="29" y="96"/>
                        </a:lnTo>
                        <a:lnTo>
                          <a:pt x="35" y="95"/>
                        </a:lnTo>
                        <a:lnTo>
                          <a:pt x="40" y="92"/>
                        </a:lnTo>
                        <a:lnTo>
                          <a:pt x="48" y="92"/>
                        </a:lnTo>
                        <a:lnTo>
                          <a:pt x="52" y="87"/>
                        </a:lnTo>
                        <a:lnTo>
                          <a:pt x="52" y="79"/>
                        </a:lnTo>
                        <a:lnTo>
                          <a:pt x="53" y="76"/>
                        </a:lnTo>
                        <a:lnTo>
                          <a:pt x="56" y="74"/>
                        </a:lnTo>
                        <a:lnTo>
                          <a:pt x="66" y="74"/>
                        </a:lnTo>
                        <a:lnTo>
                          <a:pt x="78" y="70"/>
                        </a:lnTo>
                        <a:lnTo>
                          <a:pt x="83" y="70"/>
                        </a:lnTo>
                        <a:lnTo>
                          <a:pt x="83" y="71"/>
                        </a:lnTo>
                        <a:lnTo>
                          <a:pt x="88" y="71"/>
                        </a:lnTo>
                        <a:lnTo>
                          <a:pt x="90" y="75"/>
                        </a:lnTo>
                        <a:lnTo>
                          <a:pt x="101" y="60"/>
                        </a:lnTo>
                        <a:lnTo>
                          <a:pt x="104" y="50"/>
                        </a:lnTo>
                        <a:lnTo>
                          <a:pt x="102" y="43"/>
                        </a:lnTo>
                        <a:lnTo>
                          <a:pt x="98" y="28"/>
                        </a:lnTo>
                        <a:lnTo>
                          <a:pt x="85" y="7"/>
                        </a:lnTo>
                        <a:lnTo>
                          <a:pt x="80" y="0"/>
                        </a:lnTo>
                        <a:lnTo>
                          <a:pt x="75" y="4"/>
                        </a:lnTo>
                        <a:lnTo>
                          <a:pt x="68" y="5"/>
                        </a:lnTo>
                        <a:lnTo>
                          <a:pt x="64" y="9"/>
                        </a:lnTo>
                        <a:lnTo>
                          <a:pt x="58" y="20"/>
                        </a:lnTo>
                        <a:lnTo>
                          <a:pt x="50" y="21"/>
                        </a:lnTo>
                        <a:lnTo>
                          <a:pt x="43" y="18"/>
                        </a:lnTo>
                        <a:lnTo>
                          <a:pt x="39" y="15"/>
                        </a:lnTo>
                        <a:lnTo>
                          <a:pt x="36" y="17"/>
                        </a:lnTo>
                        <a:lnTo>
                          <a:pt x="29" y="24"/>
                        </a:lnTo>
                        <a:lnTo>
                          <a:pt x="21" y="36"/>
                        </a:lnTo>
                        <a:lnTo>
                          <a:pt x="14" y="49"/>
                        </a:lnTo>
                        <a:lnTo>
                          <a:pt x="10" y="60"/>
                        </a:lnTo>
                        <a:lnTo>
                          <a:pt x="0" y="74"/>
                        </a:lnTo>
                        <a:lnTo>
                          <a:pt x="0" y="81"/>
                        </a:lnTo>
                        <a:lnTo>
                          <a:pt x="2" y="85"/>
                        </a:lnTo>
                        <a:lnTo>
                          <a:pt x="7" y="9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6" name="任意多边形: 形状 195"/>
                  <p:cNvSpPr>
                    <a:spLocks noChangeAspect="1"/>
                  </p:cNvSpPr>
                  <p:nvPr/>
                </p:nvSpPr>
                <p:spPr bwMode="gray">
                  <a:xfrm>
                    <a:off x="5350667" y="3611909"/>
                    <a:ext cx="138113" cy="160338"/>
                  </a:xfrm>
                  <a:custGeom>
                    <a:avLst/>
                    <a:gdLst/>
                    <a:ahLst/>
                    <a:cxnLst>
                      <a:cxn ang="0">
                        <a:pos x="387" y="204"/>
                      </a:cxn>
                      <a:cxn ang="0">
                        <a:pos x="387" y="98"/>
                      </a:cxn>
                      <a:cxn ang="0">
                        <a:pos x="412" y="74"/>
                      </a:cxn>
                      <a:cxn ang="0">
                        <a:pos x="435" y="37"/>
                      </a:cxn>
                      <a:cxn ang="0">
                        <a:pos x="421" y="37"/>
                      </a:cxn>
                      <a:cxn ang="0">
                        <a:pos x="374" y="22"/>
                      </a:cxn>
                      <a:cxn ang="0">
                        <a:pos x="336" y="32"/>
                      </a:cxn>
                      <a:cxn ang="0">
                        <a:pos x="297" y="60"/>
                      </a:cxn>
                      <a:cxn ang="0">
                        <a:pos x="250" y="53"/>
                      </a:cxn>
                      <a:cxn ang="0">
                        <a:pos x="213" y="47"/>
                      </a:cxn>
                      <a:cxn ang="0">
                        <a:pos x="164" y="12"/>
                      </a:cxn>
                      <a:cxn ang="0">
                        <a:pos x="132" y="3"/>
                      </a:cxn>
                      <a:cxn ang="0">
                        <a:pos x="103" y="0"/>
                      </a:cxn>
                      <a:cxn ang="0">
                        <a:pos x="69" y="3"/>
                      </a:cxn>
                      <a:cxn ang="0">
                        <a:pos x="28" y="1"/>
                      </a:cxn>
                      <a:cxn ang="0">
                        <a:pos x="0" y="28"/>
                      </a:cxn>
                      <a:cxn ang="0">
                        <a:pos x="5" y="32"/>
                      </a:cxn>
                      <a:cxn ang="0">
                        <a:pos x="19" y="36"/>
                      </a:cxn>
                      <a:cxn ang="0">
                        <a:pos x="21" y="46"/>
                      </a:cxn>
                      <a:cxn ang="0">
                        <a:pos x="28" y="75"/>
                      </a:cxn>
                      <a:cxn ang="0">
                        <a:pos x="35" y="86"/>
                      </a:cxn>
                      <a:cxn ang="0">
                        <a:pos x="46" y="92"/>
                      </a:cxn>
                      <a:cxn ang="0">
                        <a:pos x="55" y="107"/>
                      </a:cxn>
                      <a:cxn ang="0">
                        <a:pos x="57" y="135"/>
                      </a:cxn>
                      <a:cxn ang="0">
                        <a:pos x="54" y="168"/>
                      </a:cxn>
                      <a:cxn ang="0">
                        <a:pos x="38" y="192"/>
                      </a:cxn>
                      <a:cxn ang="0">
                        <a:pos x="26" y="206"/>
                      </a:cxn>
                      <a:cxn ang="0">
                        <a:pos x="2" y="238"/>
                      </a:cxn>
                      <a:cxn ang="0">
                        <a:pos x="8" y="263"/>
                      </a:cxn>
                      <a:cxn ang="0">
                        <a:pos x="18" y="270"/>
                      </a:cxn>
                      <a:cxn ang="0">
                        <a:pos x="35" y="265"/>
                      </a:cxn>
                      <a:cxn ang="0">
                        <a:pos x="45" y="270"/>
                      </a:cxn>
                      <a:cxn ang="0">
                        <a:pos x="26" y="281"/>
                      </a:cxn>
                      <a:cxn ang="0">
                        <a:pos x="7" y="295"/>
                      </a:cxn>
                      <a:cxn ang="0">
                        <a:pos x="207" y="415"/>
                      </a:cxn>
                      <a:cxn ang="0">
                        <a:pos x="210" y="428"/>
                      </a:cxn>
                      <a:cxn ang="0">
                        <a:pos x="218" y="458"/>
                      </a:cxn>
                      <a:cxn ang="0">
                        <a:pos x="306" y="499"/>
                      </a:cxn>
                      <a:cxn ang="0">
                        <a:pos x="314" y="488"/>
                      </a:cxn>
                      <a:cxn ang="0">
                        <a:pos x="324" y="463"/>
                      </a:cxn>
                      <a:cxn ang="0">
                        <a:pos x="342" y="429"/>
                      </a:cxn>
                      <a:cxn ang="0">
                        <a:pos x="352" y="399"/>
                      </a:cxn>
                      <a:cxn ang="0">
                        <a:pos x="360" y="391"/>
                      </a:cxn>
                      <a:cxn ang="0">
                        <a:pos x="379" y="376"/>
                      </a:cxn>
                      <a:cxn ang="0">
                        <a:pos x="388" y="361"/>
                      </a:cxn>
                      <a:cxn ang="0">
                        <a:pos x="403" y="358"/>
                      </a:cxn>
                      <a:cxn ang="0">
                        <a:pos x="417" y="340"/>
                      </a:cxn>
                      <a:cxn ang="0">
                        <a:pos x="393" y="308"/>
                      </a:cxn>
                      <a:cxn ang="0">
                        <a:pos x="387" y="257"/>
                      </a:cxn>
                    </a:cxnLst>
                    <a:rect l="0" t="0" r="r" b="b"/>
                    <a:pathLst>
                      <a:path w="435" h="504">
                        <a:moveTo>
                          <a:pt x="387" y="257"/>
                        </a:moveTo>
                        <a:lnTo>
                          <a:pt x="387" y="204"/>
                        </a:lnTo>
                        <a:lnTo>
                          <a:pt x="387" y="151"/>
                        </a:lnTo>
                        <a:lnTo>
                          <a:pt x="387" y="98"/>
                        </a:lnTo>
                        <a:lnTo>
                          <a:pt x="390" y="96"/>
                        </a:lnTo>
                        <a:lnTo>
                          <a:pt x="412" y="74"/>
                        </a:lnTo>
                        <a:lnTo>
                          <a:pt x="433" y="42"/>
                        </a:lnTo>
                        <a:lnTo>
                          <a:pt x="435" y="37"/>
                        </a:lnTo>
                        <a:lnTo>
                          <a:pt x="430" y="38"/>
                        </a:lnTo>
                        <a:lnTo>
                          <a:pt x="421" y="37"/>
                        </a:lnTo>
                        <a:lnTo>
                          <a:pt x="408" y="38"/>
                        </a:lnTo>
                        <a:lnTo>
                          <a:pt x="374" y="22"/>
                        </a:lnTo>
                        <a:lnTo>
                          <a:pt x="355" y="26"/>
                        </a:lnTo>
                        <a:lnTo>
                          <a:pt x="336" y="32"/>
                        </a:lnTo>
                        <a:lnTo>
                          <a:pt x="320" y="48"/>
                        </a:lnTo>
                        <a:lnTo>
                          <a:pt x="297" y="60"/>
                        </a:lnTo>
                        <a:lnTo>
                          <a:pt x="272" y="59"/>
                        </a:lnTo>
                        <a:lnTo>
                          <a:pt x="250" y="53"/>
                        </a:lnTo>
                        <a:lnTo>
                          <a:pt x="233" y="53"/>
                        </a:lnTo>
                        <a:lnTo>
                          <a:pt x="213" y="47"/>
                        </a:lnTo>
                        <a:lnTo>
                          <a:pt x="202" y="34"/>
                        </a:lnTo>
                        <a:lnTo>
                          <a:pt x="164" y="12"/>
                        </a:lnTo>
                        <a:lnTo>
                          <a:pt x="147" y="4"/>
                        </a:lnTo>
                        <a:lnTo>
                          <a:pt x="132" y="3"/>
                        </a:lnTo>
                        <a:lnTo>
                          <a:pt x="116" y="5"/>
                        </a:lnTo>
                        <a:lnTo>
                          <a:pt x="103" y="0"/>
                        </a:lnTo>
                        <a:lnTo>
                          <a:pt x="82" y="3"/>
                        </a:lnTo>
                        <a:lnTo>
                          <a:pt x="69" y="3"/>
                        </a:lnTo>
                        <a:lnTo>
                          <a:pt x="39" y="0"/>
                        </a:lnTo>
                        <a:lnTo>
                          <a:pt x="28" y="1"/>
                        </a:lnTo>
                        <a:lnTo>
                          <a:pt x="16" y="9"/>
                        </a:lnTo>
                        <a:lnTo>
                          <a:pt x="0" y="28"/>
                        </a:lnTo>
                        <a:lnTo>
                          <a:pt x="2" y="30"/>
                        </a:lnTo>
                        <a:lnTo>
                          <a:pt x="5" y="32"/>
                        </a:lnTo>
                        <a:lnTo>
                          <a:pt x="17" y="34"/>
                        </a:lnTo>
                        <a:lnTo>
                          <a:pt x="19" y="36"/>
                        </a:lnTo>
                        <a:lnTo>
                          <a:pt x="19" y="43"/>
                        </a:lnTo>
                        <a:lnTo>
                          <a:pt x="21" y="46"/>
                        </a:lnTo>
                        <a:lnTo>
                          <a:pt x="23" y="48"/>
                        </a:lnTo>
                        <a:lnTo>
                          <a:pt x="28" y="75"/>
                        </a:lnTo>
                        <a:lnTo>
                          <a:pt x="30" y="81"/>
                        </a:lnTo>
                        <a:lnTo>
                          <a:pt x="35" y="86"/>
                        </a:lnTo>
                        <a:lnTo>
                          <a:pt x="42" y="90"/>
                        </a:lnTo>
                        <a:lnTo>
                          <a:pt x="46" y="92"/>
                        </a:lnTo>
                        <a:lnTo>
                          <a:pt x="54" y="101"/>
                        </a:lnTo>
                        <a:lnTo>
                          <a:pt x="55" y="107"/>
                        </a:lnTo>
                        <a:lnTo>
                          <a:pt x="55" y="125"/>
                        </a:lnTo>
                        <a:lnTo>
                          <a:pt x="57" y="135"/>
                        </a:lnTo>
                        <a:lnTo>
                          <a:pt x="56" y="155"/>
                        </a:lnTo>
                        <a:lnTo>
                          <a:pt x="54" y="168"/>
                        </a:lnTo>
                        <a:lnTo>
                          <a:pt x="46" y="181"/>
                        </a:lnTo>
                        <a:lnTo>
                          <a:pt x="38" y="192"/>
                        </a:lnTo>
                        <a:lnTo>
                          <a:pt x="35" y="195"/>
                        </a:lnTo>
                        <a:lnTo>
                          <a:pt x="26" y="206"/>
                        </a:lnTo>
                        <a:lnTo>
                          <a:pt x="8" y="233"/>
                        </a:lnTo>
                        <a:lnTo>
                          <a:pt x="2" y="238"/>
                        </a:lnTo>
                        <a:lnTo>
                          <a:pt x="1" y="253"/>
                        </a:lnTo>
                        <a:lnTo>
                          <a:pt x="8" y="263"/>
                        </a:lnTo>
                        <a:lnTo>
                          <a:pt x="12" y="272"/>
                        </a:lnTo>
                        <a:lnTo>
                          <a:pt x="18" y="270"/>
                        </a:lnTo>
                        <a:lnTo>
                          <a:pt x="26" y="267"/>
                        </a:lnTo>
                        <a:lnTo>
                          <a:pt x="35" y="265"/>
                        </a:lnTo>
                        <a:lnTo>
                          <a:pt x="45" y="265"/>
                        </a:lnTo>
                        <a:lnTo>
                          <a:pt x="45" y="270"/>
                        </a:lnTo>
                        <a:lnTo>
                          <a:pt x="34" y="274"/>
                        </a:lnTo>
                        <a:lnTo>
                          <a:pt x="26" y="281"/>
                        </a:lnTo>
                        <a:lnTo>
                          <a:pt x="14" y="281"/>
                        </a:lnTo>
                        <a:lnTo>
                          <a:pt x="7" y="295"/>
                        </a:lnTo>
                        <a:lnTo>
                          <a:pt x="16" y="303"/>
                        </a:lnTo>
                        <a:lnTo>
                          <a:pt x="207" y="415"/>
                        </a:lnTo>
                        <a:lnTo>
                          <a:pt x="210" y="420"/>
                        </a:lnTo>
                        <a:lnTo>
                          <a:pt x="210" y="428"/>
                        </a:lnTo>
                        <a:lnTo>
                          <a:pt x="215" y="447"/>
                        </a:lnTo>
                        <a:lnTo>
                          <a:pt x="218" y="458"/>
                        </a:lnTo>
                        <a:lnTo>
                          <a:pt x="296" y="504"/>
                        </a:lnTo>
                        <a:lnTo>
                          <a:pt x="306" y="499"/>
                        </a:lnTo>
                        <a:lnTo>
                          <a:pt x="309" y="495"/>
                        </a:lnTo>
                        <a:lnTo>
                          <a:pt x="314" y="488"/>
                        </a:lnTo>
                        <a:lnTo>
                          <a:pt x="318" y="479"/>
                        </a:lnTo>
                        <a:lnTo>
                          <a:pt x="324" y="463"/>
                        </a:lnTo>
                        <a:lnTo>
                          <a:pt x="333" y="450"/>
                        </a:lnTo>
                        <a:lnTo>
                          <a:pt x="342" y="429"/>
                        </a:lnTo>
                        <a:lnTo>
                          <a:pt x="346" y="413"/>
                        </a:lnTo>
                        <a:lnTo>
                          <a:pt x="352" y="399"/>
                        </a:lnTo>
                        <a:lnTo>
                          <a:pt x="357" y="392"/>
                        </a:lnTo>
                        <a:lnTo>
                          <a:pt x="360" y="391"/>
                        </a:lnTo>
                        <a:lnTo>
                          <a:pt x="378" y="382"/>
                        </a:lnTo>
                        <a:lnTo>
                          <a:pt x="379" y="376"/>
                        </a:lnTo>
                        <a:lnTo>
                          <a:pt x="382" y="370"/>
                        </a:lnTo>
                        <a:lnTo>
                          <a:pt x="388" y="361"/>
                        </a:lnTo>
                        <a:lnTo>
                          <a:pt x="394" y="358"/>
                        </a:lnTo>
                        <a:lnTo>
                          <a:pt x="403" y="358"/>
                        </a:lnTo>
                        <a:lnTo>
                          <a:pt x="414" y="346"/>
                        </a:lnTo>
                        <a:lnTo>
                          <a:pt x="417" y="340"/>
                        </a:lnTo>
                        <a:lnTo>
                          <a:pt x="416" y="337"/>
                        </a:lnTo>
                        <a:lnTo>
                          <a:pt x="393" y="308"/>
                        </a:lnTo>
                        <a:lnTo>
                          <a:pt x="387" y="300"/>
                        </a:lnTo>
                        <a:lnTo>
                          <a:pt x="387" y="25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7" name="任意多边形: 形状 196"/>
                  <p:cNvSpPr>
                    <a:spLocks noChangeAspect="1"/>
                  </p:cNvSpPr>
                  <p:nvPr/>
                </p:nvSpPr>
                <p:spPr bwMode="gray">
                  <a:xfrm>
                    <a:off x="4455318" y="3399184"/>
                    <a:ext cx="107950" cy="77788"/>
                  </a:xfrm>
                  <a:custGeom>
                    <a:avLst/>
                    <a:gdLst/>
                    <a:ahLst/>
                    <a:cxnLst>
                      <a:cxn ang="0">
                        <a:pos x="43" y="160"/>
                      </a:cxn>
                      <a:cxn ang="0">
                        <a:pos x="28" y="129"/>
                      </a:cxn>
                      <a:cxn ang="0">
                        <a:pos x="7" y="113"/>
                      </a:cxn>
                      <a:cxn ang="0">
                        <a:pos x="1" y="107"/>
                      </a:cxn>
                      <a:cxn ang="0">
                        <a:pos x="35" y="86"/>
                      </a:cxn>
                      <a:cxn ang="0">
                        <a:pos x="56" y="33"/>
                      </a:cxn>
                      <a:cxn ang="0">
                        <a:pos x="70" y="9"/>
                      </a:cxn>
                      <a:cxn ang="0">
                        <a:pos x="92" y="9"/>
                      </a:cxn>
                      <a:cxn ang="0">
                        <a:pos x="122" y="5"/>
                      </a:cxn>
                      <a:cxn ang="0">
                        <a:pos x="135" y="1"/>
                      </a:cxn>
                      <a:cxn ang="0">
                        <a:pos x="168" y="2"/>
                      </a:cxn>
                      <a:cxn ang="0">
                        <a:pos x="183" y="9"/>
                      </a:cxn>
                      <a:cxn ang="0">
                        <a:pos x="206" y="29"/>
                      </a:cxn>
                      <a:cxn ang="0">
                        <a:pos x="221" y="29"/>
                      </a:cxn>
                      <a:cxn ang="0">
                        <a:pos x="238" y="58"/>
                      </a:cxn>
                      <a:cxn ang="0">
                        <a:pos x="248" y="68"/>
                      </a:cxn>
                      <a:cxn ang="0">
                        <a:pos x="258" y="75"/>
                      </a:cxn>
                      <a:cxn ang="0">
                        <a:pos x="261" y="82"/>
                      </a:cxn>
                      <a:cxn ang="0">
                        <a:pos x="277" y="91"/>
                      </a:cxn>
                      <a:cxn ang="0">
                        <a:pos x="289" y="103"/>
                      </a:cxn>
                      <a:cxn ang="0">
                        <a:pos x="297" y="123"/>
                      </a:cxn>
                      <a:cxn ang="0">
                        <a:pos x="302" y="133"/>
                      </a:cxn>
                      <a:cxn ang="0">
                        <a:pos x="309" y="156"/>
                      </a:cxn>
                      <a:cxn ang="0">
                        <a:pos x="313" y="181"/>
                      </a:cxn>
                      <a:cxn ang="0">
                        <a:pos x="323" y="185"/>
                      </a:cxn>
                      <a:cxn ang="0">
                        <a:pos x="332" y="197"/>
                      </a:cxn>
                      <a:cxn ang="0">
                        <a:pos x="342" y="212"/>
                      </a:cxn>
                      <a:cxn ang="0">
                        <a:pos x="342" y="221"/>
                      </a:cxn>
                      <a:cxn ang="0">
                        <a:pos x="344" y="238"/>
                      </a:cxn>
                      <a:cxn ang="0">
                        <a:pos x="321" y="242"/>
                      </a:cxn>
                      <a:cxn ang="0">
                        <a:pos x="293" y="244"/>
                      </a:cxn>
                      <a:cxn ang="0">
                        <a:pos x="271" y="239"/>
                      </a:cxn>
                      <a:cxn ang="0">
                        <a:pos x="255" y="238"/>
                      </a:cxn>
                      <a:cxn ang="0">
                        <a:pos x="237" y="227"/>
                      </a:cxn>
                      <a:cxn ang="0">
                        <a:pos x="162" y="224"/>
                      </a:cxn>
                      <a:cxn ang="0">
                        <a:pos x="111" y="236"/>
                      </a:cxn>
                      <a:cxn ang="0">
                        <a:pos x="57" y="244"/>
                      </a:cxn>
                      <a:cxn ang="0">
                        <a:pos x="43" y="242"/>
                      </a:cxn>
                      <a:cxn ang="0">
                        <a:pos x="47" y="199"/>
                      </a:cxn>
                      <a:cxn ang="0">
                        <a:pos x="98" y="188"/>
                      </a:cxn>
                      <a:cxn ang="0">
                        <a:pos x="127" y="183"/>
                      </a:cxn>
                      <a:cxn ang="0">
                        <a:pos x="143" y="182"/>
                      </a:cxn>
                      <a:cxn ang="0">
                        <a:pos x="175" y="194"/>
                      </a:cxn>
                      <a:cxn ang="0">
                        <a:pos x="203" y="189"/>
                      </a:cxn>
                      <a:cxn ang="0">
                        <a:pos x="206" y="177"/>
                      </a:cxn>
                      <a:cxn ang="0">
                        <a:pos x="191" y="177"/>
                      </a:cxn>
                      <a:cxn ang="0">
                        <a:pos x="165" y="172"/>
                      </a:cxn>
                      <a:cxn ang="0">
                        <a:pos x="140" y="162"/>
                      </a:cxn>
                      <a:cxn ang="0">
                        <a:pos x="120" y="163"/>
                      </a:cxn>
                    </a:cxnLst>
                    <a:rect l="0" t="0" r="r" b="b"/>
                    <a:pathLst>
                      <a:path w="344" h="244">
                        <a:moveTo>
                          <a:pt x="55" y="174"/>
                        </a:moveTo>
                        <a:lnTo>
                          <a:pt x="54" y="174"/>
                        </a:lnTo>
                        <a:lnTo>
                          <a:pt x="50" y="168"/>
                        </a:lnTo>
                        <a:lnTo>
                          <a:pt x="43" y="160"/>
                        </a:lnTo>
                        <a:lnTo>
                          <a:pt x="41" y="147"/>
                        </a:lnTo>
                        <a:lnTo>
                          <a:pt x="39" y="144"/>
                        </a:lnTo>
                        <a:lnTo>
                          <a:pt x="33" y="138"/>
                        </a:lnTo>
                        <a:lnTo>
                          <a:pt x="28" y="129"/>
                        </a:lnTo>
                        <a:lnTo>
                          <a:pt x="18" y="119"/>
                        </a:lnTo>
                        <a:lnTo>
                          <a:pt x="14" y="112"/>
                        </a:lnTo>
                        <a:lnTo>
                          <a:pt x="9" y="112"/>
                        </a:lnTo>
                        <a:lnTo>
                          <a:pt x="7" y="113"/>
                        </a:lnTo>
                        <a:lnTo>
                          <a:pt x="4" y="117"/>
                        </a:lnTo>
                        <a:lnTo>
                          <a:pt x="1" y="112"/>
                        </a:lnTo>
                        <a:lnTo>
                          <a:pt x="0" y="109"/>
                        </a:lnTo>
                        <a:lnTo>
                          <a:pt x="1" y="107"/>
                        </a:lnTo>
                        <a:lnTo>
                          <a:pt x="6" y="107"/>
                        </a:lnTo>
                        <a:lnTo>
                          <a:pt x="17" y="103"/>
                        </a:lnTo>
                        <a:lnTo>
                          <a:pt x="31" y="91"/>
                        </a:lnTo>
                        <a:lnTo>
                          <a:pt x="35" y="86"/>
                        </a:lnTo>
                        <a:lnTo>
                          <a:pt x="40" y="77"/>
                        </a:lnTo>
                        <a:lnTo>
                          <a:pt x="55" y="56"/>
                        </a:lnTo>
                        <a:lnTo>
                          <a:pt x="56" y="50"/>
                        </a:lnTo>
                        <a:lnTo>
                          <a:pt x="56" y="33"/>
                        </a:lnTo>
                        <a:lnTo>
                          <a:pt x="57" y="32"/>
                        </a:lnTo>
                        <a:lnTo>
                          <a:pt x="61" y="29"/>
                        </a:lnTo>
                        <a:lnTo>
                          <a:pt x="65" y="22"/>
                        </a:lnTo>
                        <a:lnTo>
                          <a:pt x="70" y="9"/>
                        </a:lnTo>
                        <a:lnTo>
                          <a:pt x="73" y="9"/>
                        </a:lnTo>
                        <a:lnTo>
                          <a:pt x="76" y="7"/>
                        </a:lnTo>
                        <a:lnTo>
                          <a:pt x="83" y="9"/>
                        </a:lnTo>
                        <a:lnTo>
                          <a:pt x="92" y="9"/>
                        </a:lnTo>
                        <a:lnTo>
                          <a:pt x="102" y="11"/>
                        </a:lnTo>
                        <a:lnTo>
                          <a:pt x="109" y="10"/>
                        </a:lnTo>
                        <a:lnTo>
                          <a:pt x="111" y="7"/>
                        </a:lnTo>
                        <a:lnTo>
                          <a:pt x="122" y="5"/>
                        </a:lnTo>
                        <a:lnTo>
                          <a:pt x="131" y="6"/>
                        </a:lnTo>
                        <a:lnTo>
                          <a:pt x="133" y="5"/>
                        </a:lnTo>
                        <a:lnTo>
                          <a:pt x="133" y="1"/>
                        </a:lnTo>
                        <a:lnTo>
                          <a:pt x="135" y="1"/>
                        </a:lnTo>
                        <a:lnTo>
                          <a:pt x="141" y="1"/>
                        </a:lnTo>
                        <a:lnTo>
                          <a:pt x="146" y="0"/>
                        </a:lnTo>
                        <a:lnTo>
                          <a:pt x="152" y="2"/>
                        </a:lnTo>
                        <a:lnTo>
                          <a:pt x="168" y="2"/>
                        </a:lnTo>
                        <a:lnTo>
                          <a:pt x="169" y="4"/>
                        </a:lnTo>
                        <a:lnTo>
                          <a:pt x="174" y="2"/>
                        </a:lnTo>
                        <a:lnTo>
                          <a:pt x="176" y="7"/>
                        </a:lnTo>
                        <a:lnTo>
                          <a:pt x="183" y="9"/>
                        </a:lnTo>
                        <a:lnTo>
                          <a:pt x="194" y="17"/>
                        </a:lnTo>
                        <a:lnTo>
                          <a:pt x="195" y="23"/>
                        </a:lnTo>
                        <a:lnTo>
                          <a:pt x="202" y="31"/>
                        </a:lnTo>
                        <a:lnTo>
                          <a:pt x="206" y="29"/>
                        </a:lnTo>
                        <a:lnTo>
                          <a:pt x="212" y="28"/>
                        </a:lnTo>
                        <a:lnTo>
                          <a:pt x="212" y="32"/>
                        </a:lnTo>
                        <a:lnTo>
                          <a:pt x="216" y="33"/>
                        </a:lnTo>
                        <a:lnTo>
                          <a:pt x="221" y="29"/>
                        </a:lnTo>
                        <a:lnTo>
                          <a:pt x="223" y="29"/>
                        </a:lnTo>
                        <a:lnTo>
                          <a:pt x="233" y="44"/>
                        </a:lnTo>
                        <a:lnTo>
                          <a:pt x="238" y="54"/>
                        </a:lnTo>
                        <a:lnTo>
                          <a:pt x="238" y="58"/>
                        </a:lnTo>
                        <a:lnTo>
                          <a:pt x="242" y="59"/>
                        </a:lnTo>
                        <a:lnTo>
                          <a:pt x="245" y="64"/>
                        </a:lnTo>
                        <a:lnTo>
                          <a:pt x="245" y="66"/>
                        </a:lnTo>
                        <a:lnTo>
                          <a:pt x="248" y="68"/>
                        </a:lnTo>
                        <a:lnTo>
                          <a:pt x="251" y="66"/>
                        </a:lnTo>
                        <a:lnTo>
                          <a:pt x="253" y="66"/>
                        </a:lnTo>
                        <a:lnTo>
                          <a:pt x="255" y="74"/>
                        </a:lnTo>
                        <a:lnTo>
                          <a:pt x="258" y="75"/>
                        </a:lnTo>
                        <a:lnTo>
                          <a:pt x="260" y="79"/>
                        </a:lnTo>
                        <a:lnTo>
                          <a:pt x="256" y="80"/>
                        </a:lnTo>
                        <a:lnTo>
                          <a:pt x="256" y="81"/>
                        </a:lnTo>
                        <a:lnTo>
                          <a:pt x="261" y="82"/>
                        </a:lnTo>
                        <a:lnTo>
                          <a:pt x="264" y="86"/>
                        </a:lnTo>
                        <a:lnTo>
                          <a:pt x="267" y="88"/>
                        </a:lnTo>
                        <a:lnTo>
                          <a:pt x="271" y="88"/>
                        </a:lnTo>
                        <a:lnTo>
                          <a:pt x="277" y="91"/>
                        </a:lnTo>
                        <a:lnTo>
                          <a:pt x="280" y="95"/>
                        </a:lnTo>
                        <a:lnTo>
                          <a:pt x="281" y="99"/>
                        </a:lnTo>
                        <a:lnTo>
                          <a:pt x="283" y="101"/>
                        </a:lnTo>
                        <a:lnTo>
                          <a:pt x="289" y="103"/>
                        </a:lnTo>
                        <a:lnTo>
                          <a:pt x="296" y="109"/>
                        </a:lnTo>
                        <a:lnTo>
                          <a:pt x="298" y="112"/>
                        </a:lnTo>
                        <a:lnTo>
                          <a:pt x="299" y="115"/>
                        </a:lnTo>
                        <a:lnTo>
                          <a:pt x="297" y="123"/>
                        </a:lnTo>
                        <a:lnTo>
                          <a:pt x="297" y="129"/>
                        </a:lnTo>
                        <a:lnTo>
                          <a:pt x="299" y="129"/>
                        </a:lnTo>
                        <a:lnTo>
                          <a:pt x="301" y="133"/>
                        </a:lnTo>
                        <a:lnTo>
                          <a:pt x="302" y="133"/>
                        </a:lnTo>
                        <a:lnTo>
                          <a:pt x="305" y="136"/>
                        </a:lnTo>
                        <a:lnTo>
                          <a:pt x="307" y="144"/>
                        </a:lnTo>
                        <a:lnTo>
                          <a:pt x="307" y="150"/>
                        </a:lnTo>
                        <a:lnTo>
                          <a:pt x="309" y="156"/>
                        </a:lnTo>
                        <a:lnTo>
                          <a:pt x="310" y="160"/>
                        </a:lnTo>
                        <a:lnTo>
                          <a:pt x="305" y="167"/>
                        </a:lnTo>
                        <a:lnTo>
                          <a:pt x="305" y="169"/>
                        </a:lnTo>
                        <a:lnTo>
                          <a:pt x="313" y="181"/>
                        </a:lnTo>
                        <a:lnTo>
                          <a:pt x="315" y="187"/>
                        </a:lnTo>
                        <a:lnTo>
                          <a:pt x="316" y="188"/>
                        </a:lnTo>
                        <a:lnTo>
                          <a:pt x="320" y="188"/>
                        </a:lnTo>
                        <a:lnTo>
                          <a:pt x="323" y="185"/>
                        </a:lnTo>
                        <a:lnTo>
                          <a:pt x="328" y="185"/>
                        </a:lnTo>
                        <a:lnTo>
                          <a:pt x="328" y="189"/>
                        </a:lnTo>
                        <a:lnTo>
                          <a:pt x="331" y="193"/>
                        </a:lnTo>
                        <a:lnTo>
                          <a:pt x="332" y="197"/>
                        </a:lnTo>
                        <a:lnTo>
                          <a:pt x="335" y="199"/>
                        </a:lnTo>
                        <a:lnTo>
                          <a:pt x="337" y="204"/>
                        </a:lnTo>
                        <a:lnTo>
                          <a:pt x="341" y="209"/>
                        </a:lnTo>
                        <a:lnTo>
                          <a:pt x="342" y="212"/>
                        </a:lnTo>
                        <a:lnTo>
                          <a:pt x="341" y="212"/>
                        </a:lnTo>
                        <a:lnTo>
                          <a:pt x="340" y="214"/>
                        </a:lnTo>
                        <a:lnTo>
                          <a:pt x="342" y="217"/>
                        </a:lnTo>
                        <a:lnTo>
                          <a:pt x="342" y="221"/>
                        </a:lnTo>
                        <a:lnTo>
                          <a:pt x="339" y="225"/>
                        </a:lnTo>
                        <a:lnTo>
                          <a:pt x="340" y="232"/>
                        </a:lnTo>
                        <a:lnTo>
                          <a:pt x="344" y="236"/>
                        </a:lnTo>
                        <a:lnTo>
                          <a:pt x="344" y="238"/>
                        </a:lnTo>
                        <a:lnTo>
                          <a:pt x="341" y="239"/>
                        </a:lnTo>
                        <a:lnTo>
                          <a:pt x="331" y="239"/>
                        </a:lnTo>
                        <a:lnTo>
                          <a:pt x="325" y="242"/>
                        </a:lnTo>
                        <a:lnTo>
                          <a:pt x="321" y="242"/>
                        </a:lnTo>
                        <a:lnTo>
                          <a:pt x="310" y="241"/>
                        </a:lnTo>
                        <a:lnTo>
                          <a:pt x="308" y="242"/>
                        </a:lnTo>
                        <a:lnTo>
                          <a:pt x="301" y="242"/>
                        </a:lnTo>
                        <a:lnTo>
                          <a:pt x="293" y="244"/>
                        </a:lnTo>
                        <a:lnTo>
                          <a:pt x="287" y="244"/>
                        </a:lnTo>
                        <a:lnTo>
                          <a:pt x="282" y="242"/>
                        </a:lnTo>
                        <a:lnTo>
                          <a:pt x="278" y="242"/>
                        </a:lnTo>
                        <a:lnTo>
                          <a:pt x="271" y="239"/>
                        </a:lnTo>
                        <a:lnTo>
                          <a:pt x="264" y="239"/>
                        </a:lnTo>
                        <a:lnTo>
                          <a:pt x="258" y="233"/>
                        </a:lnTo>
                        <a:lnTo>
                          <a:pt x="255" y="235"/>
                        </a:lnTo>
                        <a:lnTo>
                          <a:pt x="255" y="238"/>
                        </a:lnTo>
                        <a:lnTo>
                          <a:pt x="248" y="237"/>
                        </a:lnTo>
                        <a:lnTo>
                          <a:pt x="248" y="231"/>
                        </a:lnTo>
                        <a:lnTo>
                          <a:pt x="245" y="228"/>
                        </a:lnTo>
                        <a:lnTo>
                          <a:pt x="237" y="227"/>
                        </a:lnTo>
                        <a:lnTo>
                          <a:pt x="231" y="228"/>
                        </a:lnTo>
                        <a:lnTo>
                          <a:pt x="226" y="225"/>
                        </a:lnTo>
                        <a:lnTo>
                          <a:pt x="212" y="224"/>
                        </a:lnTo>
                        <a:lnTo>
                          <a:pt x="162" y="224"/>
                        </a:lnTo>
                        <a:lnTo>
                          <a:pt x="159" y="225"/>
                        </a:lnTo>
                        <a:lnTo>
                          <a:pt x="135" y="225"/>
                        </a:lnTo>
                        <a:lnTo>
                          <a:pt x="122" y="231"/>
                        </a:lnTo>
                        <a:lnTo>
                          <a:pt x="111" y="236"/>
                        </a:lnTo>
                        <a:lnTo>
                          <a:pt x="102" y="238"/>
                        </a:lnTo>
                        <a:lnTo>
                          <a:pt x="72" y="237"/>
                        </a:lnTo>
                        <a:lnTo>
                          <a:pt x="68" y="239"/>
                        </a:lnTo>
                        <a:lnTo>
                          <a:pt x="57" y="244"/>
                        </a:lnTo>
                        <a:lnTo>
                          <a:pt x="50" y="244"/>
                        </a:lnTo>
                        <a:lnTo>
                          <a:pt x="46" y="243"/>
                        </a:lnTo>
                        <a:lnTo>
                          <a:pt x="45" y="241"/>
                        </a:lnTo>
                        <a:lnTo>
                          <a:pt x="43" y="242"/>
                        </a:lnTo>
                        <a:lnTo>
                          <a:pt x="44" y="241"/>
                        </a:lnTo>
                        <a:lnTo>
                          <a:pt x="41" y="239"/>
                        </a:lnTo>
                        <a:lnTo>
                          <a:pt x="43" y="205"/>
                        </a:lnTo>
                        <a:lnTo>
                          <a:pt x="47" y="199"/>
                        </a:lnTo>
                        <a:lnTo>
                          <a:pt x="86" y="195"/>
                        </a:lnTo>
                        <a:lnTo>
                          <a:pt x="94" y="195"/>
                        </a:lnTo>
                        <a:lnTo>
                          <a:pt x="95" y="195"/>
                        </a:lnTo>
                        <a:lnTo>
                          <a:pt x="98" y="188"/>
                        </a:lnTo>
                        <a:lnTo>
                          <a:pt x="103" y="187"/>
                        </a:lnTo>
                        <a:lnTo>
                          <a:pt x="106" y="188"/>
                        </a:lnTo>
                        <a:lnTo>
                          <a:pt x="119" y="187"/>
                        </a:lnTo>
                        <a:lnTo>
                          <a:pt x="127" y="183"/>
                        </a:lnTo>
                        <a:lnTo>
                          <a:pt x="131" y="178"/>
                        </a:lnTo>
                        <a:lnTo>
                          <a:pt x="133" y="177"/>
                        </a:lnTo>
                        <a:lnTo>
                          <a:pt x="140" y="178"/>
                        </a:lnTo>
                        <a:lnTo>
                          <a:pt x="143" y="182"/>
                        </a:lnTo>
                        <a:lnTo>
                          <a:pt x="151" y="184"/>
                        </a:lnTo>
                        <a:lnTo>
                          <a:pt x="159" y="189"/>
                        </a:lnTo>
                        <a:lnTo>
                          <a:pt x="167" y="190"/>
                        </a:lnTo>
                        <a:lnTo>
                          <a:pt x="175" y="194"/>
                        </a:lnTo>
                        <a:lnTo>
                          <a:pt x="183" y="194"/>
                        </a:lnTo>
                        <a:lnTo>
                          <a:pt x="185" y="195"/>
                        </a:lnTo>
                        <a:lnTo>
                          <a:pt x="191" y="192"/>
                        </a:lnTo>
                        <a:lnTo>
                          <a:pt x="203" y="189"/>
                        </a:lnTo>
                        <a:lnTo>
                          <a:pt x="207" y="185"/>
                        </a:lnTo>
                        <a:lnTo>
                          <a:pt x="207" y="182"/>
                        </a:lnTo>
                        <a:lnTo>
                          <a:pt x="207" y="177"/>
                        </a:lnTo>
                        <a:lnTo>
                          <a:pt x="206" y="177"/>
                        </a:lnTo>
                        <a:lnTo>
                          <a:pt x="203" y="177"/>
                        </a:lnTo>
                        <a:lnTo>
                          <a:pt x="200" y="176"/>
                        </a:lnTo>
                        <a:lnTo>
                          <a:pt x="195" y="176"/>
                        </a:lnTo>
                        <a:lnTo>
                          <a:pt x="191" y="177"/>
                        </a:lnTo>
                        <a:lnTo>
                          <a:pt x="180" y="182"/>
                        </a:lnTo>
                        <a:lnTo>
                          <a:pt x="175" y="181"/>
                        </a:lnTo>
                        <a:lnTo>
                          <a:pt x="169" y="178"/>
                        </a:lnTo>
                        <a:lnTo>
                          <a:pt x="165" y="172"/>
                        </a:lnTo>
                        <a:lnTo>
                          <a:pt x="164" y="171"/>
                        </a:lnTo>
                        <a:lnTo>
                          <a:pt x="152" y="171"/>
                        </a:lnTo>
                        <a:lnTo>
                          <a:pt x="146" y="163"/>
                        </a:lnTo>
                        <a:lnTo>
                          <a:pt x="140" y="162"/>
                        </a:lnTo>
                        <a:lnTo>
                          <a:pt x="137" y="161"/>
                        </a:lnTo>
                        <a:lnTo>
                          <a:pt x="131" y="162"/>
                        </a:lnTo>
                        <a:lnTo>
                          <a:pt x="126" y="165"/>
                        </a:lnTo>
                        <a:lnTo>
                          <a:pt x="120" y="163"/>
                        </a:lnTo>
                        <a:lnTo>
                          <a:pt x="115" y="168"/>
                        </a:lnTo>
                        <a:lnTo>
                          <a:pt x="111" y="174"/>
                        </a:lnTo>
                        <a:lnTo>
                          <a:pt x="55" y="17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8" name="任意多边形: 形状 197"/>
                  <p:cNvSpPr>
                    <a:spLocks noChangeAspect="1"/>
                  </p:cNvSpPr>
                  <p:nvPr/>
                </p:nvSpPr>
                <p:spPr bwMode="gray">
                  <a:xfrm>
                    <a:off x="5276055" y="3708747"/>
                    <a:ext cx="190500" cy="187325"/>
                  </a:xfrm>
                  <a:custGeom>
                    <a:avLst/>
                    <a:gdLst/>
                    <a:ahLst/>
                    <a:cxnLst>
                      <a:cxn ang="0">
                        <a:pos x="450" y="144"/>
                      </a:cxn>
                      <a:cxn ang="0">
                        <a:pos x="521" y="238"/>
                      </a:cxn>
                      <a:cxn ang="0">
                        <a:pos x="505" y="292"/>
                      </a:cxn>
                      <a:cxn ang="0">
                        <a:pos x="538" y="325"/>
                      </a:cxn>
                      <a:cxn ang="0">
                        <a:pos x="537" y="349"/>
                      </a:cxn>
                      <a:cxn ang="0">
                        <a:pos x="536" y="380"/>
                      </a:cxn>
                      <a:cxn ang="0">
                        <a:pos x="528" y="402"/>
                      </a:cxn>
                      <a:cxn ang="0">
                        <a:pos x="542" y="432"/>
                      </a:cxn>
                      <a:cxn ang="0">
                        <a:pos x="550" y="467"/>
                      </a:cxn>
                      <a:cxn ang="0">
                        <a:pos x="561" y="488"/>
                      </a:cxn>
                      <a:cxn ang="0">
                        <a:pos x="587" y="514"/>
                      </a:cxn>
                      <a:cxn ang="0">
                        <a:pos x="593" y="526"/>
                      </a:cxn>
                      <a:cxn ang="0">
                        <a:pos x="541" y="557"/>
                      </a:cxn>
                      <a:cxn ang="0">
                        <a:pos x="476" y="564"/>
                      </a:cxn>
                      <a:cxn ang="0">
                        <a:pos x="436" y="583"/>
                      </a:cxn>
                      <a:cxn ang="0">
                        <a:pos x="378" y="589"/>
                      </a:cxn>
                      <a:cxn ang="0">
                        <a:pos x="355" y="580"/>
                      </a:cxn>
                      <a:cxn ang="0">
                        <a:pos x="331" y="584"/>
                      </a:cxn>
                      <a:cxn ang="0">
                        <a:pos x="280" y="567"/>
                      </a:cxn>
                      <a:cxn ang="0">
                        <a:pos x="270" y="531"/>
                      </a:cxn>
                      <a:cxn ang="0">
                        <a:pos x="249" y="476"/>
                      </a:cxn>
                      <a:cxn ang="0">
                        <a:pos x="229" y="473"/>
                      </a:cxn>
                      <a:cxn ang="0">
                        <a:pos x="208" y="475"/>
                      </a:cxn>
                      <a:cxn ang="0">
                        <a:pos x="178" y="459"/>
                      </a:cxn>
                      <a:cxn ang="0">
                        <a:pos x="125" y="440"/>
                      </a:cxn>
                      <a:cxn ang="0">
                        <a:pos x="95" y="418"/>
                      </a:cxn>
                      <a:cxn ang="0">
                        <a:pos x="65" y="386"/>
                      </a:cxn>
                      <a:cxn ang="0">
                        <a:pos x="49" y="328"/>
                      </a:cxn>
                      <a:cxn ang="0">
                        <a:pos x="11" y="278"/>
                      </a:cxn>
                      <a:cxn ang="0">
                        <a:pos x="9" y="231"/>
                      </a:cxn>
                      <a:cxn ang="0">
                        <a:pos x="0" y="187"/>
                      </a:cxn>
                      <a:cxn ang="0">
                        <a:pos x="39" y="159"/>
                      </a:cxn>
                      <a:cxn ang="0">
                        <a:pos x="64" y="121"/>
                      </a:cxn>
                      <a:cxn ang="0">
                        <a:pos x="52" y="102"/>
                      </a:cxn>
                      <a:cxn ang="0">
                        <a:pos x="49" y="83"/>
                      </a:cxn>
                      <a:cxn ang="0">
                        <a:pos x="66" y="46"/>
                      </a:cxn>
                      <a:cxn ang="0">
                        <a:pos x="66" y="5"/>
                      </a:cxn>
                      <a:cxn ang="0">
                        <a:pos x="119" y="7"/>
                      </a:cxn>
                      <a:cxn ang="0">
                        <a:pos x="118" y="83"/>
                      </a:cxn>
                      <a:cxn ang="0">
                        <a:pos x="133" y="88"/>
                      </a:cxn>
                      <a:cxn ang="0">
                        <a:pos x="148" y="75"/>
                      </a:cxn>
                      <a:cxn ang="0">
                        <a:pos x="173" y="86"/>
                      </a:cxn>
                      <a:cxn ang="0">
                        <a:pos x="186" y="84"/>
                      </a:cxn>
                      <a:cxn ang="0">
                        <a:pos x="214" y="79"/>
                      </a:cxn>
                      <a:cxn ang="0">
                        <a:pos x="209" y="66"/>
                      </a:cxn>
                      <a:cxn ang="0">
                        <a:pos x="209" y="48"/>
                      </a:cxn>
                      <a:cxn ang="0">
                        <a:pos x="225" y="35"/>
                      </a:cxn>
                      <a:cxn ang="0">
                        <a:pos x="238" y="21"/>
                      </a:cxn>
                      <a:cxn ang="0">
                        <a:pos x="251" y="0"/>
                      </a:cxn>
                    </a:cxnLst>
                    <a:rect l="0" t="0" r="r" b="b"/>
                    <a:pathLst>
                      <a:path w="596" h="591">
                        <a:moveTo>
                          <a:pt x="442" y="112"/>
                        </a:moveTo>
                        <a:lnTo>
                          <a:pt x="445" y="117"/>
                        </a:lnTo>
                        <a:lnTo>
                          <a:pt x="445" y="125"/>
                        </a:lnTo>
                        <a:lnTo>
                          <a:pt x="450" y="144"/>
                        </a:lnTo>
                        <a:lnTo>
                          <a:pt x="453" y="155"/>
                        </a:lnTo>
                        <a:lnTo>
                          <a:pt x="531" y="201"/>
                        </a:lnTo>
                        <a:lnTo>
                          <a:pt x="528" y="207"/>
                        </a:lnTo>
                        <a:lnTo>
                          <a:pt x="521" y="238"/>
                        </a:lnTo>
                        <a:lnTo>
                          <a:pt x="517" y="244"/>
                        </a:lnTo>
                        <a:lnTo>
                          <a:pt x="514" y="256"/>
                        </a:lnTo>
                        <a:lnTo>
                          <a:pt x="504" y="281"/>
                        </a:lnTo>
                        <a:lnTo>
                          <a:pt x="505" y="292"/>
                        </a:lnTo>
                        <a:lnTo>
                          <a:pt x="507" y="298"/>
                        </a:lnTo>
                        <a:lnTo>
                          <a:pt x="523" y="309"/>
                        </a:lnTo>
                        <a:lnTo>
                          <a:pt x="530" y="317"/>
                        </a:lnTo>
                        <a:lnTo>
                          <a:pt x="538" y="325"/>
                        </a:lnTo>
                        <a:lnTo>
                          <a:pt x="544" y="336"/>
                        </a:lnTo>
                        <a:lnTo>
                          <a:pt x="544" y="341"/>
                        </a:lnTo>
                        <a:lnTo>
                          <a:pt x="542" y="342"/>
                        </a:lnTo>
                        <a:lnTo>
                          <a:pt x="537" y="349"/>
                        </a:lnTo>
                        <a:lnTo>
                          <a:pt x="536" y="362"/>
                        </a:lnTo>
                        <a:lnTo>
                          <a:pt x="533" y="368"/>
                        </a:lnTo>
                        <a:lnTo>
                          <a:pt x="537" y="374"/>
                        </a:lnTo>
                        <a:lnTo>
                          <a:pt x="536" y="380"/>
                        </a:lnTo>
                        <a:lnTo>
                          <a:pt x="538" y="385"/>
                        </a:lnTo>
                        <a:lnTo>
                          <a:pt x="537" y="395"/>
                        </a:lnTo>
                        <a:lnTo>
                          <a:pt x="531" y="395"/>
                        </a:lnTo>
                        <a:lnTo>
                          <a:pt x="528" y="402"/>
                        </a:lnTo>
                        <a:lnTo>
                          <a:pt x="531" y="412"/>
                        </a:lnTo>
                        <a:lnTo>
                          <a:pt x="537" y="425"/>
                        </a:lnTo>
                        <a:lnTo>
                          <a:pt x="542" y="429"/>
                        </a:lnTo>
                        <a:lnTo>
                          <a:pt x="542" y="432"/>
                        </a:lnTo>
                        <a:lnTo>
                          <a:pt x="538" y="435"/>
                        </a:lnTo>
                        <a:lnTo>
                          <a:pt x="550" y="455"/>
                        </a:lnTo>
                        <a:lnTo>
                          <a:pt x="552" y="460"/>
                        </a:lnTo>
                        <a:lnTo>
                          <a:pt x="550" y="467"/>
                        </a:lnTo>
                        <a:lnTo>
                          <a:pt x="555" y="472"/>
                        </a:lnTo>
                        <a:lnTo>
                          <a:pt x="558" y="478"/>
                        </a:lnTo>
                        <a:lnTo>
                          <a:pt x="558" y="484"/>
                        </a:lnTo>
                        <a:lnTo>
                          <a:pt x="561" y="488"/>
                        </a:lnTo>
                        <a:lnTo>
                          <a:pt x="561" y="497"/>
                        </a:lnTo>
                        <a:lnTo>
                          <a:pt x="573" y="503"/>
                        </a:lnTo>
                        <a:lnTo>
                          <a:pt x="577" y="513"/>
                        </a:lnTo>
                        <a:lnTo>
                          <a:pt x="587" y="514"/>
                        </a:lnTo>
                        <a:lnTo>
                          <a:pt x="592" y="518"/>
                        </a:lnTo>
                        <a:lnTo>
                          <a:pt x="595" y="519"/>
                        </a:lnTo>
                        <a:lnTo>
                          <a:pt x="596" y="525"/>
                        </a:lnTo>
                        <a:lnTo>
                          <a:pt x="593" y="526"/>
                        </a:lnTo>
                        <a:lnTo>
                          <a:pt x="579" y="536"/>
                        </a:lnTo>
                        <a:lnTo>
                          <a:pt x="564" y="550"/>
                        </a:lnTo>
                        <a:lnTo>
                          <a:pt x="560" y="552"/>
                        </a:lnTo>
                        <a:lnTo>
                          <a:pt x="541" y="557"/>
                        </a:lnTo>
                        <a:lnTo>
                          <a:pt x="507" y="569"/>
                        </a:lnTo>
                        <a:lnTo>
                          <a:pt x="499" y="570"/>
                        </a:lnTo>
                        <a:lnTo>
                          <a:pt x="489" y="570"/>
                        </a:lnTo>
                        <a:lnTo>
                          <a:pt x="476" y="564"/>
                        </a:lnTo>
                        <a:lnTo>
                          <a:pt x="467" y="567"/>
                        </a:lnTo>
                        <a:lnTo>
                          <a:pt x="453" y="568"/>
                        </a:lnTo>
                        <a:lnTo>
                          <a:pt x="440" y="581"/>
                        </a:lnTo>
                        <a:lnTo>
                          <a:pt x="436" y="583"/>
                        </a:lnTo>
                        <a:lnTo>
                          <a:pt x="429" y="583"/>
                        </a:lnTo>
                        <a:lnTo>
                          <a:pt x="398" y="581"/>
                        </a:lnTo>
                        <a:lnTo>
                          <a:pt x="387" y="589"/>
                        </a:lnTo>
                        <a:lnTo>
                          <a:pt x="378" y="589"/>
                        </a:lnTo>
                        <a:lnTo>
                          <a:pt x="371" y="591"/>
                        </a:lnTo>
                        <a:lnTo>
                          <a:pt x="366" y="590"/>
                        </a:lnTo>
                        <a:lnTo>
                          <a:pt x="361" y="588"/>
                        </a:lnTo>
                        <a:lnTo>
                          <a:pt x="355" y="580"/>
                        </a:lnTo>
                        <a:lnTo>
                          <a:pt x="348" y="578"/>
                        </a:lnTo>
                        <a:lnTo>
                          <a:pt x="340" y="578"/>
                        </a:lnTo>
                        <a:lnTo>
                          <a:pt x="334" y="583"/>
                        </a:lnTo>
                        <a:lnTo>
                          <a:pt x="331" y="584"/>
                        </a:lnTo>
                        <a:lnTo>
                          <a:pt x="290" y="583"/>
                        </a:lnTo>
                        <a:lnTo>
                          <a:pt x="290" y="579"/>
                        </a:lnTo>
                        <a:lnTo>
                          <a:pt x="285" y="570"/>
                        </a:lnTo>
                        <a:lnTo>
                          <a:pt x="280" y="567"/>
                        </a:lnTo>
                        <a:lnTo>
                          <a:pt x="275" y="559"/>
                        </a:lnTo>
                        <a:lnTo>
                          <a:pt x="274" y="557"/>
                        </a:lnTo>
                        <a:lnTo>
                          <a:pt x="275" y="538"/>
                        </a:lnTo>
                        <a:lnTo>
                          <a:pt x="270" y="531"/>
                        </a:lnTo>
                        <a:lnTo>
                          <a:pt x="269" y="513"/>
                        </a:lnTo>
                        <a:lnTo>
                          <a:pt x="264" y="494"/>
                        </a:lnTo>
                        <a:lnTo>
                          <a:pt x="261" y="487"/>
                        </a:lnTo>
                        <a:lnTo>
                          <a:pt x="249" y="476"/>
                        </a:lnTo>
                        <a:lnTo>
                          <a:pt x="237" y="472"/>
                        </a:lnTo>
                        <a:lnTo>
                          <a:pt x="232" y="480"/>
                        </a:lnTo>
                        <a:lnTo>
                          <a:pt x="230" y="476"/>
                        </a:lnTo>
                        <a:lnTo>
                          <a:pt x="229" y="473"/>
                        </a:lnTo>
                        <a:lnTo>
                          <a:pt x="226" y="472"/>
                        </a:lnTo>
                        <a:lnTo>
                          <a:pt x="221" y="472"/>
                        </a:lnTo>
                        <a:lnTo>
                          <a:pt x="210" y="476"/>
                        </a:lnTo>
                        <a:lnTo>
                          <a:pt x="208" y="475"/>
                        </a:lnTo>
                        <a:lnTo>
                          <a:pt x="203" y="468"/>
                        </a:lnTo>
                        <a:lnTo>
                          <a:pt x="193" y="470"/>
                        </a:lnTo>
                        <a:lnTo>
                          <a:pt x="182" y="462"/>
                        </a:lnTo>
                        <a:lnTo>
                          <a:pt x="178" y="459"/>
                        </a:lnTo>
                        <a:lnTo>
                          <a:pt x="176" y="456"/>
                        </a:lnTo>
                        <a:lnTo>
                          <a:pt x="165" y="456"/>
                        </a:lnTo>
                        <a:lnTo>
                          <a:pt x="154" y="452"/>
                        </a:lnTo>
                        <a:lnTo>
                          <a:pt x="125" y="440"/>
                        </a:lnTo>
                        <a:lnTo>
                          <a:pt x="117" y="438"/>
                        </a:lnTo>
                        <a:lnTo>
                          <a:pt x="109" y="434"/>
                        </a:lnTo>
                        <a:lnTo>
                          <a:pt x="105" y="427"/>
                        </a:lnTo>
                        <a:lnTo>
                          <a:pt x="95" y="418"/>
                        </a:lnTo>
                        <a:lnTo>
                          <a:pt x="87" y="416"/>
                        </a:lnTo>
                        <a:lnTo>
                          <a:pt x="81" y="417"/>
                        </a:lnTo>
                        <a:lnTo>
                          <a:pt x="70" y="398"/>
                        </a:lnTo>
                        <a:lnTo>
                          <a:pt x="65" y="386"/>
                        </a:lnTo>
                        <a:lnTo>
                          <a:pt x="58" y="374"/>
                        </a:lnTo>
                        <a:lnTo>
                          <a:pt x="49" y="352"/>
                        </a:lnTo>
                        <a:lnTo>
                          <a:pt x="50" y="338"/>
                        </a:lnTo>
                        <a:lnTo>
                          <a:pt x="49" y="328"/>
                        </a:lnTo>
                        <a:lnTo>
                          <a:pt x="31" y="310"/>
                        </a:lnTo>
                        <a:lnTo>
                          <a:pt x="9" y="298"/>
                        </a:lnTo>
                        <a:lnTo>
                          <a:pt x="6" y="284"/>
                        </a:lnTo>
                        <a:lnTo>
                          <a:pt x="11" y="278"/>
                        </a:lnTo>
                        <a:lnTo>
                          <a:pt x="15" y="272"/>
                        </a:lnTo>
                        <a:lnTo>
                          <a:pt x="11" y="258"/>
                        </a:lnTo>
                        <a:lnTo>
                          <a:pt x="9" y="246"/>
                        </a:lnTo>
                        <a:lnTo>
                          <a:pt x="9" y="231"/>
                        </a:lnTo>
                        <a:lnTo>
                          <a:pt x="5" y="225"/>
                        </a:lnTo>
                        <a:lnTo>
                          <a:pt x="1" y="222"/>
                        </a:lnTo>
                        <a:lnTo>
                          <a:pt x="0" y="206"/>
                        </a:lnTo>
                        <a:lnTo>
                          <a:pt x="0" y="187"/>
                        </a:lnTo>
                        <a:lnTo>
                          <a:pt x="3" y="186"/>
                        </a:lnTo>
                        <a:lnTo>
                          <a:pt x="14" y="183"/>
                        </a:lnTo>
                        <a:lnTo>
                          <a:pt x="28" y="179"/>
                        </a:lnTo>
                        <a:lnTo>
                          <a:pt x="39" y="159"/>
                        </a:lnTo>
                        <a:lnTo>
                          <a:pt x="44" y="153"/>
                        </a:lnTo>
                        <a:lnTo>
                          <a:pt x="50" y="139"/>
                        </a:lnTo>
                        <a:lnTo>
                          <a:pt x="60" y="127"/>
                        </a:lnTo>
                        <a:lnTo>
                          <a:pt x="64" y="121"/>
                        </a:lnTo>
                        <a:lnTo>
                          <a:pt x="64" y="113"/>
                        </a:lnTo>
                        <a:lnTo>
                          <a:pt x="62" y="107"/>
                        </a:lnTo>
                        <a:lnTo>
                          <a:pt x="58" y="104"/>
                        </a:lnTo>
                        <a:lnTo>
                          <a:pt x="52" y="102"/>
                        </a:lnTo>
                        <a:lnTo>
                          <a:pt x="48" y="99"/>
                        </a:lnTo>
                        <a:lnTo>
                          <a:pt x="48" y="95"/>
                        </a:lnTo>
                        <a:lnTo>
                          <a:pt x="48" y="89"/>
                        </a:lnTo>
                        <a:lnTo>
                          <a:pt x="49" y="83"/>
                        </a:lnTo>
                        <a:lnTo>
                          <a:pt x="54" y="78"/>
                        </a:lnTo>
                        <a:lnTo>
                          <a:pt x="65" y="63"/>
                        </a:lnTo>
                        <a:lnTo>
                          <a:pt x="68" y="53"/>
                        </a:lnTo>
                        <a:lnTo>
                          <a:pt x="66" y="46"/>
                        </a:lnTo>
                        <a:lnTo>
                          <a:pt x="62" y="31"/>
                        </a:lnTo>
                        <a:lnTo>
                          <a:pt x="49" y="10"/>
                        </a:lnTo>
                        <a:lnTo>
                          <a:pt x="44" y="3"/>
                        </a:lnTo>
                        <a:lnTo>
                          <a:pt x="66" y="5"/>
                        </a:lnTo>
                        <a:lnTo>
                          <a:pt x="73" y="2"/>
                        </a:lnTo>
                        <a:lnTo>
                          <a:pt x="73" y="0"/>
                        </a:lnTo>
                        <a:lnTo>
                          <a:pt x="118" y="0"/>
                        </a:lnTo>
                        <a:lnTo>
                          <a:pt x="119" y="7"/>
                        </a:lnTo>
                        <a:lnTo>
                          <a:pt x="118" y="26"/>
                        </a:lnTo>
                        <a:lnTo>
                          <a:pt x="114" y="40"/>
                        </a:lnTo>
                        <a:lnTo>
                          <a:pt x="113" y="61"/>
                        </a:lnTo>
                        <a:lnTo>
                          <a:pt x="118" y="83"/>
                        </a:lnTo>
                        <a:lnTo>
                          <a:pt x="117" y="90"/>
                        </a:lnTo>
                        <a:lnTo>
                          <a:pt x="122" y="99"/>
                        </a:lnTo>
                        <a:lnTo>
                          <a:pt x="129" y="95"/>
                        </a:lnTo>
                        <a:lnTo>
                          <a:pt x="133" y="88"/>
                        </a:lnTo>
                        <a:lnTo>
                          <a:pt x="139" y="86"/>
                        </a:lnTo>
                        <a:lnTo>
                          <a:pt x="138" y="78"/>
                        </a:lnTo>
                        <a:lnTo>
                          <a:pt x="143" y="72"/>
                        </a:lnTo>
                        <a:lnTo>
                          <a:pt x="148" y="75"/>
                        </a:lnTo>
                        <a:lnTo>
                          <a:pt x="157" y="85"/>
                        </a:lnTo>
                        <a:lnTo>
                          <a:pt x="163" y="90"/>
                        </a:lnTo>
                        <a:lnTo>
                          <a:pt x="170" y="86"/>
                        </a:lnTo>
                        <a:lnTo>
                          <a:pt x="173" y="86"/>
                        </a:lnTo>
                        <a:lnTo>
                          <a:pt x="176" y="107"/>
                        </a:lnTo>
                        <a:lnTo>
                          <a:pt x="183" y="101"/>
                        </a:lnTo>
                        <a:lnTo>
                          <a:pt x="182" y="94"/>
                        </a:lnTo>
                        <a:lnTo>
                          <a:pt x="186" y="84"/>
                        </a:lnTo>
                        <a:lnTo>
                          <a:pt x="189" y="83"/>
                        </a:lnTo>
                        <a:lnTo>
                          <a:pt x="200" y="83"/>
                        </a:lnTo>
                        <a:lnTo>
                          <a:pt x="205" y="83"/>
                        </a:lnTo>
                        <a:lnTo>
                          <a:pt x="214" y="79"/>
                        </a:lnTo>
                        <a:lnTo>
                          <a:pt x="225" y="72"/>
                        </a:lnTo>
                        <a:lnTo>
                          <a:pt x="226" y="69"/>
                        </a:lnTo>
                        <a:lnTo>
                          <a:pt x="224" y="64"/>
                        </a:lnTo>
                        <a:lnTo>
                          <a:pt x="209" y="66"/>
                        </a:lnTo>
                        <a:lnTo>
                          <a:pt x="200" y="62"/>
                        </a:lnTo>
                        <a:lnTo>
                          <a:pt x="202" y="58"/>
                        </a:lnTo>
                        <a:lnTo>
                          <a:pt x="211" y="52"/>
                        </a:lnTo>
                        <a:lnTo>
                          <a:pt x="209" y="48"/>
                        </a:lnTo>
                        <a:lnTo>
                          <a:pt x="211" y="46"/>
                        </a:lnTo>
                        <a:lnTo>
                          <a:pt x="219" y="46"/>
                        </a:lnTo>
                        <a:lnTo>
                          <a:pt x="220" y="42"/>
                        </a:lnTo>
                        <a:lnTo>
                          <a:pt x="225" y="35"/>
                        </a:lnTo>
                        <a:lnTo>
                          <a:pt x="226" y="30"/>
                        </a:lnTo>
                        <a:lnTo>
                          <a:pt x="231" y="29"/>
                        </a:lnTo>
                        <a:lnTo>
                          <a:pt x="234" y="20"/>
                        </a:lnTo>
                        <a:lnTo>
                          <a:pt x="238" y="21"/>
                        </a:lnTo>
                        <a:lnTo>
                          <a:pt x="240" y="18"/>
                        </a:lnTo>
                        <a:lnTo>
                          <a:pt x="236" y="12"/>
                        </a:lnTo>
                        <a:lnTo>
                          <a:pt x="240" y="5"/>
                        </a:lnTo>
                        <a:lnTo>
                          <a:pt x="251" y="0"/>
                        </a:lnTo>
                        <a:lnTo>
                          <a:pt x="442" y="11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9" name="任意多边形: 形状 198"/>
                  <p:cNvSpPr>
                    <a:spLocks noChangeAspect="1"/>
                  </p:cNvSpPr>
                  <p:nvPr/>
                </p:nvSpPr>
                <p:spPr bwMode="gray">
                  <a:xfrm>
                    <a:off x="4528343" y="3518247"/>
                    <a:ext cx="52388" cy="52388"/>
                  </a:xfrm>
                  <a:custGeom>
                    <a:avLst/>
                    <a:gdLst/>
                    <a:ahLst/>
                    <a:cxnLst>
                      <a:cxn ang="0">
                        <a:pos x="8" y="51"/>
                      </a:cxn>
                      <a:cxn ang="0">
                        <a:pos x="17" y="50"/>
                      </a:cxn>
                      <a:cxn ang="0">
                        <a:pos x="23" y="39"/>
                      </a:cxn>
                      <a:cxn ang="0">
                        <a:pos x="32" y="37"/>
                      </a:cxn>
                      <a:cxn ang="0">
                        <a:pos x="37" y="31"/>
                      </a:cxn>
                      <a:cxn ang="0">
                        <a:pos x="46" y="16"/>
                      </a:cxn>
                      <a:cxn ang="0">
                        <a:pos x="49" y="6"/>
                      </a:cxn>
                      <a:cxn ang="0">
                        <a:pos x="61" y="7"/>
                      </a:cxn>
                      <a:cxn ang="0">
                        <a:pos x="70" y="5"/>
                      </a:cxn>
                      <a:cxn ang="0">
                        <a:pos x="76" y="0"/>
                      </a:cxn>
                      <a:cxn ang="0">
                        <a:pos x="115" y="1"/>
                      </a:cxn>
                      <a:cxn ang="0">
                        <a:pos x="125" y="12"/>
                      </a:cxn>
                      <a:cxn ang="0">
                        <a:pos x="134" y="21"/>
                      </a:cxn>
                      <a:cxn ang="0">
                        <a:pos x="136" y="27"/>
                      </a:cxn>
                      <a:cxn ang="0">
                        <a:pos x="135" y="32"/>
                      </a:cxn>
                      <a:cxn ang="0">
                        <a:pos x="145" y="35"/>
                      </a:cxn>
                      <a:cxn ang="0">
                        <a:pos x="143" y="40"/>
                      </a:cxn>
                      <a:cxn ang="0">
                        <a:pos x="143" y="45"/>
                      </a:cxn>
                      <a:cxn ang="0">
                        <a:pos x="146" y="53"/>
                      </a:cxn>
                      <a:cxn ang="0">
                        <a:pos x="152" y="60"/>
                      </a:cxn>
                      <a:cxn ang="0">
                        <a:pos x="153" y="71"/>
                      </a:cxn>
                      <a:cxn ang="0">
                        <a:pos x="146" y="85"/>
                      </a:cxn>
                      <a:cxn ang="0">
                        <a:pos x="143" y="92"/>
                      </a:cxn>
                      <a:cxn ang="0">
                        <a:pos x="162" y="82"/>
                      </a:cxn>
                      <a:cxn ang="0">
                        <a:pos x="164" y="85"/>
                      </a:cxn>
                      <a:cxn ang="0">
                        <a:pos x="163" y="93"/>
                      </a:cxn>
                      <a:cxn ang="0">
                        <a:pos x="167" y="98"/>
                      </a:cxn>
                      <a:cxn ang="0">
                        <a:pos x="152" y="105"/>
                      </a:cxn>
                      <a:cxn ang="0">
                        <a:pos x="150" y="123"/>
                      </a:cxn>
                      <a:cxn ang="0">
                        <a:pos x="143" y="129"/>
                      </a:cxn>
                      <a:cxn ang="0">
                        <a:pos x="136" y="136"/>
                      </a:cxn>
                      <a:cxn ang="0">
                        <a:pos x="121" y="146"/>
                      </a:cxn>
                      <a:cxn ang="0">
                        <a:pos x="113" y="148"/>
                      </a:cxn>
                      <a:cxn ang="0">
                        <a:pos x="112" y="156"/>
                      </a:cxn>
                      <a:cxn ang="0">
                        <a:pos x="108" y="163"/>
                      </a:cxn>
                      <a:cxn ang="0">
                        <a:pos x="102" y="166"/>
                      </a:cxn>
                      <a:cxn ang="0">
                        <a:pos x="61" y="147"/>
                      </a:cxn>
                      <a:cxn ang="0">
                        <a:pos x="51" y="140"/>
                      </a:cxn>
                      <a:cxn ang="0">
                        <a:pos x="32" y="124"/>
                      </a:cxn>
                      <a:cxn ang="0">
                        <a:pos x="23" y="118"/>
                      </a:cxn>
                      <a:cxn ang="0">
                        <a:pos x="22" y="110"/>
                      </a:cxn>
                      <a:cxn ang="0">
                        <a:pos x="16" y="102"/>
                      </a:cxn>
                      <a:cxn ang="0">
                        <a:pos x="5" y="93"/>
                      </a:cxn>
                      <a:cxn ang="0">
                        <a:pos x="8" y="86"/>
                      </a:cxn>
                      <a:cxn ang="0">
                        <a:pos x="13" y="87"/>
                      </a:cxn>
                      <a:cxn ang="0">
                        <a:pos x="11" y="82"/>
                      </a:cxn>
                      <a:cxn ang="0">
                        <a:pos x="5" y="78"/>
                      </a:cxn>
                      <a:cxn ang="0">
                        <a:pos x="5" y="65"/>
                      </a:cxn>
                      <a:cxn ang="0">
                        <a:pos x="0" y="60"/>
                      </a:cxn>
                      <a:cxn ang="0">
                        <a:pos x="2" y="49"/>
                      </a:cxn>
                    </a:cxnLst>
                    <a:rect l="0" t="0" r="r" b="b"/>
                    <a:pathLst>
                      <a:path w="167" h="166">
                        <a:moveTo>
                          <a:pt x="2" y="49"/>
                        </a:moveTo>
                        <a:lnTo>
                          <a:pt x="8" y="51"/>
                        </a:lnTo>
                        <a:lnTo>
                          <a:pt x="14" y="51"/>
                        </a:lnTo>
                        <a:lnTo>
                          <a:pt x="17" y="50"/>
                        </a:lnTo>
                        <a:lnTo>
                          <a:pt x="19" y="49"/>
                        </a:lnTo>
                        <a:lnTo>
                          <a:pt x="23" y="39"/>
                        </a:lnTo>
                        <a:lnTo>
                          <a:pt x="28" y="39"/>
                        </a:lnTo>
                        <a:lnTo>
                          <a:pt x="32" y="37"/>
                        </a:lnTo>
                        <a:lnTo>
                          <a:pt x="32" y="32"/>
                        </a:lnTo>
                        <a:lnTo>
                          <a:pt x="37" y="31"/>
                        </a:lnTo>
                        <a:lnTo>
                          <a:pt x="43" y="23"/>
                        </a:lnTo>
                        <a:lnTo>
                          <a:pt x="46" y="16"/>
                        </a:lnTo>
                        <a:lnTo>
                          <a:pt x="45" y="7"/>
                        </a:lnTo>
                        <a:lnTo>
                          <a:pt x="49" y="6"/>
                        </a:lnTo>
                        <a:lnTo>
                          <a:pt x="57" y="5"/>
                        </a:lnTo>
                        <a:lnTo>
                          <a:pt x="61" y="7"/>
                        </a:lnTo>
                        <a:lnTo>
                          <a:pt x="65" y="7"/>
                        </a:lnTo>
                        <a:lnTo>
                          <a:pt x="70" y="5"/>
                        </a:lnTo>
                        <a:lnTo>
                          <a:pt x="76" y="5"/>
                        </a:lnTo>
                        <a:lnTo>
                          <a:pt x="76" y="0"/>
                        </a:lnTo>
                        <a:lnTo>
                          <a:pt x="102" y="0"/>
                        </a:lnTo>
                        <a:lnTo>
                          <a:pt x="115" y="1"/>
                        </a:lnTo>
                        <a:lnTo>
                          <a:pt x="119" y="8"/>
                        </a:lnTo>
                        <a:lnTo>
                          <a:pt x="125" y="12"/>
                        </a:lnTo>
                        <a:lnTo>
                          <a:pt x="129" y="17"/>
                        </a:lnTo>
                        <a:lnTo>
                          <a:pt x="134" y="21"/>
                        </a:lnTo>
                        <a:lnTo>
                          <a:pt x="134" y="23"/>
                        </a:lnTo>
                        <a:lnTo>
                          <a:pt x="136" y="27"/>
                        </a:lnTo>
                        <a:lnTo>
                          <a:pt x="135" y="29"/>
                        </a:lnTo>
                        <a:lnTo>
                          <a:pt x="135" y="32"/>
                        </a:lnTo>
                        <a:lnTo>
                          <a:pt x="142" y="34"/>
                        </a:lnTo>
                        <a:lnTo>
                          <a:pt x="145" y="35"/>
                        </a:lnTo>
                        <a:lnTo>
                          <a:pt x="145" y="38"/>
                        </a:lnTo>
                        <a:lnTo>
                          <a:pt x="143" y="40"/>
                        </a:lnTo>
                        <a:lnTo>
                          <a:pt x="145" y="45"/>
                        </a:lnTo>
                        <a:lnTo>
                          <a:pt x="143" y="45"/>
                        </a:lnTo>
                        <a:lnTo>
                          <a:pt x="145" y="50"/>
                        </a:lnTo>
                        <a:lnTo>
                          <a:pt x="146" y="53"/>
                        </a:lnTo>
                        <a:lnTo>
                          <a:pt x="151" y="56"/>
                        </a:lnTo>
                        <a:lnTo>
                          <a:pt x="152" y="60"/>
                        </a:lnTo>
                        <a:lnTo>
                          <a:pt x="155" y="70"/>
                        </a:lnTo>
                        <a:lnTo>
                          <a:pt x="153" y="71"/>
                        </a:lnTo>
                        <a:lnTo>
                          <a:pt x="148" y="74"/>
                        </a:lnTo>
                        <a:lnTo>
                          <a:pt x="146" y="85"/>
                        </a:lnTo>
                        <a:lnTo>
                          <a:pt x="143" y="90"/>
                        </a:lnTo>
                        <a:lnTo>
                          <a:pt x="143" y="92"/>
                        </a:lnTo>
                        <a:lnTo>
                          <a:pt x="156" y="87"/>
                        </a:lnTo>
                        <a:lnTo>
                          <a:pt x="162" y="82"/>
                        </a:lnTo>
                        <a:lnTo>
                          <a:pt x="163" y="82"/>
                        </a:lnTo>
                        <a:lnTo>
                          <a:pt x="164" y="85"/>
                        </a:lnTo>
                        <a:lnTo>
                          <a:pt x="164" y="88"/>
                        </a:lnTo>
                        <a:lnTo>
                          <a:pt x="163" y="93"/>
                        </a:lnTo>
                        <a:lnTo>
                          <a:pt x="167" y="97"/>
                        </a:lnTo>
                        <a:lnTo>
                          <a:pt x="167" y="98"/>
                        </a:lnTo>
                        <a:lnTo>
                          <a:pt x="157" y="99"/>
                        </a:lnTo>
                        <a:lnTo>
                          <a:pt x="152" y="105"/>
                        </a:lnTo>
                        <a:lnTo>
                          <a:pt x="150" y="107"/>
                        </a:lnTo>
                        <a:lnTo>
                          <a:pt x="150" y="123"/>
                        </a:lnTo>
                        <a:lnTo>
                          <a:pt x="146" y="124"/>
                        </a:lnTo>
                        <a:lnTo>
                          <a:pt x="143" y="129"/>
                        </a:lnTo>
                        <a:lnTo>
                          <a:pt x="140" y="129"/>
                        </a:lnTo>
                        <a:lnTo>
                          <a:pt x="136" y="136"/>
                        </a:lnTo>
                        <a:lnTo>
                          <a:pt x="130" y="137"/>
                        </a:lnTo>
                        <a:lnTo>
                          <a:pt x="121" y="146"/>
                        </a:lnTo>
                        <a:lnTo>
                          <a:pt x="118" y="148"/>
                        </a:lnTo>
                        <a:lnTo>
                          <a:pt x="113" y="148"/>
                        </a:lnTo>
                        <a:lnTo>
                          <a:pt x="112" y="151"/>
                        </a:lnTo>
                        <a:lnTo>
                          <a:pt x="112" y="156"/>
                        </a:lnTo>
                        <a:lnTo>
                          <a:pt x="109" y="157"/>
                        </a:lnTo>
                        <a:lnTo>
                          <a:pt x="108" y="163"/>
                        </a:lnTo>
                        <a:lnTo>
                          <a:pt x="103" y="166"/>
                        </a:lnTo>
                        <a:lnTo>
                          <a:pt x="102" y="166"/>
                        </a:lnTo>
                        <a:lnTo>
                          <a:pt x="91" y="163"/>
                        </a:lnTo>
                        <a:lnTo>
                          <a:pt x="61" y="147"/>
                        </a:lnTo>
                        <a:lnTo>
                          <a:pt x="53" y="146"/>
                        </a:lnTo>
                        <a:lnTo>
                          <a:pt x="51" y="140"/>
                        </a:lnTo>
                        <a:lnTo>
                          <a:pt x="48" y="135"/>
                        </a:lnTo>
                        <a:lnTo>
                          <a:pt x="32" y="124"/>
                        </a:lnTo>
                        <a:lnTo>
                          <a:pt x="24" y="120"/>
                        </a:lnTo>
                        <a:lnTo>
                          <a:pt x="23" y="118"/>
                        </a:lnTo>
                        <a:lnTo>
                          <a:pt x="23" y="113"/>
                        </a:lnTo>
                        <a:lnTo>
                          <a:pt x="22" y="110"/>
                        </a:lnTo>
                        <a:lnTo>
                          <a:pt x="22" y="107"/>
                        </a:lnTo>
                        <a:lnTo>
                          <a:pt x="16" y="102"/>
                        </a:lnTo>
                        <a:lnTo>
                          <a:pt x="10" y="102"/>
                        </a:lnTo>
                        <a:lnTo>
                          <a:pt x="5" y="93"/>
                        </a:lnTo>
                        <a:lnTo>
                          <a:pt x="5" y="86"/>
                        </a:lnTo>
                        <a:lnTo>
                          <a:pt x="8" y="86"/>
                        </a:lnTo>
                        <a:lnTo>
                          <a:pt x="10" y="87"/>
                        </a:lnTo>
                        <a:lnTo>
                          <a:pt x="13" y="87"/>
                        </a:lnTo>
                        <a:lnTo>
                          <a:pt x="13" y="86"/>
                        </a:lnTo>
                        <a:lnTo>
                          <a:pt x="11" y="82"/>
                        </a:lnTo>
                        <a:lnTo>
                          <a:pt x="7" y="81"/>
                        </a:lnTo>
                        <a:lnTo>
                          <a:pt x="5" y="78"/>
                        </a:lnTo>
                        <a:lnTo>
                          <a:pt x="6" y="71"/>
                        </a:lnTo>
                        <a:lnTo>
                          <a:pt x="5" y="65"/>
                        </a:lnTo>
                        <a:lnTo>
                          <a:pt x="3" y="62"/>
                        </a:lnTo>
                        <a:lnTo>
                          <a:pt x="0" y="60"/>
                        </a:lnTo>
                        <a:lnTo>
                          <a:pt x="0" y="55"/>
                        </a:lnTo>
                        <a:lnTo>
                          <a:pt x="2" y="49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0" name="任意多边形: 形状 199"/>
                  <p:cNvSpPr>
                    <a:spLocks noChangeAspect="1"/>
                  </p:cNvSpPr>
                  <p:nvPr/>
                </p:nvSpPr>
                <p:spPr bwMode="gray">
                  <a:xfrm>
                    <a:off x="4610893" y="3505547"/>
                    <a:ext cx="106363" cy="111125"/>
                  </a:xfrm>
                  <a:custGeom>
                    <a:avLst/>
                    <a:gdLst/>
                    <a:ahLst/>
                    <a:cxnLst>
                      <a:cxn ang="0">
                        <a:pos x="97" y="342"/>
                      </a:cxn>
                      <a:cxn ang="0">
                        <a:pos x="173" y="317"/>
                      </a:cxn>
                      <a:cxn ang="0">
                        <a:pos x="258" y="307"/>
                      </a:cxn>
                      <a:cxn ang="0">
                        <a:pos x="301" y="315"/>
                      </a:cxn>
                      <a:cxn ang="0">
                        <a:pos x="317" y="310"/>
                      </a:cxn>
                      <a:cxn ang="0">
                        <a:pos x="318" y="280"/>
                      </a:cxn>
                      <a:cxn ang="0">
                        <a:pos x="296" y="238"/>
                      </a:cxn>
                      <a:cxn ang="0">
                        <a:pos x="307" y="199"/>
                      </a:cxn>
                      <a:cxn ang="0">
                        <a:pos x="318" y="161"/>
                      </a:cxn>
                      <a:cxn ang="0">
                        <a:pos x="332" y="144"/>
                      </a:cxn>
                      <a:cxn ang="0">
                        <a:pos x="327" y="95"/>
                      </a:cxn>
                      <a:cxn ang="0">
                        <a:pos x="326" y="82"/>
                      </a:cxn>
                      <a:cxn ang="0">
                        <a:pos x="322" y="70"/>
                      </a:cxn>
                      <a:cxn ang="0">
                        <a:pos x="307" y="54"/>
                      </a:cxn>
                      <a:cxn ang="0">
                        <a:pos x="290" y="48"/>
                      </a:cxn>
                      <a:cxn ang="0">
                        <a:pos x="250" y="49"/>
                      </a:cxn>
                      <a:cxn ang="0">
                        <a:pos x="230" y="61"/>
                      </a:cxn>
                      <a:cxn ang="0">
                        <a:pos x="218" y="57"/>
                      </a:cxn>
                      <a:cxn ang="0">
                        <a:pos x="205" y="50"/>
                      </a:cxn>
                      <a:cxn ang="0">
                        <a:pos x="197" y="39"/>
                      </a:cxn>
                      <a:cxn ang="0">
                        <a:pos x="188" y="30"/>
                      </a:cxn>
                      <a:cxn ang="0">
                        <a:pos x="173" y="25"/>
                      </a:cxn>
                      <a:cxn ang="0">
                        <a:pos x="154" y="16"/>
                      </a:cxn>
                      <a:cxn ang="0">
                        <a:pos x="140" y="27"/>
                      </a:cxn>
                      <a:cxn ang="0">
                        <a:pos x="129" y="10"/>
                      </a:cxn>
                      <a:cxn ang="0">
                        <a:pos x="124" y="1"/>
                      </a:cxn>
                      <a:cxn ang="0">
                        <a:pos x="108" y="5"/>
                      </a:cxn>
                      <a:cxn ang="0">
                        <a:pos x="105" y="18"/>
                      </a:cxn>
                      <a:cxn ang="0">
                        <a:pos x="86" y="27"/>
                      </a:cxn>
                      <a:cxn ang="0">
                        <a:pos x="73" y="25"/>
                      </a:cxn>
                      <a:cxn ang="0">
                        <a:pos x="65" y="27"/>
                      </a:cxn>
                      <a:cxn ang="0">
                        <a:pos x="53" y="18"/>
                      </a:cxn>
                      <a:cxn ang="0">
                        <a:pos x="42" y="25"/>
                      </a:cxn>
                      <a:cxn ang="0">
                        <a:pos x="26" y="39"/>
                      </a:cxn>
                      <a:cxn ang="0">
                        <a:pos x="24" y="70"/>
                      </a:cxn>
                      <a:cxn ang="0">
                        <a:pos x="37" y="90"/>
                      </a:cxn>
                      <a:cxn ang="0">
                        <a:pos x="42" y="97"/>
                      </a:cxn>
                      <a:cxn ang="0">
                        <a:pos x="41" y="111"/>
                      </a:cxn>
                      <a:cxn ang="0">
                        <a:pos x="47" y="125"/>
                      </a:cxn>
                      <a:cxn ang="0">
                        <a:pos x="41" y="129"/>
                      </a:cxn>
                      <a:cxn ang="0">
                        <a:pos x="17" y="128"/>
                      </a:cxn>
                      <a:cxn ang="0">
                        <a:pos x="17" y="139"/>
                      </a:cxn>
                      <a:cxn ang="0">
                        <a:pos x="31" y="145"/>
                      </a:cxn>
                      <a:cxn ang="0">
                        <a:pos x="28" y="152"/>
                      </a:cxn>
                      <a:cxn ang="0">
                        <a:pos x="22" y="177"/>
                      </a:cxn>
                      <a:cxn ang="0">
                        <a:pos x="8" y="192"/>
                      </a:cxn>
                      <a:cxn ang="0">
                        <a:pos x="17" y="202"/>
                      </a:cxn>
                      <a:cxn ang="0">
                        <a:pos x="0" y="233"/>
                      </a:cxn>
                      <a:cxn ang="0">
                        <a:pos x="8" y="236"/>
                      </a:cxn>
                      <a:cxn ang="0">
                        <a:pos x="22" y="245"/>
                      </a:cxn>
                      <a:cxn ang="0">
                        <a:pos x="38" y="256"/>
                      </a:cxn>
                      <a:cxn ang="0">
                        <a:pos x="52" y="267"/>
                      </a:cxn>
                      <a:cxn ang="0">
                        <a:pos x="65" y="280"/>
                      </a:cxn>
                      <a:cxn ang="0">
                        <a:pos x="66" y="300"/>
                      </a:cxn>
                      <a:cxn ang="0">
                        <a:pos x="57" y="311"/>
                      </a:cxn>
                      <a:cxn ang="0">
                        <a:pos x="57" y="350"/>
                      </a:cxn>
                    </a:cxnLst>
                    <a:rect l="0" t="0" r="r" b="b"/>
                    <a:pathLst>
                      <a:path w="337" h="354">
                        <a:moveTo>
                          <a:pt x="57" y="350"/>
                        </a:moveTo>
                        <a:lnTo>
                          <a:pt x="58" y="353"/>
                        </a:lnTo>
                        <a:lnTo>
                          <a:pt x="74" y="354"/>
                        </a:lnTo>
                        <a:lnTo>
                          <a:pt x="97" y="342"/>
                        </a:lnTo>
                        <a:lnTo>
                          <a:pt x="121" y="332"/>
                        </a:lnTo>
                        <a:lnTo>
                          <a:pt x="135" y="326"/>
                        </a:lnTo>
                        <a:lnTo>
                          <a:pt x="160" y="318"/>
                        </a:lnTo>
                        <a:lnTo>
                          <a:pt x="173" y="317"/>
                        </a:lnTo>
                        <a:lnTo>
                          <a:pt x="208" y="311"/>
                        </a:lnTo>
                        <a:lnTo>
                          <a:pt x="219" y="310"/>
                        </a:lnTo>
                        <a:lnTo>
                          <a:pt x="240" y="307"/>
                        </a:lnTo>
                        <a:lnTo>
                          <a:pt x="258" y="307"/>
                        </a:lnTo>
                        <a:lnTo>
                          <a:pt x="274" y="312"/>
                        </a:lnTo>
                        <a:lnTo>
                          <a:pt x="295" y="316"/>
                        </a:lnTo>
                        <a:lnTo>
                          <a:pt x="299" y="316"/>
                        </a:lnTo>
                        <a:lnTo>
                          <a:pt x="301" y="315"/>
                        </a:lnTo>
                        <a:lnTo>
                          <a:pt x="305" y="308"/>
                        </a:lnTo>
                        <a:lnTo>
                          <a:pt x="307" y="307"/>
                        </a:lnTo>
                        <a:lnTo>
                          <a:pt x="313" y="307"/>
                        </a:lnTo>
                        <a:lnTo>
                          <a:pt x="317" y="310"/>
                        </a:lnTo>
                        <a:lnTo>
                          <a:pt x="323" y="308"/>
                        </a:lnTo>
                        <a:lnTo>
                          <a:pt x="323" y="294"/>
                        </a:lnTo>
                        <a:lnTo>
                          <a:pt x="321" y="281"/>
                        </a:lnTo>
                        <a:lnTo>
                          <a:pt x="318" y="280"/>
                        </a:lnTo>
                        <a:lnTo>
                          <a:pt x="311" y="279"/>
                        </a:lnTo>
                        <a:lnTo>
                          <a:pt x="307" y="274"/>
                        </a:lnTo>
                        <a:lnTo>
                          <a:pt x="304" y="258"/>
                        </a:lnTo>
                        <a:lnTo>
                          <a:pt x="296" y="238"/>
                        </a:lnTo>
                        <a:lnTo>
                          <a:pt x="296" y="230"/>
                        </a:lnTo>
                        <a:lnTo>
                          <a:pt x="297" y="213"/>
                        </a:lnTo>
                        <a:lnTo>
                          <a:pt x="301" y="206"/>
                        </a:lnTo>
                        <a:lnTo>
                          <a:pt x="307" y="199"/>
                        </a:lnTo>
                        <a:lnTo>
                          <a:pt x="310" y="194"/>
                        </a:lnTo>
                        <a:lnTo>
                          <a:pt x="310" y="183"/>
                        </a:lnTo>
                        <a:lnTo>
                          <a:pt x="312" y="174"/>
                        </a:lnTo>
                        <a:lnTo>
                          <a:pt x="318" y="161"/>
                        </a:lnTo>
                        <a:lnTo>
                          <a:pt x="322" y="152"/>
                        </a:lnTo>
                        <a:lnTo>
                          <a:pt x="324" y="150"/>
                        </a:lnTo>
                        <a:lnTo>
                          <a:pt x="328" y="145"/>
                        </a:lnTo>
                        <a:lnTo>
                          <a:pt x="332" y="144"/>
                        </a:lnTo>
                        <a:lnTo>
                          <a:pt x="332" y="139"/>
                        </a:lnTo>
                        <a:lnTo>
                          <a:pt x="337" y="138"/>
                        </a:lnTo>
                        <a:lnTo>
                          <a:pt x="334" y="122"/>
                        </a:lnTo>
                        <a:lnTo>
                          <a:pt x="327" y="95"/>
                        </a:lnTo>
                        <a:lnTo>
                          <a:pt x="324" y="91"/>
                        </a:lnTo>
                        <a:lnTo>
                          <a:pt x="321" y="90"/>
                        </a:lnTo>
                        <a:lnTo>
                          <a:pt x="321" y="87"/>
                        </a:lnTo>
                        <a:lnTo>
                          <a:pt x="326" y="82"/>
                        </a:lnTo>
                        <a:lnTo>
                          <a:pt x="323" y="77"/>
                        </a:lnTo>
                        <a:lnTo>
                          <a:pt x="324" y="74"/>
                        </a:lnTo>
                        <a:lnTo>
                          <a:pt x="324" y="68"/>
                        </a:lnTo>
                        <a:lnTo>
                          <a:pt x="322" y="70"/>
                        </a:lnTo>
                        <a:lnTo>
                          <a:pt x="316" y="70"/>
                        </a:lnTo>
                        <a:lnTo>
                          <a:pt x="313" y="69"/>
                        </a:lnTo>
                        <a:lnTo>
                          <a:pt x="308" y="59"/>
                        </a:lnTo>
                        <a:lnTo>
                          <a:pt x="307" y="54"/>
                        </a:lnTo>
                        <a:lnTo>
                          <a:pt x="302" y="53"/>
                        </a:lnTo>
                        <a:lnTo>
                          <a:pt x="296" y="43"/>
                        </a:lnTo>
                        <a:lnTo>
                          <a:pt x="295" y="43"/>
                        </a:lnTo>
                        <a:lnTo>
                          <a:pt x="290" y="48"/>
                        </a:lnTo>
                        <a:lnTo>
                          <a:pt x="279" y="43"/>
                        </a:lnTo>
                        <a:lnTo>
                          <a:pt x="272" y="43"/>
                        </a:lnTo>
                        <a:lnTo>
                          <a:pt x="262" y="46"/>
                        </a:lnTo>
                        <a:lnTo>
                          <a:pt x="250" y="49"/>
                        </a:lnTo>
                        <a:lnTo>
                          <a:pt x="242" y="52"/>
                        </a:lnTo>
                        <a:lnTo>
                          <a:pt x="236" y="53"/>
                        </a:lnTo>
                        <a:lnTo>
                          <a:pt x="234" y="59"/>
                        </a:lnTo>
                        <a:lnTo>
                          <a:pt x="230" y="61"/>
                        </a:lnTo>
                        <a:lnTo>
                          <a:pt x="223" y="58"/>
                        </a:lnTo>
                        <a:lnTo>
                          <a:pt x="221" y="54"/>
                        </a:lnTo>
                        <a:lnTo>
                          <a:pt x="220" y="54"/>
                        </a:lnTo>
                        <a:lnTo>
                          <a:pt x="218" y="57"/>
                        </a:lnTo>
                        <a:lnTo>
                          <a:pt x="214" y="57"/>
                        </a:lnTo>
                        <a:lnTo>
                          <a:pt x="214" y="58"/>
                        </a:lnTo>
                        <a:lnTo>
                          <a:pt x="207" y="54"/>
                        </a:lnTo>
                        <a:lnTo>
                          <a:pt x="205" y="50"/>
                        </a:lnTo>
                        <a:lnTo>
                          <a:pt x="202" y="47"/>
                        </a:lnTo>
                        <a:lnTo>
                          <a:pt x="198" y="47"/>
                        </a:lnTo>
                        <a:lnTo>
                          <a:pt x="198" y="42"/>
                        </a:lnTo>
                        <a:lnTo>
                          <a:pt x="197" y="39"/>
                        </a:lnTo>
                        <a:lnTo>
                          <a:pt x="194" y="38"/>
                        </a:lnTo>
                        <a:lnTo>
                          <a:pt x="191" y="32"/>
                        </a:lnTo>
                        <a:lnTo>
                          <a:pt x="189" y="31"/>
                        </a:lnTo>
                        <a:lnTo>
                          <a:pt x="188" y="30"/>
                        </a:lnTo>
                        <a:lnTo>
                          <a:pt x="187" y="25"/>
                        </a:lnTo>
                        <a:lnTo>
                          <a:pt x="187" y="23"/>
                        </a:lnTo>
                        <a:lnTo>
                          <a:pt x="184" y="22"/>
                        </a:lnTo>
                        <a:lnTo>
                          <a:pt x="173" y="25"/>
                        </a:lnTo>
                        <a:lnTo>
                          <a:pt x="171" y="23"/>
                        </a:lnTo>
                        <a:lnTo>
                          <a:pt x="167" y="17"/>
                        </a:lnTo>
                        <a:lnTo>
                          <a:pt x="165" y="16"/>
                        </a:lnTo>
                        <a:lnTo>
                          <a:pt x="154" y="16"/>
                        </a:lnTo>
                        <a:lnTo>
                          <a:pt x="150" y="16"/>
                        </a:lnTo>
                        <a:lnTo>
                          <a:pt x="148" y="23"/>
                        </a:lnTo>
                        <a:lnTo>
                          <a:pt x="144" y="23"/>
                        </a:lnTo>
                        <a:lnTo>
                          <a:pt x="140" y="27"/>
                        </a:lnTo>
                        <a:lnTo>
                          <a:pt x="130" y="27"/>
                        </a:lnTo>
                        <a:lnTo>
                          <a:pt x="132" y="25"/>
                        </a:lnTo>
                        <a:lnTo>
                          <a:pt x="130" y="14"/>
                        </a:lnTo>
                        <a:lnTo>
                          <a:pt x="129" y="10"/>
                        </a:lnTo>
                        <a:lnTo>
                          <a:pt x="129" y="9"/>
                        </a:lnTo>
                        <a:lnTo>
                          <a:pt x="129" y="4"/>
                        </a:lnTo>
                        <a:lnTo>
                          <a:pt x="127" y="0"/>
                        </a:lnTo>
                        <a:lnTo>
                          <a:pt x="124" y="1"/>
                        </a:lnTo>
                        <a:lnTo>
                          <a:pt x="118" y="1"/>
                        </a:lnTo>
                        <a:lnTo>
                          <a:pt x="116" y="9"/>
                        </a:lnTo>
                        <a:lnTo>
                          <a:pt x="114" y="9"/>
                        </a:lnTo>
                        <a:lnTo>
                          <a:pt x="108" y="5"/>
                        </a:lnTo>
                        <a:lnTo>
                          <a:pt x="106" y="5"/>
                        </a:lnTo>
                        <a:lnTo>
                          <a:pt x="103" y="9"/>
                        </a:lnTo>
                        <a:lnTo>
                          <a:pt x="103" y="12"/>
                        </a:lnTo>
                        <a:lnTo>
                          <a:pt x="105" y="18"/>
                        </a:lnTo>
                        <a:lnTo>
                          <a:pt x="103" y="21"/>
                        </a:lnTo>
                        <a:lnTo>
                          <a:pt x="92" y="21"/>
                        </a:lnTo>
                        <a:lnTo>
                          <a:pt x="86" y="23"/>
                        </a:lnTo>
                        <a:lnTo>
                          <a:pt x="86" y="27"/>
                        </a:lnTo>
                        <a:lnTo>
                          <a:pt x="84" y="32"/>
                        </a:lnTo>
                        <a:lnTo>
                          <a:pt x="80" y="32"/>
                        </a:lnTo>
                        <a:lnTo>
                          <a:pt x="76" y="30"/>
                        </a:lnTo>
                        <a:lnTo>
                          <a:pt x="73" y="25"/>
                        </a:lnTo>
                        <a:lnTo>
                          <a:pt x="70" y="25"/>
                        </a:lnTo>
                        <a:lnTo>
                          <a:pt x="68" y="26"/>
                        </a:lnTo>
                        <a:lnTo>
                          <a:pt x="66" y="27"/>
                        </a:lnTo>
                        <a:lnTo>
                          <a:pt x="65" y="27"/>
                        </a:lnTo>
                        <a:lnTo>
                          <a:pt x="64" y="21"/>
                        </a:lnTo>
                        <a:lnTo>
                          <a:pt x="60" y="16"/>
                        </a:lnTo>
                        <a:lnTo>
                          <a:pt x="57" y="15"/>
                        </a:lnTo>
                        <a:lnTo>
                          <a:pt x="53" y="18"/>
                        </a:lnTo>
                        <a:lnTo>
                          <a:pt x="48" y="17"/>
                        </a:lnTo>
                        <a:lnTo>
                          <a:pt x="46" y="18"/>
                        </a:lnTo>
                        <a:lnTo>
                          <a:pt x="43" y="21"/>
                        </a:lnTo>
                        <a:lnTo>
                          <a:pt x="42" y="25"/>
                        </a:lnTo>
                        <a:lnTo>
                          <a:pt x="39" y="28"/>
                        </a:lnTo>
                        <a:lnTo>
                          <a:pt x="33" y="30"/>
                        </a:lnTo>
                        <a:lnTo>
                          <a:pt x="32" y="32"/>
                        </a:lnTo>
                        <a:lnTo>
                          <a:pt x="26" y="39"/>
                        </a:lnTo>
                        <a:lnTo>
                          <a:pt x="25" y="42"/>
                        </a:lnTo>
                        <a:lnTo>
                          <a:pt x="22" y="44"/>
                        </a:lnTo>
                        <a:lnTo>
                          <a:pt x="24" y="53"/>
                        </a:lnTo>
                        <a:lnTo>
                          <a:pt x="24" y="70"/>
                        </a:lnTo>
                        <a:lnTo>
                          <a:pt x="24" y="73"/>
                        </a:lnTo>
                        <a:lnTo>
                          <a:pt x="31" y="76"/>
                        </a:lnTo>
                        <a:lnTo>
                          <a:pt x="38" y="76"/>
                        </a:lnTo>
                        <a:lnTo>
                          <a:pt x="37" y="90"/>
                        </a:lnTo>
                        <a:lnTo>
                          <a:pt x="41" y="89"/>
                        </a:lnTo>
                        <a:lnTo>
                          <a:pt x="44" y="93"/>
                        </a:lnTo>
                        <a:lnTo>
                          <a:pt x="44" y="96"/>
                        </a:lnTo>
                        <a:lnTo>
                          <a:pt x="42" y="97"/>
                        </a:lnTo>
                        <a:lnTo>
                          <a:pt x="38" y="101"/>
                        </a:lnTo>
                        <a:lnTo>
                          <a:pt x="35" y="109"/>
                        </a:lnTo>
                        <a:lnTo>
                          <a:pt x="37" y="109"/>
                        </a:lnTo>
                        <a:lnTo>
                          <a:pt x="41" y="111"/>
                        </a:lnTo>
                        <a:lnTo>
                          <a:pt x="44" y="111"/>
                        </a:lnTo>
                        <a:lnTo>
                          <a:pt x="44" y="117"/>
                        </a:lnTo>
                        <a:lnTo>
                          <a:pt x="47" y="120"/>
                        </a:lnTo>
                        <a:lnTo>
                          <a:pt x="47" y="125"/>
                        </a:lnTo>
                        <a:lnTo>
                          <a:pt x="48" y="134"/>
                        </a:lnTo>
                        <a:lnTo>
                          <a:pt x="47" y="134"/>
                        </a:lnTo>
                        <a:lnTo>
                          <a:pt x="44" y="128"/>
                        </a:lnTo>
                        <a:lnTo>
                          <a:pt x="41" y="129"/>
                        </a:lnTo>
                        <a:lnTo>
                          <a:pt x="38" y="129"/>
                        </a:lnTo>
                        <a:lnTo>
                          <a:pt x="35" y="125"/>
                        </a:lnTo>
                        <a:lnTo>
                          <a:pt x="26" y="124"/>
                        </a:lnTo>
                        <a:lnTo>
                          <a:pt x="17" y="128"/>
                        </a:lnTo>
                        <a:lnTo>
                          <a:pt x="17" y="129"/>
                        </a:lnTo>
                        <a:lnTo>
                          <a:pt x="19" y="129"/>
                        </a:lnTo>
                        <a:lnTo>
                          <a:pt x="20" y="134"/>
                        </a:lnTo>
                        <a:lnTo>
                          <a:pt x="17" y="139"/>
                        </a:lnTo>
                        <a:lnTo>
                          <a:pt x="20" y="141"/>
                        </a:lnTo>
                        <a:lnTo>
                          <a:pt x="26" y="141"/>
                        </a:lnTo>
                        <a:lnTo>
                          <a:pt x="30" y="141"/>
                        </a:lnTo>
                        <a:lnTo>
                          <a:pt x="31" y="145"/>
                        </a:lnTo>
                        <a:lnTo>
                          <a:pt x="30" y="147"/>
                        </a:lnTo>
                        <a:lnTo>
                          <a:pt x="32" y="147"/>
                        </a:lnTo>
                        <a:lnTo>
                          <a:pt x="33" y="150"/>
                        </a:lnTo>
                        <a:lnTo>
                          <a:pt x="28" y="152"/>
                        </a:lnTo>
                        <a:lnTo>
                          <a:pt x="27" y="157"/>
                        </a:lnTo>
                        <a:lnTo>
                          <a:pt x="27" y="166"/>
                        </a:lnTo>
                        <a:lnTo>
                          <a:pt x="22" y="172"/>
                        </a:lnTo>
                        <a:lnTo>
                          <a:pt x="22" y="177"/>
                        </a:lnTo>
                        <a:lnTo>
                          <a:pt x="9" y="176"/>
                        </a:lnTo>
                        <a:lnTo>
                          <a:pt x="5" y="178"/>
                        </a:lnTo>
                        <a:lnTo>
                          <a:pt x="6" y="183"/>
                        </a:lnTo>
                        <a:lnTo>
                          <a:pt x="8" y="192"/>
                        </a:lnTo>
                        <a:lnTo>
                          <a:pt x="10" y="193"/>
                        </a:lnTo>
                        <a:lnTo>
                          <a:pt x="12" y="197"/>
                        </a:lnTo>
                        <a:lnTo>
                          <a:pt x="12" y="198"/>
                        </a:lnTo>
                        <a:lnTo>
                          <a:pt x="17" y="202"/>
                        </a:lnTo>
                        <a:lnTo>
                          <a:pt x="14" y="217"/>
                        </a:lnTo>
                        <a:lnTo>
                          <a:pt x="12" y="220"/>
                        </a:lnTo>
                        <a:lnTo>
                          <a:pt x="4" y="227"/>
                        </a:lnTo>
                        <a:lnTo>
                          <a:pt x="0" y="233"/>
                        </a:lnTo>
                        <a:lnTo>
                          <a:pt x="0" y="235"/>
                        </a:lnTo>
                        <a:lnTo>
                          <a:pt x="3" y="235"/>
                        </a:lnTo>
                        <a:lnTo>
                          <a:pt x="4" y="237"/>
                        </a:lnTo>
                        <a:lnTo>
                          <a:pt x="8" y="236"/>
                        </a:lnTo>
                        <a:lnTo>
                          <a:pt x="9" y="238"/>
                        </a:lnTo>
                        <a:lnTo>
                          <a:pt x="11" y="240"/>
                        </a:lnTo>
                        <a:lnTo>
                          <a:pt x="15" y="240"/>
                        </a:lnTo>
                        <a:lnTo>
                          <a:pt x="22" y="245"/>
                        </a:lnTo>
                        <a:lnTo>
                          <a:pt x="32" y="245"/>
                        </a:lnTo>
                        <a:lnTo>
                          <a:pt x="35" y="245"/>
                        </a:lnTo>
                        <a:lnTo>
                          <a:pt x="38" y="252"/>
                        </a:lnTo>
                        <a:lnTo>
                          <a:pt x="38" y="256"/>
                        </a:lnTo>
                        <a:lnTo>
                          <a:pt x="41" y="257"/>
                        </a:lnTo>
                        <a:lnTo>
                          <a:pt x="44" y="262"/>
                        </a:lnTo>
                        <a:lnTo>
                          <a:pt x="46" y="265"/>
                        </a:lnTo>
                        <a:lnTo>
                          <a:pt x="52" y="267"/>
                        </a:lnTo>
                        <a:lnTo>
                          <a:pt x="57" y="272"/>
                        </a:lnTo>
                        <a:lnTo>
                          <a:pt x="63" y="270"/>
                        </a:lnTo>
                        <a:lnTo>
                          <a:pt x="63" y="275"/>
                        </a:lnTo>
                        <a:lnTo>
                          <a:pt x="65" y="280"/>
                        </a:lnTo>
                        <a:lnTo>
                          <a:pt x="66" y="286"/>
                        </a:lnTo>
                        <a:lnTo>
                          <a:pt x="64" y="294"/>
                        </a:lnTo>
                        <a:lnTo>
                          <a:pt x="66" y="299"/>
                        </a:lnTo>
                        <a:lnTo>
                          <a:pt x="66" y="300"/>
                        </a:lnTo>
                        <a:lnTo>
                          <a:pt x="62" y="300"/>
                        </a:lnTo>
                        <a:lnTo>
                          <a:pt x="60" y="303"/>
                        </a:lnTo>
                        <a:lnTo>
                          <a:pt x="60" y="311"/>
                        </a:lnTo>
                        <a:lnTo>
                          <a:pt x="57" y="311"/>
                        </a:lnTo>
                        <a:lnTo>
                          <a:pt x="57" y="313"/>
                        </a:lnTo>
                        <a:lnTo>
                          <a:pt x="57" y="318"/>
                        </a:lnTo>
                        <a:lnTo>
                          <a:pt x="55" y="323"/>
                        </a:lnTo>
                        <a:lnTo>
                          <a:pt x="57" y="35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1" name="任意多边形: 形状 200"/>
                  <p:cNvSpPr>
                    <a:spLocks noChangeAspect="1"/>
                  </p:cNvSpPr>
                  <p:nvPr/>
                </p:nvSpPr>
                <p:spPr bwMode="gray">
                  <a:xfrm>
                    <a:off x="4756943" y="3497609"/>
                    <a:ext cx="38100" cy="90488"/>
                  </a:xfrm>
                  <a:custGeom>
                    <a:avLst/>
                    <a:gdLst/>
                    <a:ahLst/>
                    <a:cxnLst>
                      <a:cxn ang="0">
                        <a:pos x="80" y="281"/>
                      </a:cxn>
                      <a:cxn ang="0">
                        <a:pos x="77" y="279"/>
                      </a:cxn>
                      <a:cxn ang="0">
                        <a:pos x="61" y="262"/>
                      </a:cxn>
                      <a:cxn ang="0">
                        <a:pos x="53" y="252"/>
                      </a:cxn>
                      <a:cxn ang="0">
                        <a:pos x="48" y="241"/>
                      </a:cxn>
                      <a:cxn ang="0">
                        <a:pos x="47" y="231"/>
                      </a:cxn>
                      <a:cxn ang="0">
                        <a:pos x="46" y="209"/>
                      </a:cxn>
                      <a:cxn ang="0">
                        <a:pos x="47" y="188"/>
                      </a:cxn>
                      <a:cxn ang="0">
                        <a:pos x="43" y="148"/>
                      </a:cxn>
                      <a:cxn ang="0">
                        <a:pos x="42" y="114"/>
                      </a:cxn>
                      <a:cxn ang="0">
                        <a:pos x="41" y="101"/>
                      </a:cxn>
                      <a:cxn ang="0">
                        <a:pos x="38" y="95"/>
                      </a:cxn>
                      <a:cxn ang="0">
                        <a:pos x="34" y="89"/>
                      </a:cxn>
                      <a:cxn ang="0">
                        <a:pos x="32" y="68"/>
                      </a:cxn>
                      <a:cxn ang="0">
                        <a:pos x="29" y="53"/>
                      </a:cxn>
                      <a:cxn ang="0">
                        <a:pos x="25" y="48"/>
                      </a:cxn>
                      <a:cxn ang="0">
                        <a:pos x="18" y="41"/>
                      </a:cxn>
                      <a:cxn ang="0">
                        <a:pos x="14" y="33"/>
                      </a:cxn>
                      <a:cxn ang="0">
                        <a:pos x="5" y="27"/>
                      </a:cxn>
                      <a:cxn ang="0">
                        <a:pos x="4" y="21"/>
                      </a:cxn>
                      <a:cxn ang="0">
                        <a:pos x="8" y="16"/>
                      </a:cxn>
                      <a:cxn ang="0">
                        <a:pos x="8" y="11"/>
                      </a:cxn>
                      <a:cxn ang="0">
                        <a:pos x="11" y="6"/>
                      </a:cxn>
                      <a:cxn ang="0">
                        <a:pos x="10" y="5"/>
                      </a:cxn>
                      <a:cxn ang="0">
                        <a:pos x="2" y="4"/>
                      </a:cxn>
                      <a:cxn ang="0">
                        <a:pos x="0" y="3"/>
                      </a:cxn>
                      <a:cxn ang="0">
                        <a:pos x="0" y="0"/>
                      </a:cxn>
                      <a:cxn ang="0">
                        <a:pos x="0" y="1"/>
                      </a:cxn>
                      <a:cxn ang="0">
                        <a:pos x="35" y="6"/>
                      </a:cxn>
                      <a:cxn ang="0">
                        <a:pos x="38" y="11"/>
                      </a:cxn>
                      <a:cxn ang="0">
                        <a:pos x="42" y="11"/>
                      </a:cxn>
                      <a:cxn ang="0">
                        <a:pos x="45" y="8"/>
                      </a:cxn>
                      <a:cxn ang="0">
                        <a:pos x="59" y="9"/>
                      </a:cxn>
                      <a:cxn ang="0">
                        <a:pos x="61" y="8"/>
                      </a:cxn>
                      <a:cxn ang="0">
                        <a:pos x="58" y="10"/>
                      </a:cxn>
                      <a:cxn ang="0">
                        <a:pos x="57" y="17"/>
                      </a:cxn>
                      <a:cxn ang="0">
                        <a:pos x="53" y="25"/>
                      </a:cxn>
                      <a:cxn ang="0">
                        <a:pos x="52" y="35"/>
                      </a:cxn>
                      <a:cxn ang="0">
                        <a:pos x="52" y="43"/>
                      </a:cxn>
                      <a:cxn ang="0">
                        <a:pos x="57" y="47"/>
                      </a:cxn>
                      <a:cxn ang="0">
                        <a:pos x="63" y="51"/>
                      </a:cxn>
                      <a:cxn ang="0">
                        <a:pos x="67" y="51"/>
                      </a:cxn>
                      <a:cxn ang="0">
                        <a:pos x="72" y="53"/>
                      </a:cxn>
                      <a:cxn ang="0">
                        <a:pos x="84" y="69"/>
                      </a:cxn>
                      <a:cxn ang="0">
                        <a:pos x="93" y="89"/>
                      </a:cxn>
                      <a:cxn ang="0">
                        <a:pos x="99" y="110"/>
                      </a:cxn>
                      <a:cxn ang="0">
                        <a:pos x="102" y="119"/>
                      </a:cxn>
                      <a:cxn ang="0">
                        <a:pos x="104" y="125"/>
                      </a:cxn>
                      <a:cxn ang="0">
                        <a:pos x="106" y="134"/>
                      </a:cxn>
                      <a:cxn ang="0">
                        <a:pos x="108" y="145"/>
                      </a:cxn>
                      <a:cxn ang="0">
                        <a:pos x="110" y="164"/>
                      </a:cxn>
                      <a:cxn ang="0">
                        <a:pos x="110" y="215"/>
                      </a:cxn>
                      <a:cxn ang="0">
                        <a:pos x="106" y="238"/>
                      </a:cxn>
                      <a:cxn ang="0">
                        <a:pos x="106" y="248"/>
                      </a:cxn>
                      <a:cxn ang="0">
                        <a:pos x="110" y="261"/>
                      </a:cxn>
                      <a:cxn ang="0">
                        <a:pos x="112" y="268"/>
                      </a:cxn>
                      <a:cxn ang="0">
                        <a:pos x="113" y="269"/>
                      </a:cxn>
                      <a:cxn ang="0">
                        <a:pos x="120" y="270"/>
                      </a:cxn>
                      <a:cxn ang="0">
                        <a:pos x="99" y="275"/>
                      </a:cxn>
                      <a:cxn ang="0">
                        <a:pos x="80" y="281"/>
                      </a:cxn>
                    </a:cxnLst>
                    <a:rect l="0" t="0" r="r" b="b"/>
                    <a:pathLst>
                      <a:path w="120" h="281">
                        <a:moveTo>
                          <a:pt x="80" y="281"/>
                        </a:moveTo>
                        <a:lnTo>
                          <a:pt x="77" y="279"/>
                        </a:lnTo>
                        <a:lnTo>
                          <a:pt x="61" y="262"/>
                        </a:lnTo>
                        <a:lnTo>
                          <a:pt x="53" y="252"/>
                        </a:lnTo>
                        <a:lnTo>
                          <a:pt x="48" y="241"/>
                        </a:lnTo>
                        <a:lnTo>
                          <a:pt x="47" y="231"/>
                        </a:lnTo>
                        <a:lnTo>
                          <a:pt x="46" y="209"/>
                        </a:lnTo>
                        <a:lnTo>
                          <a:pt x="47" y="188"/>
                        </a:lnTo>
                        <a:lnTo>
                          <a:pt x="43" y="148"/>
                        </a:lnTo>
                        <a:lnTo>
                          <a:pt x="42" y="114"/>
                        </a:lnTo>
                        <a:lnTo>
                          <a:pt x="41" y="101"/>
                        </a:lnTo>
                        <a:lnTo>
                          <a:pt x="38" y="95"/>
                        </a:lnTo>
                        <a:lnTo>
                          <a:pt x="34" y="89"/>
                        </a:lnTo>
                        <a:lnTo>
                          <a:pt x="32" y="68"/>
                        </a:lnTo>
                        <a:lnTo>
                          <a:pt x="29" y="53"/>
                        </a:lnTo>
                        <a:lnTo>
                          <a:pt x="25" y="48"/>
                        </a:lnTo>
                        <a:lnTo>
                          <a:pt x="18" y="41"/>
                        </a:lnTo>
                        <a:lnTo>
                          <a:pt x="14" y="33"/>
                        </a:lnTo>
                        <a:lnTo>
                          <a:pt x="5" y="27"/>
                        </a:lnTo>
                        <a:lnTo>
                          <a:pt x="4" y="21"/>
                        </a:lnTo>
                        <a:lnTo>
                          <a:pt x="8" y="16"/>
                        </a:lnTo>
                        <a:lnTo>
                          <a:pt x="8" y="11"/>
                        </a:lnTo>
                        <a:lnTo>
                          <a:pt x="11" y="6"/>
                        </a:lnTo>
                        <a:lnTo>
                          <a:pt x="10" y="5"/>
                        </a:lnTo>
                        <a:lnTo>
                          <a:pt x="2" y="4"/>
                        </a:lnTo>
                        <a:lnTo>
                          <a:pt x="0" y="3"/>
                        </a:lnTo>
                        <a:lnTo>
                          <a:pt x="0" y="0"/>
                        </a:lnTo>
                        <a:lnTo>
                          <a:pt x="0" y="1"/>
                        </a:lnTo>
                        <a:lnTo>
                          <a:pt x="35" y="6"/>
                        </a:lnTo>
                        <a:lnTo>
                          <a:pt x="38" y="11"/>
                        </a:lnTo>
                        <a:lnTo>
                          <a:pt x="42" y="11"/>
                        </a:lnTo>
                        <a:lnTo>
                          <a:pt x="45" y="8"/>
                        </a:lnTo>
                        <a:lnTo>
                          <a:pt x="59" y="9"/>
                        </a:lnTo>
                        <a:lnTo>
                          <a:pt x="61" y="8"/>
                        </a:lnTo>
                        <a:lnTo>
                          <a:pt x="58" y="10"/>
                        </a:lnTo>
                        <a:lnTo>
                          <a:pt x="57" y="17"/>
                        </a:lnTo>
                        <a:lnTo>
                          <a:pt x="53" y="25"/>
                        </a:lnTo>
                        <a:lnTo>
                          <a:pt x="52" y="35"/>
                        </a:lnTo>
                        <a:lnTo>
                          <a:pt x="52" y="43"/>
                        </a:lnTo>
                        <a:lnTo>
                          <a:pt x="57" y="47"/>
                        </a:lnTo>
                        <a:lnTo>
                          <a:pt x="63" y="51"/>
                        </a:lnTo>
                        <a:lnTo>
                          <a:pt x="67" y="51"/>
                        </a:lnTo>
                        <a:lnTo>
                          <a:pt x="72" y="53"/>
                        </a:lnTo>
                        <a:lnTo>
                          <a:pt x="84" y="69"/>
                        </a:lnTo>
                        <a:lnTo>
                          <a:pt x="93" y="89"/>
                        </a:lnTo>
                        <a:lnTo>
                          <a:pt x="99" y="110"/>
                        </a:lnTo>
                        <a:lnTo>
                          <a:pt x="102" y="119"/>
                        </a:lnTo>
                        <a:lnTo>
                          <a:pt x="104" y="125"/>
                        </a:lnTo>
                        <a:lnTo>
                          <a:pt x="106" y="134"/>
                        </a:lnTo>
                        <a:lnTo>
                          <a:pt x="108" y="145"/>
                        </a:lnTo>
                        <a:lnTo>
                          <a:pt x="110" y="164"/>
                        </a:lnTo>
                        <a:lnTo>
                          <a:pt x="110" y="215"/>
                        </a:lnTo>
                        <a:lnTo>
                          <a:pt x="106" y="238"/>
                        </a:lnTo>
                        <a:lnTo>
                          <a:pt x="106" y="248"/>
                        </a:lnTo>
                        <a:lnTo>
                          <a:pt x="110" y="261"/>
                        </a:lnTo>
                        <a:lnTo>
                          <a:pt x="112" y="268"/>
                        </a:lnTo>
                        <a:lnTo>
                          <a:pt x="113" y="269"/>
                        </a:lnTo>
                        <a:lnTo>
                          <a:pt x="120" y="270"/>
                        </a:lnTo>
                        <a:lnTo>
                          <a:pt x="99" y="275"/>
                        </a:lnTo>
                        <a:lnTo>
                          <a:pt x="80" y="281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2" name="任意多边形: 形状 201"/>
                  <p:cNvSpPr>
                    <a:spLocks noChangeAspect="1"/>
                  </p:cNvSpPr>
                  <p:nvPr/>
                </p:nvSpPr>
                <p:spPr bwMode="gray">
                  <a:xfrm>
                    <a:off x="4972842" y="3600797"/>
                    <a:ext cx="331788" cy="323850"/>
                  </a:xfrm>
                  <a:custGeom>
                    <a:avLst/>
                    <a:gdLst/>
                    <a:ahLst/>
                    <a:cxnLst>
                      <a:cxn ang="0">
                        <a:pos x="960" y="671"/>
                      </a:cxn>
                      <a:cxn ang="0">
                        <a:pos x="939" y="609"/>
                      </a:cxn>
                      <a:cxn ang="0">
                        <a:pos x="933" y="528"/>
                      </a:cxn>
                      <a:cxn ang="0">
                        <a:pos x="933" y="488"/>
                      </a:cxn>
                      <a:cxn ang="0">
                        <a:pos x="927" y="435"/>
                      </a:cxn>
                      <a:cxn ang="0">
                        <a:pos x="934" y="392"/>
                      </a:cxn>
                      <a:cxn ang="0">
                        <a:pos x="960" y="337"/>
                      </a:cxn>
                      <a:cxn ang="0">
                        <a:pos x="979" y="248"/>
                      </a:cxn>
                      <a:cxn ang="0">
                        <a:pos x="1015" y="202"/>
                      </a:cxn>
                      <a:cxn ang="0">
                        <a:pos x="1043" y="167"/>
                      </a:cxn>
                      <a:cxn ang="0">
                        <a:pos x="1020" y="143"/>
                      </a:cxn>
                      <a:cxn ang="0">
                        <a:pos x="1019" y="90"/>
                      </a:cxn>
                      <a:cxn ang="0">
                        <a:pos x="955" y="36"/>
                      </a:cxn>
                      <a:cxn ang="0">
                        <a:pos x="892" y="52"/>
                      </a:cxn>
                      <a:cxn ang="0">
                        <a:pos x="839" y="5"/>
                      </a:cxn>
                      <a:cxn ang="0">
                        <a:pos x="771" y="0"/>
                      </a:cxn>
                      <a:cxn ang="0">
                        <a:pos x="697" y="16"/>
                      </a:cxn>
                      <a:cxn ang="0">
                        <a:pos x="676" y="10"/>
                      </a:cxn>
                      <a:cxn ang="0">
                        <a:pos x="601" y="27"/>
                      </a:cxn>
                      <a:cxn ang="0">
                        <a:pos x="509" y="53"/>
                      </a:cxn>
                      <a:cxn ang="0">
                        <a:pos x="436" y="25"/>
                      </a:cxn>
                      <a:cxn ang="0">
                        <a:pos x="384" y="16"/>
                      </a:cxn>
                      <a:cxn ang="0">
                        <a:pos x="359" y="75"/>
                      </a:cxn>
                      <a:cxn ang="0">
                        <a:pos x="326" y="159"/>
                      </a:cxn>
                      <a:cxn ang="0">
                        <a:pos x="298" y="327"/>
                      </a:cxn>
                      <a:cxn ang="0">
                        <a:pos x="217" y="423"/>
                      </a:cxn>
                      <a:cxn ang="0">
                        <a:pos x="181" y="516"/>
                      </a:cxn>
                      <a:cxn ang="0">
                        <a:pos x="112" y="531"/>
                      </a:cxn>
                      <a:cxn ang="0">
                        <a:pos x="68" y="551"/>
                      </a:cxn>
                      <a:cxn ang="0">
                        <a:pos x="18" y="560"/>
                      </a:cxn>
                      <a:cxn ang="0">
                        <a:pos x="3" y="612"/>
                      </a:cxn>
                      <a:cxn ang="0">
                        <a:pos x="9" y="624"/>
                      </a:cxn>
                      <a:cxn ang="0">
                        <a:pos x="70" y="606"/>
                      </a:cxn>
                      <a:cxn ang="0">
                        <a:pos x="155" y="606"/>
                      </a:cxn>
                      <a:cxn ang="0">
                        <a:pos x="225" y="613"/>
                      </a:cxn>
                      <a:cxn ang="0">
                        <a:pos x="244" y="654"/>
                      </a:cxn>
                      <a:cxn ang="0">
                        <a:pos x="289" y="727"/>
                      </a:cxn>
                      <a:cxn ang="0">
                        <a:pos x="366" y="725"/>
                      </a:cxn>
                      <a:cxn ang="0">
                        <a:pos x="393" y="694"/>
                      </a:cxn>
                      <a:cxn ang="0">
                        <a:pos x="444" y="664"/>
                      </a:cxn>
                      <a:cxn ang="0">
                        <a:pos x="520" y="699"/>
                      </a:cxn>
                      <a:cxn ang="0">
                        <a:pos x="527" y="781"/>
                      </a:cxn>
                      <a:cxn ang="0">
                        <a:pos x="541" y="850"/>
                      </a:cxn>
                      <a:cxn ang="0">
                        <a:pos x="531" y="894"/>
                      </a:cxn>
                      <a:cxn ang="0">
                        <a:pos x="549" y="908"/>
                      </a:cxn>
                      <a:cxn ang="0">
                        <a:pos x="613" y="891"/>
                      </a:cxn>
                      <a:cxn ang="0">
                        <a:pos x="645" y="882"/>
                      </a:cxn>
                      <a:cxn ang="0">
                        <a:pos x="667" y="903"/>
                      </a:cxn>
                      <a:cxn ang="0">
                        <a:pos x="697" y="901"/>
                      </a:cxn>
                      <a:cxn ang="0">
                        <a:pos x="736" y="925"/>
                      </a:cxn>
                      <a:cxn ang="0">
                        <a:pos x="799" y="934"/>
                      </a:cxn>
                      <a:cxn ang="0">
                        <a:pos x="858" y="961"/>
                      </a:cxn>
                      <a:cxn ang="0">
                        <a:pos x="898" y="999"/>
                      </a:cxn>
                      <a:cxn ang="0">
                        <a:pos x="941" y="1010"/>
                      </a:cxn>
                      <a:cxn ang="0">
                        <a:pos x="959" y="1018"/>
                      </a:cxn>
                      <a:cxn ang="0">
                        <a:pos x="956" y="958"/>
                      </a:cxn>
                      <a:cxn ang="0">
                        <a:pos x="911" y="955"/>
                      </a:cxn>
                      <a:cxn ang="0">
                        <a:pos x="895" y="917"/>
                      </a:cxn>
                      <a:cxn ang="0">
                        <a:pos x="912" y="820"/>
                      </a:cxn>
                      <a:cxn ang="0">
                        <a:pos x="914" y="772"/>
                      </a:cxn>
                      <a:cxn ang="0">
                        <a:pos x="941" y="748"/>
                      </a:cxn>
                    </a:cxnLst>
                    <a:rect l="0" t="0" r="r" b="b"/>
                    <a:pathLst>
                      <a:path w="1045" h="1018">
                        <a:moveTo>
                          <a:pt x="1003" y="735"/>
                        </a:moveTo>
                        <a:lnTo>
                          <a:pt x="995" y="700"/>
                        </a:lnTo>
                        <a:lnTo>
                          <a:pt x="986" y="688"/>
                        </a:lnTo>
                        <a:lnTo>
                          <a:pt x="972" y="684"/>
                        </a:lnTo>
                        <a:lnTo>
                          <a:pt x="960" y="671"/>
                        </a:lnTo>
                        <a:lnTo>
                          <a:pt x="952" y="662"/>
                        </a:lnTo>
                        <a:lnTo>
                          <a:pt x="945" y="646"/>
                        </a:lnTo>
                        <a:lnTo>
                          <a:pt x="940" y="639"/>
                        </a:lnTo>
                        <a:lnTo>
                          <a:pt x="936" y="622"/>
                        </a:lnTo>
                        <a:lnTo>
                          <a:pt x="939" y="609"/>
                        </a:lnTo>
                        <a:lnTo>
                          <a:pt x="939" y="597"/>
                        </a:lnTo>
                        <a:lnTo>
                          <a:pt x="933" y="585"/>
                        </a:lnTo>
                        <a:lnTo>
                          <a:pt x="927" y="566"/>
                        </a:lnTo>
                        <a:lnTo>
                          <a:pt x="928" y="551"/>
                        </a:lnTo>
                        <a:lnTo>
                          <a:pt x="933" y="528"/>
                        </a:lnTo>
                        <a:lnTo>
                          <a:pt x="932" y="517"/>
                        </a:lnTo>
                        <a:lnTo>
                          <a:pt x="928" y="520"/>
                        </a:lnTo>
                        <a:lnTo>
                          <a:pt x="927" y="515"/>
                        </a:lnTo>
                        <a:lnTo>
                          <a:pt x="928" y="503"/>
                        </a:lnTo>
                        <a:lnTo>
                          <a:pt x="933" y="488"/>
                        </a:lnTo>
                        <a:lnTo>
                          <a:pt x="934" y="478"/>
                        </a:lnTo>
                        <a:lnTo>
                          <a:pt x="938" y="471"/>
                        </a:lnTo>
                        <a:lnTo>
                          <a:pt x="935" y="447"/>
                        </a:lnTo>
                        <a:lnTo>
                          <a:pt x="933" y="441"/>
                        </a:lnTo>
                        <a:lnTo>
                          <a:pt x="927" y="435"/>
                        </a:lnTo>
                        <a:lnTo>
                          <a:pt x="922" y="428"/>
                        </a:lnTo>
                        <a:lnTo>
                          <a:pt x="920" y="424"/>
                        </a:lnTo>
                        <a:lnTo>
                          <a:pt x="920" y="417"/>
                        </a:lnTo>
                        <a:lnTo>
                          <a:pt x="930" y="403"/>
                        </a:lnTo>
                        <a:lnTo>
                          <a:pt x="934" y="392"/>
                        </a:lnTo>
                        <a:lnTo>
                          <a:pt x="941" y="379"/>
                        </a:lnTo>
                        <a:lnTo>
                          <a:pt x="949" y="367"/>
                        </a:lnTo>
                        <a:lnTo>
                          <a:pt x="956" y="360"/>
                        </a:lnTo>
                        <a:lnTo>
                          <a:pt x="959" y="358"/>
                        </a:lnTo>
                        <a:lnTo>
                          <a:pt x="960" y="337"/>
                        </a:lnTo>
                        <a:lnTo>
                          <a:pt x="962" y="309"/>
                        </a:lnTo>
                        <a:lnTo>
                          <a:pt x="962" y="295"/>
                        </a:lnTo>
                        <a:lnTo>
                          <a:pt x="970" y="264"/>
                        </a:lnTo>
                        <a:lnTo>
                          <a:pt x="976" y="253"/>
                        </a:lnTo>
                        <a:lnTo>
                          <a:pt x="979" y="248"/>
                        </a:lnTo>
                        <a:lnTo>
                          <a:pt x="992" y="234"/>
                        </a:lnTo>
                        <a:lnTo>
                          <a:pt x="1003" y="221"/>
                        </a:lnTo>
                        <a:lnTo>
                          <a:pt x="1009" y="215"/>
                        </a:lnTo>
                        <a:lnTo>
                          <a:pt x="1011" y="209"/>
                        </a:lnTo>
                        <a:lnTo>
                          <a:pt x="1015" y="202"/>
                        </a:lnTo>
                        <a:lnTo>
                          <a:pt x="1026" y="197"/>
                        </a:lnTo>
                        <a:lnTo>
                          <a:pt x="1032" y="192"/>
                        </a:lnTo>
                        <a:lnTo>
                          <a:pt x="1041" y="183"/>
                        </a:lnTo>
                        <a:lnTo>
                          <a:pt x="1045" y="175"/>
                        </a:lnTo>
                        <a:lnTo>
                          <a:pt x="1043" y="167"/>
                        </a:lnTo>
                        <a:lnTo>
                          <a:pt x="1041" y="162"/>
                        </a:lnTo>
                        <a:lnTo>
                          <a:pt x="1032" y="160"/>
                        </a:lnTo>
                        <a:lnTo>
                          <a:pt x="1027" y="156"/>
                        </a:lnTo>
                        <a:lnTo>
                          <a:pt x="1022" y="151"/>
                        </a:lnTo>
                        <a:lnTo>
                          <a:pt x="1020" y="143"/>
                        </a:lnTo>
                        <a:lnTo>
                          <a:pt x="1019" y="121"/>
                        </a:lnTo>
                        <a:lnTo>
                          <a:pt x="1022" y="103"/>
                        </a:lnTo>
                        <a:lnTo>
                          <a:pt x="1025" y="94"/>
                        </a:lnTo>
                        <a:lnTo>
                          <a:pt x="1025" y="90"/>
                        </a:lnTo>
                        <a:lnTo>
                          <a:pt x="1019" y="90"/>
                        </a:lnTo>
                        <a:lnTo>
                          <a:pt x="1013" y="85"/>
                        </a:lnTo>
                        <a:lnTo>
                          <a:pt x="1004" y="76"/>
                        </a:lnTo>
                        <a:lnTo>
                          <a:pt x="990" y="68"/>
                        </a:lnTo>
                        <a:lnTo>
                          <a:pt x="966" y="42"/>
                        </a:lnTo>
                        <a:lnTo>
                          <a:pt x="955" y="36"/>
                        </a:lnTo>
                        <a:lnTo>
                          <a:pt x="943" y="46"/>
                        </a:lnTo>
                        <a:lnTo>
                          <a:pt x="932" y="47"/>
                        </a:lnTo>
                        <a:lnTo>
                          <a:pt x="905" y="41"/>
                        </a:lnTo>
                        <a:lnTo>
                          <a:pt x="898" y="49"/>
                        </a:lnTo>
                        <a:lnTo>
                          <a:pt x="892" y="52"/>
                        </a:lnTo>
                        <a:lnTo>
                          <a:pt x="869" y="43"/>
                        </a:lnTo>
                        <a:lnTo>
                          <a:pt x="864" y="33"/>
                        </a:lnTo>
                        <a:lnTo>
                          <a:pt x="858" y="25"/>
                        </a:lnTo>
                        <a:lnTo>
                          <a:pt x="846" y="16"/>
                        </a:lnTo>
                        <a:lnTo>
                          <a:pt x="839" y="5"/>
                        </a:lnTo>
                        <a:lnTo>
                          <a:pt x="811" y="5"/>
                        </a:lnTo>
                        <a:lnTo>
                          <a:pt x="803" y="16"/>
                        </a:lnTo>
                        <a:lnTo>
                          <a:pt x="791" y="9"/>
                        </a:lnTo>
                        <a:lnTo>
                          <a:pt x="784" y="16"/>
                        </a:lnTo>
                        <a:lnTo>
                          <a:pt x="771" y="0"/>
                        </a:lnTo>
                        <a:lnTo>
                          <a:pt x="756" y="5"/>
                        </a:lnTo>
                        <a:lnTo>
                          <a:pt x="733" y="9"/>
                        </a:lnTo>
                        <a:lnTo>
                          <a:pt x="713" y="4"/>
                        </a:lnTo>
                        <a:lnTo>
                          <a:pt x="709" y="16"/>
                        </a:lnTo>
                        <a:lnTo>
                          <a:pt x="697" y="16"/>
                        </a:lnTo>
                        <a:lnTo>
                          <a:pt x="690" y="19"/>
                        </a:lnTo>
                        <a:lnTo>
                          <a:pt x="682" y="16"/>
                        </a:lnTo>
                        <a:lnTo>
                          <a:pt x="683" y="16"/>
                        </a:lnTo>
                        <a:lnTo>
                          <a:pt x="682" y="10"/>
                        </a:lnTo>
                        <a:lnTo>
                          <a:pt x="676" y="10"/>
                        </a:lnTo>
                        <a:lnTo>
                          <a:pt x="665" y="16"/>
                        </a:lnTo>
                        <a:lnTo>
                          <a:pt x="639" y="21"/>
                        </a:lnTo>
                        <a:lnTo>
                          <a:pt x="628" y="27"/>
                        </a:lnTo>
                        <a:lnTo>
                          <a:pt x="610" y="32"/>
                        </a:lnTo>
                        <a:lnTo>
                          <a:pt x="601" y="27"/>
                        </a:lnTo>
                        <a:lnTo>
                          <a:pt x="583" y="24"/>
                        </a:lnTo>
                        <a:lnTo>
                          <a:pt x="569" y="32"/>
                        </a:lnTo>
                        <a:lnTo>
                          <a:pt x="567" y="49"/>
                        </a:lnTo>
                        <a:lnTo>
                          <a:pt x="559" y="53"/>
                        </a:lnTo>
                        <a:lnTo>
                          <a:pt x="509" y="53"/>
                        </a:lnTo>
                        <a:lnTo>
                          <a:pt x="486" y="47"/>
                        </a:lnTo>
                        <a:lnTo>
                          <a:pt x="472" y="37"/>
                        </a:lnTo>
                        <a:lnTo>
                          <a:pt x="465" y="46"/>
                        </a:lnTo>
                        <a:lnTo>
                          <a:pt x="457" y="43"/>
                        </a:lnTo>
                        <a:lnTo>
                          <a:pt x="436" y="25"/>
                        </a:lnTo>
                        <a:lnTo>
                          <a:pt x="434" y="16"/>
                        </a:lnTo>
                        <a:lnTo>
                          <a:pt x="427" y="6"/>
                        </a:lnTo>
                        <a:lnTo>
                          <a:pt x="411" y="5"/>
                        </a:lnTo>
                        <a:lnTo>
                          <a:pt x="397" y="5"/>
                        </a:lnTo>
                        <a:lnTo>
                          <a:pt x="384" y="16"/>
                        </a:lnTo>
                        <a:lnTo>
                          <a:pt x="378" y="22"/>
                        </a:lnTo>
                        <a:lnTo>
                          <a:pt x="371" y="37"/>
                        </a:lnTo>
                        <a:lnTo>
                          <a:pt x="363" y="42"/>
                        </a:lnTo>
                        <a:lnTo>
                          <a:pt x="360" y="56"/>
                        </a:lnTo>
                        <a:lnTo>
                          <a:pt x="359" y="75"/>
                        </a:lnTo>
                        <a:lnTo>
                          <a:pt x="362" y="84"/>
                        </a:lnTo>
                        <a:lnTo>
                          <a:pt x="349" y="86"/>
                        </a:lnTo>
                        <a:lnTo>
                          <a:pt x="352" y="103"/>
                        </a:lnTo>
                        <a:lnTo>
                          <a:pt x="347" y="122"/>
                        </a:lnTo>
                        <a:lnTo>
                          <a:pt x="326" y="159"/>
                        </a:lnTo>
                        <a:lnTo>
                          <a:pt x="316" y="183"/>
                        </a:lnTo>
                        <a:lnTo>
                          <a:pt x="307" y="227"/>
                        </a:lnTo>
                        <a:lnTo>
                          <a:pt x="306" y="293"/>
                        </a:lnTo>
                        <a:lnTo>
                          <a:pt x="299" y="323"/>
                        </a:lnTo>
                        <a:lnTo>
                          <a:pt x="298" y="327"/>
                        </a:lnTo>
                        <a:lnTo>
                          <a:pt x="283" y="340"/>
                        </a:lnTo>
                        <a:lnTo>
                          <a:pt x="264" y="350"/>
                        </a:lnTo>
                        <a:lnTo>
                          <a:pt x="247" y="366"/>
                        </a:lnTo>
                        <a:lnTo>
                          <a:pt x="224" y="402"/>
                        </a:lnTo>
                        <a:lnTo>
                          <a:pt x="217" y="423"/>
                        </a:lnTo>
                        <a:lnTo>
                          <a:pt x="213" y="444"/>
                        </a:lnTo>
                        <a:lnTo>
                          <a:pt x="213" y="462"/>
                        </a:lnTo>
                        <a:lnTo>
                          <a:pt x="209" y="480"/>
                        </a:lnTo>
                        <a:lnTo>
                          <a:pt x="196" y="501"/>
                        </a:lnTo>
                        <a:lnTo>
                          <a:pt x="181" y="516"/>
                        </a:lnTo>
                        <a:lnTo>
                          <a:pt x="167" y="523"/>
                        </a:lnTo>
                        <a:lnTo>
                          <a:pt x="144" y="544"/>
                        </a:lnTo>
                        <a:lnTo>
                          <a:pt x="123" y="552"/>
                        </a:lnTo>
                        <a:lnTo>
                          <a:pt x="113" y="549"/>
                        </a:lnTo>
                        <a:lnTo>
                          <a:pt x="112" y="531"/>
                        </a:lnTo>
                        <a:lnTo>
                          <a:pt x="110" y="526"/>
                        </a:lnTo>
                        <a:lnTo>
                          <a:pt x="96" y="530"/>
                        </a:lnTo>
                        <a:lnTo>
                          <a:pt x="83" y="532"/>
                        </a:lnTo>
                        <a:lnTo>
                          <a:pt x="75" y="538"/>
                        </a:lnTo>
                        <a:lnTo>
                          <a:pt x="68" y="551"/>
                        </a:lnTo>
                        <a:lnTo>
                          <a:pt x="56" y="554"/>
                        </a:lnTo>
                        <a:lnTo>
                          <a:pt x="40" y="544"/>
                        </a:lnTo>
                        <a:lnTo>
                          <a:pt x="36" y="546"/>
                        </a:lnTo>
                        <a:lnTo>
                          <a:pt x="27" y="552"/>
                        </a:lnTo>
                        <a:lnTo>
                          <a:pt x="18" y="560"/>
                        </a:lnTo>
                        <a:lnTo>
                          <a:pt x="14" y="576"/>
                        </a:lnTo>
                        <a:lnTo>
                          <a:pt x="11" y="591"/>
                        </a:lnTo>
                        <a:lnTo>
                          <a:pt x="10" y="603"/>
                        </a:lnTo>
                        <a:lnTo>
                          <a:pt x="2" y="608"/>
                        </a:lnTo>
                        <a:lnTo>
                          <a:pt x="3" y="612"/>
                        </a:lnTo>
                        <a:lnTo>
                          <a:pt x="3" y="619"/>
                        </a:lnTo>
                        <a:lnTo>
                          <a:pt x="0" y="625"/>
                        </a:lnTo>
                        <a:lnTo>
                          <a:pt x="2" y="629"/>
                        </a:lnTo>
                        <a:lnTo>
                          <a:pt x="3" y="627"/>
                        </a:lnTo>
                        <a:lnTo>
                          <a:pt x="9" y="624"/>
                        </a:lnTo>
                        <a:lnTo>
                          <a:pt x="27" y="619"/>
                        </a:lnTo>
                        <a:lnTo>
                          <a:pt x="41" y="612"/>
                        </a:lnTo>
                        <a:lnTo>
                          <a:pt x="54" y="607"/>
                        </a:lnTo>
                        <a:lnTo>
                          <a:pt x="63" y="607"/>
                        </a:lnTo>
                        <a:lnTo>
                          <a:pt x="70" y="606"/>
                        </a:lnTo>
                        <a:lnTo>
                          <a:pt x="94" y="607"/>
                        </a:lnTo>
                        <a:lnTo>
                          <a:pt x="116" y="605"/>
                        </a:lnTo>
                        <a:lnTo>
                          <a:pt x="123" y="607"/>
                        </a:lnTo>
                        <a:lnTo>
                          <a:pt x="142" y="608"/>
                        </a:lnTo>
                        <a:lnTo>
                          <a:pt x="155" y="606"/>
                        </a:lnTo>
                        <a:lnTo>
                          <a:pt x="169" y="606"/>
                        </a:lnTo>
                        <a:lnTo>
                          <a:pt x="202" y="603"/>
                        </a:lnTo>
                        <a:lnTo>
                          <a:pt x="218" y="605"/>
                        </a:lnTo>
                        <a:lnTo>
                          <a:pt x="220" y="606"/>
                        </a:lnTo>
                        <a:lnTo>
                          <a:pt x="225" y="613"/>
                        </a:lnTo>
                        <a:lnTo>
                          <a:pt x="229" y="614"/>
                        </a:lnTo>
                        <a:lnTo>
                          <a:pt x="233" y="613"/>
                        </a:lnTo>
                        <a:lnTo>
                          <a:pt x="237" y="622"/>
                        </a:lnTo>
                        <a:lnTo>
                          <a:pt x="242" y="640"/>
                        </a:lnTo>
                        <a:lnTo>
                          <a:pt x="244" y="654"/>
                        </a:lnTo>
                        <a:lnTo>
                          <a:pt x="245" y="659"/>
                        </a:lnTo>
                        <a:lnTo>
                          <a:pt x="252" y="671"/>
                        </a:lnTo>
                        <a:lnTo>
                          <a:pt x="256" y="687"/>
                        </a:lnTo>
                        <a:lnTo>
                          <a:pt x="268" y="700"/>
                        </a:lnTo>
                        <a:lnTo>
                          <a:pt x="289" y="727"/>
                        </a:lnTo>
                        <a:lnTo>
                          <a:pt x="301" y="732"/>
                        </a:lnTo>
                        <a:lnTo>
                          <a:pt x="315" y="732"/>
                        </a:lnTo>
                        <a:lnTo>
                          <a:pt x="336" y="725"/>
                        </a:lnTo>
                        <a:lnTo>
                          <a:pt x="349" y="722"/>
                        </a:lnTo>
                        <a:lnTo>
                          <a:pt x="366" y="725"/>
                        </a:lnTo>
                        <a:lnTo>
                          <a:pt x="386" y="725"/>
                        </a:lnTo>
                        <a:lnTo>
                          <a:pt x="389" y="710"/>
                        </a:lnTo>
                        <a:lnTo>
                          <a:pt x="390" y="703"/>
                        </a:lnTo>
                        <a:lnTo>
                          <a:pt x="392" y="698"/>
                        </a:lnTo>
                        <a:lnTo>
                          <a:pt x="393" y="694"/>
                        </a:lnTo>
                        <a:lnTo>
                          <a:pt x="395" y="689"/>
                        </a:lnTo>
                        <a:lnTo>
                          <a:pt x="396" y="678"/>
                        </a:lnTo>
                        <a:lnTo>
                          <a:pt x="398" y="670"/>
                        </a:lnTo>
                        <a:lnTo>
                          <a:pt x="441" y="670"/>
                        </a:lnTo>
                        <a:lnTo>
                          <a:pt x="444" y="664"/>
                        </a:lnTo>
                        <a:lnTo>
                          <a:pt x="467" y="664"/>
                        </a:lnTo>
                        <a:lnTo>
                          <a:pt x="466" y="686"/>
                        </a:lnTo>
                        <a:lnTo>
                          <a:pt x="514" y="687"/>
                        </a:lnTo>
                        <a:lnTo>
                          <a:pt x="518" y="691"/>
                        </a:lnTo>
                        <a:lnTo>
                          <a:pt x="520" y="699"/>
                        </a:lnTo>
                        <a:lnTo>
                          <a:pt x="522" y="731"/>
                        </a:lnTo>
                        <a:lnTo>
                          <a:pt x="525" y="743"/>
                        </a:lnTo>
                        <a:lnTo>
                          <a:pt x="525" y="759"/>
                        </a:lnTo>
                        <a:lnTo>
                          <a:pt x="527" y="775"/>
                        </a:lnTo>
                        <a:lnTo>
                          <a:pt x="527" y="781"/>
                        </a:lnTo>
                        <a:lnTo>
                          <a:pt x="524" y="792"/>
                        </a:lnTo>
                        <a:lnTo>
                          <a:pt x="524" y="806"/>
                        </a:lnTo>
                        <a:lnTo>
                          <a:pt x="526" y="815"/>
                        </a:lnTo>
                        <a:lnTo>
                          <a:pt x="535" y="829"/>
                        </a:lnTo>
                        <a:lnTo>
                          <a:pt x="541" y="850"/>
                        </a:lnTo>
                        <a:lnTo>
                          <a:pt x="547" y="866"/>
                        </a:lnTo>
                        <a:lnTo>
                          <a:pt x="547" y="874"/>
                        </a:lnTo>
                        <a:lnTo>
                          <a:pt x="542" y="881"/>
                        </a:lnTo>
                        <a:lnTo>
                          <a:pt x="531" y="892"/>
                        </a:lnTo>
                        <a:lnTo>
                          <a:pt x="531" y="894"/>
                        </a:lnTo>
                        <a:lnTo>
                          <a:pt x="532" y="897"/>
                        </a:lnTo>
                        <a:lnTo>
                          <a:pt x="534" y="898"/>
                        </a:lnTo>
                        <a:lnTo>
                          <a:pt x="537" y="899"/>
                        </a:lnTo>
                        <a:lnTo>
                          <a:pt x="543" y="907"/>
                        </a:lnTo>
                        <a:lnTo>
                          <a:pt x="549" y="908"/>
                        </a:lnTo>
                        <a:lnTo>
                          <a:pt x="552" y="907"/>
                        </a:lnTo>
                        <a:lnTo>
                          <a:pt x="554" y="901"/>
                        </a:lnTo>
                        <a:lnTo>
                          <a:pt x="557" y="893"/>
                        </a:lnTo>
                        <a:lnTo>
                          <a:pt x="562" y="891"/>
                        </a:lnTo>
                        <a:lnTo>
                          <a:pt x="613" y="891"/>
                        </a:lnTo>
                        <a:lnTo>
                          <a:pt x="623" y="887"/>
                        </a:lnTo>
                        <a:lnTo>
                          <a:pt x="632" y="890"/>
                        </a:lnTo>
                        <a:lnTo>
                          <a:pt x="634" y="890"/>
                        </a:lnTo>
                        <a:lnTo>
                          <a:pt x="644" y="882"/>
                        </a:lnTo>
                        <a:lnTo>
                          <a:pt x="645" y="882"/>
                        </a:lnTo>
                        <a:lnTo>
                          <a:pt x="655" y="880"/>
                        </a:lnTo>
                        <a:lnTo>
                          <a:pt x="659" y="880"/>
                        </a:lnTo>
                        <a:lnTo>
                          <a:pt x="661" y="881"/>
                        </a:lnTo>
                        <a:lnTo>
                          <a:pt x="667" y="891"/>
                        </a:lnTo>
                        <a:lnTo>
                          <a:pt x="667" y="903"/>
                        </a:lnTo>
                        <a:lnTo>
                          <a:pt x="669" y="908"/>
                        </a:lnTo>
                        <a:lnTo>
                          <a:pt x="672" y="908"/>
                        </a:lnTo>
                        <a:lnTo>
                          <a:pt x="686" y="902"/>
                        </a:lnTo>
                        <a:lnTo>
                          <a:pt x="691" y="901"/>
                        </a:lnTo>
                        <a:lnTo>
                          <a:pt x="697" y="901"/>
                        </a:lnTo>
                        <a:lnTo>
                          <a:pt x="708" y="896"/>
                        </a:lnTo>
                        <a:lnTo>
                          <a:pt x="714" y="904"/>
                        </a:lnTo>
                        <a:lnTo>
                          <a:pt x="718" y="913"/>
                        </a:lnTo>
                        <a:lnTo>
                          <a:pt x="723" y="919"/>
                        </a:lnTo>
                        <a:lnTo>
                          <a:pt x="736" y="925"/>
                        </a:lnTo>
                        <a:lnTo>
                          <a:pt x="748" y="933"/>
                        </a:lnTo>
                        <a:lnTo>
                          <a:pt x="766" y="940"/>
                        </a:lnTo>
                        <a:lnTo>
                          <a:pt x="778" y="941"/>
                        </a:lnTo>
                        <a:lnTo>
                          <a:pt x="787" y="939"/>
                        </a:lnTo>
                        <a:lnTo>
                          <a:pt x="799" y="934"/>
                        </a:lnTo>
                        <a:lnTo>
                          <a:pt x="809" y="931"/>
                        </a:lnTo>
                        <a:lnTo>
                          <a:pt x="814" y="933"/>
                        </a:lnTo>
                        <a:lnTo>
                          <a:pt x="833" y="951"/>
                        </a:lnTo>
                        <a:lnTo>
                          <a:pt x="847" y="957"/>
                        </a:lnTo>
                        <a:lnTo>
                          <a:pt x="858" y="961"/>
                        </a:lnTo>
                        <a:lnTo>
                          <a:pt x="869" y="962"/>
                        </a:lnTo>
                        <a:lnTo>
                          <a:pt x="876" y="968"/>
                        </a:lnTo>
                        <a:lnTo>
                          <a:pt x="881" y="980"/>
                        </a:lnTo>
                        <a:lnTo>
                          <a:pt x="885" y="987"/>
                        </a:lnTo>
                        <a:lnTo>
                          <a:pt x="898" y="999"/>
                        </a:lnTo>
                        <a:lnTo>
                          <a:pt x="912" y="1007"/>
                        </a:lnTo>
                        <a:lnTo>
                          <a:pt x="922" y="1011"/>
                        </a:lnTo>
                        <a:lnTo>
                          <a:pt x="932" y="1012"/>
                        </a:lnTo>
                        <a:lnTo>
                          <a:pt x="935" y="1012"/>
                        </a:lnTo>
                        <a:lnTo>
                          <a:pt x="941" y="1010"/>
                        </a:lnTo>
                        <a:lnTo>
                          <a:pt x="945" y="1009"/>
                        </a:lnTo>
                        <a:lnTo>
                          <a:pt x="946" y="1010"/>
                        </a:lnTo>
                        <a:lnTo>
                          <a:pt x="951" y="1017"/>
                        </a:lnTo>
                        <a:lnTo>
                          <a:pt x="955" y="1018"/>
                        </a:lnTo>
                        <a:lnTo>
                          <a:pt x="959" y="1018"/>
                        </a:lnTo>
                        <a:lnTo>
                          <a:pt x="961" y="1016"/>
                        </a:lnTo>
                        <a:lnTo>
                          <a:pt x="961" y="1009"/>
                        </a:lnTo>
                        <a:lnTo>
                          <a:pt x="960" y="1001"/>
                        </a:lnTo>
                        <a:lnTo>
                          <a:pt x="959" y="966"/>
                        </a:lnTo>
                        <a:lnTo>
                          <a:pt x="956" y="958"/>
                        </a:lnTo>
                        <a:lnTo>
                          <a:pt x="950" y="957"/>
                        </a:lnTo>
                        <a:lnTo>
                          <a:pt x="941" y="962"/>
                        </a:lnTo>
                        <a:lnTo>
                          <a:pt x="930" y="960"/>
                        </a:lnTo>
                        <a:lnTo>
                          <a:pt x="918" y="960"/>
                        </a:lnTo>
                        <a:lnTo>
                          <a:pt x="911" y="955"/>
                        </a:lnTo>
                        <a:lnTo>
                          <a:pt x="901" y="942"/>
                        </a:lnTo>
                        <a:lnTo>
                          <a:pt x="895" y="936"/>
                        </a:lnTo>
                        <a:lnTo>
                          <a:pt x="893" y="934"/>
                        </a:lnTo>
                        <a:lnTo>
                          <a:pt x="892" y="924"/>
                        </a:lnTo>
                        <a:lnTo>
                          <a:pt x="895" y="917"/>
                        </a:lnTo>
                        <a:lnTo>
                          <a:pt x="897" y="905"/>
                        </a:lnTo>
                        <a:lnTo>
                          <a:pt x="912" y="866"/>
                        </a:lnTo>
                        <a:lnTo>
                          <a:pt x="913" y="859"/>
                        </a:lnTo>
                        <a:lnTo>
                          <a:pt x="914" y="834"/>
                        </a:lnTo>
                        <a:lnTo>
                          <a:pt x="912" y="820"/>
                        </a:lnTo>
                        <a:lnTo>
                          <a:pt x="905" y="801"/>
                        </a:lnTo>
                        <a:lnTo>
                          <a:pt x="905" y="791"/>
                        </a:lnTo>
                        <a:lnTo>
                          <a:pt x="907" y="788"/>
                        </a:lnTo>
                        <a:lnTo>
                          <a:pt x="909" y="779"/>
                        </a:lnTo>
                        <a:lnTo>
                          <a:pt x="914" y="772"/>
                        </a:lnTo>
                        <a:lnTo>
                          <a:pt x="922" y="758"/>
                        </a:lnTo>
                        <a:lnTo>
                          <a:pt x="924" y="756"/>
                        </a:lnTo>
                        <a:lnTo>
                          <a:pt x="929" y="752"/>
                        </a:lnTo>
                        <a:lnTo>
                          <a:pt x="932" y="752"/>
                        </a:lnTo>
                        <a:lnTo>
                          <a:pt x="941" y="748"/>
                        </a:lnTo>
                        <a:lnTo>
                          <a:pt x="1003" y="735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3" name="任意多边形: 形状 202"/>
                  <p:cNvSpPr>
                    <a:spLocks noChangeAspect="1"/>
                  </p:cNvSpPr>
                  <p:nvPr/>
                </p:nvSpPr>
                <p:spPr bwMode="gray">
                  <a:xfrm>
                    <a:off x="5488780" y="3469034"/>
                    <a:ext cx="25400" cy="33338"/>
                  </a:xfrm>
                  <a:custGeom>
                    <a:avLst/>
                    <a:gdLst/>
                    <a:ahLst/>
                    <a:cxnLst>
                      <a:cxn ang="0">
                        <a:pos x="65" y="0"/>
                      </a:cxn>
                      <a:cxn ang="0">
                        <a:pos x="48" y="11"/>
                      </a:cxn>
                      <a:cxn ang="0">
                        <a:pos x="33" y="19"/>
                      </a:cxn>
                      <a:cxn ang="0">
                        <a:pos x="28" y="25"/>
                      </a:cxn>
                      <a:cxn ang="0">
                        <a:pos x="22" y="29"/>
                      </a:cxn>
                      <a:cxn ang="0">
                        <a:pos x="17" y="51"/>
                      </a:cxn>
                      <a:cxn ang="0">
                        <a:pos x="15" y="62"/>
                      </a:cxn>
                      <a:cxn ang="0">
                        <a:pos x="9" y="74"/>
                      </a:cxn>
                      <a:cxn ang="0">
                        <a:pos x="0" y="85"/>
                      </a:cxn>
                      <a:cxn ang="0">
                        <a:pos x="0" y="88"/>
                      </a:cxn>
                      <a:cxn ang="0">
                        <a:pos x="1" y="97"/>
                      </a:cxn>
                      <a:cxn ang="0">
                        <a:pos x="7" y="103"/>
                      </a:cxn>
                      <a:cxn ang="0">
                        <a:pos x="20" y="105"/>
                      </a:cxn>
                      <a:cxn ang="0">
                        <a:pos x="24" y="102"/>
                      </a:cxn>
                      <a:cxn ang="0">
                        <a:pos x="31" y="105"/>
                      </a:cxn>
                      <a:cxn ang="0">
                        <a:pos x="32" y="103"/>
                      </a:cxn>
                      <a:cxn ang="0">
                        <a:pos x="33" y="100"/>
                      </a:cxn>
                      <a:cxn ang="0">
                        <a:pos x="45" y="96"/>
                      </a:cxn>
                      <a:cxn ang="0">
                        <a:pos x="50" y="97"/>
                      </a:cxn>
                      <a:cxn ang="0">
                        <a:pos x="59" y="105"/>
                      </a:cxn>
                      <a:cxn ang="0">
                        <a:pos x="59" y="106"/>
                      </a:cxn>
                      <a:cxn ang="0">
                        <a:pos x="61" y="100"/>
                      </a:cxn>
                      <a:cxn ang="0">
                        <a:pos x="71" y="88"/>
                      </a:cxn>
                      <a:cxn ang="0">
                        <a:pos x="76" y="76"/>
                      </a:cxn>
                      <a:cxn ang="0">
                        <a:pos x="79" y="74"/>
                      </a:cxn>
                      <a:cxn ang="0">
                        <a:pos x="76" y="72"/>
                      </a:cxn>
                      <a:cxn ang="0">
                        <a:pos x="74" y="72"/>
                      </a:cxn>
                      <a:cxn ang="0">
                        <a:pos x="71" y="69"/>
                      </a:cxn>
                      <a:cxn ang="0">
                        <a:pos x="64" y="70"/>
                      </a:cxn>
                      <a:cxn ang="0">
                        <a:pos x="56" y="69"/>
                      </a:cxn>
                      <a:cxn ang="0">
                        <a:pos x="48" y="72"/>
                      </a:cxn>
                      <a:cxn ang="0">
                        <a:pos x="47" y="74"/>
                      </a:cxn>
                      <a:cxn ang="0">
                        <a:pos x="44" y="75"/>
                      </a:cxn>
                      <a:cxn ang="0">
                        <a:pos x="40" y="74"/>
                      </a:cxn>
                      <a:cxn ang="0">
                        <a:pos x="38" y="70"/>
                      </a:cxn>
                      <a:cxn ang="0">
                        <a:pos x="39" y="69"/>
                      </a:cxn>
                      <a:cxn ang="0">
                        <a:pos x="44" y="70"/>
                      </a:cxn>
                      <a:cxn ang="0">
                        <a:pos x="47" y="70"/>
                      </a:cxn>
                      <a:cxn ang="0">
                        <a:pos x="48" y="67"/>
                      </a:cxn>
                      <a:cxn ang="0">
                        <a:pos x="53" y="59"/>
                      </a:cxn>
                      <a:cxn ang="0">
                        <a:pos x="56" y="57"/>
                      </a:cxn>
                      <a:cxn ang="0">
                        <a:pos x="61" y="57"/>
                      </a:cxn>
                      <a:cxn ang="0">
                        <a:pos x="66" y="51"/>
                      </a:cxn>
                      <a:cxn ang="0">
                        <a:pos x="77" y="48"/>
                      </a:cxn>
                      <a:cxn ang="0">
                        <a:pos x="83" y="45"/>
                      </a:cxn>
                      <a:cxn ang="0">
                        <a:pos x="83" y="38"/>
                      </a:cxn>
                      <a:cxn ang="0">
                        <a:pos x="81" y="22"/>
                      </a:cxn>
                      <a:cxn ang="0">
                        <a:pos x="80" y="20"/>
                      </a:cxn>
                      <a:cxn ang="0">
                        <a:pos x="75" y="16"/>
                      </a:cxn>
                      <a:cxn ang="0">
                        <a:pos x="71" y="9"/>
                      </a:cxn>
                      <a:cxn ang="0">
                        <a:pos x="67" y="5"/>
                      </a:cxn>
                      <a:cxn ang="0">
                        <a:pos x="65" y="0"/>
                      </a:cxn>
                    </a:cxnLst>
                    <a:rect l="0" t="0" r="r" b="b"/>
                    <a:pathLst>
                      <a:path w="83" h="106">
                        <a:moveTo>
                          <a:pt x="65" y="0"/>
                        </a:moveTo>
                        <a:lnTo>
                          <a:pt x="48" y="11"/>
                        </a:lnTo>
                        <a:lnTo>
                          <a:pt x="33" y="19"/>
                        </a:lnTo>
                        <a:lnTo>
                          <a:pt x="28" y="25"/>
                        </a:lnTo>
                        <a:lnTo>
                          <a:pt x="22" y="29"/>
                        </a:lnTo>
                        <a:lnTo>
                          <a:pt x="17" y="51"/>
                        </a:lnTo>
                        <a:lnTo>
                          <a:pt x="15" y="62"/>
                        </a:lnTo>
                        <a:lnTo>
                          <a:pt x="9" y="74"/>
                        </a:lnTo>
                        <a:lnTo>
                          <a:pt x="0" y="85"/>
                        </a:lnTo>
                        <a:lnTo>
                          <a:pt x="0" y="88"/>
                        </a:lnTo>
                        <a:lnTo>
                          <a:pt x="1" y="97"/>
                        </a:lnTo>
                        <a:lnTo>
                          <a:pt x="7" y="103"/>
                        </a:lnTo>
                        <a:lnTo>
                          <a:pt x="20" y="105"/>
                        </a:lnTo>
                        <a:lnTo>
                          <a:pt x="24" y="102"/>
                        </a:lnTo>
                        <a:lnTo>
                          <a:pt x="31" y="105"/>
                        </a:lnTo>
                        <a:lnTo>
                          <a:pt x="32" y="103"/>
                        </a:lnTo>
                        <a:lnTo>
                          <a:pt x="33" y="100"/>
                        </a:lnTo>
                        <a:lnTo>
                          <a:pt x="45" y="96"/>
                        </a:lnTo>
                        <a:lnTo>
                          <a:pt x="50" y="97"/>
                        </a:lnTo>
                        <a:lnTo>
                          <a:pt x="59" y="105"/>
                        </a:lnTo>
                        <a:lnTo>
                          <a:pt x="59" y="106"/>
                        </a:lnTo>
                        <a:lnTo>
                          <a:pt x="61" y="100"/>
                        </a:lnTo>
                        <a:lnTo>
                          <a:pt x="71" y="88"/>
                        </a:lnTo>
                        <a:lnTo>
                          <a:pt x="76" y="76"/>
                        </a:lnTo>
                        <a:lnTo>
                          <a:pt x="79" y="74"/>
                        </a:lnTo>
                        <a:lnTo>
                          <a:pt x="76" y="72"/>
                        </a:lnTo>
                        <a:lnTo>
                          <a:pt x="74" y="72"/>
                        </a:lnTo>
                        <a:lnTo>
                          <a:pt x="71" y="69"/>
                        </a:lnTo>
                        <a:lnTo>
                          <a:pt x="64" y="70"/>
                        </a:lnTo>
                        <a:lnTo>
                          <a:pt x="56" y="69"/>
                        </a:lnTo>
                        <a:lnTo>
                          <a:pt x="48" y="72"/>
                        </a:lnTo>
                        <a:lnTo>
                          <a:pt x="47" y="74"/>
                        </a:lnTo>
                        <a:lnTo>
                          <a:pt x="44" y="75"/>
                        </a:lnTo>
                        <a:lnTo>
                          <a:pt x="40" y="74"/>
                        </a:lnTo>
                        <a:lnTo>
                          <a:pt x="38" y="70"/>
                        </a:lnTo>
                        <a:lnTo>
                          <a:pt x="39" y="69"/>
                        </a:lnTo>
                        <a:lnTo>
                          <a:pt x="44" y="70"/>
                        </a:lnTo>
                        <a:lnTo>
                          <a:pt x="47" y="70"/>
                        </a:lnTo>
                        <a:lnTo>
                          <a:pt x="48" y="67"/>
                        </a:lnTo>
                        <a:lnTo>
                          <a:pt x="53" y="59"/>
                        </a:lnTo>
                        <a:lnTo>
                          <a:pt x="56" y="57"/>
                        </a:lnTo>
                        <a:lnTo>
                          <a:pt x="61" y="57"/>
                        </a:lnTo>
                        <a:lnTo>
                          <a:pt x="66" y="51"/>
                        </a:lnTo>
                        <a:lnTo>
                          <a:pt x="77" y="48"/>
                        </a:lnTo>
                        <a:lnTo>
                          <a:pt x="83" y="45"/>
                        </a:lnTo>
                        <a:lnTo>
                          <a:pt x="83" y="38"/>
                        </a:lnTo>
                        <a:lnTo>
                          <a:pt x="81" y="22"/>
                        </a:lnTo>
                        <a:lnTo>
                          <a:pt x="80" y="20"/>
                        </a:lnTo>
                        <a:lnTo>
                          <a:pt x="75" y="16"/>
                        </a:lnTo>
                        <a:lnTo>
                          <a:pt x="71" y="9"/>
                        </a:lnTo>
                        <a:lnTo>
                          <a:pt x="67" y="5"/>
                        </a:lnTo>
                        <a:lnTo>
                          <a:pt x="65" y="0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204" name="组合 203"/>
                  <p:cNvGrpSpPr>
                    <a:grpSpLocks noChangeAspect="1"/>
                  </p:cNvGrpSpPr>
                  <p:nvPr/>
                </p:nvGrpSpPr>
                <p:grpSpPr bwMode="gray">
                  <a:xfrm>
                    <a:off x="5141117" y="3280172"/>
                    <a:ext cx="289379" cy="349201"/>
                    <a:chOff x="3548063" y="12700"/>
                    <a:chExt cx="5667375" cy="6838950"/>
                  </a:xfrm>
                  <a:grpFill/>
                </p:grpSpPr>
                <p:sp>
                  <p:nvSpPr>
                    <p:cNvPr id="205" name="任意多边形: 形状 204"/>
                    <p:cNvSpPr/>
                    <p:nvPr/>
                  </p:nvSpPr>
                  <p:spPr bwMode="gray">
                    <a:xfrm>
                      <a:off x="4084638" y="3873500"/>
                      <a:ext cx="4257675" cy="2978150"/>
                    </a:xfrm>
                    <a:custGeom>
                      <a:avLst/>
                      <a:gdLst/>
                      <a:ahLst/>
                      <a:cxnLst>
                        <a:cxn ang="0">
                          <a:pos x="48" y="773"/>
                        </a:cxn>
                        <a:cxn ang="0">
                          <a:pos x="161" y="852"/>
                        </a:cxn>
                        <a:cxn ang="0">
                          <a:pos x="327" y="893"/>
                        </a:cxn>
                        <a:cxn ang="0">
                          <a:pos x="367" y="981"/>
                        </a:cxn>
                        <a:cxn ang="0">
                          <a:pos x="535" y="1117"/>
                        </a:cxn>
                        <a:cxn ang="0">
                          <a:pos x="626" y="1220"/>
                        </a:cxn>
                        <a:cxn ang="0">
                          <a:pos x="678" y="1341"/>
                        </a:cxn>
                        <a:cxn ang="0">
                          <a:pos x="854" y="1468"/>
                        </a:cxn>
                        <a:cxn ang="0">
                          <a:pos x="909" y="1581"/>
                        </a:cxn>
                        <a:cxn ang="0">
                          <a:pos x="1000" y="1688"/>
                        </a:cxn>
                        <a:cxn ang="0">
                          <a:pos x="1141" y="1680"/>
                        </a:cxn>
                        <a:cxn ang="0">
                          <a:pos x="1339" y="1660"/>
                        </a:cxn>
                        <a:cxn ang="0">
                          <a:pos x="1531" y="1816"/>
                        </a:cxn>
                        <a:cxn ang="0">
                          <a:pos x="1614" y="1872"/>
                        </a:cxn>
                        <a:cxn ang="0">
                          <a:pos x="1741" y="1860"/>
                        </a:cxn>
                        <a:cxn ang="0">
                          <a:pos x="1850" y="1876"/>
                        </a:cxn>
                        <a:cxn ang="0">
                          <a:pos x="2024" y="1836"/>
                        </a:cxn>
                        <a:cxn ang="0">
                          <a:pos x="2268" y="1775"/>
                        </a:cxn>
                        <a:cxn ang="0">
                          <a:pos x="2420" y="1664"/>
                        </a:cxn>
                        <a:cxn ang="0">
                          <a:pos x="2674" y="1664"/>
                        </a:cxn>
                        <a:cxn ang="0">
                          <a:pos x="2678" y="1511"/>
                        </a:cxn>
                        <a:cxn ang="0">
                          <a:pos x="2523" y="1448"/>
                        </a:cxn>
                        <a:cxn ang="0">
                          <a:pos x="2444" y="1260"/>
                        </a:cxn>
                        <a:cxn ang="0">
                          <a:pos x="2311" y="1137"/>
                        </a:cxn>
                        <a:cxn ang="0">
                          <a:pos x="2248" y="1028"/>
                        </a:cxn>
                        <a:cxn ang="0">
                          <a:pos x="2137" y="1000"/>
                        </a:cxn>
                        <a:cxn ang="0">
                          <a:pos x="2060" y="957"/>
                        </a:cxn>
                        <a:cxn ang="0">
                          <a:pos x="2101" y="852"/>
                        </a:cxn>
                        <a:cxn ang="0">
                          <a:pos x="2272" y="824"/>
                        </a:cxn>
                        <a:cxn ang="0">
                          <a:pos x="2307" y="608"/>
                        </a:cxn>
                        <a:cxn ang="0">
                          <a:pos x="2284" y="481"/>
                        </a:cxn>
                        <a:cxn ang="0">
                          <a:pos x="2115" y="123"/>
                        </a:cxn>
                        <a:cxn ang="0">
                          <a:pos x="2020" y="60"/>
                        </a:cxn>
                        <a:cxn ang="0">
                          <a:pos x="1947" y="254"/>
                        </a:cxn>
                        <a:cxn ang="0">
                          <a:pos x="1713" y="551"/>
                        </a:cxn>
                        <a:cxn ang="0">
                          <a:pos x="1412" y="428"/>
                        </a:cxn>
                        <a:cxn ang="0">
                          <a:pos x="1222" y="561"/>
                        </a:cxn>
                        <a:cxn ang="0">
                          <a:pos x="965" y="586"/>
                        </a:cxn>
                        <a:cxn ang="0">
                          <a:pos x="632" y="598"/>
                        </a:cxn>
                        <a:cxn ang="0">
                          <a:pos x="521" y="408"/>
                        </a:cxn>
                        <a:cxn ang="0">
                          <a:pos x="299" y="555"/>
                        </a:cxn>
                        <a:cxn ang="0">
                          <a:pos x="18" y="583"/>
                        </a:cxn>
                      </a:cxnLst>
                      <a:rect l="0" t="0" r="r" b="b"/>
                      <a:pathLst>
                        <a:path w="2682" h="1876">
                          <a:moveTo>
                            <a:pt x="0" y="682"/>
                          </a:moveTo>
                          <a:lnTo>
                            <a:pt x="8" y="733"/>
                          </a:lnTo>
                          <a:lnTo>
                            <a:pt x="48" y="773"/>
                          </a:lnTo>
                          <a:lnTo>
                            <a:pt x="92" y="777"/>
                          </a:lnTo>
                          <a:lnTo>
                            <a:pt x="143" y="792"/>
                          </a:lnTo>
                          <a:lnTo>
                            <a:pt x="161" y="852"/>
                          </a:lnTo>
                          <a:lnTo>
                            <a:pt x="204" y="866"/>
                          </a:lnTo>
                          <a:lnTo>
                            <a:pt x="296" y="866"/>
                          </a:lnTo>
                          <a:lnTo>
                            <a:pt x="327" y="893"/>
                          </a:lnTo>
                          <a:lnTo>
                            <a:pt x="367" y="921"/>
                          </a:lnTo>
                          <a:lnTo>
                            <a:pt x="371" y="941"/>
                          </a:lnTo>
                          <a:lnTo>
                            <a:pt x="367" y="981"/>
                          </a:lnTo>
                          <a:lnTo>
                            <a:pt x="391" y="1024"/>
                          </a:lnTo>
                          <a:lnTo>
                            <a:pt x="466" y="1072"/>
                          </a:lnTo>
                          <a:lnTo>
                            <a:pt x="535" y="1117"/>
                          </a:lnTo>
                          <a:lnTo>
                            <a:pt x="563" y="1157"/>
                          </a:lnTo>
                          <a:lnTo>
                            <a:pt x="606" y="1181"/>
                          </a:lnTo>
                          <a:lnTo>
                            <a:pt x="626" y="1220"/>
                          </a:lnTo>
                          <a:lnTo>
                            <a:pt x="642" y="1264"/>
                          </a:lnTo>
                          <a:lnTo>
                            <a:pt x="670" y="1300"/>
                          </a:lnTo>
                          <a:lnTo>
                            <a:pt x="678" y="1341"/>
                          </a:lnTo>
                          <a:lnTo>
                            <a:pt x="713" y="1353"/>
                          </a:lnTo>
                          <a:lnTo>
                            <a:pt x="830" y="1432"/>
                          </a:lnTo>
                          <a:lnTo>
                            <a:pt x="854" y="1468"/>
                          </a:lnTo>
                          <a:lnTo>
                            <a:pt x="858" y="1511"/>
                          </a:lnTo>
                          <a:lnTo>
                            <a:pt x="882" y="1539"/>
                          </a:lnTo>
                          <a:lnTo>
                            <a:pt x="909" y="1581"/>
                          </a:lnTo>
                          <a:lnTo>
                            <a:pt x="957" y="1616"/>
                          </a:lnTo>
                          <a:lnTo>
                            <a:pt x="981" y="1648"/>
                          </a:lnTo>
                          <a:lnTo>
                            <a:pt x="1000" y="1688"/>
                          </a:lnTo>
                          <a:lnTo>
                            <a:pt x="1092" y="1723"/>
                          </a:lnTo>
                          <a:lnTo>
                            <a:pt x="1115" y="1712"/>
                          </a:lnTo>
                          <a:lnTo>
                            <a:pt x="1141" y="1680"/>
                          </a:lnTo>
                          <a:lnTo>
                            <a:pt x="1248" y="1704"/>
                          </a:lnTo>
                          <a:lnTo>
                            <a:pt x="1292" y="1700"/>
                          </a:lnTo>
                          <a:lnTo>
                            <a:pt x="1339" y="1660"/>
                          </a:lnTo>
                          <a:lnTo>
                            <a:pt x="1383" y="1684"/>
                          </a:lnTo>
                          <a:lnTo>
                            <a:pt x="1476" y="1787"/>
                          </a:lnTo>
                          <a:lnTo>
                            <a:pt x="1531" y="1816"/>
                          </a:lnTo>
                          <a:lnTo>
                            <a:pt x="1567" y="1852"/>
                          </a:lnTo>
                          <a:lnTo>
                            <a:pt x="1591" y="1872"/>
                          </a:lnTo>
                          <a:lnTo>
                            <a:pt x="1614" y="1872"/>
                          </a:lnTo>
                          <a:lnTo>
                            <a:pt x="1642" y="1852"/>
                          </a:lnTo>
                          <a:lnTo>
                            <a:pt x="1697" y="1848"/>
                          </a:lnTo>
                          <a:lnTo>
                            <a:pt x="1741" y="1860"/>
                          </a:lnTo>
                          <a:lnTo>
                            <a:pt x="1779" y="1852"/>
                          </a:lnTo>
                          <a:lnTo>
                            <a:pt x="1826" y="1848"/>
                          </a:lnTo>
                          <a:lnTo>
                            <a:pt x="1850" y="1876"/>
                          </a:lnTo>
                          <a:lnTo>
                            <a:pt x="1917" y="1860"/>
                          </a:lnTo>
                          <a:lnTo>
                            <a:pt x="1973" y="1856"/>
                          </a:lnTo>
                          <a:lnTo>
                            <a:pt x="2024" y="1836"/>
                          </a:lnTo>
                          <a:lnTo>
                            <a:pt x="2086" y="1844"/>
                          </a:lnTo>
                          <a:lnTo>
                            <a:pt x="2161" y="1844"/>
                          </a:lnTo>
                          <a:lnTo>
                            <a:pt x="2268" y="1775"/>
                          </a:lnTo>
                          <a:lnTo>
                            <a:pt x="2331" y="1700"/>
                          </a:lnTo>
                          <a:lnTo>
                            <a:pt x="2379" y="1668"/>
                          </a:lnTo>
                          <a:lnTo>
                            <a:pt x="2420" y="1664"/>
                          </a:lnTo>
                          <a:lnTo>
                            <a:pt x="2539" y="1676"/>
                          </a:lnTo>
                          <a:lnTo>
                            <a:pt x="2591" y="1676"/>
                          </a:lnTo>
                          <a:lnTo>
                            <a:pt x="2674" y="1664"/>
                          </a:lnTo>
                          <a:lnTo>
                            <a:pt x="2678" y="1577"/>
                          </a:lnTo>
                          <a:lnTo>
                            <a:pt x="2682" y="1539"/>
                          </a:lnTo>
                          <a:lnTo>
                            <a:pt x="2678" y="1511"/>
                          </a:lnTo>
                          <a:lnTo>
                            <a:pt x="2650" y="1492"/>
                          </a:lnTo>
                          <a:lnTo>
                            <a:pt x="2555" y="1472"/>
                          </a:lnTo>
                          <a:lnTo>
                            <a:pt x="2523" y="1448"/>
                          </a:lnTo>
                          <a:lnTo>
                            <a:pt x="2503" y="1412"/>
                          </a:lnTo>
                          <a:lnTo>
                            <a:pt x="2464" y="1307"/>
                          </a:lnTo>
                          <a:lnTo>
                            <a:pt x="2444" y="1260"/>
                          </a:lnTo>
                          <a:lnTo>
                            <a:pt x="2424" y="1220"/>
                          </a:lnTo>
                          <a:lnTo>
                            <a:pt x="2339" y="1169"/>
                          </a:lnTo>
                          <a:lnTo>
                            <a:pt x="2311" y="1137"/>
                          </a:lnTo>
                          <a:lnTo>
                            <a:pt x="2288" y="1105"/>
                          </a:lnTo>
                          <a:lnTo>
                            <a:pt x="2280" y="1068"/>
                          </a:lnTo>
                          <a:lnTo>
                            <a:pt x="2248" y="1028"/>
                          </a:lnTo>
                          <a:lnTo>
                            <a:pt x="2212" y="1008"/>
                          </a:lnTo>
                          <a:lnTo>
                            <a:pt x="2169" y="993"/>
                          </a:lnTo>
                          <a:lnTo>
                            <a:pt x="2137" y="1000"/>
                          </a:lnTo>
                          <a:lnTo>
                            <a:pt x="2105" y="973"/>
                          </a:lnTo>
                          <a:lnTo>
                            <a:pt x="2082" y="973"/>
                          </a:lnTo>
                          <a:lnTo>
                            <a:pt x="2060" y="957"/>
                          </a:lnTo>
                          <a:lnTo>
                            <a:pt x="2078" y="925"/>
                          </a:lnTo>
                          <a:lnTo>
                            <a:pt x="2101" y="905"/>
                          </a:lnTo>
                          <a:lnTo>
                            <a:pt x="2101" y="852"/>
                          </a:lnTo>
                          <a:lnTo>
                            <a:pt x="2141" y="836"/>
                          </a:lnTo>
                          <a:lnTo>
                            <a:pt x="2228" y="844"/>
                          </a:lnTo>
                          <a:lnTo>
                            <a:pt x="2272" y="824"/>
                          </a:lnTo>
                          <a:lnTo>
                            <a:pt x="2299" y="800"/>
                          </a:lnTo>
                          <a:lnTo>
                            <a:pt x="2307" y="741"/>
                          </a:lnTo>
                          <a:lnTo>
                            <a:pt x="2307" y="608"/>
                          </a:lnTo>
                          <a:lnTo>
                            <a:pt x="2295" y="608"/>
                          </a:lnTo>
                          <a:lnTo>
                            <a:pt x="2264" y="608"/>
                          </a:lnTo>
                          <a:lnTo>
                            <a:pt x="2284" y="481"/>
                          </a:lnTo>
                          <a:lnTo>
                            <a:pt x="2204" y="371"/>
                          </a:lnTo>
                          <a:lnTo>
                            <a:pt x="2131" y="329"/>
                          </a:lnTo>
                          <a:lnTo>
                            <a:pt x="2115" y="123"/>
                          </a:lnTo>
                          <a:lnTo>
                            <a:pt x="2137" y="16"/>
                          </a:lnTo>
                          <a:lnTo>
                            <a:pt x="2026" y="0"/>
                          </a:lnTo>
                          <a:lnTo>
                            <a:pt x="2020" y="60"/>
                          </a:lnTo>
                          <a:lnTo>
                            <a:pt x="1899" y="79"/>
                          </a:lnTo>
                          <a:lnTo>
                            <a:pt x="1947" y="139"/>
                          </a:lnTo>
                          <a:lnTo>
                            <a:pt x="1947" y="254"/>
                          </a:lnTo>
                          <a:lnTo>
                            <a:pt x="1957" y="285"/>
                          </a:lnTo>
                          <a:lnTo>
                            <a:pt x="1862" y="345"/>
                          </a:lnTo>
                          <a:lnTo>
                            <a:pt x="1713" y="551"/>
                          </a:lnTo>
                          <a:lnTo>
                            <a:pt x="1630" y="571"/>
                          </a:lnTo>
                          <a:lnTo>
                            <a:pt x="1567" y="513"/>
                          </a:lnTo>
                          <a:lnTo>
                            <a:pt x="1412" y="428"/>
                          </a:lnTo>
                          <a:lnTo>
                            <a:pt x="1329" y="466"/>
                          </a:lnTo>
                          <a:lnTo>
                            <a:pt x="1333" y="555"/>
                          </a:lnTo>
                          <a:lnTo>
                            <a:pt x="1222" y="561"/>
                          </a:lnTo>
                          <a:lnTo>
                            <a:pt x="1159" y="630"/>
                          </a:lnTo>
                          <a:lnTo>
                            <a:pt x="1006" y="630"/>
                          </a:lnTo>
                          <a:lnTo>
                            <a:pt x="965" y="586"/>
                          </a:lnTo>
                          <a:lnTo>
                            <a:pt x="795" y="583"/>
                          </a:lnTo>
                          <a:lnTo>
                            <a:pt x="715" y="624"/>
                          </a:lnTo>
                          <a:lnTo>
                            <a:pt x="632" y="598"/>
                          </a:lnTo>
                          <a:lnTo>
                            <a:pt x="610" y="519"/>
                          </a:lnTo>
                          <a:lnTo>
                            <a:pt x="547" y="472"/>
                          </a:lnTo>
                          <a:lnTo>
                            <a:pt x="521" y="408"/>
                          </a:lnTo>
                          <a:lnTo>
                            <a:pt x="357" y="444"/>
                          </a:lnTo>
                          <a:lnTo>
                            <a:pt x="367" y="497"/>
                          </a:lnTo>
                          <a:lnTo>
                            <a:pt x="299" y="555"/>
                          </a:lnTo>
                          <a:lnTo>
                            <a:pt x="204" y="535"/>
                          </a:lnTo>
                          <a:lnTo>
                            <a:pt x="125" y="577"/>
                          </a:lnTo>
                          <a:lnTo>
                            <a:pt x="18" y="583"/>
                          </a:lnTo>
                          <a:lnTo>
                            <a:pt x="8" y="620"/>
                          </a:lnTo>
                          <a:lnTo>
                            <a:pt x="0" y="682"/>
                          </a:lnTo>
                          <a:close/>
                        </a:path>
                      </a:pathLst>
                    </a:custGeom>
                    <a:grpFill/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6" name="任意多边形: 形状 205"/>
                    <p:cNvSpPr/>
                    <p:nvPr/>
                  </p:nvSpPr>
                  <p:spPr bwMode="gray">
                    <a:xfrm>
                      <a:off x="3548063" y="12700"/>
                      <a:ext cx="5667375" cy="4860925"/>
                    </a:xfrm>
                    <a:custGeom>
                      <a:avLst/>
                      <a:gdLst/>
                      <a:ahLst/>
                      <a:cxnLst>
                        <a:cxn ang="0">
                          <a:pos x="158" y="2581"/>
                        </a:cxn>
                        <a:cxn ang="0">
                          <a:pos x="200" y="2618"/>
                        </a:cxn>
                        <a:cxn ang="0">
                          <a:pos x="178" y="2702"/>
                        </a:cxn>
                        <a:cxn ang="0">
                          <a:pos x="346" y="2917"/>
                        </a:cxn>
                        <a:cxn ang="0">
                          <a:pos x="463" y="3009"/>
                        </a:cxn>
                        <a:cxn ang="0">
                          <a:pos x="705" y="2929"/>
                        </a:cxn>
                        <a:cxn ang="0">
                          <a:pos x="885" y="2904"/>
                        </a:cxn>
                        <a:cxn ang="0">
                          <a:pos x="1053" y="3056"/>
                        </a:cxn>
                        <a:cxn ang="0">
                          <a:pos x="1344" y="3062"/>
                        </a:cxn>
                        <a:cxn ang="0">
                          <a:pos x="1671" y="2987"/>
                        </a:cxn>
                        <a:cxn ang="0">
                          <a:pos x="1905" y="2945"/>
                        </a:cxn>
                        <a:cxn ang="0">
                          <a:pos x="2200" y="2777"/>
                        </a:cxn>
                        <a:cxn ang="0">
                          <a:pos x="2285" y="2571"/>
                        </a:cxn>
                        <a:cxn ang="0">
                          <a:pos x="2364" y="2432"/>
                        </a:cxn>
                        <a:cxn ang="0">
                          <a:pos x="2469" y="2761"/>
                        </a:cxn>
                        <a:cxn ang="0">
                          <a:pos x="2602" y="3040"/>
                        </a:cxn>
                        <a:cxn ang="0">
                          <a:pos x="2645" y="2997"/>
                        </a:cxn>
                        <a:cxn ang="0">
                          <a:pos x="2661" y="2866"/>
                        </a:cxn>
                        <a:cxn ang="0">
                          <a:pos x="2689" y="2805"/>
                        </a:cxn>
                        <a:cxn ang="0">
                          <a:pos x="2786" y="2737"/>
                        </a:cxn>
                        <a:cxn ang="0">
                          <a:pos x="2845" y="2557"/>
                        </a:cxn>
                        <a:cxn ang="0">
                          <a:pos x="3053" y="2317"/>
                        </a:cxn>
                        <a:cxn ang="0">
                          <a:pos x="3152" y="1998"/>
                        </a:cxn>
                        <a:cxn ang="0">
                          <a:pos x="3156" y="1790"/>
                        </a:cxn>
                        <a:cxn ang="0">
                          <a:pos x="3231" y="1519"/>
                        </a:cxn>
                        <a:cxn ang="0">
                          <a:pos x="3263" y="1371"/>
                        </a:cxn>
                        <a:cxn ang="0">
                          <a:pos x="3368" y="1319"/>
                        </a:cxn>
                        <a:cxn ang="0">
                          <a:pos x="3534" y="1244"/>
                        </a:cxn>
                        <a:cxn ang="0">
                          <a:pos x="3558" y="1115"/>
                        </a:cxn>
                        <a:cxn ang="0">
                          <a:pos x="3507" y="1107"/>
                        </a:cxn>
                        <a:cxn ang="0">
                          <a:pos x="3435" y="1032"/>
                        </a:cxn>
                        <a:cxn ang="0">
                          <a:pos x="3334" y="960"/>
                        </a:cxn>
                        <a:cxn ang="0">
                          <a:pos x="3295" y="616"/>
                        </a:cxn>
                        <a:cxn ang="0">
                          <a:pos x="3291" y="436"/>
                        </a:cxn>
                        <a:cxn ang="0">
                          <a:pos x="3224" y="255"/>
                        </a:cxn>
                        <a:cxn ang="0">
                          <a:pos x="3097" y="121"/>
                        </a:cxn>
                        <a:cxn ang="0">
                          <a:pos x="2948" y="0"/>
                        </a:cxn>
                        <a:cxn ang="0">
                          <a:pos x="2758" y="180"/>
                        </a:cxn>
                        <a:cxn ang="0">
                          <a:pos x="2507" y="313"/>
                        </a:cxn>
                        <a:cxn ang="0">
                          <a:pos x="2075" y="212"/>
                        </a:cxn>
                        <a:cxn ang="0">
                          <a:pos x="2043" y="208"/>
                        </a:cxn>
                        <a:cxn ang="0">
                          <a:pos x="1697" y="255"/>
                        </a:cxn>
                        <a:cxn ang="0">
                          <a:pos x="1083" y="255"/>
                        </a:cxn>
                        <a:cxn ang="0">
                          <a:pos x="669" y="463"/>
                        </a:cxn>
                        <a:cxn ang="0">
                          <a:pos x="465" y="824"/>
                        </a:cxn>
                        <a:cxn ang="0">
                          <a:pos x="465" y="1472"/>
                        </a:cxn>
                        <a:cxn ang="0">
                          <a:pos x="319" y="1668"/>
                        </a:cxn>
                        <a:cxn ang="0">
                          <a:pos x="232" y="1683"/>
                        </a:cxn>
                        <a:cxn ang="0">
                          <a:pos x="200" y="1806"/>
                        </a:cxn>
                        <a:cxn ang="0">
                          <a:pos x="91" y="1994"/>
                        </a:cxn>
                        <a:cxn ang="0">
                          <a:pos x="87" y="2050"/>
                        </a:cxn>
                        <a:cxn ang="0">
                          <a:pos x="36" y="2125"/>
                        </a:cxn>
                        <a:cxn ang="0">
                          <a:pos x="4" y="2258"/>
                        </a:cxn>
                        <a:cxn ang="0">
                          <a:pos x="12" y="2341"/>
                        </a:cxn>
                        <a:cxn ang="0">
                          <a:pos x="91" y="2383"/>
                        </a:cxn>
                      </a:cxnLst>
                      <a:rect l="0" t="0" r="r" b="b"/>
                      <a:pathLst>
                        <a:path w="3570" h="3062">
                          <a:moveTo>
                            <a:pt x="91" y="2383"/>
                          </a:moveTo>
                          <a:lnTo>
                            <a:pt x="111" y="2446"/>
                          </a:lnTo>
                          <a:lnTo>
                            <a:pt x="158" y="2581"/>
                          </a:lnTo>
                          <a:lnTo>
                            <a:pt x="162" y="2589"/>
                          </a:lnTo>
                          <a:lnTo>
                            <a:pt x="188" y="2599"/>
                          </a:lnTo>
                          <a:lnTo>
                            <a:pt x="200" y="2618"/>
                          </a:lnTo>
                          <a:lnTo>
                            <a:pt x="212" y="2654"/>
                          </a:lnTo>
                          <a:lnTo>
                            <a:pt x="212" y="2686"/>
                          </a:lnTo>
                          <a:lnTo>
                            <a:pt x="178" y="2702"/>
                          </a:lnTo>
                          <a:lnTo>
                            <a:pt x="216" y="2761"/>
                          </a:lnTo>
                          <a:lnTo>
                            <a:pt x="283" y="2834"/>
                          </a:lnTo>
                          <a:lnTo>
                            <a:pt x="346" y="2917"/>
                          </a:lnTo>
                          <a:lnTo>
                            <a:pt x="366" y="2981"/>
                          </a:lnTo>
                          <a:lnTo>
                            <a:pt x="356" y="3015"/>
                          </a:lnTo>
                          <a:lnTo>
                            <a:pt x="463" y="3009"/>
                          </a:lnTo>
                          <a:lnTo>
                            <a:pt x="542" y="2967"/>
                          </a:lnTo>
                          <a:lnTo>
                            <a:pt x="637" y="2987"/>
                          </a:lnTo>
                          <a:lnTo>
                            <a:pt x="705" y="2929"/>
                          </a:lnTo>
                          <a:lnTo>
                            <a:pt x="695" y="2876"/>
                          </a:lnTo>
                          <a:lnTo>
                            <a:pt x="859" y="2840"/>
                          </a:lnTo>
                          <a:lnTo>
                            <a:pt x="885" y="2904"/>
                          </a:lnTo>
                          <a:lnTo>
                            <a:pt x="948" y="2951"/>
                          </a:lnTo>
                          <a:lnTo>
                            <a:pt x="970" y="3030"/>
                          </a:lnTo>
                          <a:lnTo>
                            <a:pt x="1053" y="3056"/>
                          </a:lnTo>
                          <a:lnTo>
                            <a:pt x="1133" y="3015"/>
                          </a:lnTo>
                          <a:lnTo>
                            <a:pt x="1303" y="3018"/>
                          </a:lnTo>
                          <a:lnTo>
                            <a:pt x="1344" y="3062"/>
                          </a:lnTo>
                          <a:lnTo>
                            <a:pt x="1497" y="3062"/>
                          </a:lnTo>
                          <a:lnTo>
                            <a:pt x="1560" y="2993"/>
                          </a:lnTo>
                          <a:lnTo>
                            <a:pt x="1671" y="2987"/>
                          </a:lnTo>
                          <a:lnTo>
                            <a:pt x="1667" y="2898"/>
                          </a:lnTo>
                          <a:lnTo>
                            <a:pt x="1750" y="2860"/>
                          </a:lnTo>
                          <a:lnTo>
                            <a:pt x="1905" y="2945"/>
                          </a:lnTo>
                          <a:lnTo>
                            <a:pt x="1968" y="3003"/>
                          </a:lnTo>
                          <a:lnTo>
                            <a:pt x="2051" y="2983"/>
                          </a:lnTo>
                          <a:lnTo>
                            <a:pt x="2200" y="2777"/>
                          </a:lnTo>
                          <a:lnTo>
                            <a:pt x="2295" y="2717"/>
                          </a:lnTo>
                          <a:lnTo>
                            <a:pt x="2285" y="2686"/>
                          </a:lnTo>
                          <a:lnTo>
                            <a:pt x="2285" y="2571"/>
                          </a:lnTo>
                          <a:lnTo>
                            <a:pt x="2237" y="2511"/>
                          </a:lnTo>
                          <a:lnTo>
                            <a:pt x="2358" y="2492"/>
                          </a:lnTo>
                          <a:lnTo>
                            <a:pt x="2364" y="2432"/>
                          </a:lnTo>
                          <a:lnTo>
                            <a:pt x="2475" y="2448"/>
                          </a:lnTo>
                          <a:lnTo>
                            <a:pt x="2453" y="2555"/>
                          </a:lnTo>
                          <a:lnTo>
                            <a:pt x="2469" y="2761"/>
                          </a:lnTo>
                          <a:lnTo>
                            <a:pt x="2542" y="2803"/>
                          </a:lnTo>
                          <a:lnTo>
                            <a:pt x="2622" y="2913"/>
                          </a:lnTo>
                          <a:lnTo>
                            <a:pt x="2602" y="3040"/>
                          </a:lnTo>
                          <a:lnTo>
                            <a:pt x="2633" y="3040"/>
                          </a:lnTo>
                          <a:lnTo>
                            <a:pt x="2645" y="3040"/>
                          </a:lnTo>
                          <a:lnTo>
                            <a:pt x="2645" y="2997"/>
                          </a:lnTo>
                          <a:lnTo>
                            <a:pt x="2661" y="2933"/>
                          </a:lnTo>
                          <a:lnTo>
                            <a:pt x="2669" y="2890"/>
                          </a:lnTo>
                          <a:lnTo>
                            <a:pt x="2661" y="2866"/>
                          </a:lnTo>
                          <a:lnTo>
                            <a:pt x="2661" y="2822"/>
                          </a:lnTo>
                          <a:lnTo>
                            <a:pt x="2677" y="2830"/>
                          </a:lnTo>
                          <a:lnTo>
                            <a:pt x="2689" y="2805"/>
                          </a:lnTo>
                          <a:lnTo>
                            <a:pt x="2717" y="2757"/>
                          </a:lnTo>
                          <a:lnTo>
                            <a:pt x="2742" y="2737"/>
                          </a:lnTo>
                          <a:lnTo>
                            <a:pt x="2786" y="2737"/>
                          </a:lnTo>
                          <a:lnTo>
                            <a:pt x="2806" y="2717"/>
                          </a:lnTo>
                          <a:lnTo>
                            <a:pt x="2826" y="2610"/>
                          </a:lnTo>
                          <a:lnTo>
                            <a:pt x="2845" y="2557"/>
                          </a:lnTo>
                          <a:lnTo>
                            <a:pt x="2984" y="2363"/>
                          </a:lnTo>
                          <a:lnTo>
                            <a:pt x="3020" y="2325"/>
                          </a:lnTo>
                          <a:lnTo>
                            <a:pt x="3053" y="2317"/>
                          </a:lnTo>
                          <a:lnTo>
                            <a:pt x="3081" y="2286"/>
                          </a:lnTo>
                          <a:lnTo>
                            <a:pt x="3152" y="2062"/>
                          </a:lnTo>
                          <a:lnTo>
                            <a:pt x="3152" y="1998"/>
                          </a:lnTo>
                          <a:lnTo>
                            <a:pt x="3140" y="1935"/>
                          </a:lnTo>
                          <a:lnTo>
                            <a:pt x="3140" y="1858"/>
                          </a:lnTo>
                          <a:lnTo>
                            <a:pt x="3156" y="1790"/>
                          </a:lnTo>
                          <a:lnTo>
                            <a:pt x="3184" y="1735"/>
                          </a:lnTo>
                          <a:lnTo>
                            <a:pt x="3220" y="1602"/>
                          </a:lnTo>
                          <a:lnTo>
                            <a:pt x="3231" y="1519"/>
                          </a:lnTo>
                          <a:lnTo>
                            <a:pt x="3231" y="1487"/>
                          </a:lnTo>
                          <a:lnTo>
                            <a:pt x="3247" y="1406"/>
                          </a:lnTo>
                          <a:lnTo>
                            <a:pt x="3263" y="1371"/>
                          </a:lnTo>
                          <a:lnTo>
                            <a:pt x="3315" y="1367"/>
                          </a:lnTo>
                          <a:lnTo>
                            <a:pt x="3350" y="1347"/>
                          </a:lnTo>
                          <a:lnTo>
                            <a:pt x="3368" y="1319"/>
                          </a:lnTo>
                          <a:lnTo>
                            <a:pt x="3451" y="1279"/>
                          </a:lnTo>
                          <a:lnTo>
                            <a:pt x="3483" y="1268"/>
                          </a:lnTo>
                          <a:lnTo>
                            <a:pt x="3534" y="1244"/>
                          </a:lnTo>
                          <a:lnTo>
                            <a:pt x="3562" y="1186"/>
                          </a:lnTo>
                          <a:lnTo>
                            <a:pt x="3570" y="1151"/>
                          </a:lnTo>
                          <a:lnTo>
                            <a:pt x="3558" y="1115"/>
                          </a:lnTo>
                          <a:lnTo>
                            <a:pt x="3538" y="1115"/>
                          </a:lnTo>
                          <a:lnTo>
                            <a:pt x="3527" y="1099"/>
                          </a:lnTo>
                          <a:lnTo>
                            <a:pt x="3507" y="1107"/>
                          </a:lnTo>
                          <a:lnTo>
                            <a:pt x="3491" y="1060"/>
                          </a:lnTo>
                          <a:lnTo>
                            <a:pt x="3463" y="1036"/>
                          </a:lnTo>
                          <a:lnTo>
                            <a:pt x="3435" y="1032"/>
                          </a:lnTo>
                          <a:lnTo>
                            <a:pt x="3376" y="1008"/>
                          </a:lnTo>
                          <a:lnTo>
                            <a:pt x="3354" y="988"/>
                          </a:lnTo>
                          <a:lnTo>
                            <a:pt x="3334" y="960"/>
                          </a:lnTo>
                          <a:lnTo>
                            <a:pt x="3307" y="840"/>
                          </a:lnTo>
                          <a:lnTo>
                            <a:pt x="3295" y="749"/>
                          </a:lnTo>
                          <a:lnTo>
                            <a:pt x="3295" y="616"/>
                          </a:lnTo>
                          <a:lnTo>
                            <a:pt x="3291" y="459"/>
                          </a:lnTo>
                          <a:lnTo>
                            <a:pt x="3303" y="463"/>
                          </a:lnTo>
                          <a:lnTo>
                            <a:pt x="3291" y="436"/>
                          </a:lnTo>
                          <a:lnTo>
                            <a:pt x="3231" y="368"/>
                          </a:lnTo>
                          <a:lnTo>
                            <a:pt x="3228" y="317"/>
                          </a:lnTo>
                          <a:lnTo>
                            <a:pt x="3224" y="255"/>
                          </a:lnTo>
                          <a:lnTo>
                            <a:pt x="3180" y="192"/>
                          </a:lnTo>
                          <a:lnTo>
                            <a:pt x="3140" y="172"/>
                          </a:lnTo>
                          <a:lnTo>
                            <a:pt x="3097" y="121"/>
                          </a:lnTo>
                          <a:lnTo>
                            <a:pt x="3053" y="97"/>
                          </a:lnTo>
                          <a:lnTo>
                            <a:pt x="2996" y="73"/>
                          </a:lnTo>
                          <a:lnTo>
                            <a:pt x="2948" y="0"/>
                          </a:lnTo>
                          <a:lnTo>
                            <a:pt x="2861" y="77"/>
                          </a:lnTo>
                          <a:lnTo>
                            <a:pt x="2806" y="57"/>
                          </a:lnTo>
                          <a:lnTo>
                            <a:pt x="2758" y="180"/>
                          </a:lnTo>
                          <a:lnTo>
                            <a:pt x="2645" y="208"/>
                          </a:lnTo>
                          <a:lnTo>
                            <a:pt x="2614" y="305"/>
                          </a:lnTo>
                          <a:lnTo>
                            <a:pt x="2507" y="313"/>
                          </a:lnTo>
                          <a:lnTo>
                            <a:pt x="2435" y="261"/>
                          </a:lnTo>
                          <a:lnTo>
                            <a:pt x="2055" y="255"/>
                          </a:lnTo>
                          <a:lnTo>
                            <a:pt x="2075" y="212"/>
                          </a:lnTo>
                          <a:lnTo>
                            <a:pt x="2063" y="212"/>
                          </a:lnTo>
                          <a:lnTo>
                            <a:pt x="2055" y="208"/>
                          </a:lnTo>
                          <a:lnTo>
                            <a:pt x="2043" y="208"/>
                          </a:lnTo>
                          <a:lnTo>
                            <a:pt x="2016" y="255"/>
                          </a:lnTo>
                          <a:lnTo>
                            <a:pt x="1905" y="255"/>
                          </a:lnTo>
                          <a:lnTo>
                            <a:pt x="1697" y="255"/>
                          </a:lnTo>
                          <a:lnTo>
                            <a:pt x="1491" y="255"/>
                          </a:lnTo>
                          <a:lnTo>
                            <a:pt x="1283" y="255"/>
                          </a:lnTo>
                          <a:lnTo>
                            <a:pt x="1083" y="255"/>
                          </a:lnTo>
                          <a:lnTo>
                            <a:pt x="877" y="255"/>
                          </a:lnTo>
                          <a:lnTo>
                            <a:pt x="669" y="255"/>
                          </a:lnTo>
                          <a:lnTo>
                            <a:pt x="669" y="463"/>
                          </a:lnTo>
                          <a:lnTo>
                            <a:pt x="669" y="695"/>
                          </a:lnTo>
                          <a:lnTo>
                            <a:pt x="465" y="695"/>
                          </a:lnTo>
                          <a:lnTo>
                            <a:pt x="465" y="824"/>
                          </a:lnTo>
                          <a:lnTo>
                            <a:pt x="465" y="1044"/>
                          </a:lnTo>
                          <a:lnTo>
                            <a:pt x="465" y="1256"/>
                          </a:lnTo>
                          <a:lnTo>
                            <a:pt x="465" y="1472"/>
                          </a:lnTo>
                          <a:lnTo>
                            <a:pt x="457" y="1664"/>
                          </a:lnTo>
                          <a:lnTo>
                            <a:pt x="434" y="1668"/>
                          </a:lnTo>
                          <a:lnTo>
                            <a:pt x="319" y="1668"/>
                          </a:lnTo>
                          <a:lnTo>
                            <a:pt x="283" y="1672"/>
                          </a:lnTo>
                          <a:lnTo>
                            <a:pt x="236" y="1679"/>
                          </a:lnTo>
                          <a:lnTo>
                            <a:pt x="232" y="1683"/>
                          </a:lnTo>
                          <a:lnTo>
                            <a:pt x="220" y="1719"/>
                          </a:lnTo>
                          <a:lnTo>
                            <a:pt x="216" y="1763"/>
                          </a:lnTo>
                          <a:lnTo>
                            <a:pt x="200" y="1806"/>
                          </a:lnTo>
                          <a:lnTo>
                            <a:pt x="154" y="1874"/>
                          </a:lnTo>
                          <a:lnTo>
                            <a:pt x="91" y="1943"/>
                          </a:lnTo>
                          <a:lnTo>
                            <a:pt x="91" y="1994"/>
                          </a:lnTo>
                          <a:lnTo>
                            <a:pt x="95" y="2026"/>
                          </a:lnTo>
                          <a:lnTo>
                            <a:pt x="91" y="2046"/>
                          </a:lnTo>
                          <a:lnTo>
                            <a:pt x="87" y="2050"/>
                          </a:lnTo>
                          <a:lnTo>
                            <a:pt x="55" y="2070"/>
                          </a:lnTo>
                          <a:lnTo>
                            <a:pt x="43" y="2086"/>
                          </a:lnTo>
                          <a:lnTo>
                            <a:pt x="36" y="2125"/>
                          </a:lnTo>
                          <a:lnTo>
                            <a:pt x="36" y="2179"/>
                          </a:lnTo>
                          <a:lnTo>
                            <a:pt x="28" y="2214"/>
                          </a:lnTo>
                          <a:lnTo>
                            <a:pt x="4" y="2258"/>
                          </a:lnTo>
                          <a:lnTo>
                            <a:pt x="0" y="2278"/>
                          </a:lnTo>
                          <a:lnTo>
                            <a:pt x="0" y="2341"/>
                          </a:lnTo>
                          <a:lnTo>
                            <a:pt x="12" y="2341"/>
                          </a:lnTo>
                          <a:lnTo>
                            <a:pt x="32" y="2337"/>
                          </a:lnTo>
                          <a:lnTo>
                            <a:pt x="95" y="2321"/>
                          </a:lnTo>
                          <a:lnTo>
                            <a:pt x="91" y="2383"/>
                          </a:lnTo>
                          <a:close/>
                        </a:path>
                      </a:pathLst>
                    </a:custGeom>
                    <a:grpFill/>
                    <a:ln w="6350" cap="flat" cmpd="sng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等线" panose="02010600030101010101" charset="-122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  <p:cxnSp>
          <p:nvCxnSpPr>
            <p:cNvPr id="6" name="直接连接符 5"/>
            <p:cNvCxnSpPr/>
            <p:nvPr/>
          </p:nvCxnSpPr>
          <p:spPr>
            <a:xfrm>
              <a:off x="4580190" y="5556541"/>
              <a:ext cx="5943600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10515463" y="4983281"/>
              <a:ext cx="1525" cy="583791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4580321" y="3719926"/>
              <a:ext cx="5577840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4572099" y="1899773"/>
              <a:ext cx="1828800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409902" y="1909057"/>
              <a:ext cx="0" cy="98870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合 10"/>
            <p:cNvGrpSpPr/>
            <p:nvPr/>
          </p:nvGrpSpPr>
          <p:grpSpPr>
            <a:xfrm>
              <a:off x="1451686" y="1294761"/>
              <a:ext cx="2111004" cy="1316354"/>
              <a:chOff x="971208" y="1294761"/>
              <a:chExt cx="2111004" cy="1316354"/>
            </a:xfrm>
          </p:grpSpPr>
          <p:sp>
            <p:nvSpPr>
              <p:cNvPr id="42" name="任意多边形: 形状 41"/>
              <p:cNvSpPr/>
              <p:nvPr/>
            </p:nvSpPr>
            <p:spPr bwMode="auto">
              <a:xfrm>
                <a:off x="981841" y="1777498"/>
                <a:ext cx="140351" cy="331110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983871" y="2255514"/>
                <a:ext cx="150447" cy="355601"/>
              </a:xfrm>
              <a:custGeom>
                <a:avLst/>
                <a:gdLst>
                  <a:gd name="connsiteX0" fmla="*/ 585642 w 1431418"/>
                  <a:gd name="connsiteY0" fmla="*/ 601663 h 3098801"/>
                  <a:gd name="connsiteX1" fmla="*/ 692790 w 1431418"/>
                  <a:gd name="connsiteY1" fmla="*/ 601663 h 3098801"/>
                  <a:gd name="connsiteX2" fmla="*/ 738710 w 1431418"/>
                  <a:gd name="connsiteY2" fmla="*/ 601663 h 3098801"/>
                  <a:gd name="connsiteX3" fmla="*/ 845858 w 1431418"/>
                  <a:gd name="connsiteY3" fmla="*/ 601663 h 3098801"/>
                  <a:gd name="connsiteX4" fmla="*/ 1197916 w 1431418"/>
                  <a:gd name="connsiteY4" fmla="*/ 872437 h 3098801"/>
                  <a:gd name="connsiteX5" fmla="*/ 1213223 w 1431418"/>
                  <a:gd name="connsiteY5" fmla="*/ 872437 h 3098801"/>
                  <a:gd name="connsiteX6" fmla="*/ 1427518 w 1431418"/>
                  <a:gd name="connsiteY6" fmla="*/ 1549372 h 3098801"/>
                  <a:gd name="connsiteX7" fmla="*/ 1350984 w 1431418"/>
                  <a:gd name="connsiteY7" fmla="*/ 1699802 h 3098801"/>
                  <a:gd name="connsiteX8" fmla="*/ 1213223 w 1431418"/>
                  <a:gd name="connsiteY8" fmla="*/ 1624587 h 3098801"/>
                  <a:gd name="connsiteX9" fmla="*/ 998927 w 1431418"/>
                  <a:gd name="connsiteY9" fmla="*/ 977738 h 3098801"/>
                  <a:gd name="connsiteX10" fmla="*/ 953006 w 1431418"/>
                  <a:gd name="connsiteY10" fmla="*/ 977738 h 3098801"/>
                  <a:gd name="connsiteX11" fmla="*/ 1320370 w 1431418"/>
                  <a:gd name="connsiteY11" fmla="*/ 2090920 h 3098801"/>
                  <a:gd name="connsiteX12" fmla="*/ 1029540 w 1431418"/>
                  <a:gd name="connsiteY12" fmla="*/ 2090920 h 3098801"/>
                  <a:gd name="connsiteX13" fmla="*/ 1029540 w 1431418"/>
                  <a:gd name="connsiteY13" fmla="*/ 2978457 h 3098801"/>
                  <a:gd name="connsiteX14" fmla="*/ 891779 w 1431418"/>
                  <a:gd name="connsiteY14" fmla="*/ 3098801 h 3098801"/>
                  <a:gd name="connsiteX15" fmla="*/ 769324 w 1431418"/>
                  <a:gd name="connsiteY15" fmla="*/ 2978457 h 3098801"/>
                  <a:gd name="connsiteX16" fmla="*/ 769324 w 1431418"/>
                  <a:gd name="connsiteY16" fmla="*/ 2090920 h 3098801"/>
                  <a:gd name="connsiteX17" fmla="*/ 662176 w 1431418"/>
                  <a:gd name="connsiteY17" fmla="*/ 2090920 h 3098801"/>
                  <a:gd name="connsiteX18" fmla="*/ 662176 w 1431418"/>
                  <a:gd name="connsiteY18" fmla="*/ 2978457 h 3098801"/>
                  <a:gd name="connsiteX19" fmla="*/ 539722 w 1431418"/>
                  <a:gd name="connsiteY19" fmla="*/ 3098801 h 3098801"/>
                  <a:gd name="connsiteX20" fmla="*/ 401960 w 1431418"/>
                  <a:gd name="connsiteY20" fmla="*/ 2978457 h 3098801"/>
                  <a:gd name="connsiteX21" fmla="*/ 401960 w 1431418"/>
                  <a:gd name="connsiteY21" fmla="*/ 2090920 h 3098801"/>
                  <a:gd name="connsiteX22" fmla="*/ 111130 w 1431418"/>
                  <a:gd name="connsiteY22" fmla="*/ 2090920 h 3098801"/>
                  <a:gd name="connsiteX23" fmla="*/ 478494 w 1431418"/>
                  <a:gd name="connsiteY23" fmla="*/ 977738 h 3098801"/>
                  <a:gd name="connsiteX24" fmla="*/ 417267 w 1431418"/>
                  <a:gd name="connsiteY24" fmla="*/ 977738 h 3098801"/>
                  <a:gd name="connsiteX25" fmla="*/ 202971 w 1431418"/>
                  <a:gd name="connsiteY25" fmla="*/ 1624587 h 3098801"/>
                  <a:gd name="connsiteX26" fmla="*/ 65209 w 1431418"/>
                  <a:gd name="connsiteY26" fmla="*/ 1699802 h 3098801"/>
                  <a:gd name="connsiteX27" fmla="*/ 3982 w 1431418"/>
                  <a:gd name="connsiteY27" fmla="*/ 1549372 h 3098801"/>
                  <a:gd name="connsiteX28" fmla="*/ 218278 w 1431418"/>
                  <a:gd name="connsiteY28" fmla="*/ 872437 h 3098801"/>
                  <a:gd name="connsiteX29" fmla="*/ 233585 w 1431418"/>
                  <a:gd name="connsiteY29" fmla="*/ 872437 h 3098801"/>
                  <a:gd name="connsiteX30" fmla="*/ 585642 w 1431418"/>
                  <a:gd name="connsiteY30" fmla="*/ 601663 h 3098801"/>
                  <a:gd name="connsiteX31" fmla="*/ 715750 w 1431418"/>
                  <a:gd name="connsiteY31" fmla="*/ 0 h 3098801"/>
                  <a:gd name="connsiteX32" fmla="*/ 998325 w 1431418"/>
                  <a:gd name="connsiteY32" fmla="*/ 270669 h 3098801"/>
                  <a:gd name="connsiteX33" fmla="*/ 715750 w 1431418"/>
                  <a:gd name="connsiteY33" fmla="*/ 541338 h 3098801"/>
                  <a:gd name="connsiteX34" fmla="*/ 433175 w 1431418"/>
                  <a:gd name="connsiteY34" fmla="*/ 270669 h 3098801"/>
                  <a:gd name="connsiteX35" fmla="*/ 715750 w 1431418"/>
                  <a:gd name="connsiteY35" fmla="*/ 0 h 30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31418" h="3098801">
                    <a:moveTo>
                      <a:pt x="585642" y="601663"/>
                    </a:moveTo>
                    <a:cubicBezTo>
                      <a:pt x="646869" y="601663"/>
                      <a:pt x="631563" y="601663"/>
                      <a:pt x="692790" y="601663"/>
                    </a:cubicBezTo>
                    <a:cubicBezTo>
                      <a:pt x="708097" y="601663"/>
                      <a:pt x="723404" y="601663"/>
                      <a:pt x="738710" y="601663"/>
                    </a:cubicBezTo>
                    <a:cubicBezTo>
                      <a:pt x="799938" y="601663"/>
                      <a:pt x="784631" y="601663"/>
                      <a:pt x="845858" y="601663"/>
                    </a:cubicBezTo>
                    <a:cubicBezTo>
                      <a:pt x="922393" y="601663"/>
                      <a:pt x="1106075" y="646792"/>
                      <a:pt x="1197916" y="872437"/>
                    </a:cubicBezTo>
                    <a:cubicBezTo>
                      <a:pt x="1197916" y="872437"/>
                      <a:pt x="1197916" y="872437"/>
                      <a:pt x="1213223" y="872437"/>
                    </a:cubicBezTo>
                    <a:cubicBezTo>
                      <a:pt x="1213223" y="872437"/>
                      <a:pt x="1213223" y="872437"/>
                      <a:pt x="1427518" y="1549372"/>
                    </a:cubicBezTo>
                    <a:cubicBezTo>
                      <a:pt x="1442825" y="1609544"/>
                      <a:pt x="1412212" y="1669716"/>
                      <a:pt x="1350984" y="1699802"/>
                    </a:cubicBezTo>
                    <a:cubicBezTo>
                      <a:pt x="1305064" y="1714845"/>
                      <a:pt x="1243836" y="1684759"/>
                      <a:pt x="1213223" y="1624587"/>
                    </a:cubicBezTo>
                    <a:cubicBezTo>
                      <a:pt x="1213223" y="1624587"/>
                      <a:pt x="1213223" y="1624587"/>
                      <a:pt x="998927" y="977738"/>
                    </a:cubicBezTo>
                    <a:cubicBezTo>
                      <a:pt x="998927" y="977738"/>
                      <a:pt x="998927" y="977738"/>
                      <a:pt x="953006" y="977738"/>
                    </a:cubicBezTo>
                    <a:cubicBezTo>
                      <a:pt x="953006" y="977738"/>
                      <a:pt x="953006" y="977738"/>
                      <a:pt x="1320370" y="2090920"/>
                    </a:cubicBezTo>
                    <a:cubicBezTo>
                      <a:pt x="1320370" y="2090920"/>
                      <a:pt x="1320370" y="2090920"/>
                      <a:pt x="1029540" y="2090920"/>
                    </a:cubicBezTo>
                    <a:cubicBezTo>
                      <a:pt x="1029540" y="2090920"/>
                      <a:pt x="1029540" y="2090920"/>
                      <a:pt x="1029540" y="2978457"/>
                    </a:cubicBezTo>
                    <a:cubicBezTo>
                      <a:pt x="1029540" y="3053672"/>
                      <a:pt x="968313" y="3098801"/>
                      <a:pt x="891779" y="3098801"/>
                    </a:cubicBezTo>
                    <a:cubicBezTo>
                      <a:pt x="815245" y="3098801"/>
                      <a:pt x="769324" y="3053672"/>
                      <a:pt x="769324" y="2978457"/>
                    </a:cubicBezTo>
                    <a:cubicBezTo>
                      <a:pt x="769324" y="2978457"/>
                      <a:pt x="769324" y="2978457"/>
                      <a:pt x="769324" y="2090920"/>
                    </a:cubicBezTo>
                    <a:cubicBezTo>
                      <a:pt x="769324" y="2090920"/>
                      <a:pt x="769324" y="2090920"/>
                      <a:pt x="662176" y="2090920"/>
                    </a:cubicBezTo>
                    <a:cubicBezTo>
                      <a:pt x="662176" y="2090920"/>
                      <a:pt x="662176" y="2090920"/>
                      <a:pt x="662176" y="2978457"/>
                    </a:cubicBezTo>
                    <a:cubicBezTo>
                      <a:pt x="662176" y="3053672"/>
                      <a:pt x="600949" y="3098801"/>
                      <a:pt x="539722" y="3098801"/>
                    </a:cubicBezTo>
                    <a:cubicBezTo>
                      <a:pt x="463187" y="3098801"/>
                      <a:pt x="401960" y="3053672"/>
                      <a:pt x="401960" y="2978457"/>
                    </a:cubicBezTo>
                    <a:cubicBezTo>
                      <a:pt x="401960" y="2978457"/>
                      <a:pt x="401960" y="2978457"/>
                      <a:pt x="401960" y="2090920"/>
                    </a:cubicBezTo>
                    <a:cubicBezTo>
                      <a:pt x="401960" y="2090920"/>
                      <a:pt x="401960" y="2090920"/>
                      <a:pt x="111130" y="2090920"/>
                    </a:cubicBezTo>
                    <a:cubicBezTo>
                      <a:pt x="111130" y="2090920"/>
                      <a:pt x="111130" y="2090920"/>
                      <a:pt x="478494" y="977738"/>
                    </a:cubicBezTo>
                    <a:cubicBezTo>
                      <a:pt x="478494" y="977738"/>
                      <a:pt x="478494" y="977738"/>
                      <a:pt x="417267" y="977738"/>
                    </a:cubicBezTo>
                    <a:cubicBezTo>
                      <a:pt x="417267" y="977738"/>
                      <a:pt x="417267" y="977738"/>
                      <a:pt x="202971" y="1624587"/>
                    </a:cubicBezTo>
                    <a:cubicBezTo>
                      <a:pt x="187664" y="1684759"/>
                      <a:pt x="126437" y="1714845"/>
                      <a:pt x="65209" y="1699802"/>
                    </a:cubicBezTo>
                    <a:cubicBezTo>
                      <a:pt x="19289" y="1669716"/>
                      <a:pt x="-11325" y="1609544"/>
                      <a:pt x="3982" y="1549372"/>
                    </a:cubicBezTo>
                    <a:cubicBezTo>
                      <a:pt x="3982" y="1549372"/>
                      <a:pt x="3982" y="1549372"/>
                      <a:pt x="218278" y="872437"/>
                    </a:cubicBezTo>
                    <a:cubicBezTo>
                      <a:pt x="218278" y="872437"/>
                      <a:pt x="218278" y="872437"/>
                      <a:pt x="233585" y="872437"/>
                    </a:cubicBezTo>
                    <a:cubicBezTo>
                      <a:pt x="310119" y="646792"/>
                      <a:pt x="509108" y="601663"/>
                      <a:pt x="585642" y="601663"/>
                    </a:cubicBezTo>
                    <a:close/>
                    <a:moveTo>
                      <a:pt x="715750" y="0"/>
                    </a:moveTo>
                    <a:cubicBezTo>
                      <a:pt x="871812" y="0"/>
                      <a:pt x="998325" y="121183"/>
                      <a:pt x="998325" y="270669"/>
                    </a:cubicBezTo>
                    <a:cubicBezTo>
                      <a:pt x="998325" y="420155"/>
                      <a:pt x="871812" y="541338"/>
                      <a:pt x="715750" y="541338"/>
                    </a:cubicBezTo>
                    <a:cubicBezTo>
                      <a:pt x="559688" y="541338"/>
                      <a:pt x="433175" y="420155"/>
                      <a:pt x="433175" y="270669"/>
                    </a:cubicBezTo>
                    <a:cubicBezTo>
                      <a:pt x="433175" y="121183"/>
                      <a:pt x="559688" y="0"/>
                      <a:pt x="71575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4" name="文本框 420"/>
              <p:cNvSpPr txBox="1"/>
              <p:nvPr/>
            </p:nvSpPr>
            <p:spPr>
              <a:xfrm>
                <a:off x="971208" y="1294761"/>
                <a:ext cx="1168960" cy="230832"/>
              </a:xfrm>
              <a:prstGeom prst="rect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>
                    <a:solidFill>
                      <a:schemeClr val="bg1">
                        <a:lumMod val="95000"/>
                      </a:schemeClr>
                    </a:solidFill>
                  </a14:hiddenLine>
                </a:ext>
              </a:extLst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9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关键词</a:t>
                </a:r>
                <a:endParaRPr kumimoji="0" lang="zh-CN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5" name="矩形: 圆角 44"/>
              <p:cNvSpPr/>
              <p:nvPr/>
            </p:nvSpPr>
            <p:spPr>
              <a:xfrm>
                <a:off x="1317208" y="1830499"/>
                <a:ext cx="1765004" cy="24130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92500" lnSpcReduction="10000"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778495">
                        <a:lumMod val="10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+mn-ea"/>
                    <a:cs typeface="+mn-cs"/>
                  </a:rPr>
                  <a:t>75%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778495">
                      <a:lumMod val="10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" name="矩形: 圆角 45"/>
              <p:cNvSpPr/>
              <p:nvPr/>
            </p:nvSpPr>
            <p:spPr>
              <a:xfrm>
                <a:off x="1317208" y="2329472"/>
                <a:ext cx="822960" cy="24130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92500" lnSpcReduction="10000"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778495">
                        <a:lumMod val="10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+mn-ea"/>
                    <a:cs typeface="+mn-cs"/>
                  </a:rPr>
                  <a:t>25%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778495">
                      <a:lumMod val="10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465507" y="3032010"/>
              <a:ext cx="2083361" cy="1316355"/>
              <a:chOff x="985029" y="3032010"/>
              <a:chExt cx="2083361" cy="1316355"/>
            </a:xfrm>
          </p:grpSpPr>
          <p:sp>
            <p:nvSpPr>
              <p:cNvPr id="37" name="任意多边形: 形状 36"/>
              <p:cNvSpPr/>
              <p:nvPr/>
            </p:nvSpPr>
            <p:spPr bwMode="auto">
              <a:xfrm>
                <a:off x="995663" y="3514748"/>
                <a:ext cx="140351" cy="331110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997693" y="3992764"/>
                <a:ext cx="150447" cy="355601"/>
              </a:xfrm>
              <a:custGeom>
                <a:avLst/>
                <a:gdLst>
                  <a:gd name="connsiteX0" fmla="*/ 585642 w 1431418"/>
                  <a:gd name="connsiteY0" fmla="*/ 601663 h 3098801"/>
                  <a:gd name="connsiteX1" fmla="*/ 692790 w 1431418"/>
                  <a:gd name="connsiteY1" fmla="*/ 601663 h 3098801"/>
                  <a:gd name="connsiteX2" fmla="*/ 738710 w 1431418"/>
                  <a:gd name="connsiteY2" fmla="*/ 601663 h 3098801"/>
                  <a:gd name="connsiteX3" fmla="*/ 845858 w 1431418"/>
                  <a:gd name="connsiteY3" fmla="*/ 601663 h 3098801"/>
                  <a:gd name="connsiteX4" fmla="*/ 1197916 w 1431418"/>
                  <a:gd name="connsiteY4" fmla="*/ 872437 h 3098801"/>
                  <a:gd name="connsiteX5" fmla="*/ 1213223 w 1431418"/>
                  <a:gd name="connsiteY5" fmla="*/ 872437 h 3098801"/>
                  <a:gd name="connsiteX6" fmla="*/ 1427518 w 1431418"/>
                  <a:gd name="connsiteY6" fmla="*/ 1549372 h 3098801"/>
                  <a:gd name="connsiteX7" fmla="*/ 1350984 w 1431418"/>
                  <a:gd name="connsiteY7" fmla="*/ 1699802 h 3098801"/>
                  <a:gd name="connsiteX8" fmla="*/ 1213223 w 1431418"/>
                  <a:gd name="connsiteY8" fmla="*/ 1624587 h 3098801"/>
                  <a:gd name="connsiteX9" fmla="*/ 998927 w 1431418"/>
                  <a:gd name="connsiteY9" fmla="*/ 977738 h 3098801"/>
                  <a:gd name="connsiteX10" fmla="*/ 953006 w 1431418"/>
                  <a:gd name="connsiteY10" fmla="*/ 977738 h 3098801"/>
                  <a:gd name="connsiteX11" fmla="*/ 1320370 w 1431418"/>
                  <a:gd name="connsiteY11" fmla="*/ 2090920 h 3098801"/>
                  <a:gd name="connsiteX12" fmla="*/ 1029540 w 1431418"/>
                  <a:gd name="connsiteY12" fmla="*/ 2090920 h 3098801"/>
                  <a:gd name="connsiteX13" fmla="*/ 1029540 w 1431418"/>
                  <a:gd name="connsiteY13" fmla="*/ 2978457 h 3098801"/>
                  <a:gd name="connsiteX14" fmla="*/ 891779 w 1431418"/>
                  <a:gd name="connsiteY14" fmla="*/ 3098801 h 3098801"/>
                  <a:gd name="connsiteX15" fmla="*/ 769324 w 1431418"/>
                  <a:gd name="connsiteY15" fmla="*/ 2978457 h 3098801"/>
                  <a:gd name="connsiteX16" fmla="*/ 769324 w 1431418"/>
                  <a:gd name="connsiteY16" fmla="*/ 2090920 h 3098801"/>
                  <a:gd name="connsiteX17" fmla="*/ 662176 w 1431418"/>
                  <a:gd name="connsiteY17" fmla="*/ 2090920 h 3098801"/>
                  <a:gd name="connsiteX18" fmla="*/ 662176 w 1431418"/>
                  <a:gd name="connsiteY18" fmla="*/ 2978457 h 3098801"/>
                  <a:gd name="connsiteX19" fmla="*/ 539722 w 1431418"/>
                  <a:gd name="connsiteY19" fmla="*/ 3098801 h 3098801"/>
                  <a:gd name="connsiteX20" fmla="*/ 401960 w 1431418"/>
                  <a:gd name="connsiteY20" fmla="*/ 2978457 h 3098801"/>
                  <a:gd name="connsiteX21" fmla="*/ 401960 w 1431418"/>
                  <a:gd name="connsiteY21" fmla="*/ 2090920 h 3098801"/>
                  <a:gd name="connsiteX22" fmla="*/ 111130 w 1431418"/>
                  <a:gd name="connsiteY22" fmla="*/ 2090920 h 3098801"/>
                  <a:gd name="connsiteX23" fmla="*/ 478494 w 1431418"/>
                  <a:gd name="connsiteY23" fmla="*/ 977738 h 3098801"/>
                  <a:gd name="connsiteX24" fmla="*/ 417267 w 1431418"/>
                  <a:gd name="connsiteY24" fmla="*/ 977738 h 3098801"/>
                  <a:gd name="connsiteX25" fmla="*/ 202971 w 1431418"/>
                  <a:gd name="connsiteY25" fmla="*/ 1624587 h 3098801"/>
                  <a:gd name="connsiteX26" fmla="*/ 65209 w 1431418"/>
                  <a:gd name="connsiteY26" fmla="*/ 1699802 h 3098801"/>
                  <a:gd name="connsiteX27" fmla="*/ 3982 w 1431418"/>
                  <a:gd name="connsiteY27" fmla="*/ 1549372 h 3098801"/>
                  <a:gd name="connsiteX28" fmla="*/ 218278 w 1431418"/>
                  <a:gd name="connsiteY28" fmla="*/ 872437 h 3098801"/>
                  <a:gd name="connsiteX29" fmla="*/ 233585 w 1431418"/>
                  <a:gd name="connsiteY29" fmla="*/ 872437 h 3098801"/>
                  <a:gd name="connsiteX30" fmla="*/ 585642 w 1431418"/>
                  <a:gd name="connsiteY30" fmla="*/ 601663 h 3098801"/>
                  <a:gd name="connsiteX31" fmla="*/ 715750 w 1431418"/>
                  <a:gd name="connsiteY31" fmla="*/ 0 h 3098801"/>
                  <a:gd name="connsiteX32" fmla="*/ 998325 w 1431418"/>
                  <a:gd name="connsiteY32" fmla="*/ 270669 h 3098801"/>
                  <a:gd name="connsiteX33" fmla="*/ 715750 w 1431418"/>
                  <a:gd name="connsiteY33" fmla="*/ 541338 h 3098801"/>
                  <a:gd name="connsiteX34" fmla="*/ 433175 w 1431418"/>
                  <a:gd name="connsiteY34" fmla="*/ 270669 h 3098801"/>
                  <a:gd name="connsiteX35" fmla="*/ 715750 w 1431418"/>
                  <a:gd name="connsiteY35" fmla="*/ 0 h 30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31418" h="3098801">
                    <a:moveTo>
                      <a:pt x="585642" y="601663"/>
                    </a:moveTo>
                    <a:cubicBezTo>
                      <a:pt x="646869" y="601663"/>
                      <a:pt x="631563" y="601663"/>
                      <a:pt x="692790" y="601663"/>
                    </a:cubicBezTo>
                    <a:cubicBezTo>
                      <a:pt x="708097" y="601663"/>
                      <a:pt x="723404" y="601663"/>
                      <a:pt x="738710" y="601663"/>
                    </a:cubicBezTo>
                    <a:cubicBezTo>
                      <a:pt x="799938" y="601663"/>
                      <a:pt x="784631" y="601663"/>
                      <a:pt x="845858" y="601663"/>
                    </a:cubicBezTo>
                    <a:cubicBezTo>
                      <a:pt x="922393" y="601663"/>
                      <a:pt x="1106075" y="646792"/>
                      <a:pt x="1197916" y="872437"/>
                    </a:cubicBezTo>
                    <a:cubicBezTo>
                      <a:pt x="1197916" y="872437"/>
                      <a:pt x="1197916" y="872437"/>
                      <a:pt x="1213223" y="872437"/>
                    </a:cubicBezTo>
                    <a:cubicBezTo>
                      <a:pt x="1213223" y="872437"/>
                      <a:pt x="1213223" y="872437"/>
                      <a:pt x="1427518" y="1549372"/>
                    </a:cubicBezTo>
                    <a:cubicBezTo>
                      <a:pt x="1442825" y="1609544"/>
                      <a:pt x="1412212" y="1669716"/>
                      <a:pt x="1350984" y="1699802"/>
                    </a:cubicBezTo>
                    <a:cubicBezTo>
                      <a:pt x="1305064" y="1714845"/>
                      <a:pt x="1243836" y="1684759"/>
                      <a:pt x="1213223" y="1624587"/>
                    </a:cubicBezTo>
                    <a:cubicBezTo>
                      <a:pt x="1213223" y="1624587"/>
                      <a:pt x="1213223" y="1624587"/>
                      <a:pt x="998927" y="977738"/>
                    </a:cubicBezTo>
                    <a:cubicBezTo>
                      <a:pt x="998927" y="977738"/>
                      <a:pt x="998927" y="977738"/>
                      <a:pt x="953006" y="977738"/>
                    </a:cubicBezTo>
                    <a:cubicBezTo>
                      <a:pt x="953006" y="977738"/>
                      <a:pt x="953006" y="977738"/>
                      <a:pt x="1320370" y="2090920"/>
                    </a:cubicBezTo>
                    <a:cubicBezTo>
                      <a:pt x="1320370" y="2090920"/>
                      <a:pt x="1320370" y="2090920"/>
                      <a:pt x="1029540" y="2090920"/>
                    </a:cubicBezTo>
                    <a:cubicBezTo>
                      <a:pt x="1029540" y="2090920"/>
                      <a:pt x="1029540" y="2090920"/>
                      <a:pt x="1029540" y="2978457"/>
                    </a:cubicBezTo>
                    <a:cubicBezTo>
                      <a:pt x="1029540" y="3053672"/>
                      <a:pt x="968313" y="3098801"/>
                      <a:pt x="891779" y="3098801"/>
                    </a:cubicBezTo>
                    <a:cubicBezTo>
                      <a:pt x="815245" y="3098801"/>
                      <a:pt x="769324" y="3053672"/>
                      <a:pt x="769324" y="2978457"/>
                    </a:cubicBezTo>
                    <a:cubicBezTo>
                      <a:pt x="769324" y="2978457"/>
                      <a:pt x="769324" y="2978457"/>
                      <a:pt x="769324" y="2090920"/>
                    </a:cubicBezTo>
                    <a:cubicBezTo>
                      <a:pt x="769324" y="2090920"/>
                      <a:pt x="769324" y="2090920"/>
                      <a:pt x="662176" y="2090920"/>
                    </a:cubicBezTo>
                    <a:cubicBezTo>
                      <a:pt x="662176" y="2090920"/>
                      <a:pt x="662176" y="2090920"/>
                      <a:pt x="662176" y="2978457"/>
                    </a:cubicBezTo>
                    <a:cubicBezTo>
                      <a:pt x="662176" y="3053672"/>
                      <a:pt x="600949" y="3098801"/>
                      <a:pt x="539722" y="3098801"/>
                    </a:cubicBezTo>
                    <a:cubicBezTo>
                      <a:pt x="463187" y="3098801"/>
                      <a:pt x="401960" y="3053672"/>
                      <a:pt x="401960" y="2978457"/>
                    </a:cubicBezTo>
                    <a:cubicBezTo>
                      <a:pt x="401960" y="2978457"/>
                      <a:pt x="401960" y="2978457"/>
                      <a:pt x="401960" y="2090920"/>
                    </a:cubicBezTo>
                    <a:cubicBezTo>
                      <a:pt x="401960" y="2090920"/>
                      <a:pt x="401960" y="2090920"/>
                      <a:pt x="111130" y="2090920"/>
                    </a:cubicBezTo>
                    <a:cubicBezTo>
                      <a:pt x="111130" y="2090920"/>
                      <a:pt x="111130" y="2090920"/>
                      <a:pt x="478494" y="977738"/>
                    </a:cubicBezTo>
                    <a:cubicBezTo>
                      <a:pt x="478494" y="977738"/>
                      <a:pt x="478494" y="977738"/>
                      <a:pt x="417267" y="977738"/>
                    </a:cubicBezTo>
                    <a:cubicBezTo>
                      <a:pt x="417267" y="977738"/>
                      <a:pt x="417267" y="977738"/>
                      <a:pt x="202971" y="1624587"/>
                    </a:cubicBezTo>
                    <a:cubicBezTo>
                      <a:pt x="187664" y="1684759"/>
                      <a:pt x="126437" y="1714845"/>
                      <a:pt x="65209" y="1699802"/>
                    </a:cubicBezTo>
                    <a:cubicBezTo>
                      <a:pt x="19289" y="1669716"/>
                      <a:pt x="-11325" y="1609544"/>
                      <a:pt x="3982" y="1549372"/>
                    </a:cubicBezTo>
                    <a:cubicBezTo>
                      <a:pt x="3982" y="1549372"/>
                      <a:pt x="3982" y="1549372"/>
                      <a:pt x="218278" y="872437"/>
                    </a:cubicBezTo>
                    <a:cubicBezTo>
                      <a:pt x="218278" y="872437"/>
                      <a:pt x="218278" y="872437"/>
                      <a:pt x="233585" y="872437"/>
                    </a:cubicBezTo>
                    <a:cubicBezTo>
                      <a:pt x="310119" y="646792"/>
                      <a:pt x="509108" y="601663"/>
                      <a:pt x="585642" y="601663"/>
                    </a:cubicBezTo>
                    <a:close/>
                    <a:moveTo>
                      <a:pt x="715750" y="0"/>
                    </a:moveTo>
                    <a:cubicBezTo>
                      <a:pt x="871812" y="0"/>
                      <a:pt x="998325" y="121183"/>
                      <a:pt x="998325" y="270669"/>
                    </a:cubicBezTo>
                    <a:cubicBezTo>
                      <a:pt x="998325" y="420155"/>
                      <a:pt x="871812" y="541338"/>
                      <a:pt x="715750" y="541338"/>
                    </a:cubicBezTo>
                    <a:cubicBezTo>
                      <a:pt x="559688" y="541338"/>
                      <a:pt x="433175" y="420155"/>
                      <a:pt x="433175" y="270669"/>
                    </a:cubicBezTo>
                    <a:cubicBezTo>
                      <a:pt x="433175" y="121183"/>
                      <a:pt x="559688" y="0"/>
                      <a:pt x="71575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9" name="文本框 447"/>
              <p:cNvSpPr txBox="1"/>
              <p:nvPr/>
            </p:nvSpPr>
            <p:spPr>
              <a:xfrm>
                <a:off x="985029" y="3032010"/>
                <a:ext cx="1168960" cy="244169"/>
              </a:xfrm>
              <a:prstGeom prst="rect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>
                    <a:solidFill>
                      <a:schemeClr val="bg1">
                        <a:lumMod val="95000"/>
                      </a:schemeClr>
                    </a:solidFill>
                  </a14:hiddenLine>
                </a:ext>
              </a:extLst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9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关键词</a:t>
                </a:r>
                <a:endParaRPr kumimoji="0" lang="zh-CN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0" name="矩形: 圆角 39"/>
              <p:cNvSpPr/>
              <p:nvPr/>
            </p:nvSpPr>
            <p:spPr>
              <a:xfrm>
                <a:off x="1331030" y="3567749"/>
                <a:ext cx="1097280" cy="24130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92500" lnSpcReduction="10000"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778495">
                        <a:lumMod val="10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+mn-ea"/>
                    <a:cs typeface="+mn-cs"/>
                  </a:rPr>
                  <a:t>40%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778495">
                      <a:lumMod val="10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" name="矩形: 圆角 40"/>
              <p:cNvSpPr/>
              <p:nvPr/>
            </p:nvSpPr>
            <p:spPr>
              <a:xfrm>
                <a:off x="1331030" y="4066722"/>
                <a:ext cx="1737360" cy="24130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92500" lnSpcReduction="10000"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778495">
                        <a:lumMod val="10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+mn-ea"/>
                    <a:cs typeface="+mn-cs"/>
                  </a:rPr>
                  <a:t>60%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778495">
                      <a:lumMod val="10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465507" y="4769260"/>
              <a:ext cx="2083361" cy="1316355"/>
              <a:chOff x="985029" y="4769260"/>
              <a:chExt cx="2083361" cy="1316355"/>
            </a:xfrm>
          </p:grpSpPr>
          <p:sp>
            <p:nvSpPr>
              <p:cNvPr id="32" name="任意多边形: 形状 31"/>
              <p:cNvSpPr/>
              <p:nvPr/>
            </p:nvSpPr>
            <p:spPr bwMode="auto">
              <a:xfrm>
                <a:off x="995663" y="5251998"/>
                <a:ext cx="140351" cy="331110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997693" y="5730014"/>
                <a:ext cx="150447" cy="355601"/>
              </a:xfrm>
              <a:custGeom>
                <a:avLst/>
                <a:gdLst>
                  <a:gd name="connsiteX0" fmla="*/ 585642 w 1431418"/>
                  <a:gd name="connsiteY0" fmla="*/ 601663 h 3098801"/>
                  <a:gd name="connsiteX1" fmla="*/ 692790 w 1431418"/>
                  <a:gd name="connsiteY1" fmla="*/ 601663 h 3098801"/>
                  <a:gd name="connsiteX2" fmla="*/ 738710 w 1431418"/>
                  <a:gd name="connsiteY2" fmla="*/ 601663 h 3098801"/>
                  <a:gd name="connsiteX3" fmla="*/ 845858 w 1431418"/>
                  <a:gd name="connsiteY3" fmla="*/ 601663 h 3098801"/>
                  <a:gd name="connsiteX4" fmla="*/ 1197916 w 1431418"/>
                  <a:gd name="connsiteY4" fmla="*/ 872437 h 3098801"/>
                  <a:gd name="connsiteX5" fmla="*/ 1213223 w 1431418"/>
                  <a:gd name="connsiteY5" fmla="*/ 872437 h 3098801"/>
                  <a:gd name="connsiteX6" fmla="*/ 1427518 w 1431418"/>
                  <a:gd name="connsiteY6" fmla="*/ 1549372 h 3098801"/>
                  <a:gd name="connsiteX7" fmla="*/ 1350984 w 1431418"/>
                  <a:gd name="connsiteY7" fmla="*/ 1699802 h 3098801"/>
                  <a:gd name="connsiteX8" fmla="*/ 1213223 w 1431418"/>
                  <a:gd name="connsiteY8" fmla="*/ 1624587 h 3098801"/>
                  <a:gd name="connsiteX9" fmla="*/ 998927 w 1431418"/>
                  <a:gd name="connsiteY9" fmla="*/ 977738 h 3098801"/>
                  <a:gd name="connsiteX10" fmla="*/ 953006 w 1431418"/>
                  <a:gd name="connsiteY10" fmla="*/ 977738 h 3098801"/>
                  <a:gd name="connsiteX11" fmla="*/ 1320370 w 1431418"/>
                  <a:gd name="connsiteY11" fmla="*/ 2090920 h 3098801"/>
                  <a:gd name="connsiteX12" fmla="*/ 1029540 w 1431418"/>
                  <a:gd name="connsiteY12" fmla="*/ 2090920 h 3098801"/>
                  <a:gd name="connsiteX13" fmla="*/ 1029540 w 1431418"/>
                  <a:gd name="connsiteY13" fmla="*/ 2978457 h 3098801"/>
                  <a:gd name="connsiteX14" fmla="*/ 891779 w 1431418"/>
                  <a:gd name="connsiteY14" fmla="*/ 3098801 h 3098801"/>
                  <a:gd name="connsiteX15" fmla="*/ 769324 w 1431418"/>
                  <a:gd name="connsiteY15" fmla="*/ 2978457 h 3098801"/>
                  <a:gd name="connsiteX16" fmla="*/ 769324 w 1431418"/>
                  <a:gd name="connsiteY16" fmla="*/ 2090920 h 3098801"/>
                  <a:gd name="connsiteX17" fmla="*/ 662176 w 1431418"/>
                  <a:gd name="connsiteY17" fmla="*/ 2090920 h 3098801"/>
                  <a:gd name="connsiteX18" fmla="*/ 662176 w 1431418"/>
                  <a:gd name="connsiteY18" fmla="*/ 2978457 h 3098801"/>
                  <a:gd name="connsiteX19" fmla="*/ 539722 w 1431418"/>
                  <a:gd name="connsiteY19" fmla="*/ 3098801 h 3098801"/>
                  <a:gd name="connsiteX20" fmla="*/ 401960 w 1431418"/>
                  <a:gd name="connsiteY20" fmla="*/ 2978457 h 3098801"/>
                  <a:gd name="connsiteX21" fmla="*/ 401960 w 1431418"/>
                  <a:gd name="connsiteY21" fmla="*/ 2090920 h 3098801"/>
                  <a:gd name="connsiteX22" fmla="*/ 111130 w 1431418"/>
                  <a:gd name="connsiteY22" fmla="*/ 2090920 h 3098801"/>
                  <a:gd name="connsiteX23" fmla="*/ 478494 w 1431418"/>
                  <a:gd name="connsiteY23" fmla="*/ 977738 h 3098801"/>
                  <a:gd name="connsiteX24" fmla="*/ 417267 w 1431418"/>
                  <a:gd name="connsiteY24" fmla="*/ 977738 h 3098801"/>
                  <a:gd name="connsiteX25" fmla="*/ 202971 w 1431418"/>
                  <a:gd name="connsiteY25" fmla="*/ 1624587 h 3098801"/>
                  <a:gd name="connsiteX26" fmla="*/ 65209 w 1431418"/>
                  <a:gd name="connsiteY26" fmla="*/ 1699802 h 3098801"/>
                  <a:gd name="connsiteX27" fmla="*/ 3982 w 1431418"/>
                  <a:gd name="connsiteY27" fmla="*/ 1549372 h 3098801"/>
                  <a:gd name="connsiteX28" fmla="*/ 218278 w 1431418"/>
                  <a:gd name="connsiteY28" fmla="*/ 872437 h 3098801"/>
                  <a:gd name="connsiteX29" fmla="*/ 233585 w 1431418"/>
                  <a:gd name="connsiteY29" fmla="*/ 872437 h 3098801"/>
                  <a:gd name="connsiteX30" fmla="*/ 585642 w 1431418"/>
                  <a:gd name="connsiteY30" fmla="*/ 601663 h 3098801"/>
                  <a:gd name="connsiteX31" fmla="*/ 715750 w 1431418"/>
                  <a:gd name="connsiteY31" fmla="*/ 0 h 3098801"/>
                  <a:gd name="connsiteX32" fmla="*/ 998325 w 1431418"/>
                  <a:gd name="connsiteY32" fmla="*/ 270669 h 3098801"/>
                  <a:gd name="connsiteX33" fmla="*/ 715750 w 1431418"/>
                  <a:gd name="connsiteY33" fmla="*/ 541338 h 3098801"/>
                  <a:gd name="connsiteX34" fmla="*/ 433175 w 1431418"/>
                  <a:gd name="connsiteY34" fmla="*/ 270669 h 3098801"/>
                  <a:gd name="connsiteX35" fmla="*/ 715750 w 1431418"/>
                  <a:gd name="connsiteY35" fmla="*/ 0 h 3098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431418" h="3098801">
                    <a:moveTo>
                      <a:pt x="585642" y="601663"/>
                    </a:moveTo>
                    <a:cubicBezTo>
                      <a:pt x="646869" y="601663"/>
                      <a:pt x="631563" y="601663"/>
                      <a:pt x="692790" y="601663"/>
                    </a:cubicBezTo>
                    <a:cubicBezTo>
                      <a:pt x="708097" y="601663"/>
                      <a:pt x="723404" y="601663"/>
                      <a:pt x="738710" y="601663"/>
                    </a:cubicBezTo>
                    <a:cubicBezTo>
                      <a:pt x="799938" y="601663"/>
                      <a:pt x="784631" y="601663"/>
                      <a:pt x="845858" y="601663"/>
                    </a:cubicBezTo>
                    <a:cubicBezTo>
                      <a:pt x="922393" y="601663"/>
                      <a:pt x="1106075" y="646792"/>
                      <a:pt x="1197916" y="872437"/>
                    </a:cubicBezTo>
                    <a:cubicBezTo>
                      <a:pt x="1197916" y="872437"/>
                      <a:pt x="1197916" y="872437"/>
                      <a:pt x="1213223" y="872437"/>
                    </a:cubicBezTo>
                    <a:cubicBezTo>
                      <a:pt x="1213223" y="872437"/>
                      <a:pt x="1213223" y="872437"/>
                      <a:pt x="1427518" y="1549372"/>
                    </a:cubicBezTo>
                    <a:cubicBezTo>
                      <a:pt x="1442825" y="1609544"/>
                      <a:pt x="1412212" y="1669716"/>
                      <a:pt x="1350984" y="1699802"/>
                    </a:cubicBezTo>
                    <a:cubicBezTo>
                      <a:pt x="1305064" y="1714845"/>
                      <a:pt x="1243836" y="1684759"/>
                      <a:pt x="1213223" y="1624587"/>
                    </a:cubicBezTo>
                    <a:cubicBezTo>
                      <a:pt x="1213223" y="1624587"/>
                      <a:pt x="1213223" y="1624587"/>
                      <a:pt x="998927" y="977738"/>
                    </a:cubicBezTo>
                    <a:cubicBezTo>
                      <a:pt x="998927" y="977738"/>
                      <a:pt x="998927" y="977738"/>
                      <a:pt x="953006" y="977738"/>
                    </a:cubicBezTo>
                    <a:cubicBezTo>
                      <a:pt x="953006" y="977738"/>
                      <a:pt x="953006" y="977738"/>
                      <a:pt x="1320370" y="2090920"/>
                    </a:cubicBezTo>
                    <a:cubicBezTo>
                      <a:pt x="1320370" y="2090920"/>
                      <a:pt x="1320370" y="2090920"/>
                      <a:pt x="1029540" y="2090920"/>
                    </a:cubicBezTo>
                    <a:cubicBezTo>
                      <a:pt x="1029540" y="2090920"/>
                      <a:pt x="1029540" y="2090920"/>
                      <a:pt x="1029540" y="2978457"/>
                    </a:cubicBezTo>
                    <a:cubicBezTo>
                      <a:pt x="1029540" y="3053672"/>
                      <a:pt x="968313" y="3098801"/>
                      <a:pt x="891779" y="3098801"/>
                    </a:cubicBezTo>
                    <a:cubicBezTo>
                      <a:pt x="815245" y="3098801"/>
                      <a:pt x="769324" y="3053672"/>
                      <a:pt x="769324" y="2978457"/>
                    </a:cubicBezTo>
                    <a:cubicBezTo>
                      <a:pt x="769324" y="2978457"/>
                      <a:pt x="769324" y="2978457"/>
                      <a:pt x="769324" y="2090920"/>
                    </a:cubicBezTo>
                    <a:cubicBezTo>
                      <a:pt x="769324" y="2090920"/>
                      <a:pt x="769324" y="2090920"/>
                      <a:pt x="662176" y="2090920"/>
                    </a:cubicBezTo>
                    <a:cubicBezTo>
                      <a:pt x="662176" y="2090920"/>
                      <a:pt x="662176" y="2090920"/>
                      <a:pt x="662176" y="2978457"/>
                    </a:cubicBezTo>
                    <a:cubicBezTo>
                      <a:pt x="662176" y="3053672"/>
                      <a:pt x="600949" y="3098801"/>
                      <a:pt x="539722" y="3098801"/>
                    </a:cubicBezTo>
                    <a:cubicBezTo>
                      <a:pt x="463187" y="3098801"/>
                      <a:pt x="401960" y="3053672"/>
                      <a:pt x="401960" y="2978457"/>
                    </a:cubicBezTo>
                    <a:cubicBezTo>
                      <a:pt x="401960" y="2978457"/>
                      <a:pt x="401960" y="2978457"/>
                      <a:pt x="401960" y="2090920"/>
                    </a:cubicBezTo>
                    <a:cubicBezTo>
                      <a:pt x="401960" y="2090920"/>
                      <a:pt x="401960" y="2090920"/>
                      <a:pt x="111130" y="2090920"/>
                    </a:cubicBezTo>
                    <a:cubicBezTo>
                      <a:pt x="111130" y="2090920"/>
                      <a:pt x="111130" y="2090920"/>
                      <a:pt x="478494" y="977738"/>
                    </a:cubicBezTo>
                    <a:cubicBezTo>
                      <a:pt x="478494" y="977738"/>
                      <a:pt x="478494" y="977738"/>
                      <a:pt x="417267" y="977738"/>
                    </a:cubicBezTo>
                    <a:cubicBezTo>
                      <a:pt x="417267" y="977738"/>
                      <a:pt x="417267" y="977738"/>
                      <a:pt x="202971" y="1624587"/>
                    </a:cubicBezTo>
                    <a:cubicBezTo>
                      <a:pt x="187664" y="1684759"/>
                      <a:pt x="126437" y="1714845"/>
                      <a:pt x="65209" y="1699802"/>
                    </a:cubicBezTo>
                    <a:cubicBezTo>
                      <a:pt x="19289" y="1669716"/>
                      <a:pt x="-11325" y="1609544"/>
                      <a:pt x="3982" y="1549372"/>
                    </a:cubicBezTo>
                    <a:cubicBezTo>
                      <a:pt x="3982" y="1549372"/>
                      <a:pt x="3982" y="1549372"/>
                      <a:pt x="218278" y="872437"/>
                    </a:cubicBezTo>
                    <a:cubicBezTo>
                      <a:pt x="218278" y="872437"/>
                      <a:pt x="218278" y="872437"/>
                      <a:pt x="233585" y="872437"/>
                    </a:cubicBezTo>
                    <a:cubicBezTo>
                      <a:pt x="310119" y="646792"/>
                      <a:pt x="509108" y="601663"/>
                      <a:pt x="585642" y="601663"/>
                    </a:cubicBezTo>
                    <a:close/>
                    <a:moveTo>
                      <a:pt x="715750" y="0"/>
                    </a:moveTo>
                    <a:cubicBezTo>
                      <a:pt x="871812" y="0"/>
                      <a:pt x="998325" y="121183"/>
                      <a:pt x="998325" y="270669"/>
                    </a:cubicBezTo>
                    <a:cubicBezTo>
                      <a:pt x="998325" y="420155"/>
                      <a:pt x="871812" y="541338"/>
                      <a:pt x="715750" y="541338"/>
                    </a:cubicBezTo>
                    <a:cubicBezTo>
                      <a:pt x="559688" y="541338"/>
                      <a:pt x="433175" y="420155"/>
                      <a:pt x="433175" y="270669"/>
                    </a:cubicBezTo>
                    <a:cubicBezTo>
                      <a:pt x="433175" y="121183"/>
                      <a:pt x="559688" y="0"/>
                      <a:pt x="71575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4" name="文本框 453"/>
              <p:cNvSpPr txBox="1"/>
              <p:nvPr/>
            </p:nvSpPr>
            <p:spPr>
              <a:xfrm>
                <a:off x="985029" y="4769260"/>
                <a:ext cx="1168960" cy="244169"/>
              </a:xfrm>
              <a:prstGeom prst="rect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>
                    <a:solidFill>
                      <a:schemeClr val="bg1">
                        <a:lumMod val="95000"/>
                      </a:schemeClr>
                    </a:solidFill>
                  </a14:hiddenLine>
                </a:ext>
              </a:extLst>
            </p:spPr>
            <p:txBody>
              <a:bodyPr wrap="none" lIns="0" tIns="0" rIns="0" bIns="0" anchor="ctr" anchorCtr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9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关键词</a:t>
                </a:r>
                <a:endParaRPr kumimoji="0" lang="zh-CN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5" name="矩形: 圆角 34"/>
              <p:cNvSpPr/>
              <p:nvPr/>
            </p:nvSpPr>
            <p:spPr>
              <a:xfrm>
                <a:off x="1331030" y="5304999"/>
                <a:ext cx="1737360" cy="24130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92500" lnSpcReduction="10000"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778495">
                        <a:lumMod val="10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+mn-ea"/>
                    <a:cs typeface="+mn-cs"/>
                  </a:rPr>
                  <a:t>80%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778495">
                      <a:lumMod val="10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" name="矩形: 圆角 35"/>
              <p:cNvSpPr/>
              <p:nvPr/>
            </p:nvSpPr>
            <p:spPr>
              <a:xfrm>
                <a:off x="1331030" y="5803972"/>
                <a:ext cx="640080" cy="241308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92500" lnSpcReduction="10000"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778495">
                        <a:lumMod val="100000"/>
                      </a:srgbClr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+mn-ea"/>
                    <a:cs typeface="+mn-cs"/>
                  </a:rPr>
                  <a:t>20%</a:t>
                </a: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778495">
                      <a:lumMod val="100000"/>
                    </a:srgbClr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645441" y="1637910"/>
              <a:ext cx="1171785" cy="789626"/>
              <a:chOff x="4645441" y="1637910"/>
              <a:chExt cx="1171785" cy="789626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4645441" y="1637910"/>
                <a:ext cx="1159667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关键词</a:t>
                </a:r>
                <a:endParaRPr kumimoji="0" lang="zh-CN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4645441" y="1949597"/>
                <a:ext cx="1171785" cy="47793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693031" y="3472156"/>
              <a:ext cx="1159667" cy="812712"/>
              <a:chOff x="4693031" y="3472156"/>
              <a:chExt cx="1159667" cy="812712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4693031" y="3472156"/>
                <a:ext cx="1159667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关键词</a:t>
                </a:r>
                <a:endParaRPr kumimoji="0" lang="zh-CN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4693031" y="3783844"/>
                <a:ext cx="1136540" cy="501024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692491" y="5296866"/>
              <a:ext cx="1159669" cy="752230"/>
              <a:chOff x="4692491" y="5296866"/>
              <a:chExt cx="1159669" cy="752230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4692491" y="5296866"/>
                <a:ext cx="1159667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关键词</a:t>
                </a:r>
                <a:endParaRPr kumimoji="0" lang="zh-CN" alt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4692493" y="5608554"/>
                <a:ext cx="1159667" cy="440542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3975139" y="1622707"/>
              <a:ext cx="583637" cy="583637"/>
              <a:chOff x="3975139" y="1622707"/>
              <a:chExt cx="583637" cy="583637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3975139" y="1622707"/>
                <a:ext cx="583637" cy="583637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4047385" y="1719694"/>
                <a:ext cx="439144" cy="389662"/>
              </a:xfrm>
              <a:custGeom>
                <a:avLst/>
                <a:gdLst>
                  <a:gd name="connsiteX0" fmla="*/ 282575 w 338138"/>
                  <a:gd name="connsiteY0" fmla="*/ 182563 h 300038"/>
                  <a:gd name="connsiteX1" fmla="*/ 255587 w 338138"/>
                  <a:gd name="connsiteY1" fmla="*/ 208757 h 300038"/>
                  <a:gd name="connsiteX2" fmla="*/ 282575 w 338138"/>
                  <a:gd name="connsiteY2" fmla="*/ 234951 h 300038"/>
                  <a:gd name="connsiteX3" fmla="*/ 309563 w 338138"/>
                  <a:gd name="connsiteY3" fmla="*/ 208757 h 300038"/>
                  <a:gd name="connsiteX4" fmla="*/ 282575 w 338138"/>
                  <a:gd name="connsiteY4" fmla="*/ 182563 h 300038"/>
                  <a:gd name="connsiteX5" fmla="*/ 54769 w 338138"/>
                  <a:gd name="connsiteY5" fmla="*/ 182563 h 300038"/>
                  <a:gd name="connsiteX6" fmla="*/ 28575 w 338138"/>
                  <a:gd name="connsiteY6" fmla="*/ 208757 h 300038"/>
                  <a:gd name="connsiteX7" fmla="*/ 54769 w 338138"/>
                  <a:gd name="connsiteY7" fmla="*/ 234951 h 300038"/>
                  <a:gd name="connsiteX8" fmla="*/ 80963 w 338138"/>
                  <a:gd name="connsiteY8" fmla="*/ 208757 h 300038"/>
                  <a:gd name="connsiteX9" fmla="*/ 54769 w 338138"/>
                  <a:gd name="connsiteY9" fmla="*/ 182563 h 300038"/>
                  <a:gd name="connsiteX10" fmla="*/ 93780 w 338138"/>
                  <a:gd name="connsiteY10" fmla="*/ 26988 h 300038"/>
                  <a:gd name="connsiteX11" fmla="*/ 206053 w 338138"/>
                  <a:gd name="connsiteY11" fmla="*/ 28300 h 300038"/>
                  <a:gd name="connsiteX12" fmla="*/ 195486 w 338138"/>
                  <a:gd name="connsiteY12" fmla="*/ 62432 h 300038"/>
                  <a:gd name="connsiteX13" fmla="*/ 110951 w 338138"/>
                  <a:gd name="connsiteY13" fmla="*/ 62432 h 300038"/>
                  <a:gd name="connsiteX14" fmla="*/ 81893 w 338138"/>
                  <a:gd name="connsiteY14" fmla="*/ 79497 h 300038"/>
                  <a:gd name="connsiteX15" fmla="*/ 46230 w 338138"/>
                  <a:gd name="connsiteY15" fmla="*/ 154324 h 300038"/>
                  <a:gd name="connsiteX16" fmla="*/ 291908 w 338138"/>
                  <a:gd name="connsiteY16" fmla="*/ 154324 h 300038"/>
                  <a:gd name="connsiteX17" fmla="*/ 257566 w 338138"/>
                  <a:gd name="connsiteY17" fmla="*/ 84748 h 300038"/>
                  <a:gd name="connsiteX18" fmla="*/ 266812 w 338138"/>
                  <a:gd name="connsiteY18" fmla="*/ 71621 h 300038"/>
                  <a:gd name="connsiteX19" fmla="*/ 270775 w 338138"/>
                  <a:gd name="connsiteY19" fmla="*/ 53243 h 300038"/>
                  <a:gd name="connsiteX20" fmla="*/ 258887 w 338138"/>
                  <a:gd name="connsiteY20" fmla="*/ 42741 h 300038"/>
                  <a:gd name="connsiteX21" fmla="*/ 264171 w 338138"/>
                  <a:gd name="connsiteY21" fmla="*/ 33551 h 300038"/>
                  <a:gd name="connsiteX22" fmla="*/ 278700 w 338138"/>
                  <a:gd name="connsiteY22" fmla="*/ 50617 h 300038"/>
                  <a:gd name="connsiteX23" fmla="*/ 331534 w 338138"/>
                  <a:gd name="connsiteY23" fmla="*/ 158262 h 300038"/>
                  <a:gd name="connsiteX24" fmla="*/ 338138 w 338138"/>
                  <a:gd name="connsiteY24" fmla="*/ 187143 h 300038"/>
                  <a:gd name="connsiteX25" fmla="*/ 338138 w 338138"/>
                  <a:gd name="connsiteY25" fmla="*/ 292162 h 300038"/>
                  <a:gd name="connsiteX26" fmla="*/ 330213 w 338138"/>
                  <a:gd name="connsiteY26" fmla="*/ 300038 h 300038"/>
                  <a:gd name="connsiteX27" fmla="*/ 287946 w 338138"/>
                  <a:gd name="connsiteY27" fmla="*/ 300038 h 300038"/>
                  <a:gd name="connsiteX28" fmla="*/ 280021 w 338138"/>
                  <a:gd name="connsiteY28" fmla="*/ 292162 h 300038"/>
                  <a:gd name="connsiteX29" fmla="*/ 280021 w 338138"/>
                  <a:gd name="connsiteY29" fmla="*/ 265907 h 300038"/>
                  <a:gd name="connsiteX30" fmla="*/ 58117 w 338138"/>
                  <a:gd name="connsiteY30" fmla="*/ 265907 h 300038"/>
                  <a:gd name="connsiteX31" fmla="*/ 58117 w 338138"/>
                  <a:gd name="connsiteY31" fmla="*/ 292162 h 300038"/>
                  <a:gd name="connsiteX32" fmla="*/ 50192 w 338138"/>
                  <a:gd name="connsiteY32" fmla="*/ 300038 h 300038"/>
                  <a:gd name="connsiteX33" fmla="*/ 7925 w 338138"/>
                  <a:gd name="connsiteY33" fmla="*/ 300038 h 300038"/>
                  <a:gd name="connsiteX34" fmla="*/ 0 w 338138"/>
                  <a:gd name="connsiteY34" fmla="*/ 292162 h 300038"/>
                  <a:gd name="connsiteX35" fmla="*/ 0 w 338138"/>
                  <a:gd name="connsiteY35" fmla="*/ 187143 h 300038"/>
                  <a:gd name="connsiteX36" fmla="*/ 6604 w 338138"/>
                  <a:gd name="connsiteY36" fmla="*/ 158262 h 300038"/>
                  <a:gd name="connsiteX37" fmla="*/ 58117 w 338138"/>
                  <a:gd name="connsiteY37" fmla="*/ 50617 h 300038"/>
                  <a:gd name="connsiteX38" fmla="*/ 93780 w 338138"/>
                  <a:gd name="connsiteY38" fmla="*/ 26988 h 300038"/>
                  <a:gd name="connsiteX39" fmla="*/ 238950 w 338138"/>
                  <a:gd name="connsiteY39" fmla="*/ 0 h 300038"/>
                  <a:gd name="connsiteX40" fmla="*/ 258953 w 338138"/>
                  <a:gd name="connsiteY40" fmla="*/ 0 h 300038"/>
                  <a:gd name="connsiteX41" fmla="*/ 261620 w 338138"/>
                  <a:gd name="connsiteY41" fmla="*/ 14440 h 300038"/>
                  <a:gd name="connsiteX42" fmla="*/ 236283 w 338138"/>
                  <a:gd name="connsiteY42" fmla="*/ 53822 h 300038"/>
                  <a:gd name="connsiteX43" fmla="*/ 252285 w 338138"/>
                  <a:gd name="connsiteY43" fmla="*/ 53822 h 300038"/>
                  <a:gd name="connsiteX44" fmla="*/ 256286 w 338138"/>
                  <a:gd name="connsiteY44" fmla="*/ 64324 h 300038"/>
                  <a:gd name="connsiteX45" fmla="*/ 201612 w 338138"/>
                  <a:gd name="connsiteY45" fmla="*/ 136525 h 300038"/>
                  <a:gd name="connsiteX46" fmla="*/ 218947 w 338138"/>
                  <a:gd name="connsiteY46" fmla="*/ 78764 h 300038"/>
                  <a:gd name="connsiteX47" fmla="*/ 206946 w 338138"/>
                  <a:gd name="connsiteY47" fmla="*/ 78764 h 300038"/>
                  <a:gd name="connsiteX48" fmla="*/ 204279 w 338138"/>
                  <a:gd name="connsiteY48" fmla="*/ 73513 h 300038"/>
                  <a:gd name="connsiteX49" fmla="*/ 222948 w 338138"/>
                  <a:gd name="connsiteY49" fmla="*/ 14440 h 300038"/>
                  <a:gd name="connsiteX50" fmla="*/ 238950 w 338138"/>
                  <a:gd name="connsiteY50" fmla="*/ 0 h 30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38138" h="300038">
                    <a:moveTo>
                      <a:pt x="282575" y="182563"/>
                    </a:moveTo>
                    <a:cubicBezTo>
                      <a:pt x="267670" y="182563"/>
                      <a:pt x="255587" y="194290"/>
                      <a:pt x="255587" y="208757"/>
                    </a:cubicBezTo>
                    <a:cubicBezTo>
                      <a:pt x="255587" y="223224"/>
                      <a:pt x="267670" y="234951"/>
                      <a:pt x="282575" y="234951"/>
                    </a:cubicBezTo>
                    <a:cubicBezTo>
                      <a:pt x="297480" y="234951"/>
                      <a:pt x="309563" y="223224"/>
                      <a:pt x="309563" y="208757"/>
                    </a:cubicBezTo>
                    <a:cubicBezTo>
                      <a:pt x="309563" y="194290"/>
                      <a:pt x="297480" y="182563"/>
                      <a:pt x="282575" y="182563"/>
                    </a:cubicBezTo>
                    <a:close/>
                    <a:moveTo>
                      <a:pt x="54769" y="182563"/>
                    </a:moveTo>
                    <a:cubicBezTo>
                      <a:pt x="40302" y="182563"/>
                      <a:pt x="28575" y="194290"/>
                      <a:pt x="28575" y="208757"/>
                    </a:cubicBezTo>
                    <a:cubicBezTo>
                      <a:pt x="28575" y="223224"/>
                      <a:pt x="40302" y="234951"/>
                      <a:pt x="54769" y="234951"/>
                    </a:cubicBezTo>
                    <a:cubicBezTo>
                      <a:pt x="69236" y="234951"/>
                      <a:pt x="80963" y="223224"/>
                      <a:pt x="80963" y="208757"/>
                    </a:cubicBezTo>
                    <a:cubicBezTo>
                      <a:pt x="80963" y="194290"/>
                      <a:pt x="69236" y="182563"/>
                      <a:pt x="54769" y="182563"/>
                    </a:cubicBezTo>
                    <a:close/>
                    <a:moveTo>
                      <a:pt x="93780" y="26988"/>
                    </a:moveTo>
                    <a:cubicBezTo>
                      <a:pt x="206053" y="28300"/>
                      <a:pt x="206053" y="28300"/>
                      <a:pt x="206053" y="28300"/>
                    </a:cubicBezTo>
                    <a:cubicBezTo>
                      <a:pt x="195486" y="62432"/>
                      <a:pt x="195486" y="62432"/>
                      <a:pt x="195486" y="62432"/>
                    </a:cubicBezTo>
                    <a:cubicBezTo>
                      <a:pt x="110951" y="62432"/>
                      <a:pt x="110951" y="62432"/>
                      <a:pt x="110951" y="62432"/>
                    </a:cubicBezTo>
                    <a:cubicBezTo>
                      <a:pt x="95101" y="62432"/>
                      <a:pt x="89818" y="65057"/>
                      <a:pt x="81893" y="79497"/>
                    </a:cubicBezTo>
                    <a:cubicBezTo>
                      <a:pt x="46230" y="154324"/>
                      <a:pt x="46230" y="154324"/>
                      <a:pt x="46230" y="154324"/>
                    </a:cubicBezTo>
                    <a:cubicBezTo>
                      <a:pt x="291908" y="154324"/>
                      <a:pt x="291908" y="154324"/>
                      <a:pt x="291908" y="154324"/>
                    </a:cubicBezTo>
                    <a:cubicBezTo>
                      <a:pt x="257566" y="84748"/>
                      <a:pt x="257566" y="84748"/>
                      <a:pt x="257566" y="84748"/>
                    </a:cubicBezTo>
                    <a:cubicBezTo>
                      <a:pt x="266812" y="71621"/>
                      <a:pt x="266812" y="71621"/>
                      <a:pt x="266812" y="71621"/>
                    </a:cubicBezTo>
                    <a:cubicBezTo>
                      <a:pt x="270775" y="66370"/>
                      <a:pt x="272096" y="59806"/>
                      <a:pt x="270775" y="53243"/>
                    </a:cubicBezTo>
                    <a:cubicBezTo>
                      <a:pt x="268133" y="47992"/>
                      <a:pt x="262850" y="44053"/>
                      <a:pt x="258887" y="42741"/>
                    </a:cubicBezTo>
                    <a:cubicBezTo>
                      <a:pt x="264171" y="33551"/>
                      <a:pt x="264171" y="33551"/>
                      <a:pt x="264171" y="33551"/>
                    </a:cubicBezTo>
                    <a:cubicBezTo>
                      <a:pt x="270775" y="37490"/>
                      <a:pt x="276058" y="44053"/>
                      <a:pt x="278700" y="50617"/>
                    </a:cubicBezTo>
                    <a:cubicBezTo>
                      <a:pt x="331534" y="158262"/>
                      <a:pt x="331534" y="158262"/>
                      <a:pt x="331534" y="158262"/>
                    </a:cubicBezTo>
                    <a:cubicBezTo>
                      <a:pt x="336817" y="168764"/>
                      <a:pt x="338138" y="176640"/>
                      <a:pt x="338138" y="187143"/>
                    </a:cubicBezTo>
                    <a:cubicBezTo>
                      <a:pt x="338138" y="292162"/>
                      <a:pt x="338138" y="292162"/>
                      <a:pt x="338138" y="292162"/>
                    </a:cubicBezTo>
                    <a:cubicBezTo>
                      <a:pt x="338138" y="297413"/>
                      <a:pt x="334176" y="300038"/>
                      <a:pt x="330213" y="300038"/>
                    </a:cubicBezTo>
                    <a:cubicBezTo>
                      <a:pt x="287946" y="300038"/>
                      <a:pt x="287946" y="300038"/>
                      <a:pt x="287946" y="300038"/>
                    </a:cubicBezTo>
                    <a:cubicBezTo>
                      <a:pt x="283983" y="300038"/>
                      <a:pt x="280021" y="296100"/>
                      <a:pt x="280021" y="292162"/>
                    </a:cubicBezTo>
                    <a:cubicBezTo>
                      <a:pt x="280021" y="265907"/>
                      <a:pt x="280021" y="265907"/>
                      <a:pt x="280021" y="265907"/>
                    </a:cubicBezTo>
                    <a:cubicBezTo>
                      <a:pt x="58117" y="265907"/>
                      <a:pt x="58117" y="265907"/>
                      <a:pt x="58117" y="265907"/>
                    </a:cubicBezTo>
                    <a:cubicBezTo>
                      <a:pt x="58117" y="292162"/>
                      <a:pt x="58117" y="292162"/>
                      <a:pt x="58117" y="292162"/>
                    </a:cubicBezTo>
                    <a:cubicBezTo>
                      <a:pt x="58117" y="297413"/>
                      <a:pt x="54155" y="300038"/>
                      <a:pt x="50192" y="300038"/>
                    </a:cubicBezTo>
                    <a:cubicBezTo>
                      <a:pt x="7925" y="300038"/>
                      <a:pt x="7925" y="300038"/>
                      <a:pt x="7925" y="300038"/>
                    </a:cubicBezTo>
                    <a:cubicBezTo>
                      <a:pt x="3962" y="300038"/>
                      <a:pt x="0" y="296100"/>
                      <a:pt x="0" y="292162"/>
                    </a:cubicBezTo>
                    <a:cubicBezTo>
                      <a:pt x="0" y="187143"/>
                      <a:pt x="0" y="187143"/>
                      <a:pt x="0" y="187143"/>
                    </a:cubicBezTo>
                    <a:cubicBezTo>
                      <a:pt x="0" y="176640"/>
                      <a:pt x="1321" y="168764"/>
                      <a:pt x="6604" y="158262"/>
                    </a:cubicBezTo>
                    <a:cubicBezTo>
                      <a:pt x="58117" y="50617"/>
                      <a:pt x="58117" y="50617"/>
                      <a:pt x="58117" y="50617"/>
                    </a:cubicBezTo>
                    <a:cubicBezTo>
                      <a:pt x="64721" y="37490"/>
                      <a:pt x="80572" y="26988"/>
                      <a:pt x="93780" y="26988"/>
                    </a:cubicBezTo>
                    <a:close/>
                    <a:moveTo>
                      <a:pt x="238950" y="0"/>
                    </a:moveTo>
                    <a:cubicBezTo>
                      <a:pt x="258953" y="0"/>
                      <a:pt x="258953" y="0"/>
                      <a:pt x="258953" y="0"/>
                    </a:cubicBezTo>
                    <a:cubicBezTo>
                      <a:pt x="266954" y="0"/>
                      <a:pt x="268287" y="5251"/>
                      <a:pt x="261620" y="14440"/>
                    </a:cubicBezTo>
                    <a:cubicBezTo>
                      <a:pt x="236283" y="53822"/>
                      <a:pt x="236283" y="53822"/>
                      <a:pt x="236283" y="53822"/>
                    </a:cubicBezTo>
                    <a:cubicBezTo>
                      <a:pt x="252285" y="53822"/>
                      <a:pt x="252285" y="53822"/>
                      <a:pt x="252285" y="53822"/>
                    </a:cubicBezTo>
                    <a:cubicBezTo>
                      <a:pt x="257619" y="53822"/>
                      <a:pt x="260286" y="57760"/>
                      <a:pt x="256286" y="64324"/>
                    </a:cubicBezTo>
                    <a:cubicBezTo>
                      <a:pt x="201612" y="136525"/>
                      <a:pt x="201612" y="136525"/>
                      <a:pt x="201612" y="136525"/>
                    </a:cubicBezTo>
                    <a:cubicBezTo>
                      <a:pt x="218947" y="78764"/>
                      <a:pt x="218947" y="78764"/>
                      <a:pt x="218947" y="78764"/>
                    </a:cubicBezTo>
                    <a:cubicBezTo>
                      <a:pt x="206946" y="78764"/>
                      <a:pt x="206946" y="78764"/>
                      <a:pt x="206946" y="78764"/>
                    </a:cubicBezTo>
                    <a:cubicBezTo>
                      <a:pt x="204279" y="78764"/>
                      <a:pt x="202945" y="78764"/>
                      <a:pt x="204279" y="73513"/>
                    </a:cubicBezTo>
                    <a:cubicBezTo>
                      <a:pt x="222948" y="14440"/>
                      <a:pt x="222948" y="14440"/>
                      <a:pt x="222948" y="14440"/>
                    </a:cubicBezTo>
                    <a:cubicBezTo>
                      <a:pt x="225615" y="5251"/>
                      <a:pt x="230949" y="0"/>
                      <a:pt x="238950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016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01600">
                    <a:solidFill>
                      <a:schemeClr val="bg1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3975139" y="5295630"/>
              <a:ext cx="583637" cy="583637"/>
              <a:chOff x="3975139" y="5295630"/>
              <a:chExt cx="583637" cy="583637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3975139" y="5295630"/>
                <a:ext cx="583637" cy="583637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3" name="任意多边形: 形状 22"/>
              <p:cNvSpPr/>
              <p:nvPr/>
            </p:nvSpPr>
            <p:spPr>
              <a:xfrm>
                <a:off x="4156522" y="5367877"/>
                <a:ext cx="220870" cy="439142"/>
              </a:xfrm>
              <a:custGeom>
                <a:avLst/>
                <a:gdLst>
                  <a:gd name="connsiteX0" fmla="*/ 83842 w 169272"/>
                  <a:gd name="connsiteY0" fmla="*/ 203200 h 336551"/>
                  <a:gd name="connsiteX1" fmla="*/ 71142 w 169272"/>
                  <a:gd name="connsiteY1" fmla="*/ 224632 h 336551"/>
                  <a:gd name="connsiteX2" fmla="*/ 83842 w 169272"/>
                  <a:gd name="connsiteY2" fmla="*/ 246064 h 336551"/>
                  <a:gd name="connsiteX3" fmla="*/ 96542 w 169272"/>
                  <a:gd name="connsiteY3" fmla="*/ 224632 h 336551"/>
                  <a:gd name="connsiteX4" fmla="*/ 83842 w 169272"/>
                  <a:gd name="connsiteY4" fmla="*/ 203200 h 336551"/>
                  <a:gd name="connsiteX5" fmla="*/ 52117 w 169272"/>
                  <a:gd name="connsiteY5" fmla="*/ 176213 h 336551"/>
                  <a:gd name="connsiteX6" fmla="*/ 52117 w 169272"/>
                  <a:gd name="connsiteY6" fmla="*/ 177527 h 336551"/>
                  <a:gd name="connsiteX7" fmla="*/ 85299 w 169272"/>
                  <a:gd name="connsiteY7" fmla="*/ 184098 h 336551"/>
                  <a:gd name="connsiteX8" fmla="*/ 115826 w 169272"/>
                  <a:gd name="connsiteY8" fmla="*/ 177527 h 336551"/>
                  <a:gd name="connsiteX9" fmla="*/ 122463 w 169272"/>
                  <a:gd name="connsiteY9" fmla="*/ 178841 h 336551"/>
                  <a:gd name="connsiteX10" fmla="*/ 125117 w 169272"/>
                  <a:gd name="connsiteY10" fmla="*/ 186727 h 336551"/>
                  <a:gd name="connsiteX11" fmla="*/ 111845 w 169272"/>
                  <a:gd name="connsiteY11" fmla="*/ 287924 h 336551"/>
                  <a:gd name="connsiteX12" fmla="*/ 94590 w 169272"/>
                  <a:gd name="connsiteY12" fmla="*/ 307638 h 336551"/>
                  <a:gd name="connsiteX13" fmla="*/ 94590 w 169272"/>
                  <a:gd name="connsiteY13" fmla="*/ 326037 h 336551"/>
                  <a:gd name="connsiteX14" fmla="*/ 85299 w 169272"/>
                  <a:gd name="connsiteY14" fmla="*/ 336551 h 336551"/>
                  <a:gd name="connsiteX15" fmla="*/ 74681 w 169272"/>
                  <a:gd name="connsiteY15" fmla="*/ 326037 h 336551"/>
                  <a:gd name="connsiteX16" fmla="*/ 74681 w 169272"/>
                  <a:gd name="connsiteY16" fmla="*/ 307638 h 336551"/>
                  <a:gd name="connsiteX17" fmla="*/ 57426 w 169272"/>
                  <a:gd name="connsiteY17" fmla="*/ 287924 h 336551"/>
                  <a:gd name="connsiteX18" fmla="*/ 44154 w 169272"/>
                  <a:gd name="connsiteY18" fmla="*/ 186727 h 336551"/>
                  <a:gd name="connsiteX19" fmla="*/ 46808 w 169272"/>
                  <a:gd name="connsiteY19" fmla="*/ 177527 h 336551"/>
                  <a:gd name="connsiteX20" fmla="*/ 52117 w 169272"/>
                  <a:gd name="connsiteY20" fmla="*/ 176213 h 336551"/>
                  <a:gd name="connsiteX21" fmla="*/ 122736 w 169272"/>
                  <a:gd name="connsiteY21" fmla="*/ 74613 h 336551"/>
                  <a:gd name="connsiteX22" fmla="*/ 112417 w 169272"/>
                  <a:gd name="connsiteY22" fmla="*/ 84932 h 336551"/>
                  <a:gd name="connsiteX23" fmla="*/ 122736 w 169272"/>
                  <a:gd name="connsiteY23" fmla="*/ 95251 h 336551"/>
                  <a:gd name="connsiteX24" fmla="*/ 133055 w 169272"/>
                  <a:gd name="connsiteY24" fmla="*/ 84932 h 336551"/>
                  <a:gd name="connsiteX25" fmla="*/ 122736 w 169272"/>
                  <a:gd name="connsiteY25" fmla="*/ 74613 h 336551"/>
                  <a:gd name="connsiteX26" fmla="*/ 86223 w 169272"/>
                  <a:gd name="connsiteY26" fmla="*/ 74613 h 336551"/>
                  <a:gd name="connsiteX27" fmla="*/ 75904 w 169272"/>
                  <a:gd name="connsiteY27" fmla="*/ 84932 h 336551"/>
                  <a:gd name="connsiteX28" fmla="*/ 86223 w 169272"/>
                  <a:gd name="connsiteY28" fmla="*/ 95251 h 336551"/>
                  <a:gd name="connsiteX29" fmla="*/ 96542 w 169272"/>
                  <a:gd name="connsiteY29" fmla="*/ 84932 h 336551"/>
                  <a:gd name="connsiteX30" fmla="*/ 86223 w 169272"/>
                  <a:gd name="connsiteY30" fmla="*/ 74613 h 336551"/>
                  <a:gd name="connsiteX31" fmla="*/ 50505 w 169272"/>
                  <a:gd name="connsiteY31" fmla="*/ 74613 h 336551"/>
                  <a:gd name="connsiteX32" fmla="*/ 39392 w 169272"/>
                  <a:gd name="connsiteY32" fmla="*/ 84932 h 336551"/>
                  <a:gd name="connsiteX33" fmla="*/ 50505 w 169272"/>
                  <a:gd name="connsiteY33" fmla="*/ 95251 h 336551"/>
                  <a:gd name="connsiteX34" fmla="*/ 61618 w 169272"/>
                  <a:gd name="connsiteY34" fmla="*/ 84932 h 336551"/>
                  <a:gd name="connsiteX35" fmla="*/ 50505 w 169272"/>
                  <a:gd name="connsiteY35" fmla="*/ 74613 h 336551"/>
                  <a:gd name="connsiteX36" fmla="*/ 135436 w 169272"/>
                  <a:gd name="connsiteY36" fmla="*/ 47625 h 336551"/>
                  <a:gd name="connsiteX37" fmla="*/ 125117 w 169272"/>
                  <a:gd name="connsiteY37" fmla="*/ 57944 h 336551"/>
                  <a:gd name="connsiteX38" fmla="*/ 135436 w 169272"/>
                  <a:gd name="connsiteY38" fmla="*/ 68263 h 336551"/>
                  <a:gd name="connsiteX39" fmla="*/ 145755 w 169272"/>
                  <a:gd name="connsiteY39" fmla="*/ 57944 h 336551"/>
                  <a:gd name="connsiteX40" fmla="*/ 135436 w 169272"/>
                  <a:gd name="connsiteY40" fmla="*/ 47625 h 336551"/>
                  <a:gd name="connsiteX41" fmla="*/ 101305 w 169272"/>
                  <a:gd name="connsiteY41" fmla="*/ 47625 h 336551"/>
                  <a:gd name="connsiteX42" fmla="*/ 90192 w 169272"/>
                  <a:gd name="connsiteY42" fmla="*/ 57944 h 336551"/>
                  <a:gd name="connsiteX43" fmla="*/ 101305 w 169272"/>
                  <a:gd name="connsiteY43" fmla="*/ 68263 h 336551"/>
                  <a:gd name="connsiteX44" fmla="*/ 112418 w 169272"/>
                  <a:gd name="connsiteY44" fmla="*/ 57944 h 336551"/>
                  <a:gd name="connsiteX45" fmla="*/ 101305 w 169272"/>
                  <a:gd name="connsiteY45" fmla="*/ 47625 h 336551"/>
                  <a:gd name="connsiteX46" fmla="*/ 67967 w 169272"/>
                  <a:gd name="connsiteY46" fmla="*/ 47625 h 336551"/>
                  <a:gd name="connsiteX47" fmla="*/ 56854 w 169272"/>
                  <a:gd name="connsiteY47" fmla="*/ 57944 h 336551"/>
                  <a:gd name="connsiteX48" fmla="*/ 67967 w 169272"/>
                  <a:gd name="connsiteY48" fmla="*/ 68263 h 336551"/>
                  <a:gd name="connsiteX49" fmla="*/ 79080 w 169272"/>
                  <a:gd name="connsiteY49" fmla="*/ 57944 h 336551"/>
                  <a:gd name="connsiteX50" fmla="*/ 67967 w 169272"/>
                  <a:gd name="connsiteY50" fmla="*/ 47625 h 336551"/>
                  <a:gd name="connsiteX51" fmla="*/ 33836 w 169272"/>
                  <a:gd name="connsiteY51" fmla="*/ 47625 h 336551"/>
                  <a:gd name="connsiteX52" fmla="*/ 23517 w 169272"/>
                  <a:gd name="connsiteY52" fmla="*/ 57944 h 336551"/>
                  <a:gd name="connsiteX53" fmla="*/ 33836 w 169272"/>
                  <a:gd name="connsiteY53" fmla="*/ 68263 h 336551"/>
                  <a:gd name="connsiteX54" fmla="*/ 44155 w 169272"/>
                  <a:gd name="connsiteY54" fmla="*/ 57944 h 336551"/>
                  <a:gd name="connsiteX55" fmla="*/ 33836 w 169272"/>
                  <a:gd name="connsiteY55" fmla="*/ 47625 h 336551"/>
                  <a:gd name="connsiteX56" fmla="*/ 122736 w 169272"/>
                  <a:gd name="connsiteY56" fmla="*/ 19050 h 336551"/>
                  <a:gd name="connsiteX57" fmla="*/ 112417 w 169272"/>
                  <a:gd name="connsiteY57" fmla="*/ 30163 h 336551"/>
                  <a:gd name="connsiteX58" fmla="*/ 122736 w 169272"/>
                  <a:gd name="connsiteY58" fmla="*/ 41276 h 336551"/>
                  <a:gd name="connsiteX59" fmla="*/ 133055 w 169272"/>
                  <a:gd name="connsiteY59" fmla="*/ 30163 h 336551"/>
                  <a:gd name="connsiteX60" fmla="*/ 122736 w 169272"/>
                  <a:gd name="connsiteY60" fmla="*/ 19050 h 336551"/>
                  <a:gd name="connsiteX61" fmla="*/ 86223 w 169272"/>
                  <a:gd name="connsiteY61" fmla="*/ 19050 h 336551"/>
                  <a:gd name="connsiteX62" fmla="*/ 75904 w 169272"/>
                  <a:gd name="connsiteY62" fmla="*/ 30163 h 336551"/>
                  <a:gd name="connsiteX63" fmla="*/ 86223 w 169272"/>
                  <a:gd name="connsiteY63" fmla="*/ 41276 h 336551"/>
                  <a:gd name="connsiteX64" fmla="*/ 96542 w 169272"/>
                  <a:gd name="connsiteY64" fmla="*/ 30163 h 336551"/>
                  <a:gd name="connsiteX65" fmla="*/ 86223 w 169272"/>
                  <a:gd name="connsiteY65" fmla="*/ 19050 h 336551"/>
                  <a:gd name="connsiteX66" fmla="*/ 50505 w 169272"/>
                  <a:gd name="connsiteY66" fmla="*/ 19050 h 336551"/>
                  <a:gd name="connsiteX67" fmla="*/ 39392 w 169272"/>
                  <a:gd name="connsiteY67" fmla="*/ 30163 h 336551"/>
                  <a:gd name="connsiteX68" fmla="*/ 50505 w 169272"/>
                  <a:gd name="connsiteY68" fmla="*/ 41276 h 336551"/>
                  <a:gd name="connsiteX69" fmla="*/ 61618 w 169272"/>
                  <a:gd name="connsiteY69" fmla="*/ 30163 h 336551"/>
                  <a:gd name="connsiteX70" fmla="*/ 50505 w 169272"/>
                  <a:gd name="connsiteY70" fmla="*/ 19050 h 336551"/>
                  <a:gd name="connsiteX71" fmla="*/ 85295 w 169272"/>
                  <a:gd name="connsiteY71" fmla="*/ 0 h 336551"/>
                  <a:gd name="connsiteX72" fmla="*/ 144573 w 169272"/>
                  <a:gd name="connsiteY72" fmla="*/ 25018 h 336551"/>
                  <a:gd name="connsiteX73" fmla="*/ 144573 w 169272"/>
                  <a:gd name="connsiteY73" fmla="*/ 144844 h 336551"/>
                  <a:gd name="connsiteX74" fmla="*/ 85295 w 169272"/>
                  <a:gd name="connsiteY74" fmla="*/ 169863 h 336551"/>
                  <a:gd name="connsiteX75" fmla="*/ 24699 w 169272"/>
                  <a:gd name="connsiteY75" fmla="*/ 144844 h 336551"/>
                  <a:gd name="connsiteX76" fmla="*/ 24699 w 169272"/>
                  <a:gd name="connsiteY76" fmla="*/ 25018 h 336551"/>
                  <a:gd name="connsiteX77" fmla="*/ 85295 w 169272"/>
                  <a:gd name="connsiteY77" fmla="*/ 0 h 33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169272" h="336551">
                    <a:moveTo>
                      <a:pt x="83842" y="203200"/>
                    </a:moveTo>
                    <a:cubicBezTo>
                      <a:pt x="76828" y="203200"/>
                      <a:pt x="71142" y="212795"/>
                      <a:pt x="71142" y="224632"/>
                    </a:cubicBezTo>
                    <a:cubicBezTo>
                      <a:pt x="71142" y="236469"/>
                      <a:pt x="76828" y="246064"/>
                      <a:pt x="83842" y="246064"/>
                    </a:cubicBezTo>
                    <a:cubicBezTo>
                      <a:pt x="90856" y="246064"/>
                      <a:pt x="96542" y="236469"/>
                      <a:pt x="96542" y="224632"/>
                    </a:cubicBezTo>
                    <a:cubicBezTo>
                      <a:pt x="96542" y="212795"/>
                      <a:pt x="90856" y="203200"/>
                      <a:pt x="83842" y="203200"/>
                    </a:cubicBezTo>
                    <a:close/>
                    <a:moveTo>
                      <a:pt x="52117" y="176213"/>
                    </a:moveTo>
                    <a:cubicBezTo>
                      <a:pt x="52117" y="176213"/>
                      <a:pt x="52117" y="176213"/>
                      <a:pt x="52117" y="177527"/>
                    </a:cubicBezTo>
                    <a:cubicBezTo>
                      <a:pt x="64063" y="181470"/>
                      <a:pt x="74681" y="184098"/>
                      <a:pt x="85299" y="184098"/>
                    </a:cubicBezTo>
                    <a:cubicBezTo>
                      <a:pt x="94590" y="184098"/>
                      <a:pt x="105208" y="181470"/>
                      <a:pt x="115826" y="177527"/>
                    </a:cubicBezTo>
                    <a:cubicBezTo>
                      <a:pt x="118481" y="176213"/>
                      <a:pt x="121135" y="176213"/>
                      <a:pt x="122463" y="178841"/>
                    </a:cubicBezTo>
                    <a:cubicBezTo>
                      <a:pt x="125117" y="180156"/>
                      <a:pt x="125117" y="184098"/>
                      <a:pt x="125117" y="186727"/>
                    </a:cubicBezTo>
                    <a:cubicBezTo>
                      <a:pt x="125117" y="186727"/>
                      <a:pt x="125117" y="186727"/>
                      <a:pt x="111845" y="287924"/>
                    </a:cubicBezTo>
                    <a:cubicBezTo>
                      <a:pt x="110517" y="297124"/>
                      <a:pt x="103881" y="305009"/>
                      <a:pt x="94590" y="307638"/>
                    </a:cubicBezTo>
                    <a:cubicBezTo>
                      <a:pt x="94590" y="307638"/>
                      <a:pt x="94590" y="307638"/>
                      <a:pt x="94590" y="326037"/>
                    </a:cubicBezTo>
                    <a:cubicBezTo>
                      <a:pt x="94590" y="331294"/>
                      <a:pt x="90608" y="336551"/>
                      <a:pt x="85299" y="336551"/>
                    </a:cubicBezTo>
                    <a:cubicBezTo>
                      <a:pt x="78663" y="336551"/>
                      <a:pt x="74681" y="331294"/>
                      <a:pt x="74681" y="326037"/>
                    </a:cubicBezTo>
                    <a:cubicBezTo>
                      <a:pt x="74681" y="326037"/>
                      <a:pt x="74681" y="326037"/>
                      <a:pt x="74681" y="307638"/>
                    </a:cubicBezTo>
                    <a:cubicBezTo>
                      <a:pt x="65390" y="305009"/>
                      <a:pt x="58754" y="297124"/>
                      <a:pt x="57426" y="287924"/>
                    </a:cubicBezTo>
                    <a:cubicBezTo>
                      <a:pt x="57426" y="287924"/>
                      <a:pt x="57426" y="287924"/>
                      <a:pt x="44154" y="186727"/>
                    </a:cubicBezTo>
                    <a:cubicBezTo>
                      <a:pt x="44154" y="184098"/>
                      <a:pt x="44154" y="180156"/>
                      <a:pt x="46808" y="177527"/>
                    </a:cubicBezTo>
                    <a:cubicBezTo>
                      <a:pt x="48136" y="176213"/>
                      <a:pt x="50790" y="176213"/>
                      <a:pt x="52117" y="176213"/>
                    </a:cubicBezTo>
                    <a:close/>
                    <a:moveTo>
                      <a:pt x="122736" y="74613"/>
                    </a:moveTo>
                    <a:cubicBezTo>
                      <a:pt x="117037" y="74613"/>
                      <a:pt x="112417" y="79233"/>
                      <a:pt x="112417" y="84932"/>
                    </a:cubicBezTo>
                    <a:cubicBezTo>
                      <a:pt x="112417" y="90631"/>
                      <a:pt x="117037" y="95251"/>
                      <a:pt x="122736" y="95251"/>
                    </a:cubicBezTo>
                    <a:cubicBezTo>
                      <a:pt x="128435" y="95251"/>
                      <a:pt x="133055" y="90631"/>
                      <a:pt x="133055" y="84932"/>
                    </a:cubicBezTo>
                    <a:cubicBezTo>
                      <a:pt x="133055" y="79233"/>
                      <a:pt x="128435" y="74613"/>
                      <a:pt x="122736" y="74613"/>
                    </a:cubicBezTo>
                    <a:close/>
                    <a:moveTo>
                      <a:pt x="86223" y="74613"/>
                    </a:moveTo>
                    <a:cubicBezTo>
                      <a:pt x="80524" y="74613"/>
                      <a:pt x="75904" y="79233"/>
                      <a:pt x="75904" y="84932"/>
                    </a:cubicBezTo>
                    <a:cubicBezTo>
                      <a:pt x="75904" y="90631"/>
                      <a:pt x="80524" y="95251"/>
                      <a:pt x="86223" y="95251"/>
                    </a:cubicBezTo>
                    <a:cubicBezTo>
                      <a:pt x="91922" y="95251"/>
                      <a:pt x="96542" y="90631"/>
                      <a:pt x="96542" y="84932"/>
                    </a:cubicBezTo>
                    <a:cubicBezTo>
                      <a:pt x="96542" y="79233"/>
                      <a:pt x="91922" y="74613"/>
                      <a:pt x="86223" y="74613"/>
                    </a:cubicBezTo>
                    <a:close/>
                    <a:moveTo>
                      <a:pt x="50505" y="74613"/>
                    </a:moveTo>
                    <a:cubicBezTo>
                      <a:pt x="44367" y="74613"/>
                      <a:pt x="39392" y="79233"/>
                      <a:pt x="39392" y="84932"/>
                    </a:cubicBezTo>
                    <a:cubicBezTo>
                      <a:pt x="39392" y="90631"/>
                      <a:pt x="44367" y="95251"/>
                      <a:pt x="50505" y="95251"/>
                    </a:cubicBezTo>
                    <a:cubicBezTo>
                      <a:pt x="56643" y="95251"/>
                      <a:pt x="61618" y="90631"/>
                      <a:pt x="61618" y="84932"/>
                    </a:cubicBezTo>
                    <a:cubicBezTo>
                      <a:pt x="61618" y="79233"/>
                      <a:pt x="56643" y="74613"/>
                      <a:pt x="50505" y="74613"/>
                    </a:cubicBezTo>
                    <a:close/>
                    <a:moveTo>
                      <a:pt x="135436" y="47625"/>
                    </a:moveTo>
                    <a:cubicBezTo>
                      <a:pt x="129737" y="47625"/>
                      <a:pt x="125117" y="52245"/>
                      <a:pt x="125117" y="57944"/>
                    </a:cubicBezTo>
                    <a:cubicBezTo>
                      <a:pt x="125117" y="63643"/>
                      <a:pt x="129737" y="68263"/>
                      <a:pt x="135436" y="68263"/>
                    </a:cubicBezTo>
                    <a:cubicBezTo>
                      <a:pt x="141135" y="68263"/>
                      <a:pt x="145755" y="63643"/>
                      <a:pt x="145755" y="57944"/>
                    </a:cubicBezTo>
                    <a:cubicBezTo>
                      <a:pt x="145755" y="52245"/>
                      <a:pt x="141135" y="47625"/>
                      <a:pt x="135436" y="47625"/>
                    </a:cubicBezTo>
                    <a:close/>
                    <a:moveTo>
                      <a:pt x="101305" y="47625"/>
                    </a:moveTo>
                    <a:cubicBezTo>
                      <a:pt x="95167" y="47625"/>
                      <a:pt x="90192" y="52245"/>
                      <a:pt x="90192" y="57944"/>
                    </a:cubicBezTo>
                    <a:cubicBezTo>
                      <a:pt x="90192" y="63643"/>
                      <a:pt x="95167" y="68263"/>
                      <a:pt x="101305" y="68263"/>
                    </a:cubicBezTo>
                    <a:cubicBezTo>
                      <a:pt x="107443" y="68263"/>
                      <a:pt x="112418" y="63643"/>
                      <a:pt x="112418" y="57944"/>
                    </a:cubicBezTo>
                    <a:cubicBezTo>
                      <a:pt x="112418" y="52245"/>
                      <a:pt x="107443" y="47625"/>
                      <a:pt x="101305" y="47625"/>
                    </a:cubicBezTo>
                    <a:close/>
                    <a:moveTo>
                      <a:pt x="67967" y="47625"/>
                    </a:moveTo>
                    <a:cubicBezTo>
                      <a:pt x="61829" y="47625"/>
                      <a:pt x="56854" y="52245"/>
                      <a:pt x="56854" y="57944"/>
                    </a:cubicBezTo>
                    <a:cubicBezTo>
                      <a:pt x="56854" y="63643"/>
                      <a:pt x="61829" y="68263"/>
                      <a:pt x="67967" y="68263"/>
                    </a:cubicBezTo>
                    <a:cubicBezTo>
                      <a:pt x="74105" y="68263"/>
                      <a:pt x="79080" y="63643"/>
                      <a:pt x="79080" y="57944"/>
                    </a:cubicBezTo>
                    <a:cubicBezTo>
                      <a:pt x="79080" y="52245"/>
                      <a:pt x="74105" y="47625"/>
                      <a:pt x="67967" y="47625"/>
                    </a:cubicBezTo>
                    <a:close/>
                    <a:moveTo>
                      <a:pt x="33836" y="47625"/>
                    </a:moveTo>
                    <a:cubicBezTo>
                      <a:pt x="28137" y="47625"/>
                      <a:pt x="23517" y="52245"/>
                      <a:pt x="23517" y="57944"/>
                    </a:cubicBezTo>
                    <a:cubicBezTo>
                      <a:pt x="23517" y="63643"/>
                      <a:pt x="28137" y="68263"/>
                      <a:pt x="33836" y="68263"/>
                    </a:cubicBezTo>
                    <a:cubicBezTo>
                      <a:pt x="39535" y="68263"/>
                      <a:pt x="44155" y="63643"/>
                      <a:pt x="44155" y="57944"/>
                    </a:cubicBezTo>
                    <a:cubicBezTo>
                      <a:pt x="44155" y="52245"/>
                      <a:pt x="39535" y="47625"/>
                      <a:pt x="33836" y="47625"/>
                    </a:cubicBezTo>
                    <a:close/>
                    <a:moveTo>
                      <a:pt x="122736" y="19050"/>
                    </a:moveTo>
                    <a:cubicBezTo>
                      <a:pt x="117037" y="19050"/>
                      <a:pt x="112417" y="24025"/>
                      <a:pt x="112417" y="30163"/>
                    </a:cubicBezTo>
                    <a:cubicBezTo>
                      <a:pt x="112417" y="36301"/>
                      <a:pt x="117037" y="41276"/>
                      <a:pt x="122736" y="41276"/>
                    </a:cubicBezTo>
                    <a:cubicBezTo>
                      <a:pt x="128435" y="41276"/>
                      <a:pt x="133055" y="36301"/>
                      <a:pt x="133055" y="30163"/>
                    </a:cubicBezTo>
                    <a:cubicBezTo>
                      <a:pt x="133055" y="24025"/>
                      <a:pt x="128435" y="19050"/>
                      <a:pt x="122736" y="19050"/>
                    </a:cubicBezTo>
                    <a:close/>
                    <a:moveTo>
                      <a:pt x="86223" y="19050"/>
                    </a:moveTo>
                    <a:cubicBezTo>
                      <a:pt x="80524" y="19050"/>
                      <a:pt x="75904" y="24025"/>
                      <a:pt x="75904" y="30163"/>
                    </a:cubicBezTo>
                    <a:cubicBezTo>
                      <a:pt x="75904" y="36301"/>
                      <a:pt x="80524" y="41276"/>
                      <a:pt x="86223" y="41276"/>
                    </a:cubicBezTo>
                    <a:cubicBezTo>
                      <a:pt x="91922" y="41276"/>
                      <a:pt x="96542" y="36301"/>
                      <a:pt x="96542" y="30163"/>
                    </a:cubicBezTo>
                    <a:cubicBezTo>
                      <a:pt x="96542" y="24025"/>
                      <a:pt x="91922" y="19050"/>
                      <a:pt x="86223" y="19050"/>
                    </a:cubicBezTo>
                    <a:close/>
                    <a:moveTo>
                      <a:pt x="50505" y="19050"/>
                    </a:moveTo>
                    <a:cubicBezTo>
                      <a:pt x="44367" y="19050"/>
                      <a:pt x="39392" y="24025"/>
                      <a:pt x="39392" y="30163"/>
                    </a:cubicBezTo>
                    <a:cubicBezTo>
                      <a:pt x="39392" y="36301"/>
                      <a:pt x="44367" y="41276"/>
                      <a:pt x="50505" y="41276"/>
                    </a:cubicBezTo>
                    <a:cubicBezTo>
                      <a:pt x="56643" y="41276"/>
                      <a:pt x="61618" y="36301"/>
                      <a:pt x="61618" y="30163"/>
                    </a:cubicBezTo>
                    <a:cubicBezTo>
                      <a:pt x="61618" y="24025"/>
                      <a:pt x="56643" y="19050"/>
                      <a:pt x="50505" y="19050"/>
                    </a:cubicBezTo>
                    <a:close/>
                    <a:moveTo>
                      <a:pt x="85295" y="0"/>
                    </a:moveTo>
                    <a:cubicBezTo>
                      <a:pt x="107689" y="0"/>
                      <a:pt x="128765" y="9217"/>
                      <a:pt x="144573" y="25018"/>
                    </a:cubicBezTo>
                    <a:cubicBezTo>
                      <a:pt x="177505" y="57938"/>
                      <a:pt x="177505" y="111925"/>
                      <a:pt x="144573" y="144844"/>
                    </a:cubicBezTo>
                    <a:cubicBezTo>
                      <a:pt x="128765" y="160645"/>
                      <a:pt x="107689" y="169863"/>
                      <a:pt x="85295" y="169863"/>
                    </a:cubicBezTo>
                    <a:cubicBezTo>
                      <a:pt x="61583" y="169863"/>
                      <a:pt x="40507" y="160645"/>
                      <a:pt x="24699" y="144844"/>
                    </a:cubicBezTo>
                    <a:cubicBezTo>
                      <a:pt x="-8233" y="111925"/>
                      <a:pt x="-8233" y="57938"/>
                      <a:pt x="24699" y="25018"/>
                    </a:cubicBezTo>
                    <a:cubicBezTo>
                      <a:pt x="40507" y="9217"/>
                      <a:pt x="61583" y="0"/>
                      <a:pt x="85295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016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01600">
                    <a:solidFill>
                      <a:schemeClr val="bg1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3976237" y="3434350"/>
              <a:ext cx="583637" cy="583637"/>
              <a:chOff x="3976237" y="3434350"/>
              <a:chExt cx="583637" cy="583637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976237" y="3434350"/>
                <a:ext cx="583637" cy="583637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4140380" y="3506597"/>
                <a:ext cx="255350" cy="439142"/>
              </a:xfrm>
              <a:custGeom>
                <a:avLst/>
                <a:gdLst>
                  <a:gd name="connsiteX0" fmla="*/ 123152 w 195694"/>
                  <a:gd name="connsiteY0" fmla="*/ 165100 h 336550"/>
                  <a:gd name="connsiteX1" fmla="*/ 133928 w 195694"/>
                  <a:gd name="connsiteY1" fmla="*/ 175707 h 336550"/>
                  <a:gd name="connsiteX2" fmla="*/ 133928 w 195694"/>
                  <a:gd name="connsiteY2" fmla="*/ 245976 h 336550"/>
                  <a:gd name="connsiteX3" fmla="*/ 146050 w 195694"/>
                  <a:gd name="connsiteY3" fmla="*/ 264537 h 336550"/>
                  <a:gd name="connsiteX4" fmla="*/ 123152 w 195694"/>
                  <a:gd name="connsiteY4" fmla="*/ 285750 h 336550"/>
                  <a:gd name="connsiteX5" fmla="*/ 101600 w 195694"/>
                  <a:gd name="connsiteY5" fmla="*/ 264537 h 336550"/>
                  <a:gd name="connsiteX6" fmla="*/ 112376 w 195694"/>
                  <a:gd name="connsiteY6" fmla="*/ 245976 h 336550"/>
                  <a:gd name="connsiteX7" fmla="*/ 112376 w 195694"/>
                  <a:gd name="connsiteY7" fmla="*/ 175707 h 336550"/>
                  <a:gd name="connsiteX8" fmla="*/ 123152 w 195694"/>
                  <a:gd name="connsiteY8" fmla="*/ 165100 h 336550"/>
                  <a:gd name="connsiteX9" fmla="*/ 112610 w 195694"/>
                  <a:gd name="connsiteY9" fmla="*/ 20638 h 336550"/>
                  <a:gd name="connsiteX10" fmla="*/ 91497 w 195694"/>
                  <a:gd name="connsiteY10" fmla="*/ 43047 h 336550"/>
                  <a:gd name="connsiteX11" fmla="*/ 91497 w 195694"/>
                  <a:gd name="connsiteY11" fmla="*/ 221003 h 336550"/>
                  <a:gd name="connsiteX12" fmla="*/ 87539 w 195694"/>
                  <a:gd name="connsiteY12" fmla="*/ 228913 h 336550"/>
                  <a:gd name="connsiteX13" fmla="*/ 73025 w 195694"/>
                  <a:gd name="connsiteY13" fmla="*/ 264504 h 336550"/>
                  <a:gd name="connsiteX14" fmla="*/ 87539 w 195694"/>
                  <a:gd name="connsiteY14" fmla="*/ 300095 h 336550"/>
                  <a:gd name="connsiteX15" fmla="*/ 124485 w 195694"/>
                  <a:gd name="connsiteY15" fmla="*/ 315913 h 336550"/>
                  <a:gd name="connsiteX16" fmla="*/ 174625 w 195694"/>
                  <a:gd name="connsiteY16" fmla="*/ 265822 h 336550"/>
                  <a:gd name="connsiteX17" fmla="*/ 158791 w 195694"/>
                  <a:gd name="connsiteY17" fmla="*/ 228913 h 336550"/>
                  <a:gd name="connsiteX18" fmla="*/ 156153 w 195694"/>
                  <a:gd name="connsiteY18" fmla="*/ 221003 h 336550"/>
                  <a:gd name="connsiteX19" fmla="*/ 156153 w 195694"/>
                  <a:gd name="connsiteY19" fmla="*/ 43047 h 336550"/>
                  <a:gd name="connsiteX20" fmla="*/ 135041 w 195694"/>
                  <a:gd name="connsiteY20" fmla="*/ 20638 h 336550"/>
                  <a:gd name="connsiteX21" fmla="*/ 112610 w 195694"/>
                  <a:gd name="connsiteY21" fmla="*/ 20638 h 336550"/>
                  <a:gd name="connsiteX22" fmla="*/ 112297 w 195694"/>
                  <a:gd name="connsiteY22" fmla="*/ 0 h 336550"/>
                  <a:gd name="connsiteX23" fmla="*/ 134757 w 195694"/>
                  <a:gd name="connsiteY23" fmla="*/ 0 h 336550"/>
                  <a:gd name="connsiteX24" fmla="*/ 177033 w 195694"/>
                  <a:gd name="connsiteY24" fmla="*/ 43383 h 336550"/>
                  <a:gd name="connsiteX25" fmla="*/ 177033 w 195694"/>
                  <a:gd name="connsiteY25" fmla="*/ 215603 h 336550"/>
                  <a:gd name="connsiteX26" fmla="*/ 195529 w 195694"/>
                  <a:gd name="connsiteY26" fmla="*/ 265559 h 336550"/>
                  <a:gd name="connsiteX27" fmla="*/ 174391 w 195694"/>
                  <a:gd name="connsiteY27" fmla="*/ 315516 h 336550"/>
                  <a:gd name="connsiteX28" fmla="*/ 124187 w 195694"/>
                  <a:gd name="connsiteY28" fmla="*/ 336550 h 336550"/>
                  <a:gd name="connsiteX29" fmla="*/ 122866 w 195694"/>
                  <a:gd name="connsiteY29" fmla="*/ 336550 h 336550"/>
                  <a:gd name="connsiteX30" fmla="*/ 72663 w 195694"/>
                  <a:gd name="connsiteY30" fmla="*/ 315516 h 336550"/>
                  <a:gd name="connsiteX31" fmla="*/ 50203 w 195694"/>
                  <a:gd name="connsiteY31" fmla="*/ 264245 h 336550"/>
                  <a:gd name="connsiteX32" fmla="*/ 68699 w 195694"/>
                  <a:gd name="connsiteY32" fmla="*/ 215603 h 336550"/>
                  <a:gd name="connsiteX33" fmla="*/ 68699 w 195694"/>
                  <a:gd name="connsiteY33" fmla="*/ 148555 h 336550"/>
                  <a:gd name="connsiteX34" fmla="*/ 10569 w 195694"/>
                  <a:gd name="connsiteY34" fmla="*/ 148555 h 336550"/>
                  <a:gd name="connsiteX35" fmla="*/ 0 w 195694"/>
                  <a:gd name="connsiteY35" fmla="*/ 136723 h 336550"/>
                  <a:gd name="connsiteX36" fmla="*/ 10569 w 195694"/>
                  <a:gd name="connsiteY36" fmla="*/ 126206 h 336550"/>
                  <a:gd name="connsiteX37" fmla="*/ 68699 w 195694"/>
                  <a:gd name="connsiteY37" fmla="*/ 126206 h 336550"/>
                  <a:gd name="connsiteX38" fmla="*/ 68699 w 195694"/>
                  <a:gd name="connsiteY38" fmla="*/ 99913 h 336550"/>
                  <a:gd name="connsiteX39" fmla="*/ 10569 w 195694"/>
                  <a:gd name="connsiteY39" fmla="*/ 99913 h 336550"/>
                  <a:gd name="connsiteX40" fmla="*/ 0 w 195694"/>
                  <a:gd name="connsiteY40" fmla="*/ 89396 h 336550"/>
                  <a:gd name="connsiteX41" fmla="*/ 10569 w 195694"/>
                  <a:gd name="connsiteY41" fmla="*/ 78879 h 336550"/>
                  <a:gd name="connsiteX42" fmla="*/ 68699 w 195694"/>
                  <a:gd name="connsiteY42" fmla="*/ 78879 h 336550"/>
                  <a:gd name="connsiteX43" fmla="*/ 68699 w 195694"/>
                  <a:gd name="connsiteY43" fmla="*/ 52586 h 336550"/>
                  <a:gd name="connsiteX44" fmla="*/ 10569 w 195694"/>
                  <a:gd name="connsiteY44" fmla="*/ 52586 h 336550"/>
                  <a:gd name="connsiteX45" fmla="*/ 0 w 195694"/>
                  <a:gd name="connsiteY45" fmla="*/ 42069 h 336550"/>
                  <a:gd name="connsiteX46" fmla="*/ 10569 w 195694"/>
                  <a:gd name="connsiteY46" fmla="*/ 30237 h 336550"/>
                  <a:gd name="connsiteX47" fmla="*/ 70020 w 195694"/>
                  <a:gd name="connsiteY47" fmla="*/ 30237 h 336550"/>
                  <a:gd name="connsiteX48" fmla="*/ 112297 w 195694"/>
                  <a:gd name="connsiteY48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95694" h="336550">
                    <a:moveTo>
                      <a:pt x="123152" y="165100"/>
                    </a:moveTo>
                    <a:cubicBezTo>
                      <a:pt x="129887" y="165100"/>
                      <a:pt x="133928" y="169078"/>
                      <a:pt x="133928" y="175707"/>
                    </a:cubicBezTo>
                    <a:cubicBezTo>
                      <a:pt x="133928" y="175707"/>
                      <a:pt x="133928" y="175707"/>
                      <a:pt x="133928" y="245976"/>
                    </a:cubicBezTo>
                    <a:cubicBezTo>
                      <a:pt x="140662" y="249953"/>
                      <a:pt x="146050" y="256582"/>
                      <a:pt x="146050" y="264537"/>
                    </a:cubicBezTo>
                    <a:cubicBezTo>
                      <a:pt x="146050" y="276469"/>
                      <a:pt x="135274" y="285750"/>
                      <a:pt x="123152" y="285750"/>
                    </a:cubicBezTo>
                    <a:cubicBezTo>
                      <a:pt x="111029" y="285750"/>
                      <a:pt x="101600" y="276469"/>
                      <a:pt x="101600" y="264537"/>
                    </a:cubicBezTo>
                    <a:cubicBezTo>
                      <a:pt x="101600" y="256582"/>
                      <a:pt x="105641" y="249953"/>
                      <a:pt x="112376" y="245976"/>
                    </a:cubicBezTo>
                    <a:cubicBezTo>
                      <a:pt x="112376" y="245976"/>
                      <a:pt x="112376" y="245976"/>
                      <a:pt x="112376" y="175707"/>
                    </a:cubicBezTo>
                    <a:cubicBezTo>
                      <a:pt x="112376" y="169078"/>
                      <a:pt x="117764" y="165100"/>
                      <a:pt x="123152" y="165100"/>
                    </a:cubicBezTo>
                    <a:close/>
                    <a:moveTo>
                      <a:pt x="112610" y="20638"/>
                    </a:moveTo>
                    <a:cubicBezTo>
                      <a:pt x="100734" y="20638"/>
                      <a:pt x="91497" y="31183"/>
                      <a:pt x="91497" y="43047"/>
                    </a:cubicBezTo>
                    <a:cubicBezTo>
                      <a:pt x="91497" y="43047"/>
                      <a:pt x="91497" y="43047"/>
                      <a:pt x="91497" y="221003"/>
                    </a:cubicBezTo>
                    <a:cubicBezTo>
                      <a:pt x="91497" y="223640"/>
                      <a:pt x="90178" y="226276"/>
                      <a:pt x="87539" y="228913"/>
                    </a:cubicBezTo>
                    <a:cubicBezTo>
                      <a:pt x="78303" y="238140"/>
                      <a:pt x="73025" y="251322"/>
                      <a:pt x="73025" y="264504"/>
                    </a:cubicBezTo>
                    <a:cubicBezTo>
                      <a:pt x="73025" y="277686"/>
                      <a:pt x="78303" y="290868"/>
                      <a:pt x="87539" y="300095"/>
                    </a:cubicBezTo>
                    <a:cubicBezTo>
                      <a:pt x="98095" y="310640"/>
                      <a:pt x="109971" y="315913"/>
                      <a:pt x="124485" y="315913"/>
                    </a:cubicBezTo>
                    <a:cubicBezTo>
                      <a:pt x="150875" y="314595"/>
                      <a:pt x="173306" y="292186"/>
                      <a:pt x="174625" y="265822"/>
                    </a:cubicBezTo>
                    <a:cubicBezTo>
                      <a:pt x="174625" y="251322"/>
                      <a:pt x="169347" y="238140"/>
                      <a:pt x="158791" y="228913"/>
                    </a:cubicBezTo>
                    <a:cubicBezTo>
                      <a:pt x="157472" y="226276"/>
                      <a:pt x="156153" y="223640"/>
                      <a:pt x="156153" y="221003"/>
                    </a:cubicBezTo>
                    <a:cubicBezTo>
                      <a:pt x="156153" y="221003"/>
                      <a:pt x="156153" y="221003"/>
                      <a:pt x="156153" y="43047"/>
                    </a:cubicBezTo>
                    <a:cubicBezTo>
                      <a:pt x="156153" y="31183"/>
                      <a:pt x="146916" y="20638"/>
                      <a:pt x="135041" y="20638"/>
                    </a:cubicBezTo>
                    <a:cubicBezTo>
                      <a:pt x="135041" y="20638"/>
                      <a:pt x="135041" y="20638"/>
                      <a:pt x="112610" y="20638"/>
                    </a:cubicBezTo>
                    <a:close/>
                    <a:moveTo>
                      <a:pt x="112297" y="0"/>
                    </a:moveTo>
                    <a:cubicBezTo>
                      <a:pt x="112297" y="0"/>
                      <a:pt x="112297" y="0"/>
                      <a:pt x="134757" y="0"/>
                    </a:cubicBezTo>
                    <a:cubicBezTo>
                      <a:pt x="158537" y="0"/>
                      <a:pt x="177033" y="19719"/>
                      <a:pt x="177033" y="43383"/>
                    </a:cubicBezTo>
                    <a:cubicBezTo>
                      <a:pt x="177033" y="43383"/>
                      <a:pt x="177033" y="43383"/>
                      <a:pt x="177033" y="215603"/>
                    </a:cubicBezTo>
                    <a:cubicBezTo>
                      <a:pt x="190245" y="230064"/>
                      <a:pt x="196850" y="247154"/>
                      <a:pt x="195529" y="265559"/>
                    </a:cubicBezTo>
                    <a:cubicBezTo>
                      <a:pt x="195529" y="283964"/>
                      <a:pt x="187602" y="302369"/>
                      <a:pt x="174391" y="315516"/>
                    </a:cubicBezTo>
                    <a:cubicBezTo>
                      <a:pt x="161179" y="328662"/>
                      <a:pt x="142683" y="336550"/>
                      <a:pt x="124187" y="336550"/>
                    </a:cubicBezTo>
                    <a:cubicBezTo>
                      <a:pt x="124187" y="336550"/>
                      <a:pt x="124187" y="336550"/>
                      <a:pt x="122866" y="336550"/>
                    </a:cubicBezTo>
                    <a:cubicBezTo>
                      <a:pt x="104370" y="336550"/>
                      <a:pt x="85874" y="328662"/>
                      <a:pt x="72663" y="315516"/>
                    </a:cubicBezTo>
                    <a:cubicBezTo>
                      <a:pt x="58130" y="302369"/>
                      <a:pt x="50203" y="283964"/>
                      <a:pt x="50203" y="264245"/>
                    </a:cubicBezTo>
                    <a:cubicBezTo>
                      <a:pt x="50203" y="245839"/>
                      <a:pt x="56809" y="230064"/>
                      <a:pt x="68699" y="215603"/>
                    </a:cubicBezTo>
                    <a:cubicBezTo>
                      <a:pt x="68699" y="215603"/>
                      <a:pt x="68699" y="215603"/>
                      <a:pt x="68699" y="148555"/>
                    </a:cubicBezTo>
                    <a:cubicBezTo>
                      <a:pt x="68699" y="148555"/>
                      <a:pt x="68699" y="148555"/>
                      <a:pt x="10569" y="148555"/>
                    </a:cubicBezTo>
                    <a:cubicBezTo>
                      <a:pt x="3963" y="148555"/>
                      <a:pt x="0" y="143296"/>
                      <a:pt x="0" y="136723"/>
                    </a:cubicBezTo>
                    <a:cubicBezTo>
                      <a:pt x="0" y="131465"/>
                      <a:pt x="3963" y="126206"/>
                      <a:pt x="10569" y="126206"/>
                    </a:cubicBezTo>
                    <a:cubicBezTo>
                      <a:pt x="10569" y="126206"/>
                      <a:pt x="10569" y="126206"/>
                      <a:pt x="68699" y="126206"/>
                    </a:cubicBezTo>
                    <a:cubicBezTo>
                      <a:pt x="68699" y="126206"/>
                      <a:pt x="68699" y="126206"/>
                      <a:pt x="68699" y="99913"/>
                    </a:cubicBezTo>
                    <a:cubicBezTo>
                      <a:pt x="68699" y="99913"/>
                      <a:pt x="68699" y="99913"/>
                      <a:pt x="10569" y="99913"/>
                    </a:cubicBezTo>
                    <a:cubicBezTo>
                      <a:pt x="3963" y="99913"/>
                      <a:pt x="0" y="95969"/>
                      <a:pt x="0" y="89396"/>
                    </a:cubicBezTo>
                    <a:cubicBezTo>
                      <a:pt x="0" y="82823"/>
                      <a:pt x="3963" y="78879"/>
                      <a:pt x="10569" y="78879"/>
                    </a:cubicBezTo>
                    <a:cubicBezTo>
                      <a:pt x="10569" y="78879"/>
                      <a:pt x="10569" y="78879"/>
                      <a:pt x="68699" y="78879"/>
                    </a:cubicBezTo>
                    <a:cubicBezTo>
                      <a:pt x="68699" y="78879"/>
                      <a:pt x="68699" y="78879"/>
                      <a:pt x="68699" y="52586"/>
                    </a:cubicBezTo>
                    <a:cubicBezTo>
                      <a:pt x="68699" y="52586"/>
                      <a:pt x="68699" y="52586"/>
                      <a:pt x="10569" y="52586"/>
                    </a:cubicBezTo>
                    <a:cubicBezTo>
                      <a:pt x="3963" y="52586"/>
                      <a:pt x="0" y="47327"/>
                      <a:pt x="0" y="42069"/>
                    </a:cubicBezTo>
                    <a:cubicBezTo>
                      <a:pt x="0" y="35495"/>
                      <a:pt x="3963" y="30237"/>
                      <a:pt x="10569" y="30237"/>
                    </a:cubicBezTo>
                    <a:cubicBezTo>
                      <a:pt x="10569" y="30237"/>
                      <a:pt x="10569" y="30237"/>
                      <a:pt x="70020" y="30237"/>
                    </a:cubicBezTo>
                    <a:cubicBezTo>
                      <a:pt x="75305" y="13146"/>
                      <a:pt x="92480" y="0"/>
                      <a:pt x="112297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1016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01600">
                    <a:solidFill>
                      <a:schemeClr val="bg1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>
            <p:custDataLst>
              <p:tags r:id="rId1"/>
            </p:custDataLst>
          </p:nvPr>
        </p:nvCxnSpPr>
        <p:spPr>
          <a:xfrm flipH="1">
            <a:off x="7529513" y="-34925"/>
            <a:ext cx="2241550" cy="3351213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3714750" y="1612901"/>
            <a:ext cx="1790700" cy="2759075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 flipH="1">
            <a:off x="3932238" y="2633663"/>
            <a:ext cx="800100" cy="1155700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5" name="文本占位符 6"/>
          <p:cNvSpPr txBox="1"/>
          <p:nvPr>
            <p:custDataLst>
              <p:tags r:id="rId4"/>
            </p:custDataLst>
          </p:nvPr>
        </p:nvSpPr>
        <p:spPr>
          <a:xfrm>
            <a:off x="4443414" y="3332163"/>
            <a:ext cx="4573587" cy="635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Arial" panose="020B0604020202020204" pitchFamily="34" charset="0"/>
              <a:buNone/>
              <a:defRPr sz="1600" kern="1200" baseline="0">
                <a:solidFill>
                  <a:schemeClr val="bg2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28711">
                  <a:lumMod val="75000"/>
                </a:srgbClr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60000"/>
                    <a:lumOff val="40000"/>
                  </a:srgb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Lorem ipsum dolor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606A74">
                  <a:lumMod val="60000"/>
                  <a:lumOff val="40000"/>
                </a:srgb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078" name="文本占位符 4"/>
          <p:cNvSpPr txBox="1"/>
          <p:nvPr>
            <p:custDataLst>
              <p:tags r:id="rId5"/>
            </p:custDataLst>
          </p:nvPr>
        </p:nvSpPr>
        <p:spPr bwMode="auto">
          <a:xfrm>
            <a:off x="3787776" y="2154238"/>
            <a:ext cx="936625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57505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>
                <a:srgbClr val="B8650A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en-US" altLang="zh-CN" sz="11500" b="0" i="1" u="none" strike="noStrike" kern="1200" cap="none" spc="0" normalizeH="0" baseline="0" noProof="0" dirty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endParaRPr kumimoji="0" lang="zh-CN" altLang="en-US" sz="11500" b="0" i="1" u="none" strike="noStrike" kern="1200" cap="none" spc="0" normalizeH="0" baseline="0" noProof="0" dirty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79" name="标题 5"/>
          <p:cNvSpPr txBox="1"/>
          <p:nvPr>
            <p:custDataLst>
              <p:tags r:id="rId6"/>
            </p:custDataLst>
          </p:nvPr>
        </p:nvSpPr>
        <p:spPr bwMode="auto">
          <a:xfrm>
            <a:off x="4735514" y="2578100"/>
            <a:ext cx="428148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LOREM IPS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7"/>
    </p:custDataLst>
  </p:cSld>
  <p:clrMapOvr>
    <a:masterClrMapping/>
  </p:clrMapOvr>
  <p:transition spd="slow" advTm="4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0c28c27-6fb4-4eb0-9767-eced6c551f51"/>
          <p:cNvGrpSpPr>
            <a:grpSpLocks noChangeAspect="1"/>
          </p:cNvGrpSpPr>
          <p:nvPr/>
        </p:nvGrpSpPr>
        <p:grpSpPr>
          <a:xfrm>
            <a:off x="-342899" y="1689443"/>
            <a:ext cx="13835856" cy="5162207"/>
            <a:chOff x="-342900" y="1689443"/>
            <a:chExt cx="13835857" cy="5162207"/>
          </a:xfrm>
        </p:grpSpPr>
        <p:grpSp>
          <p:nvGrpSpPr>
            <p:cNvPr id="4" name="Group 13"/>
            <p:cNvGrpSpPr/>
            <p:nvPr/>
          </p:nvGrpSpPr>
          <p:grpSpPr>
            <a:xfrm>
              <a:off x="-342900" y="2629694"/>
              <a:ext cx="13835857" cy="1371600"/>
              <a:chOff x="-342900" y="2629694"/>
              <a:chExt cx="13835857" cy="1371600"/>
            </a:xfrm>
          </p:grpSpPr>
          <p:sp>
            <p:nvSpPr>
              <p:cNvPr id="42" name="Freeform: Shape 3"/>
              <p:cNvSpPr/>
              <p:nvPr/>
            </p:nvSpPr>
            <p:spPr bwMode="auto">
              <a:xfrm>
                <a:off x="7015957" y="2629694"/>
                <a:ext cx="6477000" cy="137160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312" y="17898"/>
                    </a:moveTo>
                    <a:lnTo>
                      <a:pt x="640" y="17898"/>
                    </a:lnTo>
                    <a:lnTo>
                      <a:pt x="231" y="17898"/>
                    </a:lnTo>
                    <a:cubicBezTo>
                      <a:pt x="231" y="17898"/>
                      <a:pt x="312" y="17898"/>
                      <a:pt x="312" y="17898"/>
                    </a:cubicBezTo>
                    <a:close/>
                    <a:moveTo>
                      <a:pt x="347" y="17076"/>
                    </a:moveTo>
                    <a:lnTo>
                      <a:pt x="347" y="17076"/>
                    </a:lnTo>
                    <a:cubicBezTo>
                      <a:pt x="347" y="17076"/>
                      <a:pt x="347" y="17076"/>
                      <a:pt x="347" y="17076"/>
                    </a:cubicBezTo>
                    <a:close/>
                    <a:moveTo>
                      <a:pt x="5018" y="17276"/>
                    </a:moveTo>
                    <a:lnTo>
                      <a:pt x="5012" y="17276"/>
                    </a:lnTo>
                    <a:lnTo>
                      <a:pt x="5005" y="17276"/>
                    </a:lnTo>
                    <a:lnTo>
                      <a:pt x="5005" y="17229"/>
                    </a:lnTo>
                    <a:lnTo>
                      <a:pt x="5162" y="17229"/>
                    </a:lnTo>
                    <a:lnTo>
                      <a:pt x="5162" y="17276"/>
                    </a:lnTo>
                    <a:lnTo>
                      <a:pt x="5157" y="17277"/>
                    </a:lnTo>
                    <a:lnTo>
                      <a:pt x="5153" y="17277"/>
                    </a:lnTo>
                    <a:lnTo>
                      <a:pt x="5153" y="17295"/>
                    </a:lnTo>
                    <a:lnTo>
                      <a:pt x="5151" y="17295"/>
                    </a:lnTo>
                    <a:lnTo>
                      <a:pt x="5148" y="17295"/>
                    </a:lnTo>
                    <a:lnTo>
                      <a:pt x="5148" y="17872"/>
                    </a:lnTo>
                    <a:lnTo>
                      <a:pt x="5021" y="17872"/>
                    </a:lnTo>
                    <a:lnTo>
                      <a:pt x="5021" y="17277"/>
                    </a:lnTo>
                    <a:cubicBezTo>
                      <a:pt x="5021" y="17277"/>
                      <a:pt x="5018" y="17276"/>
                      <a:pt x="5018" y="17276"/>
                    </a:cubicBezTo>
                    <a:close/>
                    <a:moveTo>
                      <a:pt x="10180" y="14353"/>
                    </a:moveTo>
                    <a:lnTo>
                      <a:pt x="10184" y="14352"/>
                    </a:lnTo>
                    <a:lnTo>
                      <a:pt x="10210" y="14352"/>
                    </a:lnTo>
                    <a:lnTo>
                      <a:pt x="10211" y="14352"/>
                    </a:lnTo>
                    <a:lnTo>
                      <a:pt x="10213" y="14352"/>
                    </a:lnTo>
                    <a:lnTo>
                      <a:pt x="10215" y="14352"/>
                    </a:lnTo>
                    <a:lnTo>
                      <a:pt x="10217" y="14353"/>
                    </a:lnTo>
                    <a:lnTo>
                      <a:pt x="10219" y="14353"/>
                    </a:lnTo>
                    <a:lnTo>
                      <a:pt x="10222" y="14353"/>
                    </a:lnTo>
                    <a:lnTo>
                      <a:pt x="10224" y="14352"/>
                    </a:lnTo>
                    <a:lnTo>
                      <a:pt x="10226" y="14352"/>
                    </a:lnTo>
                    <a:lnTo>
                      <a:pt x="10228" y="14352"/>
                    </a:lnTo>
                    <a:lnTo>
                      <a:pt x="10229" y="14352"/>
                    </a:lnTo>
                    <a:lnTo>
                      <a:pt x="10230" y="14104"/>
                    </a:lnTo>
                    <a:lnTo>
                      <a:pt x="10576" y="12121"/>
                    </a:lnTo>
                    <a:lnTo>
                      <a:pt x="10579" y="12125"/>
                    </a:lnTo>
                    <a:lnTo>
                      <a:pt x="10583" y="12119"/>
                    </a:lnTo>
                    <a:lnTo>
                      <a:pt x="10895" y="13911"/>
                    </a:lnTo>
                    <a:lnTo>
                      <a:pt x="10928" y="14103"/>
                    </a:lnTo>
                    <a:lnTo>
                      <a:pt x="10928" y="14350"/>
                    </a:lnTo>
                    <a:lnTo>
                      <a:pt x="10928" y="14351"/>
                    </a:lnTo>
                    <a:lnTo>
                      <a:pt x="10929" y="14351"/>
                    </a:lnTo>
                    <a:lnTo>
                      <a:pt x="10931" y="14351"/>
                    </a:lnTo>
                    <a:lnTo>
                      <a:pt x="10933" y="14351"/>
                    </a:lnTo>
                    <a:lnTo>
                      <a:pt x="10935" y="14351"/>
                    </a:lnTo>
                    <a:lnTo>
                      <a:pt x="10938" y="14351"/>
                    </a:lnTo>
                    <a:lnTo>
                      <a:pt x="10940" y="14351"/>
                    </a:lnTo>
                    <a:lnTo>
                      <a:pt x="10942" y="14351"/>
                    </a:lnTo>
                    <a:lnTo>
                      <a:pt x="10944" y="14351"/>
                    </a:lnTo>
                    <a:lnTo>
                      <a:pt x="10946" y="14351"/>
                    </a:lnTo>
                    <a:lnTo>
                      <a:pt x="10947" y="14351"/>
                    </a:lnTo>
                    <a:lnTo>
                      <a:pt x="10947" y="14350"/>
                    </a:lnTo>
                    <a:lnTo>
                      <a:pt x="10947" y="14351"/>
                    </a:lnTo>
                    <a:lnTo>
                      <a:pt x="10973" y="14350"/>
                    </a:lnTo>
                    <a:lnTo>
                      <a:pt x="10977" y="14351"/>
                    </a:lnTo>
                    <a:lnTo>
                      <a:pt x="10977" y="17290"/>
                    </a:lnTo>
                    <a:lnTo>
                      <a:pt x="10968" y="17293"/>
                    </a:lnTo>
                    <a:lnTo>
                      <a:pt x="10914" y="17293"/>
                    </a:lnTo>
                    <a:lnTo>
                      <a:pt x="10914" y="17243"/>
                    </a:lnTo>
                    <a:lnTo>
                      <a:pt x="10854" y="17184"/>
                    </a:lnTo>
                    <a:lnTo>
                      <a:pt x="10854" y="17129"/>
                    </a:lnTo>
                    <a:lnTo>
                      <a:pt x="10801" y="17087"/>
                    </a:lnTo>
                    <a:lnTo>
                      <a:pt x="10801" y="17053"/>
                    </a:lnTo>
                    <a:lnTo>
                      <a:pt x="10666" y="16966"/>
                    </a:lnTo>
                    <a:lnTo>
                      <a:pt x="10666" y="16943"/>
                    </a:lnTo>
                    <a:lnTo>
                      <a:pt x="10632" y="16927"/>
                    </a:lnTo>
                    <a:lnTo>
                      <a:pt x="10606" y="16916"/>
                    </a:lnTo>
                    <a:lnTo>
                      <a:pt x="10606" y="16882"/>
                    </a:lnTo>
                    <a:lnTo>
                      <a:pt x="10555" y="16846"/>
                    </a:lnTo>
                    <a:lnTo>
                      <a:pt x="10504" y="16883"/>
                    </a:lnTo>
                    <a:lnTo>
                      <a:pt x="10504" y="16916"/>
                    </a:lnTo>
                    <a:lnTo>
                      <a:pt x="10475" y="16928"/>
                    </a:lnTo>
                    <a:lnTo>
                      <a:pt x="10443" y="16946"/>
                    </a:lnTo>
                    <a:lnTo>
                      <a:pt x="10443" y="16968"/>
                    </a:lnTo>
                    <a:lnTo>
                      <a:pt x="10444" y="16969"/>
                    </a:lnTo>
                    <a:lnTo>
                      <a:pt x="10308" y="17060"/>
                    </a:lnTo>
                    <a:lnTo>
                      <a:pt x="10308" y="17094"/>
                    </a:lnTo>
                    <a:lnTo>
                      <a:pt x="10255" y="17137"/>
                    </a:lnTo>
                    <a:lnTo>
                      <a:pt x="10255" y="17191"/>
                    </a:lnTo>
                    <a:lnTo>
                      <a:pt x="10194" y="17252"/>
                    </a:lnTo>
                    <a:lnTo>
                      <a:pt x="10194" y="17301"/>
                    </a:lnTo>
                    <a:lnTo>
                      <a:pt x="10176" y="17301"/>
                    </a:lnTo>
                    <a:cubicBezTo>
                      <a:pt x="10176" y="17301"/>
                      <a:pt x="10180" y="14353"/>
                      <a:pt x="10180" y="14353"/>
                    </a:cubicBezTo>
                    <a:close/>
                    <a:moveTo>
                      <a:pt x="10183" y="12056"/>
                    </a:moveTo>
                    <a:lnTo>
                      <a:pt x="10555" y="12057"/>
                    </a:lnTo>
                    <a:lnTo>
                      <a:pt x="10555" y="12092"/>
                    </a:lnTo>
                    <a:lnTo>
                      <a:pt x="10558" y="12097"/>
                    </a:lnTo>
                    <a:lnTo>
                      <a:pt x="10558" y="12095"/>
                    </a:lnTo>
                    <a:lnTo>
                      <a:pt x="10559" y="12095"/>
                    </a:lnTo>
                    <a:lnTo>
                      <a:pt x="10211" y="14087"/>
                    </a:lnTo>
                    <a:lnTo>
                      <a:pt x="10211" y="14088"/>
                    </a:lnTo>
                    <a:lnTo>
                      <a:pt x="10212" y="14090"/>
                    </a:lnTo>
                    <a:lnTo>
                      <a:pt x="10213" y="14093"/>
                    </a:lnTo>
                    <a:lnTo>
                      <a:pt x="10215" y="14095"/>
                    </a:lnTo>
                    <a:lnTo>
                      <a:pt x="10217" y="14098"/>
                    </a:lnTo>
                    <a:lnTo>
                      <a:pt x="10215" y="14098"/>
                    </a:lnTo>
                    <a:lnTo>
                      <a:pt x="10213" y="14098"/>
                    </a:lnTo>
                    <a:lnTo>
                      <a:pt x="10212" y="14098"/>
                    </a:lnTo>
                    <a:lnTo>
                      <a:pt x="10211" y="14099"/>
                    </a:lnTo>
                    <a:lnTo>
                      <a:pt x="10210" y="14099"/>
                    </a:lnTo>
                    <a:lnTo>
                      <a:pt x="10185" y="14099"/>
                    </a:lnTo>
                    <a:lnTo>
                      <a:pt x="10180" y="14099"/>
                    </a:lnTo>
                    <a:cubicBezTo>
                      <a:pt x="10180" y="14099"/>
                      <a:pt x="10183" y="12056"/>
                      <a:pt x="10183" y="12056"/>
                    </a:cubicBezTo>
                    <a:close/>
                    <a:moveTo>
                      <a:pt x="10607" y="12075"/>
                    </a:moveTo>
                    <a:lnTo>
                      <a:pt x="10607" y="12058"/>
                    </a:lnTo>
                    <a:lnTo>
                      <a:pt x="10977" y="12059"/>
                    </a:lnTo>
                    <a:lnTo>
                      <a:pt x="10977" y="14041"/>
                    </a:lnTo>
                    <a:lnTo>
                      <a:pt x="10977" y="14098"/>
                    </a:lnTo>
                    <a:lnTo>
                      <a:pt x="10972" y="14098"/>
                    </a:lnTo>
                    <a:lnTo>
                      <a:pt x="10947" y="14098"/>
                    </a:lnTo>
                    <a:lnTo>
                      <a:pt x="10945" y="14098"/>
                    </a:lnTo>
                    <a:lnTo>
                      <a:pt x="10944" y="14098"/>
                    </a:lnTo>
                    <a:lnTo>
                      <a:pt x="10942" y="14098"/>
                    </a:lnTo>
                    <a:lnTo>
                      <a:pt x="10940" y="14097"/>
                    </a:lnTo>
                    <a:lnTo>
                      <a:pt x="10942" y="14094"/>
                    </a:lnTo>
                    <a:lnTo>
                      <a:pt x="10944" y="14092"/>
                    </a:lnTo>
                    <a:lnTo>
                      <a:pt x="10945" y="14089"/>
                    </a:lnTo>
                    <a:lnTo>
                      <a:pt x="10946" y="14087"/>
                    </a:lnTo>
                    <a:lnTo>
                      <a:pt x="10946" y="14086"/>
                    </a:lnTo>
                    <a:lnTo>
                      <a:pt x="10604" y="12087"/>
                    </a:lnTo>
                    <a:cubicBezTo>
                      <a:pt x="10604" y="12087"/>
                      <a:pt x="10607" y="12075"/>
                      <a:pt x="10607" y="12075"/>
                    </a:cubicBezTo>
                    <a:close/>
                    <a:moveTo>
                      <a:pt x="20123" y="18565"/>
                    </a:moveTo>
                    <a:lnTo>
                      <a:pt x="20128" y="18580"/>
                    </a:lnTo>
                    <a:lnTo>
                      <a:pt x="20128" y="18565"/>
                    </a:lnTo>
                    <a:lnTo>
                      <a:pt x="20128" y="18417"/>
                    </a:lnTo>
                    <a:lnTo>
                      <a:pt x="20123" y="18405"/>
                    </a:lnTo>
                    <a:lnTo>
                      <a:pt x="20123" y="18388"/>
                    </a:lnTo>
                    <a:lnTo>
                      <a:pt x="20128" y="18399"/>
                    </a:lnTo>
                    <a:lnTo>
                      <a:pt x="20128" y="18388"/>
                    </a:lnTo>
                    <a:lnTo>
                      <a:pt x="20128" y="18237"/>
                    </a:lnTo>
                    <a:lnTo>
                      <a:pt x="20124" y="18231"/>
                    </a:lnTo>
                    <a:lnTo>
                      <a:pt x="20135" y="18231"/>
                    </a:lnTo>
                    <a:lnTo>
                      <a:pt x="20135" y="18415"/>
                    </a:lnTo>
                    <a:lnTo>
                      <a:pt x="20138" y="18422"/>
                    </a:lnTo>
                    <a:lnTo>
                      <a:pt x="20138" y="18612"/>
                    </a:lnTo>
                    <a:lnTo>
                      <a:pt x="20129" y="18612"/>
                    </a:lnTo>
                    <a:lnTo>
                      <a:pt x="20128" y="18608"/>
                    </a:lnTo>
                    <a:lnTo>
                      <a:pt x="20128" y="18609"/>
                    </a:lnTo>
                    <a:lnTo>
                      <a:pt x="20128" y="18612"/>
                    </a:lnTo>
                    <a:lnTo>
                      <a:pt x="20128" y="18608"/>
                    </a:lnTo>
                    <a:lnTo>
                      <a:pt x="20123" y="18592"/>
                    </a:lnTo>
                    <a:cubicBezTo>
                      <a:pt x="20123" y="18592"/>
                      <a:pt x="20123" y="18565"/>
                      <a:pt x="20123" y="18565"/>
                    </a:cubicBezTo>
                    <a:close/>
                    <a:moveTo>
                      <a:pt x="20178" y="16567"/>
                    </a:moveTo>
                    <a:lnTo>
                      <a:pt x="20178" y="16521"/>
                    </a:lnTo>
                    <a:lnTo>
                      <a:pt x="20178" y="16535"/>
                    </a:lnTo>
                    <a:lnTo>
                      <a:pt x="20178" y="16723"/>
                    </a:lnTo>
                    <a:cubicBezTo>
                      <a:pt x="20178" y="16723"/>
                      <a:pt x="20178" y="16567"/>
                      <a:pt x="20178" y="16567"/>
                    </a:cubicBezTo>
                    <a:close/>
                    <a:moveTo>
                      <a:pt x="20178" y="16399"/>
                    </a:moveTo>
                    <a:lnTo>
                      <a:pt x="20178" y="16399"/>
                    </a:lnTo>
                    <a:lnTo>
                      <a:pt x="20178" y="16444"/>
                    </a:lnTo>
                    <a:cubicBezTo>
                      <a:pt x="20178" y="16444"/>
                      <a:pt x="20178" y="16399"/>
                      <a:pt x="20178" y="16399"/>
                    </a:cubicBezTo>
                    <a:close/>
                    <a:moveTo>
                      <a:pt x="21301" y="17689"/>
                    </a:moveTo>
                    <a:lnTo>
                      <a:pt x="21301" y="17689"/>
                    </a:lnTo>
                    <a:cubicBezTo>
                      <a:pt x="21301" y="17689"/>
                      <a:pt x="21301" y="17689"/>
                      <a:pt x="21301" y="17689"/>
                    </a:cubicBezTo>
                    <a:close/>
                    <a:moveTo>
                      <a:pt x="21502" y="18612"/>
                    </a:moveTo>
                    <a:lnTo>
                      <a:pt x="21503" y="18210"/>
                    </a:lnTo>
                    <a:lnTo>
                      <a:pt x="21486" y="18208"/>
                    </a:lnTo>
                    <a:lnTo>
                      <a:pt x="21466" y="18209"/>
                    </a:lnTo>
                    <a:lnTo>
                      <a:pt x="21422" y="18205"/>
                    </a:lnTo>
                    <a:lnTo>
                      <a:pt x="21422" y="17867"/>
                    </a:lnTo>
                    <a:lnTo>
                      <a:pt x="21301" y="17865"/>
                    </a:lnTo>
                    <a:lnTo>
                      <a:pt x="21301" y="17736"/>
                    </a:lnTo>
                    <a:lnTo>
                      <a:pt x="21309" y="17730"/>
                    </a:lnTo>
                    <a:lnTo>
                      <a:pt x="21310" y="17730"/>
                    </a:lnTo>
                    <a:lnTo>
                      <a:pt x="21311" y="17729"/>
                    </a:lnTo>
                    <a:lnTo>
                      <a:pt x="21311" y="17727"/>
                    </a:lnTo>
                    <a:lnTo>
                      <a:pt x="21312" y="17725"/>
                    </a:lnTo>
                    <a:lnTo>
                      <a:pt x="21312" y="17723"/>
                    </a:lnTo>
                    <a:lnTo>
                      <a:pt x="21312" y="17722"/>
                    </a:lnTo>
                    <a:lnTo>
                      <a:pt x="21312" y="17719"/>
                    </a:lnTo>
                    <a:lnTo>
                      <a:pt x="21312" y="17717"/>
                    </a:lnTo>
                    <a:lnTo>
                      <a:pt x="21311" y="17716"/>
                    </a:lnTo>
                    <a:lnTo>
                      <a:pt x="21311" y="17714"/>
                    </a:lnTo>
                    <a:lnTo>
                      <a:pt x="21310" y="17713"/>
                    </a:lnTo>
                    <a:lnTo>
                      <a:pt x="21309" y="17712"/>
                    </a:lnTo>
                    <a:lnTo>
                      <a:pt x="21301" y="17709"/>
                    </a:lnTo>
                    <a:lnTo>
                      <a:pt x="21301" y="17705"/>
                    </a:lnTo>
                    <a:lnTo>
                      <a:pt x="21302" y="17704"/>
                    </a:lnTo>
                    <a:lnTo>
                      <a:pt x="21303" y="17702"/>
                    </a:lnTo>
                    <a:lnTo>
                      <a:pt x="21303" y="17700"/>
                    </a:lnTo>
                    <a:lnTo>
                      <a:pt x="21303" y="17699"/>
                    </a:lnTo>
                    <a:lnTo>
                      <a:pt x="21303" y="17697"/>
                    </a:lnTo>
                    <a:lnTo>
                      <a:pt x="21303" y="17695"/>
                    </a:lnTo>
                    <a:lnTo>
                      <a:pt x="21303" y="17693"/>
                    </a:lnTo>
                    <a:lnTo>
                      <a:pt x="21303" y="17691"/>
                    </a:lnTo>
                    <a:lnTo>
                      <a:pt x="21302" y="17690"/>
                    </a:lnTo>
                    <a:lnTo>
                      <a:pt x="21302" y="17689"/>
                    </a:lnTo>
                    <a:lnTo>
                      <a:pt x="21301" y="17688"/>
                    </a:lnTo>
                    <a:lnTo>
                      <a:pt x="21302" y="17607"/>
                    </a:lnTo>
                    <a:lnTo>
                      <a:pt x="21382" y="17607"/>
                    </a:lnTo>
                    <a:lnTo>
                      <a:pt x="21389" y="17581"/>
                    </a:lnTo>
                    <a:lnTo>
                      <a:pt x="21303" y="17422"/>
                    </a:lnTo>
                    <a:lnTo>
                      <a:pt x="21310" y="17422"/>
                    </a:lnTo>
                    <a:lnTo>
                      <a:pt x="21317" y="17391"/>
                    </a:lnTo>
                    <a:lnTo>
                      <a:pt x="21233" y="17231"/>
                    </a:lnTo>
                    <a:lnTo>
                      <a:pt x="21233" y="17225"/>
                    </a:lnTo>
                    <a:lnTo>
                      <a:pt x="21233" y="17219"/>
                    </a:lnTo>
                    <a:lnTo>
                      <a:pt x="21232" y="17213"/>
                    </a:lnTo>
                    <a:lnTo>
                      <a:pt x="21232" y="17206"/>
                    </a:lnTo>
                    <a:lnTo>
                      <a:pt x="21232" y="17199"/>
                    </a:lnTo>
                    <a:lnTo>
                      <a:pt x="21232" y="17193"/>
                    </a:lnTo>
                    <a:lnTo>
                      <a:pt x="21232" y="17186"/>
                    </a:lnTo>
                    <a:lnTo>
                      <a:pt x="21232" y="17179"/>
                    </a:lnTo>
                    <a:lnTo>
                      <a:pt x="21232" y="17172"/>
                    </a:lnTo>
                    <a:lnTo>
                      <a:pt x="21232" y="17165"/>
                    </a:lnTo>
                    <a:lnTo>
                      <a:pt x="21232" y="17158"/>
                    </a:lnTo>
                    <a:lnTo>
                      <a:pt x="21232" y="17151"/>
                    </a:lnTo>
                    <a:lnTo>
                      <a:pt x="21232" y="17149"/>
                    </a:lnTo>
                    <a:lnTo>
                      <a:pt x="21232" y="17147"/>
                    </a:lnTo>
                    <a:lnTo>
                      <a:pt x="21232" y="17145"/>
                    </a:lnTo>
                    <a:lnTo>
                      <a:pt x="21232" y="17143"/>
                    </a:lnTo>
                    <a:lnTo>
                      <a:pt x="21232" y="17140"/>
                    </a:lnTo>
                    <a:lnTo>
                      <a:pt x="21232" y="17138"/>
                    </a:lnTo>
                    <a:lnTo>
                      <a:pt x="21232" y="17135"/>
                    </a:lnTo>
                    <a:lnTo>
                      <a:pt x="21232" y="17132"/>
                    </a:lnTo>
                    <a:lnTo>
                      <a:pt x="21232" y="17129"/>
                    </a:lnTo>
                    <a:lnTo>
                      <a:pt x="21232" y="17126"/>
                    </a:lnTo>
                    <a:lnTo>
                      <a:pt x="21232" y="17123"/>
                    </a:lnTo>
                    <a:lnTo>
                      <a:pt x="21232" y="17120"/>
                    </a:lnTo>
                    <a:lnTo>
                      <a:pt x="21229" y="16905"/>
                    </a:lnTo>
                    <a:lnTo>
                      <a:pt x="21229" y="16862"/>
                    </a:lnTo>
                    <a:lnTo>
                      <a:pt x="21225" y="16862"/>
                    </a:lnTo>
                    <a:lnTo>
                      <a:pt x="21204" y="16878"/>
                    </a:lnTo>
                    <a:lnTo>
                      <a:pt x="20994" y="16879"/>
                    </a:lnTo>
                    <a:lnTo>
                      <a:pt x="20784" y="16879"/>
                    </a:lnTo>
                    <a:lnTo>
                      <a:pt x="20763" y="16863"/>
                    </a:lnTo>
                    <a:lnTo>
                      <a:pt x="20759" y="16863"/>
                    </a:lnTo>
                    <a:lnTo>
                      <a:pt x="20758" y="16906"/>
                    </a:lnTo>
                    <a:lnTo>
                      <a:pt x="20748" y="17120"/>
                    </a:lnTo>
                    <a:lnTo>
                      <a:pt x="20748" y="17123"/>
                    </a:lnTo>
                    <a:lnTo>
                      <a:pt x="20748" y="17126"/>
                    </a:lnTo>
                    <a:lnTo>
                      <a:pt x="20748" y="17129"/>
                    </a:lnTo>
                    <a:lnTo>
                      <a:pt x="20748" y="17132"/>
                    </a:lnTo>
                    <a:lnTo>
                      <a:pt x="20747" y="17135"/>
                    </a:lnTo>
                    <a:lnTo>
                      <a:pt x="20747" y="17138"/>
                    </a:lnTo>
                    <a:lnTo>
                      <a:pt x="20747" y="17140"/>
                    </a:lnTo>
                    <a:lnTo>
                      <a:pt x="20747" y="17143"/>
                    </a:lnTo>
                    <a:lnTo>
                      <a:pt x="20747" y="17145"/>
                    </a:lnTo>
                    <a:lnTo>
                      <a:pt x="20746" y="17147"/>
                    </a:lnTo>
                    <a:lnTo>
                      <a:pt x="20746" y="17149"/>
                    </a:lnTo>
                    <a:lnTo>
                      <a:pt x="20746" y="17151"/>
                    </a:lnTo>
                    <a:lnTo>
                      <a:pt x="20746" y="17158"/>
                    </a:lnTo>
                    <a:lnTo>
                      <a:pt x="20746" y="17165"/>
                    </a:lnTo>
                    <a:lnTo>
                      <a:pt x="20746" y="17172"/>
                    </a:lnTo>
                    <a:lnTo>
                      <a:pt x="20746" y="17179"/>
                    </a:lnTo>
                    <a:lnTo>
                      <a:pt x="20746" y="17186"/>
                    </a:lnTo>
                    <a:lnTo>
                      <a:pt x="20745" y="17193"/>
                    </a:lnTo>
                    <a:lnTo>
                      <a:pt x="20745" y="17199"/>
                    </a:lnTo>
                    <a:lnTo>
                      <a:pt x="20745" y="17206"/>
                    </a:lnTo>
                    <a:lnTo>
                      <a:pt x="20745" y="17213"/>
                    </a:lnTo>
                    <a:lnTo>
                      <a:pt x="20744" y="17219"/>
                    </a:lnTo>
                    <a:lnTo>
                      <a:pt x="20744" y="17225"/>
                    </a:lnTo>
                    <a:lnTo>
                      <a:pt x="20744" y="17231"/>
                    </a:lnTo>
                    <a:lnTo>
                      <a:pt x="20746" y="17231"/>
                    </a:lnTo>
                    <a:lnTo>
                      <a:pt x="20649" y="17391"/>
                    </a:lnTo>
                    <a:lnTo>
                      <a:pt x="20657" y="17420"/>
                    </a:lnTo>
                    <a:lnTo>
                      <a:pt x="20666" y="17420"/>
                    </a:lnTo>
                    <a:lnTo>
                      <a:pt x="20567" y="17579"/>
                    </a:lnTo>
                    <a:lnTo>
                      <a:pt x="20575" y="17605"/>
                    </a:lnTo>
                    <a:lnTo>
                      <a:pt x="20667" y="17606"/>
                    </a:lnTo>
                    <a:lnTo>
                      <a:pt x="20667" y="17707"/>
                    </a:lnTo>
                    <a:lnTo>
                      <a:pt x="20661" y="17710"/>
                    </a:lnTo>
                    <a:lnTo>
                      <a:pt x="20660" y="17710"/>
                    </a:lnTo>
                    <a:lnTo>
                      <a:pt x="20659" y="17712"/>
                    </a:lnTo>
                    <a:lnTo>
                      <a:pt x="20658" y="17712"/>
                    </a:lnTo>
                    <a:lnTo>
                      <a:pt x="20658" y="17714"/>
                    </a:lnTo>
                    <a:lnTo>
                      <a:pt x="20658" y="17716"/>
                    </a:lnTo>
                    <a:lnTo>
                      <a:pt x="20657" y="17717"/>
                    </a:lnTo>
                    <a:lnTo>
                      <a:pt x="20657" y="17719"/>
                    </a:lnTo>
                    <a:lnTo>
                      <a:pt x="20657" y="17722"/>
                    </a:lnTo>
                    <a:lnTo>
                      <a:pt x="20658" y="17723"/>
                    </a:lnTo>
                    <a:lnTo>
                      <a:pt x="20658" y="17725"/>
                    </a:lnTo>
                    <a:lnTo>
                      <a:pt x="20658" y="17726"/>
                    </a:lnTo>
                    <a:lnTo>
                      <a:pt x="20659" y="17728"/>
                    </a:lnTo>
                    <a:lnTo>
                      <a:pt x="20660" y="17728"/>
                    </a:lnTo>
                    <a:lnTo>
                      <a:pt x="20667" y="17734"/>
                    </a:lnTo>
                    <a:lnTo>
                      <a:pt x="20667" y="17836"/>
                    </a:lnTo>
                    <a:lnTo>
                      <a:pt x="20530" y="17833"/>
                    </a:lnTo>
                    <a:lnTo>
                      <a:pt x="20531" y="16684"/>
                    </a:lnTo>
                    <a:lnTo>
                      <a:pt x="20531" y="16508"/>
                    </a:lnTo>
                    <a:lnTo>
                      <a:pt x="20531" y="16475"/>
                    </a:lnTo>
                    <a:lnTo>
                      <a:pt x="20531" y="16333"/>
                    </a:lnTo>
                    <a:lnTo>
                      <a:pt x="20531" y="16300"/>
                    </a:lnTo>
                    <a:lnTo>
                      <a:pt x="20531" y="16151"/>
                    </a:lnTo>
                    <a:lnTo>
                      <a:pt x="20485" y="16152"/>
                    </a:lnTo>
                    <a:lnTo>
                      <a:pt x="20485" y="15975"/>
                    </a:lnTo>
                    <a:lnTo>
                      <a:pt x="20255" y="15978"/>
                    </a:lnTo>
                    <a:lnTo>
                      <a:pt x="20239" y="16051"/>
                    </a:lnTo>
                    <a:lnTo>
                      <a:pt x="20239" y="16224"/>
                    </a:lnTo>
                    <a:lnTo>
                      <a:pt x="20178" y="16224"/>
                    </a:lnTo>
                    <a:lnTo>
                      <a:pt x="20163" y="16317"/>
                    </a:lnTo>
                    <a:lnTo>
                      <a:pt x="20163" y="16482"/>
                    </a:lnTo>
                    <a:lnTo>
                      <a:pt x="20163" y="16641"/>
                    </a:lnTo>
                    <a:lnTo>
                      <a:pt x="20163" y="16800"/>
                    </a:lnTo>
                    <a:lnTo>
                      <a:pt x="20162" y="17801"/>
                    </a:lnTo>
                    <a:lnTo>
                      <a:pt x="20134" y="17801"/>
                    </a:lnTo>
                    <a:lnTo>
                      <a:pt x="20093" y="17800"/>
                    </a:lnTo>
                    <a:lnTo>
                      <a:pt x="20050" y="17800"/>
                    </a:lnTo>
                    <a:lnTo>
                      <a:pt x="20008" y="17801"/>
                    </a:lnTo>
                    <a:lnTo>
                      <a:pt x="19970" y="17802"/>
                    </a:lnTo>
                    <a:lnTo>
                      <a:pt x="19948" y="17802"/>
                    </a:lnTo>
                    <a:lnTo>
                      <a:pt x="19948" y="15890"/>
                    </a:lnTo>
                    <a:lnTo>
                      <a:pt x="19948" y="15715"/>
                    </a:lnTo>
                    <a:lnTo>
                      <a:pt x="19874" y="15716"/>
                    </a:lnTo>
                    <a:lnTo>
                      <a:pt x="19873" y="15668"/>
                    </a:lnTo>
                    <a:lnTo>
                      <a:pt x="19873" y="15567"/>
                    </a:lnTo>
                    <a:lnTo>
                      <a:pt x="19871" y="15474"/>
                    </a:lnTo>
                    <a:lnTo>
                      <a:pt x="19642" y="15480"/>
                    </a:lnTo>
                    <a:lnTo>
                      <a:pt x="19642" y="15632"/>
                    </a:lnTo>
                    <a:lnTo>
                      <a:pt x="19612" y="15632"/>
                    </a:lnTo>
                    <a:lnTo>
                      <a:pt x="19612" y="15781"/>
                    </a:lnTo>
                    <a:lnTo>
                      <a:pt x="19612" y="15813"/>
                    </a:lnTo>
                    <a:lnTo>
                      <a:pt x="19612" y="15955"/>
                    </a:lnTo>
                    <a:lnTo>
                      <a:pt x="19612" y="15988"/>
                    </a:lnTo>
                    <a:lnTo>
                      <a:pt x="19612" y="16162"/>
                    </a:lnTo>
                    <a:lnTo>
                      <a:pt x="19613" y="17799"/>
                    </a:lnTo>
                    <a:lnTo>
                      <a:pt x="19420" y="17804"/>
                    </a:lnTo>
                    <a:lnTo>
                      <a:pt x="19420" y="17720"/>
                    </a:lnTo>
                    <a:lnTo>
                      <a:pt x="19388" y="17705"/>
                    </a:lnTo>
                    <a:lnTo>
                      <a:pt x="19262" y="17698"/>
                    </a:lnTo>
                    <a:lnTo>
                      <a:pt x="19262" y="17585"/>
                    </a:lnTo>
                    <a:lnTo>
                      <a:pt x="18986" y="17561"/>
                    </a:lnTo>
                    <a:lnTo>
                      <a:pt x="18986" y="17301"/>
                    </a:lnTo>
                    <a:lnTo>
                      <a:pt x="18860" y="17282"/>
                    </a:lnTo>
                    <a:lnTo>
                      <a:pt x="18836" y="17286"/>
                    </a:lnTo>
                    <a:lnTo>
                      <a:pt x="18780" y="10503"/>
                    </a:lnTo>
                    <a:lnTo>
                      <a:pt x="18780" y="10493"/>
                    </a:lnTo>
                    <a:lnTo>
                      <a:pt x="18784" y="10491"/>
                    </a:lnTo>
                    <a:lnTo>
                      <a:pt x="18788" y="10484"/>
                    </a:lnTo>
                    <a:lnTo>
                      <a:pt x="18792" y="10436"/>
                    </a:lnTo>
                    <a:lnTo>
                      <a:pt x="18795" y="10400"/>
                    </a:lnTo>
                    <a:lnTo>
                      <a:pt x="18800" y="10361"/>
                    </a:lnTo>
                    <a:lnTo>
                      <a:pt x="18813" y="10314"/>
                    </a:lnTo>
                    <a:lnTo>
                      <a:pt x="18823" y="10275"/>
                    </a:lnTo>
                    <a:lnTo>
                      <a:pt x="18834" y="10242"/>
                    </a:lnTo>
                    <a:lnTo>
                      <a:pt x="18840" y="10232"/>
                    </a:lnTo>
                    <a:lnTo>
                      <a:pt x="18855" y="10216"/>
                    </a:lnTo>
                    <a:lnTo>
                      <a:pt x="18869" y="10200"/>
                    </a:lnTo>
                    <a:lnTo>
                      <a:pt x="18878" y="10184"/>
                    </a:lnTo>
                    <a:lnTo>
                      <a:pt x="18878" y="10170"/>
                    </a:lnTo>
                    <a:lnTo>
                      <a:pt x="18877" y="10101"/>
                    </a:lnTo>
                    <a:lnTo>
                      <a:pt x="18889" y="10049"/>
                    </a:lnTo>
                    <a:lnTo>
                      <a:pt x="18891" y="10044"/>
                    </a:lnTo>
                    <a:lnTo>
                      <a:pt x="18891" y="9974"/>
                    </a:lnTo>
                    <a:lnTo>
                      <a:pt x="18903" y="9915"/>
                    </a:lnTo>
                    <a:lnTo>
                      <a:pt x="18906" y="9911"/>
                    </a:lnTo>
                    <a:lnTo>
                      <a:pt x="18906" y="9825"/>
                    </a:lnTo>
                    <a:lnTo>
                      <a:pt x="18918" y="9759"/>
                    </a:lnTo>
                    <a:lnTo>
                      <a:pt x="18920" y="9754"/>
                    </a:lnTo>
                    <a:lnTo>
                      <a:pt x="18920" y="9662"/>
                    </a:lnTo>
                    <a:lnTo>
                      <a:pt x="18937" y="9599"/>
                    </a:lnTo>
                    <a:lnTo>
                      <a:pt x="18940" y="9593"/>
                    </a:lnTo>
                    <a:lnTo>
                      <a:pt x="18940" y="9500"/>
                    </a:lnTo>
                    <a:lnTo>
                      <a:pt x="18936" y="9475"/>
                    </a:lnTo>
                    <a:lnTo>
                      <a:pt x="18922" y="9458"/>
                    </a:lnTo>
                    <a:lnTo>
                      <a:pt x="18922" y="9442"/>
                    </a:lnTo>
                    <a:lnTo>
                      <a:pt x="18923" y="9442"/>
                    </a:lnTo>
                    <a:lnTo>
                      <a:pt x="18935" y="9417"/>
                    </a:lnTo>
                    <a:lnTo>
                      <a:pt x="18932" y="9391"/>
                    </a:lnTo>
                    <a:lnTo>
                      <a:pt x="18913" y="9368"/>
                    </a:lnTo>
                    <a:lnTo>
                      <a:pt x="18902" y="9362"/>
                    </a:lnTo>
                    <a:lnTo>
                      <a:pt x="18902" y="9311"/>
                    </a:lnTo>
                    <a:lnTo>
                      <a:pt x="18899" y="9289"/>
                    </a:lnTo>
                    <a:lnTo>
                      <a:pt x="18898" y="9288"/>
                    </a:lnTo>
                    <a:lnTo>
                      <a:pt x="18898" y="9285"/>
                    </a:lnTo>
                    <a:lnTo>
                      <a:pt x="18898" y="9279"/>
                    </a:lnTo>
                    <a:lnTo>
                      <a:pt x="18897" y="9272"/>
                    </a:lnTo>
                    <a:lnTo>
                      <a:pt x="18896" y="9266"/>
                    </a:lnTo>
                    <a:lnTo>
                      <a:pt x="18894" y="9261"/>
                    </a:lnTo>
                    <a:lnTo>
                      <a:pt x="18892" y="9258"/>
                    </a:lnTo>
                    <a:lnTo>
                      <a:pt x="18890" y="9257"/>
                    </a:lnTo>
                    <a:lnTo>
                      <a:pt x="18888" y="9257"/>
                    </a:lnTo>
                    <a:lnTo>
                      <a:pt x="18882" y="9259"/>
                    </a:lnTo>
                    <a:lnTo>
                      <a:pt x="18880" y="9261"/>
                    </a:lnTo>
                    <a:lnTo>
                      <a:pt x="18878" y="9264"/>
                    </a:lnTo>
                    <a:lnTo>
                      <a:pt x="18878" y="9266"/>
                    </a:lnTo>
                    <a:lnTo>
                      <a:pt x="18854" y="9252"/>
                    </a:lnTo>
                    <a:lnTo>
                      <a:pt x="18848" y="9250"/>
                    </a:lnTo>
                    <a:lnTo>
                      <a:pt x="18848" y="9249"/>
                    </a:lnTo>
                    <a:lnTo>
                      <a:pt x="18848" y="9248"/>
                    </a:lnTo>
                    <a:lnTo>
                      <a:pt x="18847" y="9247"/>
                    </a:lnTo>
                    <a:lnTo>
                      <a:pt x="18847" y="9246"/>
                    </a:lnTo>
                    <a:lnTo>
                      <a:pt x="18846" y="9246"/>
                    </a:lnTo>
                    <a:lnTo>
                      <a:pt x="18845" y="9246"/>
                    </a:lnTo>
                    <a:lnTo>
                      <a:pt x="18844" y="9246"/>
                    </a:lnTo>
                    <a:lnTo>
                      <a:pt x="18844" y="9247"/>
                    </a:lnTo>
                    <a:lnTo>
                      <a:pt x="18843" y="9248"/>
                    </a:lnTo>
                    <a:lnTo>
                      <a:pt x="18825" y="9242"/>
                    </a:lnTo>
                    <a:lnTo>
                      <a:pt x="18824" y="9238"/>
                    </a:lnTo>
                    <a:lnTo>
                      <a:pt x="18822" y="9235"/>
                    </a:lnTo>
                    <a:lnTo>
                      <a:pt x="18820" y="9233"/>
                    </a:lnTo>
                    <a:lnTo>
                      <a:pt x="18818" y="9233"/>
                    </a:lnTo>
                    <a:lnTo>
                      <a:pt x="18812" y="9235"/>
                    </a:lnTo>
                    <a:lnTo>
                      <a:pt x="18810" y="9237"/>
                    </a:lnTo>
                    <a:lnTo>
                      <a:pt x="18810" y="9238"/>
                    </a:lnTo>
                    <a:lnTo>
                      <a:pt x="18777" y="9232"/>
                    </a:lnTo>
                    <a:lnTo>
                      <a:pt x="18779" y="9230"/>
                    </a:lnTo>
                    <a:lnTo>
                      <a:pt x="18782" y="9225"/>
                    </a:lnTo>
                    <a:lnTo>
                      <a:pt x="18784" y="9218"/>
                    </a:lnTo>
                    <a:lnTo>
                      <a:pt x="18785" y="9210"/>
                    </a:lnTo>
                    <a:lnTo>
                      <a:pt x="18785" y="9200"/>
                    </a:lnTo>
                    <a:lnTo>
                      <a:pt x="18785" y="9191"/>
                    </a:lnTo>
                    <a:lnTo>
                      <a:pt x="18783" y="9182"/>
                    </a:lnTo>
                    <a:lnTo>
                      <a:pt x="18782" y="9174"/>
                    </a:lnTo>
                    <a:lnTo>
                      <a:pt x="18779" y="9168"/>
                    </a:lnTo>
                    <a:lnTo>
                      <a:pt x="18777" y="9163"/>
                    </a:lnTo>
                    <a:lnTo>
                      <a:pt x="18774" y="9161"/>
                    </a:lnTo>
                    <a:lnTo>
                      <a:pt x="18771" y="9161"/>
                    </a:lnTo>
                    <a:lnTo>
                      <a:pt x="18770" y="9161"/>
                    </a:lnTo>
                    <a:lnTo>
                      <a:pt x="18770" y="9086"/>
                    </a:lnTo>
                    <a:lnTo>
                      <a:pt x="18772" y="9085"/>
                    </a:lnTo>
                    <a:lnTo>
                      <a:pt x="18781" y="9076"/>
                    </a:lnTo>
                    <a:lnTo>
                      <a:pt x="18785" y="9067"/>
                    </a:lnTo>
                    <a:lnTo>
                      <a:pt x="18785" y="9015"/>
                    </a:lnTo>
                    <a:lnTo>
                      <a:pt x="18783" y="9005"/>
                    </a:lnTo>
                    <a:lnTo>
                      <a:pt x="18776" y="8997"/>
                    </a:lnTo>
                    <a:lnTo>
                      <a:pt x="18772" y="8994"/>
                    </a:lnTo>
                    <a:lnTo>
                      <a:pt x="18771" y="8992"/>
                    </a:lnTo>
                    <a:lnTo>
                      <a:pt x="18771" y="8990"/>
                    </a:lnTo>
                    <a:lnTo>
                      <a:pt x="18771" y="8989"/>
                    </a:lnTo>
                    <a:lnTo>
                      <a:pt x="18770" y="8988"/>
                    </a:lnTo>
                    <a:lnTo>
                      <a:pt x="18769" y="8986"/>
                    </a:lnTo>
                    <a:lnTo>
                      <a:pt x="18768" y="8986"/>
                    </a:lnTo>
                    <a:lnTo>
                      <a:pt x="18768" y="8987"/>
                    </a:lnTo>
                    <a:lnTo>
                      <a:pt x="18767" y="8988"/>
                    </a:lnTo>
                    <a:lnTo>
                      <a:pt x="18766" y="8989"/>
                    </a:lnTo>
                    <a:lnTo>
                      <a:pt x="18766" y="8990"/>
                    </a:lnTo>
                    <a:lnTo>
                      <a:pt x="18765" y="8989"/>
                    </a:lnTo>
                    <a:lnTo>
                      <a:pt x="18759" y="8987"/>
                    </a:lnTo>
                    <a:lnTo>
                      <a:pt x="18760" y="8984"/>
                    </a:lnTo>
                    <a:lnTo>
                      <a:pt x="18762" y="8978"/>
                    </a:lnTo>
                    <a:lnTo>
                      <a:pt x="18763" y="8972"/>
                    </a:lnTo>
                    <a:lnTo>
                      <a:pt x="18763" y="8966"/>
                    </a:lnTo>
                    <a:lnTo>
                      <a:pt x="18763" y="8959"/>
                    </a:lnTo>
                    <a:lnTo>
                      <a:pt x="18762" y="8952"/>
                    </a:lnTo>
                    <a:lnTo>
                      <a:pt x="18761" y="8946"/>
                    </a:lnTo>
                    <a:lnTo>
                      <a:pt x="18760" y="8943"/>
                    </a:lnTo>
                    <a:lnTo>
                      <a:pt x="18769" y="8937"/>
                    </a:lnTo>
                    <a:lnTo>
                      <a:pt x="18778" y="8928"/>
                    </a:lnTo>
                    <a:lnTo>
                      <a:pt x="18782" y="8919"/>
                    </a:lnTo>
                    <a:lnTo>
                      <a:pt x="18782" y="8903"/>
                    </a:lnTo>
                    <a:lnTo>
                      <a:pt x="18780" y="8894"/>
                    </a:lnTo>
                    <a:lnTo>
                      <a:pt x="18776" y="8889"/>
                    </a:lnTo>
                    <a:lnTo>
                      <a:pt x="18776" y="8888"/>
                    </a:lnTo>
                    <a:lnTo>
                      <a:pt x="18776" y="8886"/>
                    </a:lnTo>
                    <a:lnTo>
                      <a:pt x="18775" y="8886"/>
                    </a:lnTo>
                    <a:lnTo>
                      <a:pt x="18775" y="8885"/>
                    </a:lnTo>
                    <a:lnTo>
                      <a:pt x="18774" y="8884"/>
                    </a:lnTo>
                    <a:lnTo>
                      <a:pt x="18773" y="8884"/>
                    </a:lnTo>
                    <a:lnTo>
                      <a:pt x="18773" y="8885"/>
                    </a:lnTo>
                    <a:lnTo>
                      <a:pt x="18772" y="8885"/>
                    </a:lnTo>
                    <a:lnTo>
                      <a:pt x="18773" y="8882"/>
                    </a:lnTo>
                    <a:lnTo>
                      <a:pt x="18774" y="8876"/>
                    </a:lnTo>
                    <a:lnTo>
                      <a:pt x="18774" y="8869"/>
                    </a:lnTo>
                    <a:lnTo>
                      <a:pt x="18774" y="8862"/>
                    </a:lnTo>
                    <a:lnTo>
                      <a:pt x="18773" y="8855"/>
                    </a:lnTo>
                    <a:lnTo>
                      <a:pt x="18772" y="8850"/>
                    </a:lnTo>
                    <a:lnTo>
                      <a:pt x="18770" y="8845"/>
                    </a:lnTo>
                    <a:lnTo>
                      <a:pt x="18769" y="8842"/>
                    </a:lnTo>
                    <a:lnTo>
                      <a:pt x="18766" y="8840"/>
                    </a:lnTo>
                    <a:lnTo>
                      <a:pt x="18764" y="8840"/>
                    </a:lnTo>
                    <a:lnTo>
                      <a:pt x="18759" y="8842"/>
                    </a:lnTo>
                    <a:lnTo>
                      <a:pt x="18757" y="8844"/>
                    </a:lnTo>
                    <a:lnTo>
                      <a:pt x="18755" y="8848"/>
                    </a:lnTo>
                    <a:lnTo>
                      <a:pt x="18754" y="8853"/>
                    </a:lnTo>
                    <a:lnTo>
                      <a:pt x="18753" y="8859"/>
                    </a:lnTo>
                    <a:lnTo>
                      <a:pt x="18752" y="8866"/>
                    </a:lnTo>
                    <a:lnTo>
                      <a:pt x="18752" y="8872"/>
                    </a:lnTo>
                    <a:lnTo>
                      <a:pt x="18753" y="8874"/>
                    </a:lnTo>
                    <a:lnTo>
                      <a:pt x="18747" y="8872"/>
                    </a:lnTo>
                    <a:lnTo>
                      <a:pt x="18730" y="8870"/>
                    </a:lnTo>
                    <a:lnTo>
                      <a:pt x="18730" y="8842"/>
                    </a:lnTo>
                    <a:lnTo>
                      <a:pt x="18740" y="8840"/>
                    </a:lnTo>
                    <a:lnTo>
                      <a:pt x="18756" y="8834"/>
                    </a:lnTo>
                    <a:lnTo>
                      <a:pt x="18769" y="8826"/>
                    </a:lnTo>
                    <a:lnTo>
                      <a:pt x="18778" y="8817"/>
                    </a:lnTo>
                    <a:lnTo>
                      <a:pt x="18782" y="8807"/>
                    </a:lnTo>
                    <a:lnTo>
                      <a:pt x="18782" y="8794"/>
                    </a:lnTo>
                    <a:lnTo>
                      <a:pt x="18780" y="8784"/>
                    </a:lnTo>
                    <a:lnTo>
                      <a:pt x="18775" y="8777"/>
                    </a:lnTo>
                    <a:lnTo>
                      <a:pt x="18775" y="8776"/>
                    </a:lnTo>
                    <a:lnTo>
                      <a:pt x="18775" y="8774"/>
                    </a:lnTo>
                    <a:lnTo>
                      <a:pt x="18775" y="8772"/>
                    </a:lnTo>
                    <a:lnTo>
                      <a:pt x="18774" y="8771"/>
                    </a:lnTo>
                    <a:lnTo>
                      <a:pt x="18774" y="8769"/>
                    </a:lnTo>
                    <a:lnTo>
                      <a:pt x="18773" y="8768"/>
                    </a:lnTo>
                    <a:lnTo>
                      <a:pt x="18772" y="8768"/>
                    </a:lnTo>
                    <a:lnTo>
                      <a:pt x="18771" y="8768"/>
                    </a:lnTo>
                    <a:lnTo>
                      <a:pt x="18770" y="8769"/>
                    </a:lnTo>
                    <a:lnTo>
                      <a:pt x="18770" y="8770"/>
                    </a:lnTo>
                    <a:lnTo>
                      <a:pt x="18769" y="8772"/>
                    </a:lnTo>
                    <a:lnTo>
                      <a:pt x="18769" y="8773"/>
                    </a:lnTo>
                    <a:lnTo>
                      <a:pt x="18762" y="8768"/>
                    </a:lnTo>
                    <a:lnTo>
                      <a:pt x="18747" y="8762"/>
                    </a:lnTo>
                    <a:lnTo>
                      <a:pt x="18745" y="8762"/>
                    </a:lnTo>
                    <a:lnTo>
                      <a:pt x="18746" y="8761"/>
                    </a:lnTo>
                    <a:lnTo>
                      <a:pt x="18746" y="8759"/>
                    </a:lnTo>
                    <a:lnTo>
                      <a:pt x="18746" y="8757"/>
                    </a:lnTo>
                    <a:lnTo>
                      <a:pt x="18746" y="8756"/>
                    </a:lnTo>
                    <a:lnTo>
                      <a:pt x="18746" y="8754"/>
                    </a:lnTo>
                    <a:lnTo>
                      <a:pt x="18745" y="8752"/>
                    </a:lnTo>
                    <a:lnTo>
                      <a:pt x="18745" y="8750"/>
                    </a:lnTo>
                    <a:lnTo>
                      <a:pt x="18744" y="8750"/>
                    </a:lnTo>
                    <a:lnTo>
                      <a:pt x="18743" y="8750"/>
                    </a:lnTo>
                    <a:lnTo>
                      <a:pt x="18742" y="8750"/>
                    </a:lnTo>
                    <a:lnTo>
                      <a:pt x="18742" y="8749"/>
                    </a:lnTo>
                    <a:lnTo>
                      <a:pt x="18743" y="8748"/>
                    </a:lnTo>
                    <a:lnTo>
                      <a:pt x="18743" y="8747"/>
                    </a:lnTo>
                    <a:lnTo>
                      <a:pt x="18743" y="8745"/>
                    </a:lnTo>
                    <a:lnTo>
                      <a:pt x="18743" y="8743"/>
                    </a:lnTo>
                    <a:lnTo>
                      <a:pt x="18743" y="8741"/>
                    </a:lnTo>
                    <a:lnTo>
                      <a:pt x="18743" y="8739"/>
                    </a:lnTo>
                    <a:lnTo>
                      <a:pt x="18743" y="8737"/>
                    </a:lnTo>
                    <a:lnTo>
                      <a:pt x="18742" y="8736"/>
                    </a:lnTo>
                    <a:lnTo>
                      <a:pt x="18742" y="8735"/>
                    </a:lnTo>
                    <a:lnTo>
                      <a:pt x="18742" y="8712"/>
                    </a:lnTo>
                    <a:lnTo>
                      <a:pt x="18741" y="8707"/>
                    </a:lnTo>
                    <a:lnTo>
                      <a:pt x="18741" y="8620"/>
                    </a:lnTo>
                    <a:lnTo>
                      <a:pt x="18727" y="8615"/>
                    </a:lnTo>
                    <a:lnTo>
                      <a:pt x="18726" y="7947"/>
                    </a:lnTo>
                    <a:lnTo>
                      <a:pt x="18730" y="7944"/>
                    </a:lnTo>
                    <a:lnTo>
                      <a:pt x="18730" y="7927"/>
                    </a:lnTo>
                    <a:lnTo>
                      <a:pt x="18718" y="7922"/>
                    </a:lnTo>
                    <a:lnTo>
                      <a:pt x="18716" y="7237"/>
                    </a:lnTo>
                    <a:lnTo>
                      <a:pt x="18720" y="7233"/>
                    </a:lnTo>
                    <a:lnTo>
                      <a:pt x="18720" y="7221"/>
                    </a:lnTo>
                    <a:lnTo>
                      <a:pt x="18713" y="7217"/>
                    </a:lnTo>
                    <a:lnTo>
                      <a:pt x="18712" y="6827"/>
                    </a:lnTo>
                    <a:lnTo>
                      <a:pt x="18719" y="6821"/>
                    </a:lnTo>
                    <a:lnTo>
                      <a:pt x="18718" y="6517"/>
                    </a:lnTo>
                    <a:lnTo>
                      <a:pt x="18712" y="6514"/>
                    </a:lnTo>
                    <a:lnTo>
                      <a:pt x="18712" y="6470"/>
                    </a:lnTo>
                    <a:lnTo>
                      <a:pt x="18705" y="6467"/>
                    </a:lnTo>
                    <a:lnTo>
                      <a:pt x="18704" y="6198"/>
                    </a:lnTo>
                    <a:lnTo>
                      <a:pt x="18702" y="6197"/>
                    </a:lnTo>
                    <a:lnTo>
                      <a:pt x="18697" y="6202"/>
                    </a:lnTo>
                    <a:lnTo>
                      <a:pt x="18697" y="6472"/>
                    </a:lnTo>
                    <a:lnTo>
                      <a:pt x="18690" y="6479"/>
                    </a:lnTo>
                    <a:lnTo>
                      <a:pt x="18690" y="6521"/>
                    </a:lnTo>
                    <a:lnTo>
                      <a:pt x="18685" y="6527"/>
                    </a:lnTo>
                    <a:lnTo>
                      <a:pt x="18685" y="6831"/>
                    </a:lnTo>
                    <a:lnTo>
                      <a:pt x="18691" y="6833"/>
                    </a:lnTo>
                    <a:lnTo>
                      <a:pt x="18692" y="7224"/>
                    </a:lnTo>
                    <a:lnTo>
                      <a:pt x="18685" y="7231"/>
                    </a:lnTo>
                    <a:lnTo>
                      <a:pt x="18685" y="7243"/>
                    </a:lnTo>
                    <a:lnTo>
                      <a:pt x="18688" y="7245"/>
                    </a:lnTo>
                    <a:lnTo>
                      <a:pt x="18689" y="7928"/>
                    </a:lnTo>
                    <a:lnTo>
                      <a:pt x="18677" y="7938"/>
                    </a:lnTo>
                    <a:lnTo>
                      <a:pt x="18677" y="7955"/>
                    </a:lnTo>
                    <a:lnTo>
                      <a:pt x="18681" y="7956"/>
                    </a:lnTo>
                    <a:lnTo>
                      <a:pt x="18682" y="8622"/>
                    </a:lnTo>
                    <a:lnTo>
                      <a:pt x="18668" y="8632"/>
                    </a:lnTo>
                    <a:lnTo>
                      <a:pt x="18668" y="8711"/>
                    </a:lnTo>
                    <a:lnTo>
                      <a:pt x="18667" y="8714"/>
                    </a:lnTo>
                    <a:lnTo>
                      <a:pt x="18667" y="8729"/>
                    </a:lnTo>
                    <a:lnTo>
                      <a:pt x="18666" y="8732"/>
                    </a:lnTo>
                    <a:lnTo>
                      <a:pt x="18665" y="8739"/>
                    </a:lnTo>
                    <a:lnTo>
                      <a:pt x="18665" y="8745"/>
                    </a:lnTo>
                    <a:lnTo>
                      <a:pt x="18665" y="8752"/>
                    </a:lnTo>
                    <a:lnTo>
                      <a:pt x="18666" y="8759"/>
                    </a:lnTo>
                    <a:lnTo>
                      <a:pt x="18667" y="8761"/>
                    </a:lnTo>
                    <a:lnTo>
                      <a:pt x="18667" y="8765"/>
                    </a:lnTo>
                    <a:lnTo>
                      <a:pt x="18653" y="8771"/>
                    </a:lnTo>
                    <a:lnTo>
                      <a:pt x="18650" y="8772"/>
                    </a:lnTo>
                    <a:lnTo>
                      <a:pt x="18650" y="8770"/>
                    </a:lnTo>
                    <a:lnTo>
                      <a:pt x="18649" y="8764"/>
                    </a:lnTo>
                    <a:lnTo>
                      <a:pt x="18648" y="8757"/>
                    </a:lnTo>
                    <a:lnTo>
                      <a:pt x="18647" y="8753"/>
                    </a:lnTo>
                    <a:lnTo>
                      <a:pt x="18645" y="8750"/>
                    </a:lnTo>
                    <a:lnTo>
                      <a:pt x="18643" y="8748"/>
                    </a:lnTo>
                    <a:lnTo>
                      <a:pt x="18640" y="8748"/>
                    </a:lnTo>
                    <a:lnTo>
                      <a:pt x="18635" y="8750"/>
                    </a:lnTo>
                    <a:lnTo>
                      <a:pt x="18633" y="8752"/>
                    </a:lnTo>
                    <a:lnTo>
                      <a:pt x="18631" y="8756"/>
                    </a:lnTo>
                    <a:lnTo>
                      <a:pt x="18630" y="8761"/>
                    </a:lnTo>
                    <a:lnTo>
                      <a:pt x="18629" y="8767"/>
                    </a:lnTo>
                    <a:lnTo>
                      <a:pt x="18629" y="8774"/>
                    </a:lnTo>
                    <a:lnTo>
                      <a:pt x="18629" y="8780"/>
                    </a:lnTo>
                    <a:lnTo>
                      <a:pt x="18629" y="8787"/>
                    </a:lnTo>
                    <a:lnTo>
                      <a:pt x="18630" y="8791"/>
                    </a:lnTo>
                    <a:lnTo>
                      <a:pt x="18627" y="8798"/>
                    </a:lnTo>
                    <a:lnTo>
                      <a:pt x="18627" y="8811"/>
                    </a:lnTo>
                    <a:lnTo>
                      <a:pt x="18629" y="8820"/>
                    </a:lnTo>
                    <a:lnTo>
                      <a:pt x="18636" y="8829"/>
                    </a:lnTo>
                    <a:lnTo>
                      <a:pt x="18648" y="8836"/>
                    </a:lnTo>
                    <a:lnTo>
                      <a:pt x="18663" y="8842"/>
                    </a:lnTo>
                    <a:lnTo>
                      <a:pt x="18679" y="8845"/>
                    </a:lnTo>
                    <a:lnTo>
                      <a:pt x="18679" y="8872"/>
                    </a:lnTo>
                    <a:lnTo>
                      <a:pt x="18669" y="8874"/>
                    </a:lnTo>
                    <a:lnTo>
                      <a:pt x="18653" y="8881"/>
                    </a:lnTo>
                    <a:lnTo>
                      <a:pt x="18650" y="8883"/>
                    </a:lnTo>
                    <a:lnTo>
                      <a:pt x="18650" y="8882"/>
                    </a:lnTo>
                    <a:lnTo>
                      <a:pt x="18650" y="8875"/>
                    </a:lnTo>
                    <a:lnTo>
                      <a:pt x="18649" y="8868"/>
                    </a:lnTo>
                    <a:lnTo>
                      <a:pt x="18648" y="8862"/>
                    </a:lnTo>
                    <a:lnTo>
                      <a:pt x="18646" y="8858"/>
                    </a:lnTo>
                    <a:lnTo>
                      <a:pt x="18644" y="8855"/>
                    </a:lnTo>
                    <a:lnTo>
                      <a:pt x="18642" y="8853"/>
                    </a:lnTo>
                    <a:lnTo>
                      <a:pt x="18640" y="8853"/>
                    </a:lnTo>
                    <a:lnTo>
                      <a:pt x="18634" y="8855"/>
                    </a:lnTo>
                    <a:lnTo>
                      <a:pt x="18632" y="8857"/>
                    </a:lnTo>
                    <a:lnTo>
                      <a:pt x="18631" y="8861"/>
                    </a:lnTo>
                    <a:lnTo>
                      <a:pt x="18629" y="8866"/>
                    </a:lnTo>
                    <a:lnTo>
                      <a:pt x="18628" y="8872"/>
                    </a:lnTo>
                    <a:lnTo>
                      <a:pt x="18628" y="8878"/>
                    </a:lnTo>
                    <a:lnTo>
                      <a:pt x="18628" y="8885"/>
                    </a:lnTo>
                    <a:lnTo>
                      <a:pt x="18629" y="8892"/>
                    </a:lnTo>
                    <a:lnTo>
                      <a:pt x="18630" y="8898"/>
                    </a:lnTo>
                    <a:lnTo>
                      <a:pt x="18630" y="8900"/>
                    </a:lnTo>
                    <a:lnTo>
                      <a:pt x="18628" y="8907"/>
                    </a:lnTo>
                    <a:lnTo>
                      <a:pt x="18628" y="8922"/>
                    </a:lnTo>
                    <a:lnTo>
                      <a:pt x="18629" y="8932"/>
                    </a:lnTo>
                    <a:lnTo>
                      <a:pt x="18636" y="8940"/>
                    </a:lnTo>
                    <a:lnTo>
                      <a:pt x="18648" y="8947"/>
                    </a:lnTo>
                    <a:lnTo>
                      <a:pt x="18663" y="8953"/>
                    </a:lnTo>
                    <a:lnTo>
                      <a:pt x="18680" y="8956"/>
                    </a:lnTo>
                    <a:lnTo>
                      <a:pt x="18680" y="8983"/>
                    </a:lnTo>
                    <a:lnTo>
                      <a:pt x="18668" y="8985"/>
                    </a:lnTo>
                    <a:lnTo>
                      <a:pt x="18651" y="8992"/>
                    </a:lnTo>
                    <a:lnTo>
                      <a:pt x="18638" y="9000"/>
                    </a:lnTo>
                    <a:lnTo>
                      <a:pt x="18629" y="9009"/>
                    </a:lnTo>
                    <a:lnTo>
                      <a:pt x="18625" y="9019"/>
                    </a:lnTo>
                    <a:lnTo>
                      <a:pt x="18625" y="9071"/>
                    </a:lnTo>
                    <a:lnTo>
                      <a:pt x="18627" y="9080"/>
                    </a:lnTo>
                    <a:lnTo>
                      <a:pt x="18634" y="9088"/>
                    </a:lnTo>
                    <a:lnTo>
                      <a:pt x="18640" y="9092"/>
                    </a:lnTo>
                    <a:lnTo>
                      <a:pt x="18640" y="9238"/>
                    </a:lnTo>
                    <a:lnTo>
                      <a:pt x="18614" y="9243"/>
                    </a:lnTo>
                    <a:lnTo>
                      <a:pt x="18588" y="9252"/>
                    </a:lnTo>
                    <a:lnTo>
                      <a:pt x="18588" y="9245"/>
                    </a:lnTo>
                    <a:lnTo>
                      <a:pt x="18587" y="9239"/>
                    </a:lnTo>
                    <a:lnTo>
                      <a:pt x="18585" y="9234"/>
                    </a:lnTo>
                    <a:lnTo>
                      <a:pt x="18583" y="9230"/>
                    </a:lnTo>
                    <a:lnTo>
                      <a:pt x="18580" y="9225"/>
                    </a:lnTo>
                    <a:lnTo>
                      <a:pt x="18578" y="9223"/>
                    </a:lnTo>
                    <a:lnTo>
                      <a:pt x="18575" y="9223"/>
                    </a:lnTo>
                    <a:lnTo>
                      <a:pt x="18573" y="9224"/>
                    </a:lnTo>
                    <a:lnTo>
                      <a:pt x="18570" y="9227"/>
                    </a:lnTo>
                    <a:lnTo>
                      <a:pt x="18568" y="9232"/>
                    </a:lnTo>
                    <a:lnTo>
                      <a:pt x="18567" y="9237"/>
                    </a:lnTo>
                    <a:lnTo>
                      <a:pt x="18566" y="9244"/>
                    </a:lnTo>
                    <a:lnTo>
                      <a:pt x="18565" y="9250"/>
                    </a:lnTo>
                    <a:lnTo>
                      <a:pt x="18566" y="9258"/>
                    </a:lnTo>
                    <a:lnTo>
                      <a:pt x="18566" y="9261"/>
                    </a:lnTo>
                    <a:lnTo>
                      <a:pt x="18539" y="9276"/>
                    </a:lnTo>
                    <a:lnTo>
                      <a:pt x="18517" y="9297"/>
                    </a:lnTo>
                    <a:lnTo>
                      <a:pt x="18509" y="9320"/>
                    </a:lnTo>
                    <a:lnTo>
                      <a:pt x="18509" y="9378"/>
                    </a:lnTo>
                    <a:lnTo>
                      <a:pt x="18486" y="9401"/>
                    </a:lnTo>
                    <a:lnTo>
                      <a:pt x="18477" y="9426"/>
                    </a:lnTo>
                    <a:lnTo>
                      <a:pt x="18483" y="9451"/>
                    </a:lnTo>
                    <a:lnTo>
                      <a:pt x="18490" y="9458"/>
                    </a:lnTo>
                    <a:lnTo>
                      <a:pt x="18490" y="9477"/>
                    </a:lnTo>
                    <a:lnTo>
                      <a:pt x="18482" y="9485"/>
                    </a:lnTo>
                    <a:lnTo>
                      <a:pt x="18472" y="9510"/>
                    </a:lnTo>
                    <a:lnTo>
                      <a:pt x="18472" y="9603"/>
                    </a:lnTo>
                    <a:lnTo>
                      <a:pt x="18474" y="9609"/>
                    </a:lnTo>
                    <a:lnTo>
                      <a:pt x="18477" y="9620"/>
                    </a:lnTo>
                    <a:lnTo>
                      <a:pt x="18479" y="9626"/>
                    </a:lnTo>
                    <a:lnTo>
                      <a:pt x="18479" y="9627"/>
                    </a:lnTo>
                    <a:lnTo>
                      <a:pt x="18492" y="9673"/>
                    </a:lnTo>
                    <a:lnTo>
                      <a:pt x="18492" y="9762"/>
                    </a:lnTo>
                    <a:lnTo>
                      <a:pt x="18493" y="9767"/>
                    </a:lnTo>
                    <a:lnTo>
                      <a:pt x="18507" y="9832"/>
                    </a:lnTo>
                    <a:lnTo>
                      <a:pt x="18507" y="9918"/>
                    </a:lnTo>
                    <a:lnTo>
                      <a:pt x="18508" y="9922"/>
                    </a:lnTo>
                    <a:lnTo>
                      <a:pt x="18522" y="9981"/>
                    </a:lnTo>
                    <a:lnTo>
                      <a:pt x="18522" y="10051"/>
                    </a:lnTo>
                    <a:lnTo>
                      <a:pt x="18523" y="10055"/>
                    </a:lnTo>
                    <a:lnTo>
                      <a:pt x="18536" y="10107"/>
                    </a:lnTo>
                    <a:lnTo>
                      <a:pt x="18536" y="10176"/>
                    </a:lnTo>
                    <a:lnTo>
                      <a:pt x="18536" y="10190"/>
                    </a:lnTo>
                    <a:lnTo>
                      <a:pt x="18540" y="10205"/>
                    </a:lnTo>
                    <a:lnTo>
                      <a:pt x="18555" y="10220"/>
                    </a:lnTo>
                    <a:lnTo>
                      <a:pt x="18570" y="10237"/>
                    </a:lnTo>
                    <a:lnTo>
                      <a:pt x="18582" y="10254"/>
                    </a:lnTo>
                    <a:lnTo>
                      <a:pt x="18593" y="10285"/>
                    </a:lnTo>
                    <a:lnTo>
                      <a:pt x="18601" y="10318"/>
                    </a:lnTo>
                    <a:lnTo>
                      <a:pt x="18614" y="10364"/>
                    </a:lnTo>
                    <a:lnTo>
                      <a:pt x="18619" y="10403"/>
                    </a:lnTo>
                    <a:lnTo>
                      <a:pt x="18622" y="10438"/>
                    </a:lnTo>
                    <a:lnTo>
                      <a:pt x="18626" y="10487"/>
                    </a:lnTo>
                    <a:lnTo>
                      <a:pt x="18628" y="10493"/>
                    </a:lnTo>
                    <a:lnTo>
                      <a:pt x="18634" y="10498"/>
                    </a:lnTo>
                    <a:lnTo>
                      <a:pt x="18634" y="10505"/>
                    </a:lnTo>
                    <a:lnTo>
                      <a:pt x="18603" y="16449"/>
                    </a:lnTo>
                    <a:lnTo>
                      <a:pt x="18339" y="16362"/>
                    </a:lnTo>
                    <a:lnTo>
                      <a:pt x="18334" y="12821"/>
                    </a:lnTo>
                    <a:lnTo>
                      <a:pt x="18298" y="12571"/>
                    </a:lnTo>
                    <a:lnTo>
                      <a:pt x="18013" y="12431"/>
                    </a:lnTo>
                    <a:lnTo>
                      <a:pt x="17495" y="12483"/>
                    </a:lnTo>
                    <a:lnTo>
                      <a:pt x="17274" y="12694"/>
                    </a:lnTo>
                    <a:lnTo>
                      <a:pt x="17250" y="17995"/>
                    </a:lnTo>
                    <a:lnTo>
                      <a:pt x="17009" y="17994"/>
                    </a:lnTo>
                    <a:lnTo>
                      <a:pt x="17113" y="17522"/>
                    </a:lnTo>
                    <a:lnTo>
                      <a:pt x="17115" y="13072"/>
                    </a:lnTo>
                    <a:lnTo>
                      <a:pt x="17045" y="12758"/>
                    </a:lnTo>
                    <a:lnTo>
                      <a:pt x="17045" y="12233"/>
                    </a:lnTo>
                    <a:lnTo>
                      <a:pt x="17115" y="11889"/>
                    </a:lnTo>
                    <a:lnTo>
                      <a:pt x="16673" y="11760"/>
                    </a:lnTo>
                    <a:lnTo>
                      <a:pt x="16645" y="11667"/>
                    </a:lnTo>
                    <a:lnTo>
                      <a:pt x="16427" y="11603"/>
                    </a:lnTo>
                    <a:lnTo>
                      <a:pt x="16398" y="11626"/>
                    </a:lnTo>
                    <a:lnTo>
                      <a:pt x="16398" y="11662"/>
                    </a:lnTo>
                    <a:lnTo>
                      <a:pt x="16369" y="11653"/>
                    </a:lnTo>
                    <a:lnTo>
                      <a:pt x="16263" y="11740"/>
                    </a:lnTo>
                    <a:lnTo>
                      <a:pt x="16208" y="11784"/>
                    </a:lnTo>
                    <a:lnTo>
                      <a:pt x="16208" y="11921"/>
                    </a:lnTo>
                    <a:lnTo>
                      <a:pt x="16186" y="11939"/>
                    </a:lnTo>
                    <a:lnTo>
                      <a:pt x="16187" y="14030"/>
                    </a:lnTo>
                    <a:lnTo>
                      <a:pt x="16117" y="14030"/>
                    </a:lnTo>
                    <a:lnTo>
                      <a:pt x="16115" y="11946"/>
                    </a:lnTo>
                    <a:lnTo>
                      <a:pt x="16085" y="11506"/>
                    </a:lnTo>
                    <a:lnTo>
                      <a:pt x="16048" y="11501"/>
                    </a:lnTo>
                    <a:lnTo>
                      <a:pt x="16048" y="11488"/>
                    </a:lnTo>
                    <a:lnTo>
                      <a:pt x="16080" y="11390"/>
                    </a:lnTo>
                    <a:lnTo>
                      <a:pt x="16114" y="10754"/>
                    </a:lnTo>
                    <a:lnTo>
                      <a:pt x="15532" y="10668"/>
                    </a:lnTo>
                    <a:lnTo>
                      <a:pt x="15463" y="11084"/>
                    </a:lnTo>
                    <a:lnTo>
                      <a:pt x="15464" y="11577"/>
                    </a:lnTo>
                    <a:lnTo>
                      <a:pt x="15487" y="11580"/>
                    </a:lnTo>
                    <a:lnTo>
                      <a:pt x="15464" y="11701"/>
                    </a:lnTo>
                    <a:lnTo>
                      <a:pt x="15470" y="16611"/>
                    </a:lnTo>
                    <a:lnTo>
                      <a:pt x="15432" y="16608"/>
                    </a:lnTo>
                    <a:lnTo>
                      <a:pt x="15408" y="16613"/>
                    </a:lnTo>
                    <a:lnTo>
                      <a:pt x="15379" y="16611"/>
                    </a:lnTo>
                    <a:lnTo>
                      <a:pt x="15332" y="16621"/>
                    </a:lnTo>
                    <a:lnTo>
                      <a:pt x="15327" y="12900"/>
                    </a:lnTo>
                    <a:lnTo>
                      <a:pt x="15317" y="12887"/>
                    </a:lnTo>
                    <a:lnTo>
                      <a:pt x="15317" y="12771"/>
                    </a:lnTo>
                    <a:lnTo>
                      <a:pt x="15326" y="12771"/>
                    </a:lnTo>
                    <a:lnTo>
                      <a:pt x="15326" y="12256"/>
                    </a:lnTo>
                    <a:lnTo>
                      <a:pt x="15316" y="12240"/>
                    </a:lnTo>
                    <a:lnTo>
                      <a:pt x="15316" y="12154"/>
                    </a:lnTo>
                    <a:lnTo>
                      <a:pt x="15265" y="12060"/>
                    </a:lnTo>
                    <a:lnTo>
                      <a:pt x="15253" y="12060"/>
                    </a:lnTo>
                    <a:lnTo>
                      <a:pt x="15253" y="11982"/>
                    </a:lnTo>
                    <a:lnTo>
                      <a:pt x="15225" y="11930"/>
                    </a:lnTo>
                    <a:lnTo>
                      <a:pt x="15171" y="11830"/>
                    </a:lnTo>
                    <a:lnTo>
                      <a:pt x="15158" y="11830"/>
                    </a:lnTo>
                    <a:lnTo>
                      <a:pt x="15158" y="11799"/>
                    </a:lnTo>
                    <a:lnTo>
                      <a:pt x="15143" y="11771"/>
                    </a:lnTo>
                    <a:lnTo>
                      <a:pt x="14883" y="11776"/>
                    </a:lnTo>
                    <a:lnTo>
                      <a:pt x="14858" y="11927"/>
                    </a:lnTo>
                    <a:lnTo>
                      <a:pt x="14523" y="11932"/>
                    </a:lnTo>
                    <a:lnTo>
                      <a:pt x="14598" y="12583"/>
                    </a:lnTo>
                    <a:lnTo>
                      <a:pt x="14602" y="12587"/>
                    </a:lnTo>
                    <a:lnTo>
                      <a:pt x="14602" y="12710"/>
                    </a:lnTo>
                    <a:lnTo>
                      <a:pt x="14589" y="12710"/>
                    </a:lnTo>
                    <a:lnTo>
                      <a:pt x="14526" y="13209"/>
                    </a:lnTo>
                    <a:lnTo>
                      <a:pt x="14533" y="16644"/>
                    </a:lnTo>
                    <a:lnTo>
                      <a:pt x="14243" y="16624"/>
                    </a:lnTo>
                    <a:lnTo>
                      <a:pt x="14243" y="16582"/>
                    </a:lnTo>
                    <a:lnTo>
                      <a:pt x="14241" y="16268"/>
                    </a:lnTo>
                    <a:lnTo>
                      <a:pt x="14231" y="16267"/>
                    </a:lnTo>
                    <a:lnTo>
                      <a:pt x="14226" y="16175"/>
                    </a:lnTo>
                    <a:lnTo>
                      <a:pt x="14216" y="16174"/>
                    </a:lnTo>
                    <a:lnTo>
                      <a:pt x="14215" y="16167"/>
                    </a:lnTo>
                    <a:lnTo>
                      <a:pt x="14122" y="16157"/>
                    </a:lnTo>
                    <a:lnTo>
                      <a:pt x="14027" y="16148"/>
                    </a:lnTo>
                    <a:lnTo>
                      <a:pt x="14012" y="16154"/>
                    </a:lnTo>
                    <a:lnTo>
                      <a:pt x="13987" y="16151"/>
                    </a:lnTo>
                    <a:lnTo>
                      <a:pt x="13941" y="16171"/>
                    </a:lnTo>
                    <a:lnTo>
                      <a:pt x="13935" y="16174"/>
                    </a:lnTo>
                    <a:lnTo>
                      <a:pt x="13891" y="16192"/>
                    </a:lnTo>
                    <a:lnTo>
                      <a:pt x="13886" y="16292"/>
                    </a:lnTo>
                    <a:lnTo>
                      <a:pt x="13878" y="16295"/>
                    </a:lnTo>
                    <a:lnTo>
                      <a:pt x="13879" y="16597"/>
                    </a:lnTo>
                    <a:lnTo>
                      <a:pt x="13879" y="16601"/>
                    </a:lnTo>
                    <a:lnTo>
                      <a:pt x="13823" y="16597"/>
                    </a:lnTo>
                    <a:lnTo>
                      <a:pt x="13640" y="16586"/>
                    </a:lnTo>
                    <a:lnTo>
                      <a:pt x="13571" y="16582"/>
                    </a:lnTo>
                    <a:lnTo>
                      <a:pt x="13593" y="12714"/>
                    </a:lnTo>
                    <a:lnTo>
                      <a:pt x="13381" y="12714"/>
                    </a:lnTo>
                    <a:lnTo>
                      <a:pt x="13355" y="12714"/>
                    </a:lnTo>
                    <a:lnTo>
                      <a:pt x="13357" y="12056"/>
                    </a:lnTo>
                    <a:lnTo>
                      <a:pt x="13104" y="12058"/>
                    </a:lnTo>
                    <a:lnTo>
                      <a:pt x="13104" y="12714"/>
                    </a:lnTo>
                    <a:lnTo>
                      <a:pt x="12951" y="12714"/>
                    </a:lnTo>
                    <a:lnTo>
                      <a:pt x="12955" y="16565"/>
                    </a:lnTo>
                    <a:lnTo>
                      <a:pt x="12808" y="16566"/>
                    </a:lnTo>
                    <a:lnTo>
                      <a:pt x="12670" y="16568"/>
                    </a:lnTo>
                    <a:lnTo>
                      <a:pt x="12700" y="16364"/>
                    </a:lnTo>
                    <a:lnTo>
                      <a:pt x="12744" y="16019"/>
                    </a:lnTo>
                    <a:lnTo>
                      <a:pt x="12781" y="15667"/>
                    </a:lnTo>
                    <a:lnTo>
                      <a:pt x="12810" y="15310"/>
                    </a:lnTo>
                    <a:lnTo>
                      <a:pt x="12832" y="14946"/>
                    </a:lnTo>
                    <a:lnTo>
                      <a:pt x="12846" y="14580"/>
                    </a:lnTo>
                    <a:lnTo>
                      <a:pt x="12853" y="14211"/>
                    </a:lnTo>
                    <a:lnTo>
                      <a:pt x="12851" y="13841"/>
                    </a:lnTo>
                    <a:lnTo>
                      <a:pt x="12843" y="13472"/>
                    </a:lnTo>
                    <a:lnTo>
                      <a:pt x="12826" y="13103"/>
                    </a:lnTo>
                    <a:lnTo>
                      <a:pt x="12802" y="12737"/>
                    </a:lnTo>
                    <a:lnTo>
                      <a:pt x="12770" y="12375"/>
                    </a:lnTo>
                    <a:lnTo>
                      <a:pt x="12770" y="12317"/>
                    </a:lnTo>
                    <a:lnTo>
                      <a:pt x="12760" y="12291"/>
                    </a:lnTo>
                    <a:lnTo>
                      <a:pt x="12732" y="12266"/>
                    </a:lnTo>
                    <a:lnTo>
                      <a:pt x="12705" y="12252"/>
                    </a:lnTo>
                    <a:lnTo>
                      <a:pt x="12704" y="11573"/>
                    </a:lnTo>
                    <a:lnTo>
                      <a:pt x="12692" y="11553"/>
                    </a:lnTo>
                    <a:lnTo>
                      <a:pt x="12682" y="11552"/>
                    </a:lnTo>
                    <a:lnTo>
                      <a:pt x="12681" y="10550"/>
                    </a:lnTo>
                    <a:lnTo>
                      <a:pt x="12663" y="10542"/>
                    </a:lnTo>
                    <a:lnTo>
                      <a:pt x="12645" y="10548"/>
                    </a:lnTo>
                    <a:lnTo>
                      <a:pt x="12645" y="10561"/>
                    </a:lnTo>
                    <a:lnTo>
                      <a:pt x="12646" y="11550"/>
                    </a:lnTo>
                    <a:lnTo>
                      <a:pt x="12624" y="11562"/>
                    </a:lnTo>
                    <a:lnTo>
                      <a:pt x="12624" y="12226"/>
                    </a:lnTo>
                    <a:lnTo>
                      <a:pt x="12569" y="12216"/>
                    </a:lnTo>
                    <a:lnTo>
                      <a:pt x="12501" y="12211"/>
                    </a:lnTo>
                    <a:lnTo>
                      <a:pt x="12467" y="12213"/>
                    </a:lnTo>
                    <a:lnTo>
                      <a:pt x="12465" y="11474"/>
                    </a:lnTo>
                    <a:lnTo>
                      <a:pt x="12439" y="11464"/>
                    </a:lnTo>
                    <a:lnTo>
                      <a:pt x="12436" y="10118"/>
                    </a:lnTo>
                    <a:lnTo>
                      <a:pt x="12415" y="10108"/>
                    </a:lnTo>
                    <a:lnTo>
                      <a:pt x="12394" y="10115"/>
                    </a:lnTo>
                    <a:lnTo>
                      <a:pt x="12393" y="10131"/>
                    </a:lnTo>
                    <a:lnTo>
                      <a:pt x="12396" y="11461"/>
                    </a:lnTo>
                    <a:lnTo>
                      <a:pt x="12370" y="11466"/>
                    </a:lnTo>
                    <a:lnTo>
                      <a:pt x="12367" y="11493"/>
                    </a:lnTo>
                    <a:lnTo>
                      <a:pt x="12369" y="12226"/>
                    </a:lnTo>
                    <a:lnTo>
                      <a:pt x="12321" y="12241"/>
                    </a:lnTo>
                    <a:lnTo>
                      <a:pt x="12284" y="12261"/>
                    </a:lnTo>
                    <a:lnTo>
                      <a:pt x="12264" y="12286"/>
                    </a:lnTo>
                    <a:lnTo>
                      <a:pt x="12261" y="12312"/>
                    </a:lnTo>
                    <a:lnTo>
                      <a:pt x="12261" y="12370"/>
                    </a:lnTo>
                    <a:lnTo>
                      <a:pt x="12231" y="12732"/>
                    </a:lnTo>
                    <a:lnTo>
                      <a:pt x="12207" y="13099"/>
                    </a:lnTo>
                    <a:lnTo>
                      <a:pt x="12192" y="13468"/>
                    </a:lnTo>
                    <a:lnTo>
                      <a:pt x="12184" y="13838"/>
                    </a:lnTo>
                    <a:lnTo>
                      <a:pt x="12184" y="14209"/>
                    </a:lnTo>
                    <a:lnTo>
                      <a:pt x="12192" y="14579"/>
                    </a:lnTo>
                    <a:lnTo>
                      <a:pt x="12207" y="14946"/>
                    </a:lnTo>
                    <a:lnTo>
                      <a:pt x="12230" y="15310"/>
                    </a:lnTo>
                    <a:lnTo>
                      <a:pt x="12261" y="15668"/>
                    </a:lnTo>
                    <a:lnTo>
                      <a:pt x="12298" y="16020"/>
                    </a:lnTo>
                    <a:lnTo>
                      <a:pt x="12344" y="16366"/>
                    </a:lnTo>
                    <a:lnTo>
                      <a:pt x="12360" y="16474"/>
                    </a:lnTo>
                    <a:lnTo>
                      <a:pt x="12349" y="16474"/>
                    </a:lnTo>
                    <a:lnTo>
                      <a:pt x="12349" y="16520"/>
                    </a:lnTo>
                    <a:lnTo>
                      <a:pt x="12336" y="16520"/>
                    </a:lnTo>
                    <a:lnTo>
                      <a:pt x="12334" y="16799"/>
                    </a:lnTo>
                    <a:lnTo>
                      <a:pt x="12332" y="17130"/>
                    </a:lnTo>
                    <a:lnTo>
                      <a:pt x="12321" y="17219"/>
                    </a:lnTo>
                    <a:lnTo>
                      <a:pt x="12300" y="17395"/>
                    </a:lnTo>
                    <a:lnTo>
                      <a:pt x="12295" y="17443"/>
                    </a:lnTo>
                    <a:lnTo>
                      <a:pt x="12295" y="17318"/>
                    </a:lnTo>
                    <a:lnTo>
                      <a:pt x="11860" y="17231"/>
                    </a:lnTo>
                    <a:lnTo>
                      <a:pt x="11849" y="8856"/>
                    </a:lnTo>
                    <a:lnTo>
                      <a:pt x="11872" y="8848"/>
                    </a:lnTo>
                    <a:lnTo>
                      <a:pt x="11871" y="8604"/>
                    </a:lnTo>
                    <a:lnTo>
                      <a:pt x="11825" y="8590"/>
                    </a:lnTo>
                    <a:lnTo>
                      <a:pt x="11823" y="6665"/>
                    </a:lnTo>
                    <a:lnTo>
                      <a:pt x="11846" y="6653"/>
                    </a:lnTo>
                    <a:lnTo>
                      <a:pt x="11845" y="6411"/>
                    </a:lnTo>
                    <a:lnTo>
                      <a:pt x="11788" y="6386"/>
                    </a:lnTo>
                    <a:lnTo>
                      <a:pt x="11787" y="6352"/>
                    </a:lnTo>
                    <a:lnTo>
                      <a:pt x="11785" y="6343"/>
                    </a:lnTo>
                    <a:lnTo>
                      <a:pt x="11777" y="6335"/>
                    </a:lnTo>
                    <a:lnTo>
                      <a:pt x="11758" y="5157"/>
                    </a:lnTo>
                    <a:lnTo>
                      <a:pt x="11770" y="5150"/>
                    </a:lnTo>
                    <a:lnTo>
                      <a:pt x="11769" y="4909"/>
                    </a:lnTo>
                    <a:lnTo>
                      <a:pt x="11721" y="4884"/>
                    </a:lnTo>
                    <a:lnTo>
                      <a:pt x="11721" y="4850"/>
                    </a:lnTo>
                    <a:lnTo>
                      <a:pt x="11719" y="4841"/>
                    </a:lnTo>
                    <a:lnTo>
                      <a:pt x="11712" y="4833"/>
                    </a:lnTo>
                    <a:lnTo>
                      <a:pt x="11706" y="4829"/>
                    </a:lnTo>
                    <a:lnTo>
                      <a:pt x="11687" y="4168"/>
                    </a:lnTo>
                    <a:lnTo>
                      <a:pt x="11695" y="4163"/>
                    </a:lnTo>
                    <a:lnTo>
                      <a:pt x="11695" y="3922"/>
                    </a:lnTo>
                    <a:lnTo>
                      <a:pt x="11656" y="3900"/>
                    </a:lnTo>
                    <a:lnTo>
                      <a:pt x="11656" y="3870"/>
                    </a:lnTo>
                    <a:lnTo>
                      <a:pt x="11654" y="3863"/>
                    </a:lnTo>
                    <a:lnTo>
                      <a:pt x="11649" y="3855"/>
                    </a:lnTo>
                    <a:lnTo>
                      <a:pt x="11641" y="3849"/>
                    </a:lnTo>
                    <a:lnTo>
                      <a:pt x="11635" y="3846"/>
                    </a:lnTo>
                    <a:lnTo>
                      <a:pt x="11634" y="3846"/>
                    </a:lnTo>
                    <a:lnTo>
                      <a:pt x="11614" y="3330"/>
                    </a:lnTo>
                    <a:lnTo>
                      <a:pt x="11586" y="3314"/>
                    </a:lnTo>
                    <a:lnTo>
                      <a:pt x="11586" y="3307"/>
                    </a:lnTo>
                    <a:lnTo>
                      <a:pt x="11625" y="3330"/>
                    </a:lnTo>
                    <a:lnTo>
                      <a:pt x="11624" y="3090"/>
                    </a:lnTo>
                    <a:lnTo>
                      <a:pt x="11595" y="3072"/>
                    </a:lnTo>
                    <a:lnTo>
                      <a:pt x="11595" y="3048"/>
                    </a:lnTo>
                    <a:lnTo>
                      <a:pt x="11593" y="3041"/>
                    </a:lnTo>
                    <a:lnTo>
                      <a:pt x="11589" y="3036"/>
                    </a:lnTo>
                    <a:lnTo>
                      <a:pt x="11583" y="3031"/>
                    </a:lnTo>
                    <a:lnTo>
                      <a:pt x="11576" y="3027"/>
                    </a:lnTo>
                    <a:lnTo>
                      <a:pt x="11567" y="3025"/>
                    </a:lnTo>
                    <a:lnTo>
                      <a:pt x="11562" y="3025"/>
                    </a:lnTo>
                    <a:lnTo>
                      <a:pt x="11550" y="2690"/>
                    </a:lnTo>
                    <a:lnTo>
                      <a:pt x="11521" y="2591"/>
                    </a:lnTo>
                    <a:lnTo>
                      <a:pt x="11517" y="2402"/>
                    </a:lnTo>
                    <a:lnTo>
                      <a:pt x="11483" y="2328"/>
                    </a:lnTo>
                    <a:lnTo>
                      <a:pt x="11479" y="2165"/>
                    </a:lnTo>
                    <a:lnTo>
                      <a:pt x="11469" y="2150"/>
                    </a:lnTo>
                    <a:lnTo>
                      <a:pt x="11469" y="2149"/>
                    </a:lnTo>
                    <a:lnTo>
                      <a:pt x="11469" y="2147"/>
                    </a:lnTo>
                    <a:lnTo>
                      <a:pt x="11467" y="2145"/>
                    </a:lnTo>
                    <a:lnTo>
                      <a:pt x="11456" y="2129"/>
                    </a:lnTo>
                    <a:lnTo>
                      <a:pt x="11456" y="2127"/>
                    </a:lnTo>
                    <a:lnTo>
                      <a:pt x="11454" y="2124"/>
                    </a:lnTo>
                    <a:lnTo>
                      <a:pt x="11454" y="1990"/>
                    </a:lnTo>
                    <a:lnTo>
                      <a:pt x="11448" y="1985"/>
                    </a:lnTo>
                    <a:lnTo>
                      <a:pt x="11448" y="1979"/>
                    </a:lnTo>
                    <a:lnTo>
                      <a:pt x="11447" y="1978"/>
                    </a:lnTo>
                    <a:lnTo>
                      <a:pt x="11446" y="1977"/>
                    </a:lnTo>
                    <a:lnTo>
                      <a:pt x="11446" y="1974"/>
                    </a:lnTo>
                    <a:lnTo>
                      <a:pt x="11446" y="1972"/>
                    </a:lnTo>
                    <a:lnTo>
                      <a:pt x="11441" y="1972"/>
                    </a:lnTo>
                    <a:lnTo>
                      <a:pt x="11441" y="1962"/>
                    </a:lnTo>
                    <a:lnTo>
                      <a:pt x="11441" y="1960"/>
                    </a:lnTo>
                    <a:lnTo>
                      <a:pt x="11435" y="1960"/>
                    </a:lnTo>
                    <a:lnTo>
                      <a:pt x="11435" y="1841"/>
                    </a:lnTo>
                    <a:lnTo>
                      <a:pt x="11435" y="1839"/>
                    </a:lnTo>
                    <a:lnTo>
                      <a:pt x="11429" y="1839"/>
                    </a:lnTo>
                    <a:lnTo>
                      <a:pt x="11429" y="1811"/>
                    </a:lnTo>
                    <a:lnTo>
                      <a:pt x="11434" y="1807"/>
                    </a:lnTo>
                    <a:lnTo>
                      <a:pt x="11439" y="1801"/>
                    </a:lnTo>
                    <a:lnTo>
                      <a:pt x="11441" y="1794"/>
                    </a:lnTo>
                    <a:lnTo>
                      <a:pt x="11443" y="1788"/>
                    </a:lnTo>
                    <a:lnTo>
                      <a:pt x="11443" y="1786"/>
                    </a:lnTo>
                    <a:lnTo>
                      <a:pt x="11445" y="1781"/>
                    </a:lnTo>
                    <a:lnTo>
                      <a:pt x="11447" y="1774"/>
                    </a:lnTo>
                    <a:lnTo>
                      <a:pt x="11447" y="1771"/>
                    </a:lnTo>
                    <a:lnTo>
                      <a:pt x="11449" y="1768"/>
                    </a:lnTo>
                    <a:lnTo>
                      <a:pt x="11450" y="1761"/>
                    </a:lnTo>
                    <a:lnTo>
                      <a:pt x="11450" y="1757"/>
                    </a:lnTo>
                    <a:lnTo>
                      <a:pt x="11451" y="1754"/>
                    </a:lnTo>
                    <a:lnTo>
                      <a:pt x="11452" y="1748"/>
                    </a:lnTo>
                    <a:lnTo>
                      <a:pt x="11452" y="1743"/>
                    </a:lnTo>
                    <a:lnTo>
                      <a:pt x="11453" y="1741"/>
                    </a:lnTo>
                    <a:lnTo>
                      <a:pt x="11453" y="1734"/>
                    </a:lnTo>
                    <a:lnTo>
                      <a:pt x="11453" y="1728"/>
                    </a:lnTo>
                    <a:lnTo>
                      <a:pt x="11453" y="1727"/>
                    </a:lnTo>
                    <a:lnTo>
                      <a:pt x="11453" y="1721"/>
                    </a:lnTo>
                    <a:lnTo>
                      <a:pt x="11454" y="1714"/>
                    </a:lnTo>
                    <a:lnTo>
                      <a:pt x="11454" y="1711"/>
                    </a:lnTo>
                    <a:lnTo>
                      <a:pt x="11454" y="1701"/>
                    </a:lnTo>
                    <a:lnTo>
                      <a:pt x="11454" y="1697"/>
                    </a:lnTo>
                    <a:lnTo>
                      <a:pt x="11453" y="1696"/>
                    </a:lnTo>
                    <a:lnTo>
                      <a:pt x="11454" y="1691"/>
                    </a:lnTo>
                    <a:lnTo>
                      <a:pt x="11453" y="1684"/>
                    </a:lnTo>
                    <a:lnTo>
                      <a:pt x="11453" y="1683"/>
                    </a:lnTo>
                    <a:lnTo>
                      <a:pt x="11453" y="1677"/>
                    </a:lnTo>
                    <a:lnTo>
                      <a:pt x="11453" y="1670"/>
                    </a:lnTo>
                    <a:lnTo>
                      <a:pt x="11452" y="1667"/>
                    </a:lnTo>
                    <a:lnTo>
                      <a:pt x="11452" y="1664"/>
                    </a:lnTo>
                    <a:lnTo>
                      <a:pt x="11451" y="1657"/>
                    </a:lnTo>
                    <a:lnTo>
                      <a:pt x="11450" y="1653"/>
                    </a:lnTo>
                    <a:lnTo>
                      <a:pt x="11450" y="1650"/>
                    </a:lnTo>
                    <a:lnTo>
                      <a:pt x="11449" y="1644"/>
                    </a:lnTo>
                    <a:lnTo>
                      <a:pt x="11447" y="1639"/>
                    </a:lnTo>
                    <a:lnTo>
                      <a:pt x="11447" y="1637"/>
                    </a:lnTo>
                    <a:lnTo>
                      <a:pt x="11445" y="1630"/>
                    </a:lnTo>
                    <a:lnTo>
                      <a:pt x="11443" y="1624"/>
                    </a:lnTo>
                    <a:lnTo>
                      <a:pt x="11441" y="1617"/>
                    </a:lnTo>
                    <a:lnTo>
                      <a:pt x="11439" y="1610"/>
                    </a:lnTo>
                    <a:lnTo>
                      <a:pt x="11438" y="1609"/>
                    </a:lnTo>
                    <a:lnTo>
                      <a:pt x="11437" y="1604"/>
                    </a:lnTo>
                    <a:lnTo>
                      <a:pt x="11434" y="1599"/>
                    </a:lnTo>
                    <a:lnTo>
                      <a:pt x="11430" y="1594"/>
                    </a:lnTo>
                    <a:lnTo>
                      <a:pt x="11426" y="1590"/>
                    </a:lnTo>
                    <a:lnTo>
                      <a:pt x="11409" y="148"/>
                    </a:lnTo>
                    <a:lnTo>
                      <a:pt x="11411" y="147"/>
                    </a:lnTo>
                    <a:lnTo>
                      <a:pt x="11412" y="146"/>
                    </a:lnTo>
                    <a:lnTo>
                      <a:pt x="11413" y="144"/>
                    </a:lnTo>
                    <a:lnTo>
                      <a:pt x="11416" y="139"/>
                    </a:lnTo>
                    <a:lnTo>
                      <a:pt x="11416" y="137"/>
                    </a:lnTo>
                    <a:lnTo>
                      <a:pt x="11419" y="130"/>
                    </a:lnTo>
                    <a:lnTo>
                      <a:pt x="11420" y="121"/>
                    </a:lnTo>
                    <a:lnTo>
                      <a:pt x="11420" y="112"/>
                    </a:lnTo>
                    <a:lnTo>
                      <a:pt x="11420" y="109"/>
                    </a:lnTo>
                    <a:lnTo>
                      <a:pt x="11420" y="99"/>
                    </a:lnTo>
                    <a:lnTo>
                      <a:pt x="11418" y="90"/>
                    </a:lnTo>
                    <a:lnTo>
                      <a:pt x="11417" y="88"/>
                    </a:lnTo>
                    <a:lnTo>
                      <a:pt x="11415" y="81"/>
                    </a:lnTo>
                    <a:lnTo>
                      <a:pt x="11412" y="77"/>
                    </a:lnTo>
                    <a:lnTo>
                      <a:pt x="11412" y="75"/>
                    </a:lnTo>
                    <a:lnTo>
                      <a:pt x="11410" y="74"/>
                    </a:lnTo>
                    <a:lnTo>
                      <a:pt x="11408" y="73"/>
                    </a:lnTo>
                    <a:lnTo>
                      <a:pt x="11407" y="73"/>
                    </a:lnTo>
                    <a:lnTo>
                      <a:pt x="11406" y="73"/>
                    </a:lnTo>
                    <a:lnTo>
                      <a:pt x="11405" y="73"/>
                    </a:lnTo>
                    <a:lnTo>
                      <a:pt x="11404" y="73"/>
                    </a:lnTo>
                    <a:lnTo>
                      <a:pt x="11402" y="74"/>
                    </a:lnTo>
                    <a:lnTo>
                      <a:pt x="11401" y="76"/>
                    </a:lnTo>
                    <a:lnTo>
                      <a:pt x="11400" y="77"/>
                    </a:lnTo>
                    <a:lnTo>
                      <a:pt x="11397" y="81"/>
                    </a:lnTo>
                    <a:lnTo>
                      <a:pt x="11395" y="88"/>
                    </a:lnTo>
                    <a:lnTo>
                      <a:pt x="11394" y="91"/>
                    </a:lnTo>
                    <a:lnTo>
                      <a:pt x="11393" y="100"/>
                    </a:lnTo>
                    <a:lnTo>
                      <a:pt x="11392" y="109"/>
                    </a:lnTo>
                    <a:lnTo>
                      <a:pt x="11392" y="112"/>
                    </a:lnTo>
                    <a:lnTo>
                      <a:pt x="11392" y="122"/>
                    </a:lnTo>
                    <a:lnTo>
                      <a:pt x="11394" y="130"/>
                    </a:lnTo>
                    <a:lnTo>
                      <a:pt x="11395" y="133"/>
                    </a:lnTo>
                    <a:lnTo>
                      <a:pt x="11397" y="139"/>
                    </a:lnTo>
                    <a:lnTo>
                      <a:pt x="11399" y="144"/>
                    </a:lnTo>
                    <a:lnTo>
                      <a:pt x="11400" y="146"/>
                    </a:lnTo>
                    <a:lnTo>
                      <a:pt x="11402" y="147"/>
                    </a:lnTo>
                    <a:lnTo>
                      <a:pt x="11403" y="148"/>
                    </a:lnTo>
                    <a:lnTo>
                      <a:pt x="11388" y="1591"/>
                    </a:lnTo>
                    <a:lnTo>
                      <a:pt x="11385" y="1594"/>
                    </a:lnTo>
                    <a:lnTo>
                      <a:pt x="11381" y="1599"/>
                    </a:lnTo>
                    <a:lnTo>
                      <a:pt x="11378" y="1605"/>
                    </a:lnTo>
                    <a:lnTo>
                      <a:pt x="11376" y="1611"/>
                    </a:lnTo>
                    <a:lnTo>
                      <a:pt x="11373" y="1618"/>
                    </a:lnTo>
                    <a:lnTo>
                      <a:pt x="11371" y="1624"/>
                    </a:lnTo>
                    <a:lnTo>
                      <a:pt x="11371" y="1626"/>
                    </a:lnTo>
                    <a:lnTo>
                      <a:pt x="11369" y="1631"/>
                    </a:lnTo>
                    <a:lnTo>
                      <a:pt x="11367" y="1638"/>
                    </a:lnTo>
                    <a:lnTo>
                      <a:pt x="11367" y="1641"/>
                    </a:lnTo>
                    <a:lnTo>
                      <a:pt x="11366" y="1644"/>
                    </a:lnTo>
                    <a:lnTo>
                      <a:pt x="11365" y="1651"/>
                    </a:lnTo>
                    <a:lnTo>
                      <a:pt x="11365" y="1655"/>
                    </a:lnTo>
                    <a:lnTo>
                      <a:pt x="11364" y="1658"/>
                    </a:lnTo>
                    <a:lnTo>
                      <a:pt x="11363" y="1664"/>
                    </a:lnTo>
                    <a:lnTo>
                      <a:pt x="11363" y="1669"/>
                    </a:lnTo>
                    <a:lnTo>
                      <a:pt x="11362" y="1671"/>
                    </a:lnTo>
                    <a:lnTo>
                      <a:pt x="11362" y="1678"/>
                    </a:lnTo>
                    <a:lnTo>
                      <a:pt x="11362" y="1684"/>
                    </a:lnTo>
                    <a:lnTo>
                      <a:pt x="11361" y="1685"/>
                    </a:lnTo>
                    <a:lnTo>
                      <a:pt x="11361" y="1691"/>
                    </a:lnTo>
                    <a:lnTo>
                      <a:pt x="11361" y="1698"/>
                    </a:lnTo>
                    <a:lnTo>
                      <a:pt x="11360" y="1702"/>
                    </a:lnTo>
                    <a:lnTo>
                      <a:pt x="11360" y="1711"/>
                    </a:lnTo>
                    <a:lnTo>
                      <a:pt x="11360" y="1715"/>
                    </a:lnTo>
                    <a:lnTo>
                      <a:pt x="11361" y="1716"/>
                    </a:lnTo>
                    <a:lnTo>
                      <a:pt x="11361" y="1721"/>
                    </a:lnTo>
                    <a:lnTo>
                      <a:pt x="11361" y="1728"/>
                    </a:lnTo>
                    <a:lnTo>
                      <a:pt x="11362" y="1730"/>
                    </a:lnTo>
                    <a:lnTo>
                      <a:pt x="11362" y="1735"/>
                    </a:lnTo>
                    <a:lnTo>
                      <a:pt x="11362" y="1742"/>
                    </a:lnTo>
                    <a:lnTo>
                      <a:pt x="11363" y="1744"/>
                    </a:lnTo>
                    <a:lnTo>
                      <a:pt x="11363" y="1748"/>
                    </a:lnTo>
                    <a:lnTo>
                      <a:pt x="11364" y="1755"/>
                    </a:lnTo>
                    <a:lnTo>
                      <a:pt x="11365" y="1759"/>
                    </a:lnTo>
                    <a:lnTo>
                      <a:pt x="11365" y="1762"/>
                    </a:lnTo>
                    <a:lnTo>
                      <a:pt x="11366" y="1768"/>
                    </a:lnTo>
                    <a:lnTo>
                      <a:pt x="11367" y="1773"/>
                    </a:lnTo>
                    <a:lnTo>
                      <a:pt x="11367" y="1775"/>
                    </a:lnTo>
                    <a:lnTo>
                      <a:pt x="11369" y="1782"/>
                    </a:lnTo>
                    <a:lnTo>
                      <a:pt x="11371" y="1788"/>
                    </a:lnTo>
                    <a:lnTo>
                      <a:pt x="11373" y="1795"/>
                    </a:lnTo>
                    <a:lnTo>
                      <a:pt x="11375" y="1802"/>
                    </a:lnTo>
                    <a:lnTo>
                      <a:pt x="11380" y="1808"/>
                    </a:lnTo>
                    <a:lnTo>
                      <a:pt x="11386" y="1812"/>
                    </a:lnTo>
                    <a:lnTo>
                      <a:pt x="11385" y="1841"/>
                    </a:lnTo>
                    <a:lnTo>
                      <a:pt x="11380" y="1842"/>
                    </a:lnTo>
                    <a:lnTo>
                      <a:pt x="11380" y="1955"/>
                    </a:lnTo>
                    <a:lnTo>
                      <a:pt x="11378" y="1957"/>
                    </a:lnTo>
                    <a:lnTo>
                      <a:pt x="11378" y="1963"/>
                    </a:lnTo>
                    <a:lnTo>
                      <a:pt x="11374" y="1964"/>
                    </a:lnTo>
                    <a:lnTo>
                      <a:pt x="11374" y="1969"/>
                    </a:lnTo>
                    <a:lnTo>
                      <a:pt x="11373" y="1969"/>
                    </a:lnTo>
                    <a:lnTo>
                      <a:pt x="11373" y="1976"/>
                    </a:lnTo>
                    <a:lnTo>
                      <a:pt x="11369" y="1977"/>
                    </a:lnTo>
                    <a:lnTo>
                      <a:pt x="11369" y="1979"/>
                    </a:lnTo>
                    <a:lnTo>
                      <a:pt x="11368" y="1980"/>
                    </a:lnTo>
                    <a:lnTo>
                      <a:pt x="11367" y="1981"/>
                    </a:lnTo>
                    <a:lnTo>
                      <a:pt x="11366" y="1983"/>
                    </a:lnTo>
                    <a:lnTo>
                      <a:pt x="11366" y="1984"/>
                    </a:lnTo>
                    <a:lnTo>
                      <a:pt x="11366" y="1990"/>
                    </a:lnTo>
                    <a:lnTo>
                      <a:pt x="11361" y="1995"/>
                    </a:lnTo>
                    <a:lnTo>
                      <a:pt x="11361" y="2124"/>
                    </a:lnTo>
                    <a:lnTo>
                      <a:pt x="11354" y="2133"/>
                    </a:lnTo>
                    <a:lnTo>
                      <a:pt x="11354" y="2138"/>
                    </a:lnTo>
                    <a:lnTo>
                      <a:pt x="11345" y="2151"/>
                    </a:lnTo>
                    <a:lnTo>
                      <a:pt x="11344" y="2154"/>
                    </a:lnTo>
                    <a:lnTo>
                      <a:pt x="11344" y="2156"/>
                    </a:lnTo>
                    <a:lnTo>
                      <a:pt x="11344" y="2160"/>
                    </a:lnTo>
                    <a:lnTo>
                      <a:pt x="11336" y="2172"/>
                    </a:lnTo>
                    <a:lnTo>
                      <a:pt x="11333" y="2336"/>
                    </a:lnTo>
                    <a:lnTo>
                      <a:pt x="11299" y="2413"/>
                    </a:lnTo>
                    <a:lnTo>
                      <a:pt x="11294" y="2602"/>
                    </a:lnTo>
                    <a:lnTo>
                      <a:pt x="11266" y="2705"/>
                    </a:lnTo>
                    <a:lnTo>
                      <a:pt x="11256" y="3002"/>
                    </a:lnTo>
                    <a:lnTo>
                      <a:pt x="11247" y="3002"/>
                    </a:lnTo>
                    <a:lnTo>
                      <a:pt x="11247" y="3040"/>
                    </a:lnTo>
                    <a:lnTo>
                      <a:pt x="11241" y="3041"/>
                    </a:lnTo>
                    <a:lnTo>
                      <a:pt x="11233" y="3044"/>
                    </a:lnTo>
                    <a:lnTo>
                      <a:pt x="11225" y="3048"/>
                    </a:lnTo>
                    <a:lnTo>
                      <a:pt x="11220" y="3054"/>
                    </a:lnTo>
                    <a:lnTo>
                      <a:pt x="11217" y="3060"/>
                    </a:lnTo>
                    <a:lnTo>
                      <a:pt x="11216" y="3066"/>
                    </a:lnTo>
                    <a:lnTo>
                      <a:pt x="11216" y="3093"/>
                    </a:lnTo>
                    <a:lnTo>
                      <a:pt x="11193" y="3111"/>
                    </a:lnTo>
                    <a:lnTo>
                      <a:pt x="11193" y="3351"/>
                    </a:lnTo>
                    <a:lnTo>
                      <a:pt x="11225" y="3325"/>
                    </a:lnTo>
                    <a:lnTo>
                      <a:pt x="11225" y="3333"/>
                    </a:lnTo>
                    <a:lnTo>
                      <a:pt x="11203" y="3350"/>
                    </a:lnTo>
                    <a:lnTo>
                      <a:pt x="11203" y="3357"/>
                    </a:lnTo>
                    <a:lnTo>
                      <a:pt x="11184" y="3863"/>
                    </a:lnTo>
                    <a:lnTo>
                      <a:pt x="11176" y="3865"/>
                    </a:lnTo>
                    <a:lnTo>
                      <a:pt x="11167" y="3871"/>
                    </a:lnTo>
                    <a:lnTo>
                      <a:pt x="11160" y="3877"/>
                    </a:lnTo>
                    <a:lnTo>
                      <a:pt x="11156" y="3885"/>
                    </a:lnTo>
                    <a:lnTo>
                      <a:pt x="11155" y="3893"/>
                    </a:lnTo>
                    <a:lnTo>
                      <a:pt x="11155" y="3925"/>
                    </a:lnTo>
                    <a:lnTo>
                      <a:pt x="11123" y="3947"/>
                    </a:lnTo>
                    <a:lnTo>
                      <a:pt x="11123" y="4188"/>
                    </a:lnTo>
                    <a:lnTo>
                      <a:pt x="11132" y="4192"/>
                    </a:lnTo>
                    <a:lnTo>
                      <a:pt x="11114" y="4846"/>
                    </a:lnTo>
                    <a:lnTo>
                      <a:pt x="11104" y="4851"/>
                    </a:lnTo>
                    <a:lnTo>
                      <a:pt x="11096" y="4858"/>
                    </a:lnTo>
                    <a:lnTo>
                      <a:pt x="11091" y="4867"/>
                    </a:lnTo>
                    <a:lnTo>
                      <a:pt x="11090" y="4876"/>
                    </a:lnTo>
                    <a:lnTo>
                      <a:pt x="11090" y="4913"/>
                    </a:lnTo>
                    <a:lnTo>
                      <a:pt x="11051" y="4938"/>
                    </a:lnTo>
                    <a:lnTo>
                      <a:pt x="11051" y="5178"/>
                    </a:lnTo>
                    <a:lnTo>
                      <a:pt x="11062" y="5184"/>
                    </a:lnTo>
                    <a:lnTo>
                      <a:pt x="11045" y="6350"/>
                    </a:lnTo>
                    <a:lnTo>
                      <a:pt x="11041" y="6352"/>
                    </a:lnTo>
                    <a:lnTo>
                      <a:pt x="11031" y="6360"/>
                    </a:lnTo>
                    <a:lnTo>
                      <a:pt x="11025" y="6368"/>
                    </a:lnTo>
                    <a:lnTo>
                      <a:pt x="11023" y="6377"/>
                    </a:lnTo>
                    <a:lnTo>
                      <a:pt x="11023" y="6414"/>
                    </a:lnTo>
                    <a:lnTo>
                      <a:pt x="10977" y="6440"/>
                    </a:lnTo>
                    <a:lnTo>
                      <a:pt x="10977" y="6681"/>
                    </a:lnTo>
                    <a:lnTo>
                      <a:pt x="11000" y="6690"/>
                    </a:lnTo>
                    <a:lnTo>
                      <a:pt x="11000" y="8607"/>
                    </a:lnTo>
                    <a:lnTo>
                      <a:pt x="10954" y="8625"/>
                    </a:lnTo>
                    <a:lnTo>
                      <a:pt x="10954" y="8868"/>
                    </a:lnTo>
                    <a:lnTo>
                      <a:pt x="10977" y="8874"/>
                    </a:lnTo>
                    <a:lnTo>
                      <a:pt x="10977" y="11588"/>
                    </a:lnTo>
                    <a:lnTo>
                      <a:pt x="10606" y="11586"/>
                    </a:lnTo>
                    <a:lnTo>
                      <a:pt x="10604" y="11595"/>
                    </a:lnTo>
                    <a:lnTo>
                      <a:pt x="10559" y="11595"/>
                    </a:lnTo>
                    <a:lnTo>
                      <a:pt x="10558" y="11599"/>
                    </a:lnTo>
                    <a:lnTo>
                      <a:pt x="10558" y="11586"/>
                    </a:lnTo>
                    <a:lnTo>
                      <a:pt x="10183" y="11583"/>
                    </a:lnTo>
                    <a:lnTo>
                      <a:pt x="10187" y="8862"/>
                    </a:lnTo>
                    <a:lnTo>
                      <a:pt x="10210" y="8857"/>
                    </a:lnTo>
                    <a:lnTo>
                      <a:pt x="10210" y="8613"/>
                    </a:lnTo>
                    <a:lnTo>
                      <a:pt x="10168" y="8594"/>
                    </a:lnTo>
                    <a:lnTo>
                      <a:pt x="10168" y="8565"/>
                    </a:lnTo>
                    <a:lnTo>
                      <a:pt x="10167" y="8559"/>
                    </a:lnTo>
                    <a:lnTo>
                      <a:pt x="10164" y="8555"/>
                    </a:lnTo>
                    <a:lnTo>
                      <a:pt x="10167" y="6671"/>
                    </a:lnTo>
                    <a:lnTo>
                      <a:pt x="10190" y="6664"/>
                    </a:lnTo>
                    <a:lnTo>
                      <a:pt x="10190" y="6422"/>
                    </a:lnTo>
                    <a:lnTo>
                      <a:pt x="10150" y="6396"/>
                    </a:lnTo>
                    <a:lnTo>
                      <a:pt x="10150" y="6357"/>
                    </a:lnTo>
                    <a:lnTo>
                      <a:pt x="10149" y="6348"/>
                    </a:lnTo>
                    <a:lnTo>
                      <a:pt x="10144" y="6339"/>
                    </a:lnTo>
                    <a:lnTo>
                      <a:pt x="10135" y="6331"/>
                    </a:lnTo>
                    <a:lnTo>
                      <a:pt x="10122" y="6325"/>
                    </a:lnTo>
                    <a:lnTo>
                      <a:pt x="10107" y="5158"/>
                    </a:lnTo>
                    <a:lnTo>
                      <a:pt x="10118" y="5153"/>
                    </a:lnTo>
                    <a:lnTo>
                      <a:pt x="10119" y="4912"/>
                    </a:lnTo>
                    <a:lnTo>
                      <a:pt x="10085" y="4886"/>
                    </a:lnTo>
                    <a:lnTo>
                      <a:pt x="10085" y="4847"/>
                    </a:lnTo>
                    <a:lnTo>
                      <a:pt x="10084" y="4838"/>
                    </a:lnTo>
                    <a:lnTo>
                      <a:pt x="10080" y="4829"/>
                    </a:lnTo>
                    <a:lnTo>
                      <a:pt x="10072" y="4821"/>
                    </a:lnTo>
                    <a:lnTo>
                      <a:pt x="10061" y="4815"/>
                    </a:lnTo>
                    <a:lnTo>
                      <a:pt x="10056" y="4813"/>
                    </a:lnTo>
                    <a:lnTo>
                      <a:pt x="10038" y="4158"/>
                    </a:lnTo>
                    <a:lnTo>
                      <a:pt x="10047" y="4155"/>
                    </a:lnTo>
                    <a:lnTo>
                      <a:pt x="10047" y="3914"/>
                    </a:lnTo>
                    <a:lnTo>
                      <a:pt x="10020" y="3891"/>
                    </a:lnTo>
                    <a:lnTo>
                      <a:pt x="10020" y="3857"/>
                    </a:lnTo>
                    <a:lnTo>
                      <a:pt x="10019" y="3849"/>
                    </a:lnTo>
                    <a:lnTo>
                      <a:pt x="10016" y="3841"/>
                    </a:lnTo>
                    <a:lnTo>
                      <a:pt x="10009" y="3834"/>
                    </a:lnTo>
                    <a:lnTo>
                      <a:pt x="10000" y="3828"/>
                    </a:lnTo>
                    <a:lnTo>
                      <a:pt x="9989" y="3824"/>
                    </a:lnTo>
                    <a:lnTo>
                      <a:pt x="9986" y="3823"/>
                    </a:lnTo>
                    <a:lnTo>
                      <a:pt x="9985" y="3784"/>
                    </a:lnTo>
                    <a:lnTo>
                      <a:pt x="9985" y="3776"/>
                    </a:lnTo>
                    <a:lnTo>
                      <a:pt x="9984" y="3776"/>
                    </a:lnTo>
                    <a:lnTo>
                      <a:pt x="9968" y="3309"/>
                    </a:lnTo>
                    <a:lnTo>
                      <a:pt x="9968" y="3315"/>
                    </a:lnTo>
                    <a:lnTo>
                      <a:pt x="9978" y="3310"/>
                    </a:lnTo>
                    <a:lnTo>
                      <a:pt x="9979" y="3070"/>
                    </a:lnTo>
                    <a:lnTo>
                      <a:pt x="9958" y="3051"/>
                    </a:lnTo>
                    <a:lnTo>
                      <a:pt x="9958" y="3023"/>
                    </a:lnTo>
                    <a:lnTo>
                      <a:pt x="9958" y="3016"/>
                    </a:lnTo>
                    <a:lnTo>
                      <a:pt x="9955" y="3010"/>
                    </a:lnTo>
                    <a:lnTo>
                      <a:pt x="9950" y="3004"/>
                    </a:lnTo>
                    <a:lnTo>
                      <a:pt x="9943" y="2999"/>
                    </a:lnTo>
                    <a:lnTo>
                      <a:pt x="9935" y="2996"/>
                    </a:lnTo>
                    <a:lnTo>
                      <a:pt x="9931" y="2995"/>
                    </a:lnTo>
                    <a:lnTo>
                      <a:pt x="9931" y="2957"/>
                    </a:lnTo>
                    <a:lnTo>
                      <a:pt x="9915" y="2955"/>
                    </a:lnTo>
                    <a:lnTo>
                      <a:pt x="9906" y="2656"/>
                    </a:lnTo>
                    <a:lnTo>
                      <a:pt x="9878" y="2552"/>
                    </a:lnTo>
                    <a:lnTo>
                      <a:pt x="9873" y="2361"/>
                    </a:lnTo>
                    <a:lnTo>
                      <a:pt x="9863" y="2336"/>
                    </a:lnTo>
                    <a:lnTo>
                      <a:pt x="9862" y="2332"/>
                    </a:lnTo>
                    <a:lnTo>
                      <a:pt x="9861" y="2329"/>
                    </a:lnTo>
                    <a:lnTo>
                      <a:pt x="9849" y="2301"/>
                    </a:lnTo>
                    <a:lnTo>
                      <a:pt x="9849" y="2300"/>
                    </a:lnTo>
                    <a:lnTo>
                      <a:pt x="9839" y="2278"/>
                    </a:lnTo>
                    <a:lnTo>
                      <a:pt x="9836" y="2116"/>
                    </a:lnTo>
                    <a:lnTo>
                      <a:pt x="9829" y="2105"/>
                    </a:lnTo>
                    <a:lnTo>
                      <a:pt x="9829" y="2099"/>
                    </a:lnTo>
                    <a:lnTo>
                      <a:pt x="9829" y="2097"/>
                    </a:lnTo>
                    <a:lnTo>
                      <a:pt x="9828" y="2094"/>
                    </a:lnTo>
                    <a:lnTo>
                      <a:pt x="9820" y="2082"/>
                    </a:lnTo>
                    <a:lnTo>
                      <a:pt x="9820" y="2075"/>
                    </a:lnTo>
                    <a:lnTo>
                      <a:pt x="9811" y="2063"/>
                    </a:lnTo>
                    <a:lnTo>
                      <a:pt x="9812" y="1936"/>
                    </a:lnTo>
                    <a:lnTo>
                      <a:pt x="9807" y="1931"/>
                    </a:lnTo>
                    <a:lnTo>
                      <a:pt x="9807" y="1925"/>
                    </a:lnTo>
                    <a:lnTo>
                      <a:pt x="9807" y="1923"/>
                    </a:lnTo>
                    <a:lnTo>
                      <a:pt x="9806" y="1921"/>
                    </a:lnTo>
                    <a:lnTo>
                      <a:pt x="9805" y="1920"/>
                    </a:lnTo>
                    <a:lnTo>
                      <a:pt x="9804" y="1919"/>
                    </a:lnTo>
                    <a:lnTo>
                      <a:pt x="9803" y="1919"/>
                    </a:lnTo>
                    <a:lnTo>
                      <a:pt x="9803" y="1917"/>
                    </a:lnTo>
                    <a:lnTo>
                      <a:pt x="9801" y="1917"/>
                    </a:lnTo>
                    <a:lnTo>
                      <a:pt x="9801" y="1909"/>
                    </a:lnTo>
                    <a:lnTo>
                      <a:pt x="9799" y="1909"/>
                    </a:lnTo>
                    <a:lnTo>
                      <a:pt x="9799" y="1903"/>
                    </a:lnTo>
                    <a:lnTo>
                      <a:pt x="9796" y="1903"/>
                    </a:lnTo>
                    <a:lnTo>
                      <a:pt x="9796" y="1897"/>
                    </a:lnTo>
                    <a:lnTo>
                      <a:pt x="9794" y="1895"/>
                    </a:lnTo>
                    <a:lnTo>
                      <a:pt x="9793" y="1895"/>
                    </a:lnTo>
                    <a:lnTo>
                      <a:pt x="9792" y="1896"/>
                    </a:lnTo>
                    <a:lnTo>
                      <a:pt x="9792" y="1886"/>
                    </a:lnTo>
                    <a:lnTo>
                      <a:pt x="9790" y="1884"/>
                    </a:lnTo>
                    <a:lnTo>
                      <a:pt x="9788" y="1885"/>
                    </a:lnTo>
                    <a:lnTo>
                      <a:pt x="9787" y="1816"/>
                    </a:lnTo>
                    <a:lnTo>
                      <a:pt x="9787" y="1767"/>
                    </a:lnTo>
                    <a:lnTo>
                      <a:pt x="9787" y="1750"/>
                    </a:lnTo>
                    <a:lnTo>
                      <a:pt x="9789" y="1749"/>
                    </a:lnTo>
                    <a:lnTo>
                      <a:pt x="9795" y="1743"/>
                    </a:lnTo>
                    <a:lnTo>
                      <a:pt x="9798" y="1737"/>
                    </a:lnTo>
                    <a:lnTo>
                      <a:pt x="9800" y="1731"/>
                    </a:lnTo>
                    <a:lnTo>
                      <a:pt x="9801" y="1726"/>
                    </a:lnTo>
                    <a:lnTo>
                      <a:pt x="9802" y="1724"/>
                    </a:lnTo>
                    <a:lnTo>
                      <a:pt x="9804" y="1718"/>
                    </a:lnTo>
                    <a:lnTo>
                      <a:pt x="9806" y="1711"/>
                    </a:lnTo>
                    <a:lnTo>
                      <a:pt x="9806" y="1710"/>
                    </a:lnTo>
                    <a:lnTo>
                      <a:pt x="9807" y="1703"/>
                    </a:lnTo>
                    <a:lnTo>
                      <a:pt x="9808" y="1697"/>
                    </a:lnTo>
                    <a:lnTo>
                      <a:pt x="9808" y="1696"/>
                    </a:lnTo>
                    <a:lnTo>
                      <a:pt x="9809" y="1690"/>
                    </a:lnTo>
                    <a:lnTo>
                      <a:pt x="9810" y="1683"/>
                    </a:lnTo>
                    <a:lnTo>
                      <a:pt x="9810" y="1682"/>
                    </a:lnTo>
                    <a:lnTo>
                      <a:pt x="9811" y="1677"/>
                    </a:lnTo>
                    <a:lnTo>
                      <a:pt x="9812" y="1670"/>
                    </a:lnTo>
                    <a:lnTo>
                      <a:pt x="9811" y="1667"/>
                    </a:lnTo>
                    <a:lnTo>
                      <a:pt x="9812" y="1663"/>
                    </a:lnTo>
                    <a:lnTo>
                      <a:pt x="9812" y="1656"/>
                    </a:lnTo>
                    <a:lnTo>
                      <a:pt x="9812" y="1653"/>
                    </a:lnTo>
                    <a:lnTo>
                      <a:pt x="9813" y="1649"/>
                    </a:lnTo>
                    <a:lnTo>
                      <a:pt x="9813" y="1646"/>
                    </a:lnTo>
                    <a:lnTo>
                      <a:pt x="9813" y="1643"/>
                    </a:lnTo>
                    <a:lnTo>
                      <a:pt x="9812" y="1637"/>
                    </a:lnTo>
                    <a:lnTo>
                      <a:pt x="9812" y="1636"/>
                    </a:lnTo>
                    <a:lnTo>
                      <a:pt x="9812" y="1629"/>
                    </a:lnTo>
                    <a:lnTo>
                      <a:pt x="9811" y="1624"/>
                    </a:lnTo>
                    <a:lnTo>
                      <a:pt x="9812" y="1622"/>
                    </a:lnTo>
                    <a:lnTo>
                      <a:pt x="9811" y="1615"/>
                    </a:lnTo>
                    <a:lnTo>
                      <a:pt x="9810" y="1608"/>
                    </a:lnTo>
                    <a:lnTo>
                      <a:pt x="9811" y="1608"/>
                    </a:lnTo>
                    <a:lnTo>
                      <a:pt x="9809" y="1599"/>
                    </a:lnTo>
                    <a:lnTo>
                      <a:pt x="9808" y="1592"/>
                    </a:lnTo>
                    <a:lnTo>
                      <a:pt x="9807" y="1585"/>
                    </a:lnTo>
                    <a:lnTo>
                      <a:pt x="9806" y="1578"/>
                    </a:lnTo>
                    <a:lnTo>
                      <a:pt x="9805" y="1572"/>
                    </a:lnTo>
                    <a:lnTo>
                      <a:pt x="9803" y="1565"/>
                    </a:lnTo>
                    <a:lnTo>
                      <a:pt x="9802" y="1562"/>
                    </a:lnTo>
                    <a:lnTo>
                      <a:pt x="9801" y="1559"/>
                    </a:lnTo>
                    <a:lnTo>
                      <a:pt x="9799" y="1552"/>
                    </a:lnTo>
                    <a:lnTo>
                      <a:pt x="9797" y="1548"/>
                    </a:lnTo>
                    <a:lnTo>
                      <a:pt x="9797" y="1546"/>
                    </a:lnTo>
                    <a:lnTo>
                      <a:pt x="9794" y="1539"/>
                    </a:lnTo>
                    <a:lnTo>
                      <a:pt x="9791" y="1533"/>
                    </a:lnTo>
                    <a:lnTo>
                      <a:pt x="9786" y="1529"/>
                    </a:lnTo>
                    <a:lnTo>
                      <a:pt x="9785" y="1527"/>
                    </a:lnTo>
                    <a:lnTo>
                      <a:pt x="9772" y="76"/>
                    </a:lnTo>
                    <a:lnTo>
                      <a:pt x="9774" y="75"/>
                    </a:lnTo>
                    <a:lnTo>
                      <a:pt x="9775" y="74"/>
                    </a:lnTo>
                    <a:lnTo>
                      <a:pt x="9777" y="69"/>
                    </a:lnTo>
                    <a:lnTo>
                      <a:pt x="9779" y="67"/>
                    </a:lnTo>
                    <a:lnTo>
                      <a:pt x="9780" y="60"/>
                    </a:lnTo>
                    <a:lnTo>
                      <a:pt x="9781" y="58"/>
                    </a:lnTo>
                    <a:lnTo>
                      <a:pt x="9782" y="49"/>
                    </a:lnTo>
                    <a:lnTo>
                      <a:pt x="9783" y="39"/>
                    </a:lnTo>
                    <a:lnTo>
                      <a:pt x="9782" y="30"/>
                    </a:lnTo>
                    <a:lnTo>
                      <a:pt x="9782" y="27"/>
                    </a:lnTo>
                    <a:lnTo>
                      <a:pt x="9780" y="18"/>
                    </a:lnTo>
                    <a:lnTo>
                      <a:pt x="9778" y="11"/>
                    </a:lnTo>
                    <a:lnTo>
                      <a:pt x="9777" y="9"/>
                    </a:lnTo>
                    <a:lnTo>
                      <a:pt x="9774" y="4"/>
                    </a:lnTo>
                    <a:lnTo>
                      <a:pt x="9773" y="3"/>
                    </a:lnTo>
                    <a:lnTo>
                      <a:pt x="9772" y="2"/>
                    </a:lnTo>
                    <a:lnTo>
                      <a:pt x="9770" y="0"/>
                    </a:lnTo>
                    <a:lnTo>
                      <a:pt x="9769" y="0"/>
                    </a:lnTo>
                    <a:lnTo>
                      <a:pt x="9768" y="0"/>
                    </a:lnTo>
                    <a:lnTo>
                      <a:pt x="9767" y="0"/>
                    </a:lnTo>
                    <a:lnTo>
                      <a:pt x="9765" y="1"/>
                    </a:lnTo>
                    <a:lnTo>
                      <a:pt x="9764" y="2"/>
                    </a:lnTo>
                    <a:lnTo>
                      <a:pt x="9763" y="3"/>
                    </a:lnTo>
                    <a:lnTo>
                      <a:pt x="9760" y="7"/>
                    </a:lnTo>
                    <a:lnTo>
                      <a:pt x="9759" y="9"/>
                    </a:lnTo>
                    <a:lnTo>
                      <a:pt x="9757" y="16"/>
                    </a:lnTo>
                    <a:lnTo>
                      <a:pt x="9755" y="24"/>
                    </a:lnTo>
                    <a:lnTo>
                      <a:pt x="9755" y="27"/>
                    </a:lnTo>
                    <a:lnTo>
                      <a:pt x="9754" y="36"/>
                    </a:lnTo>
                    <a:lnTo>
                      <a:pt x="9755" y="46"/>
                    </a:lnTo>
                    <a:lnTo>
                      <a:pt x="9755" y="49"/>
                    </a:lnTo>
                    <a:lnTo>
                      <a:pt x="9756" y="58"/>
                    </a:lnTo>
                    <a:lnTo>
                      <a:pt x="9758" y="65"/>
                    </a:lnTo>
                    <a:lnTo>
                      <a:pt x="9759" y="68"/>
                    </a:lnTo>
                    <a:lnTo>
                      <a:pt x="9762" y="72"/>
                    </a:lnTo>
                    <a:lnTo>
                      <a:pt x="9763" y="74"/>
                    </a:lnTo>
                    <a:lnTo>
                      <a:pt x="9765" y="75"/>
                    </a:lnTo>
                    <a:lnTo>
                      <a:pt x="9765" y="76"/>
                    </a:lnTo>
                    <a:lnTo>
                      <a:pt x="9746" y="1525"/>
                    </a:lnTo>
                    <a:lnTo>
                      <a:pt x="9745" y="1525"/>
                    </a:lnTo>
                    <a:lnTo>
                      <a:pt x="9741" y="1530"/>
                    </a:lnTo>
                    <a:lnTo>
                      <a:pt x="9738" y="1535"/>
                    </a:lnTo>
                    <a:lnTo>
                      <a:pt x="9735" y="1541"/>
                    </a:lnTo>
                    <a:lnTo>
                      <a:pt x="9734" y="1543"/>
                    </a:lnTo>
                    <a:lnTo>
                      <a:pt x="9732" y="1547"/>
                    </a:lnTo>
                    <a:lnTo>
                      <a:pt x="9730" y="1553"/>
                    </a:lnTo>
                    <a:lnTo>
                      <a:pt x="9729" y="1557"/>
                    </a:lnTo>
                    <a:lnTo>
                      <a:pt x="9728" y="1559"/>
                    </a:lnTo>
                    <a:lnTo>
                      <a:pt x="9726" y="1566"/>
                    </a:lnTo>
                    <a:lnTo>
                      <a:pt x="9725" y="1572"/>
                    </a:lnTo>
                    <a:lnTo>
                      <a:pt x="9723" y="1580"/>
                    </a:lnTo>
                    <a:lnTo>
                      <a:pt x="9722" y="1588"/>
                    </a:lnTo>
                    <a:lnTo>
                      <a:pt x="9721" y="1594"/>
                    </a:lnTo>
                    <a:lnTo>
                      <a:pt x="9720" y="1601"/>
                    </a:lnTo>
                    <a:lnTo>
                      <a:pt x="9720" y="1602"/>
                    </a:lnTo>
                    <a:lnTo>
                      <a:pt x="9719" y="1608"/>
                    </a:lnTo>
                    <a:lnTo>
                      <a:pt x="9719" y="1614"/>
                    </a:lnTo>
                    <a:lnTo>
                      <a:pt x="9719" y="1617"/>
                    </a:lnTo>
                    <a:lnTo>
                      <a:pt x="9719" y="1621"/>
                    </a:lnTo>
                    <a:lnTo>
                      <a:pt x="9718" y="1628"/>
                    </a:lnTo>
                    <a:lnTo>
                      <a:pt x="9719" y="1631"/>
                    </a:lnTo>
                    <a:lnTo>
                      <a:pt x="9718" y="1635"/>
                    </a:lnTo>
                    <a:lnTo>
                      <a:pt x="9718" y="1638"/>
                    </a:lnTo>
                    <a:lnTo>
                      <a:pt x="9718" y="1642"/>
                    </a:lnTo>
                    <a:lnTo>
                      <a:pt x="9719" y="1647"/>
                    </a:lnTo>
                    <a:lnTo>
                      <a:pt x="9718" y="1649"/>
                    </a:lnTo>
                    <a:lnTo>
                      <a:pt x="9719" y="1655"/>
                    </a:lnTo>
                    <a:lnTo>
                      <a:pt x="9719" y="1660"/>
                    </a:lnTo>
                    <a:lnTo>
                      <a:pt x="9719" y="1662"/>
                    </a:lnTo>
                    <a:lnTo>
                      <a:pt x="9719" y="1670"/>
                    </a:lnTo>
                    <a:lnTo>
                      <a:pt x="9720" y="1676"/>
                    </a:lnTo>
                    <a:lnTo>
                      <a:pt x="9721" y="1685"/>
                    </a:lnTo>
                    <a:lnTo>
                      <a:pt x="9722" y="1692"/>
                    </a:lnTo>
                    <a:lnTo>
                      <a:pt x="9723" y="1698"/>
                    </a:lnTo>
                    <a:lnTo>
                      <a:pt x="9724" y="1706"/>
                    </a:lnTo>
                    <a:lnTo>
                      <a:pt x="9725" y="1706"/>
                    </a:lnTo>
                    <a:lnTo>
                      <a:pt x="9726" y="1712"/>
                    </a:lnTo>
                    <a:lnTo>
                      <a:pt x="9728" y="1719"/>
                    </a:lnTo>
                    <a:lnTo>
                      <a:pt x="9729" y="1721"/>
                    </a:lnTo>
                    <a:lnTo>
                      <a:pt x="9730" y="1725"/>
                    </a:lnTo>
                    <a:lnTo>
                      <a:pt x="9731" y="1732"/>
                    </a:lnTo>
                    <a:lnTo>
                      <a:pt x="9735" y="1739"/>
                    </a:lnTo>
                    <a:lnTo>
                      <a:pt x="9740" y="1744"/>
                    </a:lnTo>
                    <a:lnTo>
                      <a:pt x="9743" y="1747"/>
                    </a:lnTo>
                    <a:lnTo>
                      <a:pt x="9743" y="1774"/>
                    </a:lnTo>
                    <a:lnTo>
                      <a:pt x="9738" y="1773"/>
                    </a:lnTo>
                    <a:lnTo>
                      <a:pt x="9737" y="1776"/>
                    </a:lnTo>
                    <a:lnTo>
                      <a:pt x="9737" y="1895"/>
                    </a:lnTo>
                    <a:lnTo>
                      <a:pt x="9731" y="1895"/>
                    </a:lnTo>
                    <a:lnTo>
                      <a:pt x="9731" y="1897"/>
                    </a:lnTo>
                    <a:lnTo>
                      <a:pt x="9731" y="1908"/>
                    </a:lnTo>
                    <a:lnTo>
                      <a:pt x="9726" y="1907"/>
                    </a:lnTo>
                    <a:lnTo>
                      <a:pt x="9726" y="1909"/>
                    </a:lnTo>
                    <a:lnTo>
                      <a:pt x="9726" y="1912"/>
                    </a:lnTo>
                    <a:lnTo>
                      <a:pt x="9725" y="1914"/>
                    </a:lnTo>
                    <a:lnTo>
                      <a:pt x="9725" y="1919"/>
                    </a:lnTo>
                    <a:lnTo>
                      <a:pt x="9718" y="1924"/>
                    </a:lnTo>
                    <a:lnTo>
                      <a:pt x="9718" y="2062"/>
                    </a:lnTo>
                    <a:lnTo>
                      <a:pt x="9705" y="2079"/>
                    </a:lnTo>
                    <a:lnTo>
                      <a:pt x="9704" y="2080"/>
                    </a:lnTo>
                    <a:lnTo>
                      <a:pt x="9703" y="2082"/>
                    </a:lnTo>
                    <a:lnTo>
                      <a:pt x="9692" y="2097"/>
                    </a:lnTo>
                    <a:lnTo>
                      <a:pt x="9689" y="2262"/>
                    </a:lnTo>
                    <a:lnTo>
                      <a:pt x="9654" y="2334"/>
                    </a:lnTo>
                    <a:lnTo>
                      <a:pt x="9649" y="2523"/>
                    </a:lnTo>
                    <a:lnTo>
                      <a:pt x="9620" y="2621"/>
                    </a:lnTo>
                    <a:lnTo>
                      <a:pt x="9608" y="2957"/>
                    </a:lnTo>
                    <a:lnTo>
                      <a:pt x="9607" y="2957"/>
                    </a:lnTo>
                    <a:lnTo>
                      <a:pt x="9598" y="2958"/>
                    </a:lnTo>
                    <a:lnTo>
                      <a:pt x="9590" y="2961"/>
                    </a:lnTo>
                    <a:lnTo>
                      <a:pt x="9584" y="2966"/>
                    </a:lnTo>
                    <a:lnTo>
                      <a:pt x="9580" y="2971"/>
                    </a:lnTo>
                    <a:lnTo>
                      <a:pt x="9578" y="2978"/>
                    </a:lnTo>
                    <a:lnTo>
                      <a:pt x="9578" y="3001"/>
                    </a:lnTo>
                    <a:lnTo>
                      <a:pt x="9545" y="3018"/>
                    </a:lnTo>
                    <a:lnTo>
                      <a:pt x="9544" y="3260"/>
                    </a:lnTo>
                    <a:lnTo>
                      <a:pt x="9557" y="3253"/>
                    </a:lnTo>
                    <a:lnTo>
                      <a:pt x="9557" y="3260"/>
                    </a:lnTo>
                    <a:lnTo>
                      <a:pt x="9555" y="3261"/>
                    </a:lnTo>
                    <a:lnTo>
                      <a:pt x="9555" y="3269"/>
                    </a:lnTo>
                    <a:lnTo>
                      <a:pt x="9534" y="3781"/>
                    </a:lnTo>
                    <a:lnTo>
                      <a:pt x="9533" y="3781"/>
                    </a:lnTo>
                    <a:lnTo>
                      <a:pt x="9524" y="3787"/>
                    </a:lnTo>
                    <a:lnTo>
                      <a:pt x="9518" y="3794"/>
                    </a:lnTo>
                    <a:lnTo>
                      <a:pt x="9516" y="3801"/>
                    </a:lnTo>
                    <a:lnTo>
                      <a:pt x="9516" y="3830"/>
                    </a:lnTo>
                    <a:lnTo>
                      <a:pt x="9473" y="3851"/>
                    </a:lnTo>
                    <a:lnTo>
                      <a:pt x="9472" y="4093"/>
                    </a:lnTo>
                    <a:lnTo>
                      <a:pt x="9476" y="4092"/>
                    </a:lnTo>
                    <a:lnTo>
                      <a:pt x="9476" y="4259"/>
                    </a:lnTo>
                    <a:lnTo>
                      <a:pt x="9460" y="4768"/>
                    </a:lnTo>
                    <a:lnTo>
                      <a:pt x="9453" y="4776"/>
                    </a:lnTo>
                    <a:lnTo>
                      <a:pt x="9450" y="4785"/>
                    </a:lnTo>
                    <a:lnTo>
                      <a:pt x="9450" y="4817"/>
                    </a:lnTo>
                    <a:lnTo>
                      <a:pt x="9396" y="4841"/>
                    </a:lnTo>
                    <a:lnTo>
                      <a:pt x="9395" y="5084"/>
                    </a:lnTo>
                    <a:lnTo>
                      <a:pt x="9407" y="5092"/>
                    </a:lnTo>
                    <a:lnTo>
                      <a:pt x="9386" y="6285"/>
                    </a:lnTo>
                    <a:lnTo>
                      <a:pt x="9382" y="6294"/>
                    </a:lnTo>
                    <a:lnTo>
                      <a:pt x="9382" y="6327"/>
                    </a:lnTo>
                    <a:lnTo>
                      <a:pt x="9317" y="6350"/>
                    </a:lnTo>
                    <a:lnTo>
                      <a:pt x="9317" y="6595"/>
                    </a:lnTo>
                    <a:lnTo>
                      <a:pt x="9340" y="6608"/>
                    </a:lnTo>
                    <a:lnTo>
                      <a:pt x="9335" y="8549"/>
                    </a:lnTo>
                    <a:lnTo>
                      <a:pt x="9288" y="8561"/>
                    </a:lnTo>
                    <a:lnTo>
                      <a:pt x="9287" y="8807"/>
                    </a:lnTo>
                    <a:lnTo>
                      <a:pt x="9311" y="8816"/>
                    </a:lnTo>
                    <a:lnTo>
                      <a:pt x="9288" y="17241"/>
                    </a:lnTo>
                    <a:lnTo>
                      <a:pt x="8910" y="17328"/>
                    </a:lnTo>
                    <a:lnTo>
                      <a:pt x="8908" y="14158"/>
                    </a:lnTo>
                    <a:lnTo>
                      <a:pt x="8869" y="14147"/>
                    </a:lnTo>
                    <a:lnTo>
                      <a:pt x="8869" y="13469"/>
                    </a:lnTo>
                    <a:lnTo>
                      <a:pt x="8893" y="13467"/>
                    </a:lnTo>
                    <a:lnTo>
                      <a:pt x="8893" y="13459"/>
                    </a:lnTo>
                    <a:lnTo>
                      <a:pt x="8894" y="13458"/>
                    </a:lnTo>
                    <a:lnTo>
                      <a:pt x="8908" y="13459"/>
                    </a:lnTo>
                    <a:lnTo>
                      <a:pt x="8905" y="9283"/>
                    </a:lnTo>
                    <a:lnTo>
                      <a:pt x="8905" y="8997"/>
                    </a:lnTo>
                    <a:lnTo>
                      <a:pt x="8929" y="8987"/>
                    </a:lnTo>
                    <a:lnTo>
                      <a:pt x="8929" y="8908"/>
                    </a:lnTo>
                    <a:lnTo>
                      <a:pt x="8806" y="8879"/>
                    </a:lnTo>
                    <a:lnTo>
                      <a:pt x="8668" y="8859"/>
                    </a:lnTo>
                    <a:lnTo>
                      <a:pt x="8519" y="8849"/>
                    </a:lnTo>
                    <a:lnTo>
                      <a:pt x="8367" y="8849"/>
                    </a:lnTo>
                    <a:lnTo>
                      <a:pt x="8294" y="8855"/>
                    </a:lnTo>
                    <a:lnTo>
                      <a:pt x="8294" y="9226"/>
                    </a:lnTo>
                    <a:lnTo>
                      <a:pt x="8221" y="9231"/>
                    </a:lnTo>
                    <a:lnTo>
                      <a:pt x="8200" y="9234"/>
                    </a:lnTo>
                    <a:lnTo>
                      <a:pt x="8200" y="9729"/>
                    </a:lnTo>
                    <a:lnTo>
                      <a:pt x="8200" y="9781"/>
                    </a:lnTo>
                    <a:lnTo>
                      <a:pt x="8200" y="9914"/>
                    </a:lnTo>
                    <a:lnTo>
                      <a:pt x="8119" y="9923"/>
                    </a:lnTo>
                    <a:lnTo>
                      <a:pt x="8119" y="10601"/>
                    </a:lnTo>
                    <a:lnTo>
                      <a:pt x="8089" y="10603"/>
                    </a:lnTo>
                    <a:lnTo>
                      <a:pt x="8014" y="10613"/>
                    </a:lnTo>
                    <a:lnTo>
                      <a:pt x="8014" y="11035"/>
                    </a:lnTo>
                    <a:lnTo>
                      <a:pt x="7978" y="11038"/>
                    </a:lnTo>
                    <a:lnTo>
                      <a:pt x="7949" y="11042"/>
                    </a:lnTo>
                    <a:lnTo>
                      <a:pt x="7949" y="11427"/>
                    </a:lnTo>
                    <a:lnTo>
                      <a:pt x="7894" y="11432"/>
                    </a:lnTo>
                    <a:lnTo>
                      <a:pt x="7891" y="13413"/>
                    </a:lnTo>
                    <a:lnTo>
                      <a:pt x="7597" y="13361"/>
                    </a:lnTo>
                    <a:lnTo>
                      <a:pt x="7568" y="13367"/>
                    </a:lnTo>
                    <a:lnTo>
                      <a:pt x="7568" y="13591"/>
                    </a:lnTo>
                    <a:lnTo>
                      <a:pt x="7558" y="13589"/>
                    </a:lnTo>
                    <a:lnTo>
                      <a:pt x="7348" y="13626"/>
                    </a:lnTo>
                    <a:lnTo>
                      <a:pt x="7346" y="13523"/>
                    </a:lnTo>
                    <a:lnTo>
                      <a:pt x="7228" y="13499"/>
                    </a:lnTo>
                    <a:lnTo>
                      <a:pt x="7227" y="11976"/>
                    </a:lnTo>
                    <a:lnTo>
                      <a:pt x="7220" y="11978"/>
                    </a:lnTo>
                    <a:lnTo>
                      <a:pt x="6871" y="11898"/>
                    </a:lnTo>
                    <a:lnTo>
                      <a:pt x="6849" y="11891"/>
                    </a:lnTo>
                    <a:lnTo>
                      <a:pt x="5812" y="12214"/>
                    </a:lnTo>
                    <a:lnTo>
                      <a:pt x="5810" y="14307"/>
                    </a:lnTo>
                    <a:lnTo>
                      <a:pt x="5520" y="14307"/>
                    </a:lnTo>
                    <a:lnTo>
                      <a:pt x="5520" y="12747"/>
                    </a:lnTo>
                    <a:lnTo>
                      <a:pt x="5519" y="12747"/>
                    </a:lnTo>
                    <a:lnTo>
                      <a:pt x="5519" y="11628"/>
                    </a:lnTo>
                    <a:lnTo>
                      <a:pt x="5519" y="10839"/>
                    </a:lnTo>
                    <a:lnTo>
                      <a:pt x="5517" y="10839"/>
                    </a:lnTo>
                    <a:lnTo>
                      <a:pt x="5517" y="10414"/>
                    </a:lnTo>
                    <a:lnTo>
                      <a:pt x="5491" y="10414"/>
                    </a:lnTo>
                    <a:lnTo>
                      <a:pt x="5491" y="10407"/>
                    </a:lnTo>
                    <a:lnTo>
                      <a:pt x="5445" y="10407"/>
                    </a:lnTo>
                    <a:lnTo>
                      <a:pt x="5445" y="10124"/>
                    </a:lnTo>
                    <a:lnTo>
                      <a:pt x="5392" y="10124"/>
                    </a:lnTo>
                    <a:lnTo>
                      <a:pt x="5391" y="10128"/>
                    </a:lnTo>
                    <a:lnTo>
                      <a:pt x="5391" y="10407"/>
                    </a:lnTo>
                    <a:lnTo>
                      <a:pt x="5373" y="10407"/>
                    </a:lnTo>
                    <a:lnTo>
                      <a:pt x="5373" y="10287"/>
                    </a:lnTo>
                    <a:lnTo>
                      <a:pt x="5344" y="10287"/>
                    </a:lnTo>
                    <a:lnTo>
                      <a:pt x="5344" y="9994"/>
                    </a:lnTo>
                    <a:lnTo>
                      <a:pt x="5313" y="9994"/>
                    </a:lnTo>
                    <a:lnTo>
                      <a:pt x="5313" y="9797"/>
                    </a:lnTo>
                    <a:lnTo>
                      <a:pt x="5271" y="9797"/>
                    </a:lnTo>
                    <a:lnTo>
                      <a:pt x="5271" y="9794"/>
                    </a:lnTo>
                    <a:lnTo>
                      <a:pt x="5183" y="9794"/>
                    </a:lnTo>
                    <a:lnTo>
                      <a:pt x="5183" y="9795"/>
                    </a:lnTo>
                    <a:lnTo>
                      <a:pt x="5183" y="9801"/>
                    </a:lnTo>
                    <a:lnTo>
                      <a:pt x="5182" y="9801"/>
                    </a:lnTo>
                    <a:lnTo>
                      <a:pt x="5182" y="9797"/>
                    </a:lnTo>
                    <a:lnTo>
                      <a:pt x="5142" y="9797"/>
                    </a:lnTo>
                    <a:lnTo>
                      <a:pt x="5141" y="9800"/>
                    </a:lnTo>
                    <a:lnTo>
                      <a:pt x="5141" y="9994"/>
                    </a:lnTo>
                    <a:lnTo>
                      <a:pt x="5114" y="9994"/>
                    </a:lnTo>
                    <a:lnTo>
                      <a:pt x="5110" y="10003"/>
                    </a:lnTo>
                    <a:lnTo>
                      <a:pt x="5110" y="10287"/>
                    </a:lnTo>
                    <a:lnTo>
                      <a:pt x="5092" y="10287"/>
                    </a:lnTo>
                    <a:lnTo>
                      <a:pt x="5084" y="10302"/>
                    </a:lnTo>
                    <a:lnTo>
                      <a:pt x="5084" y="10407"/>
                    </a:lnTo>
                    <a:lnTo>
                      <a:pt x="5062" y="10407"/>
                    </a:lnTo>
                    <a:lnTo>
                      <a:pt x="5062" y="10124"/>
                    </a:lnTo>
                    <a:lnTo>
                      <a:pt x="5001" y="10124"/>
                    </a:lnTo>
                    <a:lnTo>
                      <a:pt x="4999" y="10128"/>
                    </a:lnTo>
                    <a:lnTo>
                      <a:pt x="4999" y="10407"/>
                    </a:lnTo>
                    <a:lnTo>
                      <a:pt x="4948" y="10407"/>
                    </a:lnTo>
                    <a:lnTo>
                      <a:pt x="4945" y="10413"/>
                    </a:lnTo>
                    <a:lnTo>
                      <a:pt x="4915" y="10413"/>
                    </a:lnTo>
                    <a:lnTo>
                      <a:pt x="4911" y="10420"/>
                    </a:lnTo>
                    <a:lnTo>
                      <a:pt x="4911" y="10848"/>
                    </a:lnTo>
                    <a:lnTo>
                      <a:pt x="4910" y="10851"/>
                    </a:lnTo>
                    <a:lnTo>
                      <a:pt x="4910" y="11641"/>
                    </a:lnTo>
                    <a:lnTo>
                      <a:pt x="4909" y="11643"/>
                    </a:lnTo>
                    <a:lnTo>
                      <a:pt x="4909" y="12763"/>
                    </a:lnTo>
                    <a:lnTo>
                      <a:pt x="4909" y="12765"/>
                    </a:lnTo>
                    <a:lnTo>
                      <a:pt x="4909" y="14498"/>
                    </a:lnTo>
                    <a:lnTo>
                      <a:pt x="4908" y="14500"/>
                    </a:lnTo>
                    <a:lnTo>
                      <a:pt x="4908" y="16895"/>
                    </a:lnTo>
                    <a:lnTo>
                      <a:pt x="4938" y="16895"/>
                    </a:lnTo>
                    <a:lnTo>
                      <a:pt x="4938" y="16897"/>
                    </a:lnTo>
                    <a:lnTo>
                      <a:pt x="4939" y="16897"/>
                    </a:lnTo>
                    <a:lnTo>
                      <a:pt x="4939" y="17276"/>
                    </a:lnTo>
                    <a:lnTo>
                      <a:pt x="4934" y="17276"/>
                    </a:lnTo>
                    <a:lnTo>
                      <a:pt x="4930" y="17277"/>
                    </a:lnTo>
                    <a:lnTo>
                      <a:pt x="4930" y="17294"/>
                    </a:lnTo>
                    <a:lnTo>
                      <a:pt x="4925" y="17295"/>
                    </a:lnTo>
                    <a:lnTo>
                      <a:pt x="4922" y="17295"/>
                    </a:lnTo>
                    <a:lnTo>
                      <a:pt x="4922" y="17872"/>
                    </a:lnTo>
                    <a:lnTo>
                      <a:pt x="4855" y="17872"/>
                    </a:lnTo>
                    <a:lnTo>
                      <a:pt x="4855" y="17828"/>
                    </a:lnTo>
                    <a:lnTo>
                      <a:pt x="4861" y="17801"/>
                    </a:lnTo>
                    <a:lnTo>
                      <a:pt x="4860" y="17801"/>
                    </a:lnTo>
                    <a:lnTo>
                      <a:pt x="4857" y="17801"/>
                    </a:lnTo>
                    <a:lnTo>
                      <a:pt x="4853" y="17800"/>
                    </a:lnTo>
                    <a:lnTo>
                      <a:pt x="4851" y="17800"/>
                    </a:lnTo>
                    <a:lnTo>
                      <a:pt x="4852" y="17626"/>
                    </a:lnTo>
                    <a:lnTo>
                      <a:pt x="4854" y="17625"/>
                    </a:lnTo>
                    <a:lnTo>
                      <a:pt x="4858" y="17617"/>
                    </a:lnTo>
                    <a:lnTo>
                      <a:pt x="4858" y="17608"/>
                    </a:lnTo>
                    <a:lnTo>
                      <a:pt x="4852" y="17607"/>
                    </a:lnTo>
                    <a:lnTo>
                      <a:pt x="4852" y="17594"/>
                    </a:lnTo>
                    <a:lnTo>
                      <a:pt x="4846" y="17572"/>
                    </a:lnTo>
                    <a:lnTo>
                      <a:pt x="4846" y="17560"/>
                    </a:lnTo>
                    <a:lnTo>
                      <a:pt x="4844" y="17548"/>
                    </a:lnTo>
                    <a:lnTo>
                      <a:pt x="4843" y="17548"/>
                    </a:lnTo>
                    <a:lnTo>
                      <a:pt x="4843" y="17541"/>
                    </a:lnTo>
                    <a:lnTo>
                      <a:pt x="4842" y="17541"/>
                    </a:lnTo>
                    <a:lnTo>
                      <a:pt x="4840" y="17451"/>
                    </a:lnTo>
                    <a:lnTo>
                      <a:pt x="4839" y="17451"/>
                    </a:lnTo>
                    <a:lnTo>
                      <a:pt x="4838" y="17451"/>
                    </a:lnTo>
                    <a:lnTo>
                      <a:pt x="4836" y="17541"/>
                    </a:lnTo>
                    <a:lnTo>
                      <a:pt x="4835" y="17541"/>
                    </a:lnTo>
                    <a:lnTo>
                      <a:pt x="4834" y="17548"/>
                    </a:lnTo>
                    <a:lnTo>
                      <a:pt x="4833" y="17548"/>
                    </a:lnTo>
                    <a:lnTo>
                      <a:pt x="4831" y="17560"/>
                    </a:lnTo>
                    <a:lnTo>
                      <a:pt x="4831" y="17572"/>
                    </a:lnTo>
                    <a:lnTo>
                      <a:pt x="4826" y="17594"/>
                    </a:lnTo>
                    <a:lnTo>
                      <a:pt x="4826" y="17607"/>
                    </a:lnTo>
                    <a:lnTo>
                      <a:pt x="4825" y="17607"/>
                    </a:lnTo>
                    <a:lnTo>
                      <a:pt x="4820" y="17608"/>
                    </a:lnTo>
                    <a:lnTo>
                      <a:pt x="4820" y="17617"/>
                    </a:lnTo>
                    <a:lnTo>
                      <a:pt x="4824" y="17625"/>
                    </a:lnTo>
                    <a:lnTo>
                      <a:pt x="4826" y="17625"/>
                    </a:lnTo>
                    <a:lnTo>
                      <a:pt x="4826" y="17800"/>
                    </a:lnTo>
                    <a:lnTo>
                      <a:pt x="4825" y="17800"/>
                    </a:lnTo>
                    <a:lnTo>
                      <a:pt x="4820" y="17800"/>
                    </a:lnTo>
                    <a:lnTo>
                      <a:pt x="4817" y="17801"/>
                    </a:lnTo>
                    <a:lnTo>
                      <a:pt x="4815" y="17801"/>
                    </a:lnTo>
                    <a:lnTo>
                      <a:pt x="4822" y="17828"/>
                    </a:lnTo>
                    <a:lnTo>
                      <a:pt x="4822" y="17872"/>
                    </a:lnTo>
                    <a:lnTo>
                      <a:pt x="4674" y="17872"/>
                    </a:lnTo>
                    <a:lnTo>
                      <a:pt x="4674" y="17857"/>
                    </a:lnTo>
                    <a:lnTo>
                      <a:pt x="4675" y="17829"/>
                    </a:lnTo>
                    <a:lnTo>
                      <a:pt x="4681" y="17802"/>
                    </a:lnTo>
                    <a:lnTo>
                      <a:pt x="4680" y="17802"/>
                    </a:lnTo>
                    <a:lnTo>
                      <a:pt x="4677" y="17802"/>
                    </a:lnTo>
                    <a:lnTo>
                      <a:pt x="4673" y="17801"/>
                    </a:lnTo>
                    <a:lnTo>
                      <a:pt x="4673" y="17688"/>
                    </a:lnTo>
                    <a:lnTo>
                      <a:pt x="4675" y="17688"/>
                    </a:lnTo>
                    <a:lnTo>
                      <a:pt x="4675" y="17680"/>
                    </a:lnTo>
                    <a:lnTo>
                      <a:pt x="4674" y="17680"/>
                    </a:lnTo>
                    <a:lnTo>
                      <a:pt x="4672" y="17680"/>
                    </a:lnTo>
                    <a:lnTo>
                      <a:pt x="4669" y="17680"/>
                    </a:lnTo>
                    <a:lnTo>
                      <a:pt x="4670" y="17507"/>
                    </a:lnTo>
                    <a:lnTo>
                      <a:pt x="4674" y="17507"/>
                    </a:lnTo>
                    <a:lnTo>
                      <a:pt x="4677" y="17497"/>
                    </a:lnTo>
                    <a:lnTo>
                      <a:pt x="4677" y="17488"/>
                    </a:lnTo>
                    <a:lnTo>
                      <a:pt x="4675" y="17488"/>
                    </a:lnTo>
                    <a:lnTo>
                      <a:pt x="4670" y="17488"/>
                    </a:lnTo>
                    <a:lnTo>
                      <a:pt x="4670" y="17475"/>
                    </a:lnTo>
                    <a:lnTo>
                      <a:pt x="4665" y="17453"/>
                    </a:lnTo>
                    <a:lnTo>
                      <a:pt x="4665" y="17440"/>
                    </a:lnTo>
                    <a:lnTo>
                      <a:pt x="4653" y="17440"/>
                    </a:lnTo>
                    <a:lnTo>
                      <a:pt x="4655" y="17428"/>
                    </a:lnTo>
                    <a:lnTo>
                      <a:pt x="4656" y="17428"/>
                    </a:lnTo>
                    <a:lnTo>
                      <a:pt x="4657" y="17428"/>
                    </a:lnTo>
                    <a:lnTo>
                      <a:pt x="4658" y="17428"/>
                    </a:lnTo>
                    <a:lnTo>
                      <a:pt x="4659" y="17428"/>
                    </a:lnTo>
                    <a:lnTo>
                      <a:pt x="4660" y="17428"/>
                    </a:lnTo>
                    <a:lnTo>
                      <a:pt x="4660" y="17420"/>
                    </a:lnTo>
                    <a:lnTo>
                      <a:pt x="4659" y="17420"/>
                    </a:lnTo>
                    <a:lnTo>
                      <a:pt x="4658" y="17420"/>
                    </a:lnTo>
                    <a:lnTo>
                      <a:pt x="4657" y="17420"/>
                    </a:lnTo>
                    <a:lnTo>
                      <a:pt x="4658" y="17330"/>
                    </a:lnTo>
                    <a:lnTo>
                      <a:pt x="4656" y="17420"/>
                    </a:lnTo>
                    <a:lnTo>
                      <a:pt x="4655" y="17420"/>
                    </a:lnTo>
                    <a:lnTo>
                      <a:pt x="4654" y="17428"/>
                    </a:lnTo>
                    <a:lnTo>
                      <a:pt x="4652" y="17440"/>
                    </a:lnTo>
                    <a:lnTo>
                      <a:pt x="4652" y="17453"/>
                    </a:lnTo>
                    <a:lnTo>
                      <a:pt x="4647" y="17474"/>
                    </a:lnTo>
                    <a:lnTo>
                      <a:pt x="4647" y="17488"/>
                    </a:lnTo>
                    <a:lnTo>
                      <a:pt x="4640" y="17488"/>
                    </a:lnTo>
                    <a:lnTo>
                      <a:pt x="4640" y="17497"/>
                    </a:lnTo>
                    <a:lnTo>
                      <a:pt x="4644" y="17506"/>
                    </a:lnTo>
                    <a:lnTo>
                      <a:pt x="4646" y="17507"/>
                    </a:lnTo>
                    <a:lnTo>
                      <a:pt x="4647" y="17507"/>
                    </a:lnTo>
                    <a:lnTo>
                      <a:pt x="4647" y="17680"/>
                    </a:lnTo>
                    <a:lnTo>
                      <a:pt x="4645" y="17680"/>
                    </a:lnTo>
                    <a:lnTo>
                      <a:pt x="4643" y="17680"/>
                    </a:lnTo>
                    <a:lnTo>
                      <a:pt x="4641" y="17680"/>
                    </a:lnTo>
                    <a:lnTo>
                      <a:pt x="4641" y="17688"/>
                    </a:lnTo>
                    <a:lnTo>
                      <a:pt x="4642" y="17688"/>
                    </a:lnTo>
                    <a:lnTo>
                      <a:pt x="4643" y="17688"/>
                    </a:lnTo>
                    <a:lnTo>
                      <a:pt x="4643" y="17801"/>
                    </a:lnTo>
                    <a:lnTo>
                      <a:pt x="4640" y="17802"/>
                    </a:lnTo>
                    <a:lnTo>
                      <a:pt x="4637" y="17802"/>
                    </a:lnTo>
                    <a:lnTo>
                      <a:pt x="4611" y="17802"/>
                    </a:lnTo>
                    <a:lnTo>
                      <a:pt x="4600" y="17768"/>
                    </a:lnTo>
                    <a:lnTo>
                      <a:pt x="4586" y="17739"/>
                    </a:lnTo>
                    <a:lnTo>
                      <a:pt x="4571" y="17715"/>
                    </a:lnTo>
                    <a:lnTo>
                      <a:pt x="4555" y="17698"/>
                    </a:lnTo>
                    <a:lnTo>
                      <a:pt x="4539" y="17688"/>
                    </a:lnTo>
                    <a:lnTo>
                      <a:pt x="4538" y="17688"/>
                    </a:lnTo>
                    <a:lnTo>
                      <a:pt x="4521" y="17684"/>
                    </a:lnTo>
                    <a:lnTo>
                      <a:pt x="4504" y="17688"/>
                    </a:lnTo>
                    <a:lnTo>
                      <a:pt x="4487" y="17698"/>
                    </a:lnTo>
                    <a:lnTo>
                      <a:pt x="4471" y="17715"/>
                    </a:lnTo>
                    <a:lnTo>
                      <a:pt x="4456" y="17738"/>
                    </a:lnTo>
                    <a:lnTo>
                      <a:pt x="4443" y="17767"/>
                    </a:lnTo>
                    <a:lnTo>
                      <a:pt x="4431" y="17802"/>
                    </a:lnTo>
                    <a:lnTo>
                      <a:pt x="4408" y="17802"/>
                    </a:lnTo>
                    <a:lnTo>
                      <a:pt x="4407" y="17802"/>
                    </a:lnTo>
                    <a:lnTo>
                      <a:pt x="4403" y="17802"/>
                    </a:lnTo>
                    <a:lnTo>
                      <a:pt x="4403" y="17688"/>
                    </a:lnTo>
                    <a:lnTo>
                      <a:pt x="4404" y="17688"/>
                    </a:lnTo>
                    <a:lnTo>
                      <a:pt x="4405" y="17688"/>
                    </a:lnTo>
                    <a:lnTo>
                      <a:pt x="4405" y="17680"/>
                    </a:lnTo>
                    <a:lnTo>
                      <a:pt x="4404" y="17680"/>
                    </a:lnTo>
                    <a:lnTo>
                      <a:pt x="4402" y="17680"/>
                    </a:lnTo>
                    <a:lnTo>
                      <a:pt x="4399" y="17680"/>
                    </a:lnTo>
                    <a:lnTo>
                      <a:pt x="4399" y="17507"/>
                    </a:lnTo>
                    <a:lnTo>
                      <a:pt x="4403" y="17507"/>
                    </a:lnTo>
                    <a:lnTo>
                      <a:pt x="4407" y="17497"/>
                    </a:lnTo>
                    <a:lnTo>
                      <a:pt x="4407" y="17488"/>
                    </a:lnTo>
                    <a:lnTo>
                      <a:pt x="4405" y="17488"/>
                    </a:lnTo>
                    <a:lnTo>
                      <a:pt x="4399" y="17488"/>
                    </a:lnTo>
                    <a:lnTo>
                      <a:pt x="4399" y="17475"/>
                    </a:lnTo>
                    <a:lnTo>
                      <a:pt x="4395" y="17453"/>
                    </a:lnTo>
                    <a:lnTo>
                      <a:pt x="4395" y="17440"/>
                    </a:lnTo>
                    <a:lnTo>
                      <a:pt x="4383" y="17440"/>
                    </a:lnTo>
                    <a:lnTo>
                      <a:pt x="4384" y="17428"/>
                    </a:lnTo>
                    <a:lnTo>
                      <a:pt x="4385" y="17428"/>
                    </a:lnTo>
                    <a:lnTo>
                      <a:pt x="4386" y="17428"/>
                    </a:lnTo>
                    <a:lnTo>
                      <a:pt x="4387" y="17428"/>
                    </a:lnTo>
                    <a:lnTo>
                      <a:pt x="4388" y="17428"/>
                    </a:lnTo>
                    <a:lnTo>
                      <a:pt x="4389" y="17428"/>
                    </a:lnTo>
                    <a:lnTo>
                      <a:pt x="4389" y="17420"/>
                    </a:lnTo>
                    <a:lnTo>
                      <a:pt x="4388" y="17420"/>
                    </a:lnTo>
                    <a:lnTo>
                      <a:pt x="4387" y="17420"/>
                    </a:lnTo>
                    <a:lnTo>
                      <a:pt x="4386" y="17420"/>
                    </a:lnTo>
                    <a:lnTo>
                      <a:pt x="4388" y="17330"/>
                    </a:lnTo>
                    <a:lnTo>
                      <a:pt x="4386" y="17420"/>
                    </a:lnTo>
                    <a:lnTo>
                      <a:pt x="4385" y="17420"/>
                    </a:lnTo>
                    <a:lnTo>
                      <a:pt x="4384" y="17420"/>
                    </a:lnTo>
                    <a:lnTo>
                      <a:pt x="4384" y="17428"/>
                    </a:lnTo>
                    <a:lnTo>
                      <a:pt x="4383" y="17428"/>
                    </a:lnTo>
                    <a:lnTo>
                      <a:pt x="4381" y="17440"/>
                    </a:lnTo>
                    <a:lnTo>
                      <a:pt x="4381" y="17453"/>
                    </a:lnTo>
                    <a:lnTo>
                      <a:pt x="4377" y="17475"/>
                    </a:lnTo>
                    <a:lnTo>
                      <a:pt x="4377" y="17488"/>
                    </a:lnTo>
                    <a:lnTo>
                      <a:pt x="4370" y="17488"/>
                    </a:lnTo>
                    <a:lnTo>
                      <a:pt x="4370" y="17497"/>
                    </a:lnTo>
                    <a:lnTo>
                      <a:pt x="4373" y="17506"/>
                    </a:lnTo>
                    <a:lnTo>
                      <a:pt x="4375" y="17507"/>
                    </a:lnTo>
                    <a:lnTo>
                      <a:pt x="4377" y="17507"/>
                    </a:lnTo>
                    <a:lnTo>
                      <a:pt x="4377" y="17680"/>
                    </a:lnTo>
                    <a:lnTo>
                      <a:pt x="4375" y="17680"/>
                    </a:lnTo>
                    <a:lnTo>
                      <a:pt x="4372" y="17680"/>
                    </a:lnTo>
                    <a:lnTo>
                      <a:pt x="4371" y="17680"/>
                    </a:lnTo>
                    <a:lnTo>
                      <a:pt x="4370" y="17680"/>
                    </a:lnTo>
                    <a:lnTo>
                      <a:pt x="4370" y="17688"/>
                    </a:lnTo>
                    <a:lnTo>
                      <a:pt x="4371" y="17688"/>
                    </a:lnTo>
                    <a:lnTo>
                      <a:pt x="4373" y="17688"/>
                    </a:lnTo>
                    <a:lnTo>
                      <a:pt x="4372" y="17802"/>
                    </a:lnTo>
                    <a:lnTo>
                      <a:pt x="4370" y="17802"/>
                    </a:lnTo>
                    <a:lnTo>
                      <a:pt x="4366" y="17802"/>
                    </a:lnTo>
                    <a:lnTo>
                      <a:pt x="4365" y="17802"/>
                    </a:lnTo>
                    <a:lnTo>
                      <a:pt x="4364" y="17802"/>
                    </a:lnTo>
                    <a:lnTo>
                      <a:pt x="4371" y="17829"/>
                    </a:lnTo>
                    <a:lnTo>
                      <a:pt x="4371" y="17857"/>
                    </a:lnTo>
                    <a:lnTo>
                      <a:pt x="4371" y="17872"/>
                    </a:lnTo>
                    <a:lnTo>
                      <a:pt x="4205" y="17872"/>
                    </a:lnTo>
                    <a:lnTo>
                      <a:pt x="4205" y="17828"/>
                    </a:lnTo>
                    <a:lnTo>
                      <a:pt x="4211" y="17801"/>
                    </a:lnTo>
                    <a:lnTo>
                      <a:pt x="4210" y="17801"/>
                    </a:lnTo>
                    <a:lnTo>
                      <a:pt x="4208" y="17801"/>
                    </a:lnTo>
                    <a:lnTo>
                      <a:pt x="4204" y="17801"/>
                    </a:lnTo>
                    <a:lnTo>
                      <a:pt x="4201" y="17801"/>
                    </a:lnTo>
                    <a:lnTo>
                      <a:pt x="4201" y="17626"/>
                    </a:lnTo>
                    <a:lnTo>
                      <a:pt x="4203" y="17626"/>
                    </a:lnTo>
                    <a:lnTo>
                      <a:pt x="4207" y="17617"/>
                    </a:lnTo>
                    <a:lnTo>
                      <a:pt x="4207" y="17608"/>
                    </a:lnTo>
                    <a:lnTo>
                      <a:pt x="4202" y="17608"/>
                    </a:lnTo>
                    <a:lnTo>
                      <a:pt x="4201" y="17608"/>
                    </a:lnTo>
                    <a:lnTo>
                      <a:pt x="4201" y="17594"/>
                    </a:lnTo>
                    <a:lnTo>
                      <a:pt x="4195" y="17573"/>
                    </a:lnTo>
                    <a:lnTo>
                      <a:pt x="4195" y="17560"/>
                    </a:lnTo>
                    <a:lnTo>
                      <a:pt x="4195" y="17558"/>
                    </a:lnTo>
                    <a:lnTo>
                      <a:pt x="4198" y="16119"/>
                    </a:lnTo>
                    <a:lnTo>
                      <a:pt x="4114" y="15431"/>
                    </a:lnTo>
                    <a:lnTo>
                      <a:pt x="3920" y="15428"/>
                    </a:lnTo>
                    <a:lnTo>
                      <a:pt x="3821" y="15966"/>
                    </a:lnTo>
                    <a:lnTo>
                      <a:pt x="3821" y="15612"/>
                    </a:lnTo>
                    <a:lnTo>
                      <a:pt x="3597" y="15337"/>
                    </a:lnTo>
                    <a:lnTo>
                      <a:pt x="3597" y="14708"/>
                    </a:lnTo>
                    <a:lnTo>
                      <a:pt x="3284" y="14704"/>
                    </a:lnTo>
                    <a:lnTo>
                      <a:pt x="3290" y="16918"/>
                    </a:lnTo>
                    <a:lnTo>
                      <a:pt x="3266" y="16917"/>
                    </a:lnTo>
                    <a:lnTo>
                      <a:pt x="2998" y="16908"/>
                    </a:lnTo>
                    <a:lnTo>
                      <a:pt x="2624" y="16897"/>
                    </a:lnTo>
                    <a:lnTo>
                      <a:pt x="2550" y="16329"/>
                    </a:lnTo>
                    <a:lnTo>
                      <a:pt x="2445" y="16322"/>
                    </a:lnTo>
                    <a:lnTo>
                      <a:pt x="2189" y="16308"/>
                    </a:lnTo>
                    <a:lnTo>
                      <a:pt x="1440" y="16266"/>
                    </a:lnTo>
                    <a:lnTo>
                      <a:pt x="1260" y="16644"/>
                    </a:lnTo>
                    <a:lnTo>
                      <a:pt x="1233" y="16700"/>
                    </a:lnTo>
                    <a:lnTo>
                      <a:pt x="1141" y="16893"/>
                    </a:lnTo>
                    <a:lnTo>
                      <a:pt x="1141" y="16913"/>
                    </a:lnTo>
                    <a:lnTo>
                      <a:pt x="1078" y="16912"/>
                    </a:lnTo>
                    <a:lnTo>
                      <a:pt x="908" y="16907"/>
                    </a:lnTo>
                    <a:lnTo>
                      <a:pt x="694" y="17333"/>
                    </a:lnTo>
                    <a:lnTo>
                      <a:pt x="662" y="17397"/>
                    </a:lnTo>
                    <a:lnTo>
                      <a:pt x="553" y="17617"/>
                    </a:lnTo>
                    <a:lnTo>
                      <a:pt x="641" y="17621"/>
                    </a:lnTo>
                    <a:lnTo>
                      <a:pt x="642" y="17874"/>
                    </a:lnTo>
                    <a:lnTo>
                      <a:pt x="411" y="17874"/>
                    </a:lnTo>
                    <a:lnTo>
                      <a:pt x="411" y="17873"/>
                    </a:lnTo>
                    <a:lnTo>
                      <a:pt x="409" y="17595"/>
                    </a:lnTo>
                    <a:lnTo>
                      <a:pt x="413" y="17595"/>
                    </a:lnTo>
                    <a:lnTo>
                      <a:pt x="413" y="17594"/>
                    </a:lnTo>
                    <a:lnTo>
                      <a:pt x="416" y="17594"/>
                    </a:lnTo>
                    <a:lnTo>
                      <a:pt x="413" y="17580"/>
                    </a:lnTo>
                    <a:lnTo>
                      <a:pt x="415" y="17566"/>
                    </a:lnTo>
                    <a:lnTo>
                      <a:pt x="423" y="17549"/>
                    </a:lnTo>
                    <a:lnTo>
                      <a:pt x="436" y="17539"/>
                    </a:lnTo>
                    <a:lnTo>
                      <a:pt x="436" y="17536"/>
                    </a:lnTo>
                    <a:lnTo>
                      <a:pt x="436" y="17534"/>
                    </a:lnTo>
                    <a:lnTo>
                      <a:pt x="436" y="17532"/>
                    </a:lnTo>
                    <a:lnTo>
                      <a:pt x="437" y="17530"/>
                    </a:lnTo>
                    <a:lnTo>
                      <a:pt x="438" y="17531"/>
                    </a:lnTo>
                    <a:lnTo>
                      <a:pt x="439" y="17532"/>
                    </a:lnTo>
                    <a:lnTo>
                      <a:pt x="443" y="17532"/>
                    </a:lnTo>
                    <a:lnTo>
                      <a:pt x="452" y="17530"/>
                    </a:lnTo>
                    <a:lnTo>
                      <a:pt x="453" y="17525"/>
                    </a:lnTo>
                    <a:lnTo>
                      <a:pt x="455" y="17520"/>
                    </a:lnTo>
                    <a:lnTo>
                      <a:pt x="456" y="17516"/>
                    </a:lnTo>
                    <a:lnTo>
                      <a:pt x="457" y="17512"/>
                    </a:lnTo>
                    <a:lnTo>
                      <a:pt x="459" y="17508"/>
                    </a:lnTo>
                    <a:lnTo>
                      <a:pt x="460" y="17505"/>
                    </a:lnTo>
                    <a:lnTo>
                      <a:pt x="462" y="17502"/>
                    </a:lnTo>
                    <a:lnTo>
                      <a:pt x="464" y="17500"/>
                    </a:lnTo>
                    <a:lnTo>
                      <a:pt x="466" y="17498"/>
                    </a:lnTo>
                    <a:lnTo>
                      <a:pt x="468" y="17497"/>
                    </a:lnTo>
                    <a:lnTo>
                      <a:pt x="470" y="17496"/>
                    </a:lnTo>
                    <a:lnTo>
                      <a:pt x="472" y="17496"/>
                    </a:lnTo>
                    <a:lnTo>
                      <a:pt x="472" y="17484"/>
                    </a:lnTo>
                    <a:lnTo>
                      <a:pt x="472" y="17476"/>
                    </a:lnTo>
                    <a:lnTo>
                      <a:pt x="408" y="17451"/>
                    </a:lnTo>
                    <a:lnTo>
                      <a:pt x="407" y="17354"/>
                    </a:lnTo>
                    <a:lnTo>
                      <a:pt x="406" y="17335"/>
                    </a:lnTo>
                    <a:lnTo>
                      <a:pt x="403" y="17335"/>
                    </a:lnTo>
                    <a:lnTo>
                      <a:pt x="401" y="17144"/>
                    </a:lnTo>
                    <a:lnTo>
                      <a:pt x="403" y="17136"/>
                    </a:lnTo>
                    <a:lnTo>
                      <a:pt x="402" y="17136"/>
                    </a:lnTo>
                    <a:lnTo>
                      <a:pt x="400" y="17136"/>
                    </a:lnTo>
                    <a:lnTo>
                      <a:pt x="400" y="17124"/>
                    </a:lnTo>
                    <a:lnTo>
                      <a:pt x="403" y="17115"/>
                    </a:lnTo>
                    <a:lnTo>
                      <a:pt x="400" y="17108"/>
                    </a:lnTo>
                    <a:lnTo>
                      <a:pt x="400" y="17100"/>
                    </a:lnTo>
                    <a:lnTo>
                      <a:pt x="399" y="17100"/>
                    </a:lnTo>
                    <a:lnTo>
                      <a:pt x="399" y="17099"/>
                    </a:lnTo>
                    <a:lnTo>
                      <a:pt x="400" y="17096"/>
                    </a:lnTo>
                    <a:lnTo>
                      <a:pt x="401" y="17094"/>
                    </a:lnTo>
                    <a:lnTo>
                      <a:pt x="401" y="17091"/>
                    </a:lnTo>
                    <a:lnTo>
                      <a:pt x="401" y="17089"/>
                    </a:lnTo>
                    <a:lnTo>
                      <a:pt x="401" y="17086"/>
                    </a:lnTo>
                    <a:lnTo>
                      <a:pt x="401" y="17083"/>
                    </a:lnTo>
                    <a:lnTo>
                      <a:pt x="400" y="17081"/>
                    </a:lnTo>
                    <a:lnTo>
                      <a:pt x="399" y="17079"/>
                    </a:lnTo>
                    <a:lnTo>
                      <a:pt x="399" y="17078"/>
                    </a:lnTo>
                    <a:lnTo>
                      <a:pt x="397" y="17049"/>
                    </a:lnTo>
                    <a:lnTo>
                      <a:pt x="396" y="17049"/>
                    </a:lnTo>
                    <a:lnTo>
                      <a:pt x="395" y="17071"/>
                    </a:lnTo>
                    <a:lnTo>
                      <a:pt x="393" y="17047"/>
                    </a:lnTo>
                    <a:lnTo>
                      <a:pt x="392" y="17047"/>
                    </a:lnTo>
                    <a:lnTo>
                      <a:pt x="391" y="17076"/>
                    </a:lnTo>
                    <a:lnTo>
                      <a:pt x="391" y="17077"/>
                    </a:lnTo>
                    <a:lnTo>
                      <a:pt x="390" y="17079"/>
                    </a:lnTo>
                    <a:lnTo>
                      <a:pt x="389" y="17081"/>
                    </a:lnTo>
                    <a:lnTo>
                      <a:pt x="389" y="17084"/>
                    </a:lnTo>
                    <a:lnTo>
                      <a:pt x="389" y="17087"/>
                    </a:lnTo>
                    <a:lnTo>
                      <a:pt x="389" y="17090"/>
                    </a:lnTo>
                    <a:lnTo>
                      <a:pt x="390" y="17093"/>
                    </a:lnTo>
                    <a:lnTo>
                      <a:pt x="390" y="17095"/>
                    </a:lnTo>
                    <a:lnTo>
                      <a:pt x="391" y="17096"/>
                    </a:lnTo>
                    <a:lnTo>
                      <a:pt x="391" y="17098"/>
                    </a:lnTo>
                    <a:lnTo>
                      <a:pt x="391" y="17107"/>
                    </a:lnTo>
                    <a:lnTo>
                      <a:pt x="388" y="17113"/>
                    </a:lnTo>
                    <a:lnTo>
                      <a:pt x="391" y="17122"/>
                    </a:lnTo>
                    <a:lnTo>
                      <a:pt x="391" y="17135"/>
                    </a:lnTo>
                    <a:lnTo>
                      <a:pt x="390" y="17135"/>
                    </a:lnTo>
                    <a:lnTo>
                      <a:pt x="389" y="17135"/>
                    </a:lnTo>
                    <a:lnTo>
                      <a:pt x="388" y="17135"/>
                    </a:lnTo>
                    <a:lnTo>
                      <a:pt x="390" y="17142"/>
                    </a:lnTo>
                    <a:lnTo>
                      <a:pt x="392" y="17334"/>
                    </a:lnTo>
                    <a:lnTo>
                      <a:pt x="389" y="17334"/>
                    </a:lnTo>
                    <a:lnTo>
                      <a:pt x="389" y="17353"/>
                    </a:lnTo>
                    <a:lnTo>
                      <a:pt x="386" y="17353"/>
                    </a:lnTo>
                    <a:lnTo>
                      <a:pt x="385" y="17288"/>
                    </a:lnTo>
                    <a:lnTo>
                      <a:pt x="380" y="17288"/>
                    </a:lnTo>
                    <a:lnTo>
                      <a:pt x="373" y="17288"/>
                    </a:lnTo>
                    <a:lnTo>
                      <a:pt x="377" y="17264"/>
                    </a:lnTo>
                    <a:lnTo>
                      <a:pt x="380" y="17239"/>
                    </a:lnTo>
                    <a:lnTo>
                      <a:pt x="381" y="17213"/>
                    </a:lnTo>
                    <a:lnTo>
                      <a:pt x="380" y="17187"/>
                    </a:lnTo>
                    <a:lnTo>
                      <a:pt x="378" y="17161"/>
                    </a:lnTo>
                    <a:lnTo>
                      <a:pt x="374" y="17136"/>
                    </a:lnTo>
                    <a:lnTo>
                      <a:pt x="369" y="17113"/>
                    </a:lnTo>
                    <a:lnTo>
                      <a:pt x="363" y="17094"/>
                    </a:lnTo>
                    <a:lnTo>
                      <a:pt x="363" y="17093"/>
                    </a:lnTo>
                    <a:lnTo>
                      <a:pt x="364" y="17089"/>
                    </a:lnTo>
                    <a:lnTo>
                      <a:pt x="363" y="17087"/>
                    </a:lnTo>
                    <a:lnTo>
                      <a:pt x="363" y="17084"/>
                    </a:lnTo>
                    <a:lnTo>
                      <a:pt x="362" y="17082"/>
                    </a:lnTo>
                    <a:lnTo>
                      <a:pt x="361" y="17080"/>
                    </a:lnTo>
                    <a:lnTo>
                      <a:pt x="361" y="17078"/>
                    </a:lnTo>
                    <a:lnTo>
                      <a:pt x="359" y="17050"/>
                    </a:lnTo>
                    <a:lnTo>
                      <a:pt x="358" y="17050"/>
                    </a:lnTo>
                    <a:lnTo>
                      <a:pt x="357" y="17078"/>
                    </a:lnTo>
                    <a:lnTo>
                      <a:pt x="357" y="17080"/>
                    </a:lnTo>
                    <a:lnTo>
                      <a:pt x="354" y="17075"/>
                    </a:lnTo>
                    <a:lnTo>
                      <a:pt x="351" y="17068"/>
                    </a:lnTo>
                    <a:lnTo>
                      <a:pt x="349" y="17046"/>
                    </a:lnTo>
                    <a:lnTo>
                      <a:pt x="348" y="17046"/>
                    </a:lnTo>
                    <a:lnTo>
                      <a:pt x="347" y="17063"/>
                    </a:lnTo>
                    <a:lnTo>
                      <a:pt x="346" y="17060"/>
                    </a:lnTo>
                    <a:lnTo>
                      <a:pt x="344" y="17058"/>
                    </a:lnTo>
                    <a:lnTo>
                      <a:pt x="343" y="17009"/>
                    </a:lnTo>
                    <a:lnTo>
                      <a:pt x="342" y="17008"/>
                    </a:lnTo>
                    <a:lnTo>
                      <a:pt x="341" y="17008"/>
                    </a:lnTo>
                    <a:lnTo>
                      <a:pt x="341" y="17004"/>
                    </a:lnTo>
                    <a:lnTo>
                      <a:pt x="341" y="16998"/>
                    </a:lnTo>
                    <a:lnTo>
                      <a:pt x="341" y="16991"/>
                    </a:lnTo>
                    <a:lnTo>
                      <a:pt x="340" y="16985"/>
                    </a:lnTo>
                    <a:lnTo>
                      <a:pt x="338" y="16981"/>
                    </a:lnTo>
                    <a:lnTo>
                      <a:pt x="336" y="16977"/>
                    </a:lnTo>
                    <a:lnTo>
                      <a:pt x="331" y="16971"/>
                    </a:lnTo>
                    <a:lnTo>
                      <a:pt x="332" y="16971"/>
                    </a:lnTo>
                    <a:lnTo>
                      <a:pt x="334" y="16970"/>
                    </a:lnTo>
                    <a:lnTo>
                      <a:pt x="335" y="16968"/>
                    </a:lnTo>
                    <a:lnTo>
                      <a:pt x="335" y="16966"/>
                    </a:lnTo>
                    <a:lnTo>
                      <a:pt x="336" y="16963"/>
                    </a:lnTo>
                    <a:lnTo>
                      <a:pt x="336" y="16960"/>
                    </a:lnTo>
                    <a:lnTo>
                      <a:pt x="336" y="16957"/>
                    </a:lnTo>
                    <a:lnTo>
                      <a:pt x="335" y="16954"/>
                    </a:lnTo>
                    <a:lnTo>
                      <a:pt x="334" y="16952"/>
                    </a:lnTo>
                    <a:lnTo>
                      <a:pt x="333" y="16950"/>
                    </a:lnTo>
                    <a:lnTo>
                      <a:pt x="332" y="16949"/>
                    </a:lnTo>
                    <a:lnTo>
                      <a:pt x="331" y="16949"/>
                    </a:lnTo>
                    <a:lnTo>
                      <a:pt x="330" y="16949"/>
                    </a:lnTo>
                    <a:lnTo>
                      <a:pt x="331" y="16925"/>
                    </a:lnTo>
                    <a:lnTo>
                      <a:pt x="330" y="16925"/>
                    </a:lnTo>
                    <a:lnTo>
                      <a:pt x="329" y="16925"/>
                    </a:lnTo>
                    <a:lnTo>
                      <a:pt x="328" y="16925"/>
                    </a:lnTo>
                    <a:lnTo>
                      <a:pt x="329" y="16917"/>
                    </a:lnTo>
                    <a:lnTo>
                      <a:pt x="325" y="16794"/>
                    </a:lnTo>
                    <a:lnTo>
                      <a:pt x="324" y="16794"/>
                    </a:lnTo>
                    <a:lnTo>
                      <a:pt x="323" y="16794"/>
                    </a:lnTo>
                    <a:lnTo>
                      <a:pt x="322" y="16794"/>
                    </a:lnTo>
                    <a:lnTo>
                      <a:pt x="321" y="16917"/>
                    </a:lnTo>
                    <a:lnTo>
                      <a:pt x="322" y="16925"/>
                    </a:lnTo>
                    <a:lnTo>
                      <a:pt x="321" y="16925"/>
                    </a:lnTo>
                    <a:lnTo>
                      <a:pt x="320" y="16925"/>
                    </a:lnTo>
                    <a:lnTo>
                      <a:pt x="319" y="16925"/>
                    </a:lnTo>
                    <a:lnTo>
                      <a:pt x="318" y="16925"/>
                    </a:lnTo>
                    <a:lnTo>
                      <a:pt x="320" y="16949"/>
                    </a:lnTo>
                    <a:lnTo>
                      <a:pt x="319" y="16949"/>
                    </a:lnTo>
                    <a:lnTo>
                      <a:pt x="318" y="16949"/>
                    </a:lnTo>
                    <a:lnTo>
                      <a:pt x="317" y="16950"/>
                    </a:lnTo>
                    <a:lnTo>
                      <a:pt x="316" y="16952"/>
                    </a:lnTo>
                    <a:lnTo>
                      <a:pt x="315" y="16954"/>
                    </a:lnTo>
                    <a:lnTo>
                      <a:pt x="315" y="16957"/>
                    </a:lnTo>
                    <a:lnTo>
                      <a:pt x="314" y="16960"/>
                    </a:lnTo>
                    <a:lnTo>
                      <a:pt x="315" y="16963"/>
                    </a:lnTo>
                    <a:lnTo>
                      <a:pt x="315" y="16966"/>
                    </a:lnTo>
                    <a:lnTo>
                      <a:pt x="316" y="16968"/>
                    </a:lnTo>
                    <a:lnTo>
                      <a:pt x="317" y="16970"/>
                    </a:lnTo>
                    <a:lnTo>
                      <a:pt x="318" y="16971"/>
                    </a:lnTo>
                    <a:lnTo>
                      <a:pt x="319" y="16971"/>
                    </a:lnTo>
                    <a:lnTo>
                      <a:pt x="318" y="16973"/>
                    </a:lnTo>
                    <a:lnTo>
                      <a:pt x="317" y="16974"/>
                    </a:lnTo>
                    <a:lnTo>
                      <a:pt x="315" y="16976"/>
                    </a:lnTo>
                    <a:lnTo>
                      <a:pt x="313" y="16980"/>
                    </a:lnTo>
                    <a:lnTo>
                      <a:pt x="311" y="16985"/>
                    </a:lnTo>
                    <a:lnTo>
                      <a:pt x="310" y="16991"/>
                    </a:lnTo>
                    <a:lnTo>
                      <a:pt x="310" y="16997"/>
                    </a:lnTo>
                    <a:lnTo>
                      <a:pt x="310" y="17004"/>
                    </a:lnTo>
                    <a:lnTo>
                      <a:pt x="311" y="17008"/>
                    </a:lnTo>
                    <a:lnTo>
                      <a:pt x="310" y="17008"/>
                    </a:lnTo>
                    <a:lnTo>
                      <a:pt x="308" y="17008"/>
                    </a:lnTo>
                    <a:lnTo>
                      <a:pt x="309" y="17058"/>
                    </a:lnTo>
                    <a:lnTo>
                      <a:pt x="307" y="17060"/>
                    </a:lnTo>
                    <a:lnTo>
                      <a:pt x="303" y="17066"/>
                    </a:lnTo>
                    <a:lnTo>
                      <a:pt x="302" y="17050"/>
                    </a:lnTo>
                    <a:lnTo>
                      <a:pt x="301" y="17050"/>
                    </a:lnTo>
                    <a:lnTo>
                      <a:pt x="300" y="17071"/>
                    </a:lnTo>
                    <a:lnTo>
                      <a:pt x="298" y="17074"/>
                    </a:lnTo>
                    <a:lnTo>
                      <a:pt x="297" y="17077"/>
                    </a:lnTo>
                    <a:lnTo>
                      <a:pt x="296" y="17075"/>
                    </a:lnTo>
                    <a:lnTo>
                      <a:pt x="296" y="17073"/>
                    </a:lnTo>
                    <a:lnTo>
                      <a:pt x="294" y="17045"/>
                    </a:lnTo>
                    <a:lnTo>
                      <a:pt x="293" y="17045"/>
                    </a:lnTo>
                    <a:lnTo>
                      <a:pt x="291" y="17073"/>
                    </a:lnTo>
                    <a:lnTo>
                      <a:pt x="291" y="17075"/>
                    </a:lnTo>
                    <a:lnTo>
                      <a:pt x="292" y="17075"/>
                    </a:lnTo>
                    <a:lnTo>
                      <a:pt x="291" y="17075"/>
                    </a:lnTo>
                    <a:lnTo>
                      <a:pt x="291" y="17077"/>
                    </a:lnTo>
                    <a:lnTo>
                      <a:pt x="290" y="17079"/>
                    </a:lnTo>
                    <a:lnTo>
                      <a:pt x="289" y="17082"/>
                    </a:lnTo>
                    <a:lnTo>
                      <a:pt x="289" y="17085"/>
                    </a:lnTo>
                    <a:lnTo>
                      <a:pt x="290" y="17088"/>
                    </a:lnTo>
                    <a:lnTo>
                      <a:pt x="290" y="17090"/>
                    </a:lnTo>
                    <a:lnTo>
                      <a:pt x="290" y="17091"/>
                    </a:lnTo>
                    <a:lnTo>
                      <a:pt x="284" y="17112"/>
                    </a:lnTo>
                    <a:lnTo>
                      <a:pt x="279" y="17135"/>
                    </a:lnTo>
                    <a:lnTo>
                      <a:pt x="276" y="17160"/>
                    </a:lnTo>
                    <a:lnTo>
                      <a:pt x="274" y="17186"/>
                    </a:lnTo>
                    <a:lnTo>
                      <a:pt x="274" y="17212"/>
                    </a:lnTo>
                    <a:lnTo>
                      <a:pt x="276" y="17239"/>
                    </a:lnTo>
                    <a:lnTo>
                      <a:pt x="279" y="17264"/>
                    </a:lnTo>
                    <a:lnTo>
                      <a:pt x="283" y="17288"/>
                    </a:lnTo>
                    <a:lnTo>
                      <a:pt x="281" y="17288"/>
                    </a:lnTo>
                    <a:lnTo>
                      <a:pt x="274" y="17288"/>
                    </a:lnTo>
                    <a:lnTo>
                      <a:pt x="271" y="17288"/>
                    </a:lnTo>
                    <a:lnTo>
                      <a:pt x="271" y="17353"/>
                    </a:lnTo>
                    <a:lnTo>
                      <a:pt x="270" y="17353"/>
                    </a:lnTo>
                    <a:lnTo>
                      <a:pt x="270" y="17334"/>
                    </a:lnTo>
                    <a:lnTo>
                      <a:pt x="266" y="17334"/>
                    </a:lnTo>
                    <a:lnTo>
                      <a:pt x="265" y="17143"/>
                    </a:lnTo>
                    <a:lnTo>
                      <a:pt x="264" y="17143"/>
                    </a:lnTo>
                    <a:lnTo>
                      <a:pt x="266" y="17135"/>
                    </a:lnTo>
                    <a:lnTo>
                      <a:pt x="265" y="17135"/>
                    </a:lnTo>
                    <a:lnTo>
                      <a:pt x="264" y="17135"/>
                    </a:lnTo>
                    <a:lnTo>
                      <a:pt x="263" y="17135"/>
                    </a:lnTo>
                    <a:lnTo>
                      <a:pt x="263" y="17123"/>
                    </a:lnTo>
                    <a:lnTo>
                      <a:pt x="266" y="17113"/>
                    </a:lnTo>
                    <a:lnTo>
                      <a:pt x="263" y="17107"/>
                    </a:lnTo>
                    <a:lnTo>
                      <a:pt x="263" y="17099"/>
                    </a:lnTo>
                    <a:lnTo>
                      <a:pt x="262" y="17099"/>
                    </a:lnTo>
                    <a:lnTo>
                      <a:pt x="262" y="17097"/>
                    </a:lnTo>
                    <a:lnTo>
                      <a:pt x="263" y="17095"/>
                    </a:lnTo>
                    <a:lnTo>
                      <a:pt x="264" y="17093"/>
                    </a:lnTo>
                    <a:lnTo>
                      <a:pt x="264" y="17090"/>
                    </a:lnTo>
                    <a:lnTo>
                      <a:pt x="264" y="17087"/>
                    </a:lnTo>
                    <a:lnTo>
                      <a:pt x="264" y="17085"/>
                    </a:lnTo>
                    <a:lnTo>
                      <a:pt x="264" y="17082"/>
                    </a:lnTo>
                    <a:lnTo>
                      <a:pt x="263" y="17079"/>
                    </a:lnTo>
                    <a:lnTo>
                      <a:pt x="262" y="17078"/>
                    </a:lnTo>
                    <a:lnTo>
                      <a:pt x="262" y="17076"/>
                    </a:lnTo>
                    <a:lnTo>
                      <a:pt x="260" y="17048"/>
                    </a:lnTo>
                    <a:lnTo>
                      <a:pt x="259" y="17048"/>
                    </a:lnTo>
                    <a:lnTo>
                      <a:pt x="258" y="17073"/>
                    </a:lnTo>
                    <a:lnTo>
                      <a:pt x="256" y="17046"/>
                    </a:lnTo>
                    <a:lnTo>
                      <a:pt x="255" y="17046"/>
                    </a:lnTo>
                    <a:lnTo>
                      <a:pt x="254" y="17074"/>
                    </a:lnTo>
                    <a:lnTo>
                      <a:pt x="254" y="17076"/>
                    </a:lnTo>
                    <a:lnTo>
                      <a:pt x="253" y="17078"/>
                    </a:lnTo>
                    <a:lnTo>
                      <a:pt x="252" y="17080"/>
                    </a:lnTo>
                    <a:lnTo>
                      <a:pt x="252" y="17083"/>
                    </a:lnTo>
                    <a:lnTo>
                      <a:pt x="252" y="17085"/>
                    </a:lnTo>
                    <a:lnTo>
                      <a:pt x="252" y="17089"/>
                    </a:lnTo>
                    <a:lnTo>
                      <a:pt x="252" y="17091"/>
                    </a:lnTo>
                    <a:lnTo>
                      <a:pt x="253" y="17094"/>
                    </a:lnTo>
                    <a:lnTo>
                      <a:pt x="254" y="17095"/>
                    </a:lnTo>
                    <a:lnTo>
                      <a:pt x="254" y="17097"/>
                    </a:lnTo>
                    <a:lnTo>
                      <a:pt x="253" y="17097"/>
                    </a:lnTo>
                    <a:lnTo>
                      <a:pt x="253" y="17106"/>
                    </a:lnTo>
                    <a:lnTo>
                      <a:pt x="251" y="17112"/>
                    </a:lnTo>
                    <a:lnTo>
                      <a:pt x="254" y="17121"/>
                    </a:lnTo>
                    <a:lnTo>
                      <a:pt x="254" y="17134"/>
                    </a:lnTo>
                    <a:lnTo>
                      <a:pt x="253" y="17134"/>
                    </a:lnTo>
                    <a:lnTo>
                      <a:pt x="252" y="17134"/>
                    </a:lnTo>
                    <a:lnTo>
                      <a:pt x="251" y="17134"/>
                    </a:lnTo>
                    <a:lnTo>
                      <a:pt x="253" y="17141"/>
                    </a:lnTo>
                    <a:lnTo>
                      <a:pt x="255" y="17334"/>
                    </a:lnTo>
                    <a:lnTo>
                      <a:pt x="251" y="17334"/>
                    </a:lnTo>
                    <a:lnTo>
                      <a:pt x="251" y="17353"/>
                    </a:lnTo>
                    <a:lnTo>
                      <a:pt x="250" y="17353"/>
                    </a:lnTo>
                    <a:lnTo>
                      <a:pt x="251" y="17451"/>
                    </a:lnTo>
                    <a:lnTo>
                      <a:pt x="250" y="17451"/>
                    </a:lnTo>
                    <a:lnTo>
                      <a:pt x="248" y="17451"/>
                    </a:lnTo>
                    <a:lnTo>
                      <a:pt x="247" y="17348"/>
                    </a:lnTo>
                    <a:lnTo>
                      <a:pt x="244" y="17348"/>
                    </a:lnTo>
                    <a:lnTo>
                      <a:pt x="243" y="17328"/>
                    </a:lnTo>
                    <a:lnTo>
                      <a:pt x="241" y="17328"/>
                    </a:lnTo>
                    <a:lnTo>
                      <a:pt x="239" y="17127"/>
                    </a:lnTo>
                    <a:lnTo>
                      <a:pt x="241" y="17119"/>
                    </a:lnTo>
                    <a:lnTo>
                      <a:pt x="240" y="17119"/>
                    </a:lnTo>
                    <a:lnTo>
                      <a:pt x="238" y="17119"/>
                    </a:lnTo>
                    <a:lnTo>
                      <a:pt x="238" y="17106"/>
                    </a:lnTo>
                    <a:lnTo>
                      <a:pt x="241" y="17096"/>
                    </a:lnTo>
                    <a:lnTo>
                      <a:pt x="238" y="17089"/>
                    </a:lnTo>
                    <a:lnTo>
                      <a:pt x="238" y="17081"/>
                    </a:lnTo>
                    <a:lnTo>
                      <a:pt x="237" y="17081"/>
                    </a:lnTo>
                    <a:lnTo>
                      <a:pt x="237" y="17079"/>
                    </a:lnTo>
                    <a:lnTo>
                      <a:pt x="238" y="17077"/>
                    </a:lnTo>
                    <a:lnTo>
                      <a:pt x="239" y="17075"/>
                    </a:lnTo>
                    <a:lnTo>
                      <a:pt x="240" y="17072"/>
                    </a:lnTo>
                    <a:lnTo>
                      <a:pt x="240" y="17068"/>
                    </a:lnTo>
                    <a:lnTo>
                      <a:pt x="240" y="17066"/>
                    </a:lnTo>
                    <a:lnTo>
                      <a:pt x="239" y="17062"/>
                    </a:lnTo>
                    <a:lnTo>
                      <a:pt x="238" y="17060"/>
                    </a:lnTo>
                    <a:lnTo>
                      <a:pt x="237" y="17058"/>
                    </a:lnTo>
                    <a:lnTo>
                      <a:pt x="237" y="17057"/>
                    </a:lnTo>
                    <a:lnTo>
                      <a:pt x="235" y="17027"/>
                    </a:lnTo>
                    <a:lnTo>
                      <a:pt x="234" y="17027"/>
                    </a:lnTo>
                    <a:lnTo>
                      <a:pt x="233" y="17057"/>
                    </a:lnTo>
                    <a:lnTo>
                      <a:pt x="233" y="17058"/>
                    </a:lnTo>
                    <a:lnTo>
                      <a:pt x="232" y="17060"/>
                    </a:lnTo>
                    <a:lnTo>
                      <a:pt x="231" y="17062"/>
                    </a:lnTo>
                    <a:lnTo>
                      <a:pt x="231" y="17065"/>
                    </a:lnTo>
                    <a:lnTo>
                      <a:pt x="230" y="17068"/>
                    </a:lnTo>
                    <a:lnTo>
                      <a:pt x="231" y="17072"/>
                    </a:lnTo>
                    <a:lnTo>
                      <a:pt x="231" y="17074"/>
                    </a:lnTo>
                    <a:lnTo>
                      <a:pt x="232" y="17077"/>
                    </a:lnTo>
                    <a:lnTo>
                      <a:pt x="233" y="17079"/>
                    </a:lnTo>
                    <a:lnTo>
                      <a:pt x="233" y="17080"/>
                    </a:lnTo>
                    <a:lnTo>
                      <a:pt x="232" y="17081"/>
                    </a:lnTo>
                    <a:lnTo>
                      <a:pt x="233" y="17089"/>
                    </a:lnTo>
                    <a:lnTo>
                      <a:pt x="229" y="17096"/>
                    </a:lnTo>
                    <a:lnTo>
                      <a:pt x="233" y="17106"/>
                    </a:lnTo>
                    <a:lnTo>
                      <a:pt x="233" y="17118"/>
                    </a:lnTo>
                    <a:lnTo>
                      <a:pt x="232" y="17118"/>
                    </a:lnTo>
                    <a:lnTo>
                      <a:pt x="231" y="17118"/>
                    </a:lnTo>
                    <a:lnTo>
                      <a:pt x="230" y="17119"/>
                    </a:lnTo>
                    <a:lnTo>
                      <a:pt x="232" y="17127"/>
                    </a:lnTo>
                    <a:lnTo>
                      <a:pt x="231" y="17127"/>
                    </a:lnTo>
                    <a:lnTo>
                      <a:pt x="233" y="17328"/>
                    </a:lnTo>
                    <a:lnTo>
                      <a:pt x="231" y="17328"/>
                    </a:lnTo>
                    <a:lnTo>
                      <a:pt x="231" y="17347"/>
                    </a:lnTo>
                    <a:lnTo>
                      <a:pt x="226" y="17347"/>
                    </a:lnTo>
                    <a:lnTo>
                      <a:pt x="225" y="17327"/>
                    </a:lnTo>
                    <a:lnTo>
                      <a:pt x="223" y="17327"/>
                    </a:lnTo>
                    <a:lnTo>
                      <a:pt x="221" y="17125"/>
                    </a:lnTo>
                    <a:lnTo>
                      <a:pt x="223" y="17117"/>
                    </a:lnTo>
                    <a:lnTo>
                      <a:pt x="222" y="17117"/>
                    </a:lnTo>
                    <a:lnTo>
                      <a:pt x="220" y="17117"/>
                    </a:lnTo>
                    <a:lnTo>
                      <a:pt x="220" y="17104"/>
                    </a:lnTo>
                    <a:lnTo>
                      <a:pt x="223" y="17094"/>
                    </a:lnTo>
                    <a:lnTo>
                      <a:pt x="220" y="17087"/>
                    </a:lnTo>
                    <a:lnTo>
                      <a:pt x="220" y="17078"/>
                    </a:lnTo>
                    <a:lnTo>
                      <a:pt x="219" y="17078"/>
                    </a:lnTo>
                    <a:lnTo>
                      <a:pt x="219" y="17077"/>
                    </a:lnTo>
                    <a:lnTo>
                      <a:pt x="220" y="17075"/>
                    </a:lnTo>
                    <a:lnTo>
                      <a:pt x="221" y="17072"/>
                    </a:lnTo>
                    <a:lnTo>
                      <a:pt x="222" y="17070"/>
                    </a:lnTo>
                    <a:lnTo>
                      <a:pt x="222" y="17067"/>
                    </a:lnTo>
                    <a:lnTo>
                      <a:pt x="221" y="17064"/>
                    </a:lnTo>
                    <a:lnTo>
                      <a:pt x="221" y="17061"/>
                    </a:lnTo>
                    <a:lnTo>
                      <a:pt x="220" y="17058"/>
                    </a:lnTo>
                    <a:lnTo>
                      <a:pt x="219" y="17056"/>
                    </a:lnTo>
                    <a:lnTo>
                      <a:pt x="219" y="17055"/>
                    </a:lnTo>
                    <a:lnTo>
                      <a:pt x="217" y="17025"/>
                    </a:lnTo>
                    <a:lnTo>
                      <a:pt x="216" y="17025"/>
                    </a:lnTo>
                    <a:lnTo>
                      <a:pt x="215" y="17055"/>
                    </a:lnTo>
                    <a:lnTo>
                      <a:pt x="215" y="17056"/>
                    </a:lnTo>
                    <a:lnTo>
                      <a:pt x="214" y="17058"/>
                    </a:lnTo>
                    <a:lnTo>
                      <a:pt x="213" y="17061"/>
                    </a:lnTo>
                    <a:lnTo>
                      <a:pt x="212" y="17063"/>
                    </a:lnTo>
                    <a:lnTo>
                      <a:pt x="212" y="17062"/>
                    </a:lnTo>
                    <a:lnTo>
                      <a:pt x="211" y="17060"/>
                    </a:lnTo>
                    <a:lnTo>
                      <a:pt x="211" y="17058"/>
                    </a:lnTo>
                    <a:lnTo>
                      <a:pt x="209" y="17029"/>
                    </a:lnTo>
                    <a:lnTo>
                      <a:pt x="208" y="17029"/>
                    </a:lnTo>
                    <a:lnTo>
                      <a:pt x="206" y="17058"/>
                    </a:lnTo>
                    <a:lnTo>
                      <a:pt x="206" y="17060"/>
                    </a:lnTo>
                    <a:lnTo>
                      <a:pt x="206" y="17062"/>
                    </a:lnTo>
                    <a:lnTo>
                      <a:pt x="205" y="17064"/>
                    </a:lnTo>
                    <a:lnTo>
                      <a:pt x="204" y="17067"/>
                    </a:lnTo>
                    <a:lnTo>
                      <a:pt x="204" y="17070"/>
                    </a:lnTo>
                    <a:lnTo>
                      <a:pt x="205" y="17073"/>
                    </a:lnTo>
                    <a:lnTo>
                      <a:pt x="205" y="17076"/>
                    </a:lnTo>
                    <a:lnTo>
                      <a:pt x="206" y="17078"/>
                    </a:lnTo>
                    <a:lnTo>
                      <a:pt x="207" y="17080"/>
                    </a:lnTo>
                    <a:lnTo>
                      <a:pt x="207" y="17082"/>
                    </a:lnTo>
                    <a:lnTo>
                      <a:pt x="206" y="17082"/>
                    </a:lnTo>
                    <a:lnTo>
                      <a:pt x="206" y="17091"/>
                    </a:lnTo>
                    <a:lnTo>
                      <a:pt x="203" y="17097"/>
                    </a:lnTo>
                    <a:lnTo>
                      <a:pt x="206" y="17107"/>
                    </a:lnTo>
                    <a:lnTo>
                      <a:pt x="207" y="17112"/>
                    </a:lnTo>
                    <a:lnTo>
                      <a:pt x="202" y="17094"/>
                    </a:lnTo>
                    <a:lnTo>
                      <a:pt x="195" y="17072"/>
                    </a:lnTo>
                    <a:lnTo>
                      <a:pt x="187" y="17054"/>
                    </a:lnTo>
                    <a:lnTo>
                      <a:pt x="178" y="17039"/>
                    </a:lnTo>
                    <a:lnTo>
                      <a:pt x="176" y="17037"/>
                    </a:lnTo>
                    <a:lnTo>
                      <a:pt x="175" y="16985"/>
                    </a:lnTo>
                    <a:lnTo>
                      <a:pt x="174" y="16984"/>
                    </a:lnTo>
                    <a:lnTo>
                      <a:pt x="172" y="16984"/>
                    </a:lnTo>
                    <a:lnTo>
                      <a:pt x="173" y="16980"/>
                    </a:lnTo>
                    <a:lnTo>
                      <a:pt x="173" y="16973"/>
                    </a:lnTo>
                    <a:lnTo>
                      <a:pt x="172" y="16967"/>
                    </a:lnTo>
                    <a:lnTo>
                      <a:pt x="171" y="16960"/>
                    </a:lnTo>
                    <a:lnTo>
                      <a:pt x="169" y="16955"/>
                    </a:lnTo>
                    <a:lnTo>
                      <a:pt x="167" y="16951"/>
                    </a:lnTo>
                    <a:lnTo>
                      <a:pt x="164" y="16947"/>
                    </a:lnTo>
                    <a:lnTo>
                      <a:pt x="163" y="16945"/>
                    </a:lnTo>
                    <a:lnTo>
                      <a:pt x="164" y="16945"/>
                    </a:lnTo>
                    <a:lnTo>
                      <a:pt x="165" y="16944"/>
                    </a:lnTo>
                    <a:lnTo>
                      <a:pt x="166" y="16942"/>
                    </a:lnTo>
                    <a:lnTo>
                      <a:pt x="167" y="16940"/>
                    </a:lnTo>
                    <a:lnTo>
                      <a:pt x="167" y="16937"/>
                    </a:lnTo>
                    <a:lnTo>
                      <a:pt x="168" y="16934"/>
                    </a:lnTo>
                    <a:lnTo>
                      <a:pt x="167" y="16930"/>
                    </a:lnTo>
                    <a:lnTo>
                      <a:pt x="167" y="16927"/>
                    </a:lnTo>
                    <a:lnTo>
                      <a:pt x="166" y="16925"/>
                    </a:lnTo>
                    <a:lnTo>
                      <a:pt x="165" y="16923"/>
                    </a:lnTo>
                    <a:lnTo>
                      <a:pt x="164" y="16922"/>
                    </a:lnTo>
                    <a:lnTo>
                      <a:pt x="163" y="16922"/>
                    </a:lnTo>
                    <a:lnTo>
                      <a:pt x="162" y="16922"/>
                    </a:lnTo>
                    <a:lnTo>
                      <a:pt x="161" y="16922"/>
                    </a:lnTo>
                    <a:lnTo>
                      <a:pt x="162" y="16897"/>
                    </a:lnTo>
                    <a:lnTo>
                      <a:pt x="161" y="16897"/>
                    </a:lnTo>
                    <a:lnTo>
                      <a:pt x="160" y="16897"/>
                    </a:lnTo>
                    <a:lnTo>
                      <a:pt x="159" y="16897"/>
                    </a:lnTo>
                    <a:lnTo>
                      <a:pt x="160" y="16888"/>
                    </a:lnTo>
                    <a:lnTo>
                      <a:pt x="156" y="16759"/>
                    </a:lnTo>
                    <a:lnTo>
                      <a:pt x="155" y="16759"/>
                    </a:lnTo>
                    <a:lnTo>
                      <a:pt x="154" y="16759"/>
                    </a:lnTo>
                    <a:lnTo>
                      <a:pt x="153" y="16759"/>
                    </a:lnTo>
                    <a:lnTo>
                      <a:pt x="151" y="16888"/>
                    </a:lnTo>
                    <a:lnTo>
                      <a:pt x="153" y="16897"/>
                    </a:lnTo>
                    <a:lnTo>
                      <a:pt x="152" y="16897"/>
                    </a:lnTo>
                    <a:lnTo>
                      <a:pt x="150" y="16897"/>
                    </a:lnTo>
                    <a:lnTo>
                      <a:pt x="149" y="16897"/>
                    </a:lnTo>
                    <a:lnTo>
                      <a:pt x="151" y="16922"/>
                    </a:lnTo>
                    <a:lnTo>
                      <a:pt x="150" y="16922"/>
                    </a:lnTo>
                    <a:lnTo>
                      <a:pt x="149" y="16922"/>
                    </a:lnTo>
                    <a:lnTo>
                      <a:pt x="148" y="16922"/>
                    </a:lnTo>
                    <a:lnTo>
                      <a:pt x="147" y="16923"/>
                    </a:lnTo>
                    <a:lnTo>
                      <a:pt x="146" y="16925"/>
                    </a:lnTo>
                    <a:lnTo>
                      <a:pt x="145" y="16927"/>
                    </a:lnTo>
                    <a:lnTo>
                      <a:pt x="145" y="16930"/>
                    </a:lnTo>
                    <a:lnTo>
                      <a:pt x="145" y="16933"/>
                    </a:lnTo>
                    <a:lnTo>
                      <a:pt x="145" y="16937"/>
                    </a:lnTo>
                    <a:lnTo>
                      <a:pt x="145" y="16940"/>
                    </a:lnTo>
                    <a:lnTo>
                      <a:pt x="146" y="16942"/>
                    </a:lnTo>
                    <a:lnTo>
                      <a:pt x="147" y="16944"/>
                    </a:lnTo>
                    <a:lnTo>
                      <a:pt x="149" y="16945"/>
                    </a:lnTo>
                    <a:lnTo>
                      <a:pt x="150" y="16945"/>
                    </a:lnTo>
                    <a:lnTo>
                      <a:pt x="145" y="16950"/>
                    </a:lnTo>
                    <a:lnTo>
                      <a:pt x="143" y="16955"/>
                    </a:lnTo>
                    <a:lnTo>
                      <a:pt x="141" y="16960"/>
                    </a:lnTo>
                    <a:lnTo>
                      <a:pt x="140" y="16966"/>
                    </a:lnTo>
                    <a:lnTo>
                      <a:pt x="140" y="16973"/>
                    </a:lnTo>
                    <a:lnTo>
                      <a:pt x="140" y="16979"/>
                    </a:lnTo>
                    <a:lnTo>
                      <a:pt x="141" y="16984"/>
                    </a:lnTo>
                    <a:lnTo>
                      <a:pt x="140" y="16984"/>
                    </a:lnTo>
                    <a:lnTo>
                      <a:pt x="138" y="16984"/>
                    </a:lnTo>
                    <a:lnTo>
                      <a:pt x="139" y="17036"/>
                    </a:lnTo>
                    <a:lnTo>
                      <a:pt x="136" y="17038"/>
                    </a:lnTo>
                    <a:lnTo>
                      <a:pt x="127" y="17053"/>
                    </a:lnTo>
                    <a:lnTo>
                      <a:pt x="119" y="17072"/>
                    </a:lnTo>
                    <a:lnTo>
                      <a:pt x="114" y="17091"/>
                    </a:lnTo>
                    <a:lnTo>
                      <a:pt x="111" y="17086"/>
                    </a:lnTo>
                    <a:lnTo>
                      <a:pt x="111" y="17077"/>
                    </a:lnTo>
                    <a:lnTo>
                      <a:pt x="111" y="17076"/>
                    </a:lnTo>
                    <a:lnTo>
                      <a:pt x="111" y="17073"/>
                    </a:lnTo>
                    <a:lnTo>
                      <a:pt x="112" y="17071"/>
                    </a:lnTo>
                    <a:lnTo>
                      <a:pt x="113" y="17068"/>
                    </a:lnTo>
                    <a:lnTo>
                      <a:pt x="113" y="17065"/>
                    </a:lnTo>
                    <a:lnTo>
                      <a:pt x="113" y="17062"/>
                    </a:lnTo>
                    <a:lnTo>
                      <a:pt x="112" y="17059"/>
                    </a:lnTo>
                    <a:lnTo>
                      <a:pt x="111" y="17056"/>
                    </a:lnTo>
                    <a:lnTo>
                      <a:pt x="110" y="17055"/>
                    </a:lnTo>
                    <a:lnTo>
                      <a:pt x="110" y="17053"/>
                    </a:lnTo>
                    <a:lnTo>
                      <a:pt x="108" y="17023"/>
                    </a:lnTo>
                    <a:lnTo>
                      <a:pt x="107" y="17023"/>
                    </a:lnTo>
                    <a:lnTo>
                      <a:pt x="106" y="17053"/>
                    </a:lnTo>
                    <a:lnTo>
                      <a:pt x="106" y="17055"/>
                    </a:lnTo>
                    <a:lnTo>
                      <a:pt x="105" y="17056"/>
                    </a:lnTo>
                    <a:lnTo>
                      <a:pt x="104" y="17059"/>
                    </a:lnTo>
                    <a:lnTo>
                      <a:pt x="103" y="17062"/>
                    </a:lnTo>
                    <a:lnTo>
                      <a:pt x="103" y="17065"/>
                    </a:lnTo>
                    <a:lnTo>
                      <a:pt x="104" y="17068"/>
                    </a:lnTo>
                    <a:lnTo>
                      <a:pt x="104" y="17071"/>
                    </a:lnTo>
                    <a:lnTo>
                      <a:pt x="105" y="17073"/>
                    </a:lnTo>
                    <a:lnTo>
                      <a:pt x="106" y="17076"/>
                    </a:lnTo>
                    <a:lnTo>
                      <a:pt x="106" y="17077"/>
                    </a:lnTo>
                    <a:lnTo>
                      <a:pt x="105" y="17077"/>
                    </a:lnTo>
                    <a:lnTo>
                      <a:pt x="106" y="17086"/>
                    </a:lnTo>
                    <a:lnTo>
                      <a:pt x="102" y="17092"/>
                    </a:lnTo>
                    <a:lnTo>
                      <a:pt x="103" y="17094"/>
                    </a:lnTo>
                    <a:lnTo>
                      <a:pt x="100" y="17089"/>
                    </a:lnTo>
                    <a:lnTo>
                      <a:pt x="100" y="17080"/>
                    </a:lnTo>
                    <a:lnTo>
                      <a:pt x="100" y="17079"/>
                    </a:lnTo>
                    <a:lnTo>
                      <a:pt x="101" y="17077"/>
                    </a:lnTo>
                    <a:lnTo>
                      <a:pt x="102" y="17074"/>
                    </a:lnTo>
                    <a:lnTo>
                      <a:pt x="102" y="17071"/>
                    </a:lnTo>
                    <a:lnTo>
                      <a:pt x="102" y="17068"/>
                    </a:lnTo>
                    <a:lnTo>
                      <a:pt x="102" y="17065"/>
                    </a:lnTo>
                    <a:lnTo>
                      <a:pt x="101" y="17062"/>
                    </a:lnTo>
                    <a:lnTo>
                      <a:pt x="101" y="17060"/>
                    </a:lnTo>
                    <a:lnTo>
                      <a:pt x="100" y="17058"/>
                    </a:lnTo>
                    <a:lnTo>
                      <a:pt x="100" y="17056"/>
                    </a:lnTo>
                    <a:lnTo>
                      <a:pt x="98" y="17027"/>
                    </a:lnTo>
                    <a:lnTo>
                      <a:pt x="97" y="17027"/>
                    </a:lnTo>
                    <a:lnTo>
                      <a:pt x="95" y="17056"/>
                    </a:lnTo>
                    <a:lnTo>
                      <a:pt x="95" y="17058"/>
                    </a:lnTo>
                    <a:lnTo>
                      <a:pt x="94" y="17060"/>
                    </a:lnTo>
                    <a:lnTo>
                      <a:pt x="94" y="17062"/>
                    </a:lnTo>
                    <a:lnTo>
                      <a:pt x="93" y="17065"/>
                    </a:lnTo>
                    <a:lnTo>
                      <a:pt x="93" y="17068"/>
                    </a:lnTo>
                    <a:lnTo>
                      <a:pt x="93" y="17071"/>
                    </a:lnTo>
                    <a:lnTo>
                      <a:pt x="94" y="17074"/>
                    </a:lnTo>
                    <a:lnTo>
                      <a:pt x="94" y="17077"/>
                    </a:lnTo>
                    <a:lnTo>
                      <a:pt x="95" y="17079"/>
                    </a:lnTo>
                    <a:lnTo>
                      <a:pt x="95" y="17080"/>
                    </a:lnTo>
                    <a:lnTo>
                      <a:pt x="95" y="17089"/>
                    </a:lnTo>
                    <a:lnTo>
                      <a:pt x="92" y="17096"/>
                    </a:lnTo>
                    <a:lnTo>
                      <a:pt x="95" y="17106"/>
                    </a:lnTo>
                    <a:lnTo>
                      <a:pt x="95" y="17118"/>
                    </a:lnTo>
                    <a:lnTo>
                      <a:pt x="94" y="17118"/>
                    </a:lnTo>
                    <a:lnTo>
                      <a:pt x="93" y="17118"/>
                    </a:lnTo>
                    <a:lnTo>
                      <a:pt x="92" y="17118"/>
                    </a:lnTo>
                    <a:lnTo>
                      <a:pt x="94" y="17127"/>
                    </a:lnTo>
                    <a:lnTo>
                      <a:pt x="96" y="17328"/>
                    </a:lnTo>
                    <a:lnTo>
                      <a:pt x="93" y="17328"/>
                    </a:lnTo>
                    <a:lnTo>
                      <a:pt x="94" y="17347"/>
                    </a:lnTo>
                    <a:lnTo>
                      <a:pt x="88" y="17347"/>
                    </a:lnTo>
                    <a:lnTo>
                      <a:pt x="87" y="17327"/>
                    </a:lnTo>
                    <a:lnTo>
                      <a:pt x="85" y="17327"/>
                    </a:lnTo>
                    <a:lnTo>
                      <a:pt x="83" y="17125"/>
                    </a:lnTo>
                    <a:lnTo>
                      <a:pt x="85" y="17117"/>
                    </a:lnTo>
                    <a:lnTo>
                      <a:pt x="84" y="17117"/>
                    </a:lnTo>
                    <a:lnTo>
                      <a:pt x="83" y="17117"/>
                    </a:lnTo>
                    <a:lnTo>
                      <a:pt x="82" y="17117"/>
                    </a:lnTo>
                    <a:lnTo>
                      <a:pt x="82" y="17104"/>
                    </a:lnTo>
                    <a:lnTo>
                      <a:pt x="85" y="17094"/>
                    </a:lnTo>
                    <a:lnTo>
                      <a:pt x="82" y="17087"/>
                    </a:lnTo>
                    <a:lnTo>
                      <a:pt x="82" y="17078"/>
                    </a:lnTo>
                    <a:lnTo>
                      <a:pt x="81" y="17078"/>
                    </a:lnTo>
                    <a:lnTo>
                      <a:pt x="81" y="17076"/>
                    </a:lnTo>
                    <a:lnTo>
                      <a:pt x="82" y="17075"/>
                    </a:lnTo>
                    <a:lnTo>
                      <a:pt x="83" y="17072"/>
                    </a:lnTo>
                    <a:lnTo>
                      <a:pt x="83" y="17069"/>
                    </a:lnTo>
                    <a:lnTo>
                      <a:pt x="83" y="17066"/>
                    </a:lnTo>
                    <a:lnTo>
                      <a:pt x="83" y="17064"/>
                    </a:lnTo>
                    <a:lnTo>
                      <a:pt x="83" y="17060"/>
                    </a:lnTo>
                    <a:lnTo>
                      <a:pt x="82" y="17058"/>
                    </a:lnTo>
                    <a:lnTo>
                      <a:pt x="81" y="17056"/>
                    </a:lnTo>
                    <a:lnTo>
                      <a:pt x="81" y="17054"/>
                    </a:lnTo>
                    <a:lnTo>
                      <a:pt x="79" y="17025"/>
                    </a:lnTo>
                    <a:lnTo>
                      <a:pt x="78" y="17025"/>
                    </a:lnTo>
                    <a:lnTo>
                      <a:pt x="76" y="17054"/>
                    </a:lnTo>
                    <a:lnTo>
                      <a:pt x="76" y="17056"/>
                    </a:lnTo>
                    <a:lnTo>
                      <a:pt x="75" y="17058"/>
                    </a:lnTo>
                    <a:lnTo>
                      <a:pt x="75" y="17060"/>
                    </a:lnTo>
                    <a:lnTo>
                      <a:pt x="74" y="17063"/>
                    </a:lnTo>
                    <a:lnTo>
                      <a:pt x="74" y="17066"/>
                    </a:lnTo>
                    <a:lnTo>
                      <a:pt x="74" y="17069"/>
                    </a:lnTo>
                    <a:lnTo>
                      <a:pt x="75" y="17072"/>
                    </a:lnTo>
                    <a:lnTo>
                      <a:pt x="76" y="17075"/>
                    </a:lnTo>
                    <a:lnTo>
                      <a:pt x="77" y="17076"/>
                    </a:lnTo>
                    <a:lnTo>
                      <a:pt x="77" y="17078"/>
                    </a:lnTo>
                    <a:lnTo>
                      <a:pt x="76" y="17078"/>
                    </a:lnTo>
                    <a:lnTo>
                      <a:pt x="76" y="17087"/>
                    </a:lnTo>
                    <a:lnTo>
                      <a:pt x="73" y="17094"/>
                    </a:lnTo>
                    <a:lnTo>
                      <a:pt x="76" y="17103"/>
                    </a:lnTo>
                    <a:lnTo>
                      <a:pt x="76" y="17117"/>
                    </a:lnTo>
                    <a:lnTo>
                      <a:pt x="75" y="17117"/>
                    </a:lnTo>
                    <a:lnTo>
                      <a:pt x="74" y="17117"/>
                    </a:lnTo>
                    <a:lnTo>
                      <a:pt x="75" y="17125"/>
                    </a:lnTo>
                    <a:lnTo>
                      <a:pt x="77" y="17327"/>
                    </a:lnTo>
                    <a:lnTo>
                      <a:pt x="75" y="17327"/>
                    </a:lnTo>
                    <a:lnTo>
                      <a:pt x="75" y="17347"/>
                    </a:lnTo>
                    <a:lnTo>
                      <a:pt x="72" y="17347"/>
                    </a:lnTo>
                    <a:lnTo>
                      <a:pt x="73" y="17451"/>
                    </a:lnTo>
                    <a:lnTo>
                      <a:pt x="0" y="17476"/>
                    </a:lnTo>
                    <a:lnTo>
                      <a:pt x="0" y="17485"/>
                    </a:lnTo>
                    <a:lnTo>
                      <a:pt x="0" y="17498"/>
                    </a:lnTo>
                    <a:lnTo>
                      <a:pt x="3" y="17498"/>
                    </a:lnTo>
                    <a:lnTo>
                      <a:pt x="5" y="17499"/>
                    </a:lnTo>
                    <a:lnTo>
                      <a:pt x="8" y="17501"/>
                    </a:lnTo>
                    <a:lnTo>
                      <a:pt x="10" y="17503"/>
                    </a:lnTo>
                    <a:lnTo>
                      <a:pt x="12" y="17505"/>
                    </a:lnTo>
                    <a:lnTo>
                      <a:pt x="14" y="17508"/>
                    </a:lnTo>
                    <a:lnTo>
                      <a:pt x="16" y="17511"/>
                    </a:lnTo>
                    <a:lnTo>
                      <a:pt x="18" y="17515"/>
                    </a:lnTo>
                    <a:lnTo>
                      <a:pt x="19" y="17520"/>
                    </a:lnTo>
                    <a:lnTo>
                      <a:pt x="21" y="17524"/>
                    </a:lnTo>
                    <a:lnTo>
                      <a:pt x="22" y="17529"/>
                    </a:lnTo>
                    <a:lnTo>
                      <a:pt x="24" y="17534"/>
                    </a:lnTo>
                    <a:lnTo>
                      <a:pt x="34" y="17536"/>
                    </a:lnTo>
                    <a:lnTo>
                      <a:pt x="35" y="17535"/>
                    </a:lnTo>
                    <a:lnTo>
                      <a:pt x="36" y="17534"/>
                    </a:lnTo>
                    <a:lnTo>
                      <a:pt x="37" y="17532"/>
                    </a:lnTo>
                    <a:lnTo>
                      <a:pt x="38" y="17532"/>
                    </a:lnTo>
                    <a:lnTo>
                      <a:pt x="39" y="17532"/>
                    </a:lnTo>
                    <a:lnTo>
                      <a:pt x="40" y="17532"/>
                    </a:lnTo>
                    <a:lnTo>
                      <a:pt x="40" y="17534"/>
                    </a:lnTo>
                    <a:lnTo>
                      <a:pt x="41" y="17535"/>
                    </a:lnTo>
                    <a:lnTo>
                      <a:pt x="42" y="17537"/>
                    </a:lnTo>
                    <a:lnTo>
                      <a:pt x="43" y="17539"/>
                    </a:lnTo>
                    <a:lnTo>
                      <a:pt x="43" y="17541"/>
                    </a:lnTo>
                    <a:lnTo>
                      <a:pt x="43" y="17544"/>
                    </a:lnTo>
                    <a:lnTo>
                      <a:pt x="57" y="17555"/>
                    </a:lnTo>
                    <a:lnTo>
                      <a:pt x="67" y="17572"/>
                    </a:lnTo>
                    <a:lnTo>
                      <a:pt x="70" y="17587"/>
                    </a:lnTo>
                    <a:lnTo>
                      <a:pt x="66" y="17602"/>
                    </a:lnTo>
                    <a:lnTo>
                      <a:pt x="75" y="17602"/>
                    </a:lnTo>
                    <a:lnTo>
                      <a:pt x="78" y="17898"/>
                    </a:lnTo>
                    <a:lnTo>
                      <a:pt x="85" y="18612"/>
                    </a:lnTo>
                    <a:lnTo>
                      <a:pt x="23" y="18612"/>
                    </a:lnTo>
                    <a:lnTo>
                      <a:pt x="23" y="21600"/>
                    </a:lnTo>
                    <a:lnTo>
                      <a:pt x="21600" y="21600"/>
                    </a:lnTo>
                    <a:lnTo>
                      <a:pt x="21600" y="18612"/>
                    </a:lnTo>
                    <a:cubicBezTo>
                      <a:pt x="21600" y="18612"/>
                      <a:pt x="21502" y="18612"/>
                      <a:pt x="21502" y="18612"/>
                    </a:cubicBezTo>
                    <a:close/>
                    <a:moveTo>
                      <a:pt x="21502" y="18612"/>
                    </a:moveTo>
                  </a:path>
                </a:pathLst>
              </a:custGeom>
              <a:solidFill>
                <a:srgbClr val="000000">
                  <a:alpha val="6999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"/>
              <p:cNvSpPr/>
              <p:nvPr/>
            </p:nvSpPr>
            <p:spPr bwMode="auto">
              <a:xfrm>
                <a:off x="-342900" y="2858294"/>
                <a:ext cx="7358857" cy="11374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18774"/>
                    </a:moveTo>
                    <a:lnTo>
                      <a:pt x="929" y="17564"/>
                    </a:lnTo>
                    <a:lnTo>
                      <a:pt x="929" y="11810"/>
                    </a:lnTo>
                    <a:lnTo>
                      <a:pt x="1530" y="11810"/>
                    </a:lnTo>
                    <a:lnTo>
                      <a:pt x="1536" y="14546"/>
                    </a:lnTo>
                    <a:lnTo>
                      <a:pt x="1674" y="14546"/>
                    </a:lnTo>
                    <a:lnTo>
                      <a:pt x="1890" y="13538"/>
                    </a:lnTo>
                    <a:lnTo>
                      <a:pt x="2047" y="13592"/>
                    </a:lnTo>
                    <a:lnTo>
                      <a:pt x="2266" y="14546"/>
                    </a:lnTo>
                    <a:lnTo>
                      <a:pt x="2267" y="16708"/>
                    </a:lnTo>
                    <a:lnTo>
                      <a:pt x="2480" y="16706"/>
                    </a:lnTo>
                    <a:lnTo>
                      <a:pt x="2481" y="15986"/>
                    </a:lnTo>
                    <a:lnTo>
                      <a:pt x="2559" y="15986"/>
                    </a:lnTo>
                    <a:lnTo>
                      <a:pt x="2559" y="16562"/>
                    </a:lnTo>
                    <a:lnTo>
                      <a:pt x="2913" y="16562"/>
                    </a:lnTo>
                    <a:lnTo>
                      <a:pt x="2913" y="14114"/>
                    </a:lnTo>
                    <a:lnTo>
                      <a:pt x="3424" y="14114"/>
                    </a:lnTo>
                    <a:lnTo>
                      <a:pt x="3424" y="14978"/>
                    </a:lnTo>
                    <a:lnTo>
                      <a:pt x="3542" y="14978"/>
                    </a:lnTo>
                    <a:lnTo>
                      <a:pt x="3545" y="16157"/>
                    </a:lnTo>
                    <a:lnTo>
                      <a:pt x="3937" y="16139"/>
                    </a:lnTo>
                    <a:lnTo>
                      <a:pt x="3942" y="13662"/>
                    </a:lnTo>
                    <a:lnTo>
                      <a:pt x="4441" y="13664"/>
                    </a:lnTo>
                    <a:lnTo>
                      <a:pt x="4447" y="15266"/>
                    </a:lnTo>
                    <a:lnTo>
                      <a:pt x="4772" y="15301"/>
                    </a:lnTo>
                    <a:lnTo>
                      <a:pt x="4776" y="17609"/>
                    </a:lnTo>
                    <a:lnTo>
                      <a:pt x="4939" y="17605"/>
                    </a:lnTo>
                    <a:lnTo>
                      <a:pt x="5367" y="14834"/>
                    </a:lnTo>
                    <a:lnTo>
                      <a:pt x="5367" y="12524"/>
                    </a:lnTo>
                    <a:lnTo>
                      <a:pt x="5816" y="13469"/>
                    </a:lnTo>
                    <a:lnTo>
                      <a:pt x="5962" y="13474"/>
                    </a:lnTo>
                    <a:lnTo>
                      <a:pt x="5962" y="13250"/>
                    </a:lnTo>
                    <a:lnTo>
                      <a:pt x="6028" y="13250"/>
                    </a:lnTo>
                    <a:lnTo>
                      <a:pt x="6028" y="12359"/>
                    </a:lnTo>
                    <a:lnTo>
                      <a:pt x="6139" y="12359"/>
                    </a:lnTo>
                    <a:lnTo>
                      <a:pt x="6136" y="9218"/>
                    </a:lnTo>
                    <a:lnTo>
                      <a:pt x="6218" y="9218"/>
                    </a:lnTo>
                    <a:lnTo>
                      <a:pt x="6336" y="8643"/>
                    </a:lnTo>
                    <a:lnTo>
                      <a:pt x="6336" y="9363"/>
                    </a:lnTo>
                    <a:lnTo>
                      <a:pt x="6407" y="9363"/>
                    </a:lnTo>
                    <a:lnTo>
                      <a:pt x="6413" y="11781"/>
                    </a:lnTo>
                    <a:lnTo>
                      <a:pt x="6664" y="11781"/>
                    </a:lnTo>
                    <a:lnTo>
                      <a:pt x="6665" y="13430"/>
                    </a:lnTo>
                    <a:lnTo>
                      <a:pt x="6734" y="13430"/>
                    </a:lnTo>
                    <a:lnTo>
                      <a:pt x="6729" y="9794"/>
                    </a:lnTo>
                    <a:lnTo>
                      <a:pt x="6808" y="9794"/>
                    </a:lnTo>
                    <a:lnTo>
                      <a:pt x="6808" y="5908"/>
                    </a:lnTo>
                    <a:cubicBezTo>
                      <a:pt x="6820" y="5911"/>
                      <a:pt x="6840" y="5904"/>
                      <a:pt x="6869" y="5889"/>
                    </a:cubicBezTo>
                    <a:cubicBezTo>
                      <a:pt x="6869" y="5122"/>
                      <a:pt x="6867" y="3850"/>
                      <a:pt x="6867" y="3083"/>
                    </a:cubicBezTo>
                    <a:cubicBezTo>
                      <a:pt x="6977" y="2239"/>
                      <a:pt x="6963" y="1430"/>
                      <a:pt x="6982" y="0"/>
                    </a:cubicBezTo>
                    <a:cubicBezTo>
                      <a:pt x="7001" y="1469"/>
                      <a:pt x="6971" y="2128"/>
                      <a:pt x="7086" y="3064"/>
                    </a:cubicBezTo>
                    <a:lnTo>
                      <a:pt x="7083" y="6051"/>
                    </a:lnTo>
                    <a:lnTo>
                      <a:pt x="7201" y="6051"/>
                    </a:lnTo>
                    <a:lnTo>
                      <a:pt x="7201" y="10226"/>
                    </a:lnTo>
                    <a:lnTo>
                      <a:pt x="7280" y="10226"/>
                    </a:lnTo>
                    <a:lnTo>
                      <a:pt x="7280" y="13430"/>
                    </a:lnTo>
                    <a:lnTo>
                      <a:pt x="7467" y="13430"/>
                    </a:lnTo>
                    <a:lnTo>
                      <a:pt x="7467" y="10173"/>
                    </a:lnTo>
                    <a:lnTo>
                      <a:pt x="7802" y="11222"/>
                    </a:lnTo>
                    <a:lnTo>
                      <a:pt x="8041" y="9970"/>
                    </a:lnTo>
                    <a:lnTo>
                      <a:pt x="8041" y="8359"/>
                    </a:lnTo>
                    <a:lnTo>
                      <a:pt x="8656" y="8360"/>
                    </a:lnTo>
                    <a:lnTo>
                      <a:pt x="8656" y="10545"/>
                    </a:lnTo>
                    <a:lnTo>
                      <a:pt x="8841" y="10545"/>
                    </a:lnTo>
                    <a:lnTo>
                      <a:pt x="8841" y="7288"/>
                    </a:lnTo>
                    <a:lnTo>
                      <a:pt x="9284" y="7268"/>
                    </a:lnTo>
                    <a:lnTo>
                      <a:pt x="9285" y="10009"/>
                    </a:lnTo>
                    <a:lnTo>
                      <a:pt x="9504" y="9965"/>
                    </a:lnTo>
                    <a:lnTo>
                      <a:pt x="9505" y="6423"/>
                    </a:lnTo>
                    <a:lnTo>
                      <a:pt x="9932" y="6383"/>
                    </a:lnTo>
                    <a:lnTo>
                      <a:pt x="9938" y="9218"/>
                    </a:lnTo>
                    <a:lnTo>
                      <a:pt x="10180" y="9218"/>
                    </a:lnTo>
                    <a:lnTo>
                      <a:pt x="10179" y="6299"/>
                    </a:lnTo>
                    <a:lnTo>
                      <a:pt x="10585" y="6319"/>
                    </a:lnTo>
                    <a:lnTo>
                      <a:pt x="10584" y="7371"/>
                    </a:lnTo>
                    <a:lnTo>
                      <a:pt x="10678" y="7371"/>
                    </a:lnTo>
                    <a:lnTo>
                      <a:pt x="10676" y="8814"/>
                    </a:lnTo>
                    <a:lnTo>
                      <a:pt x="10917" y="8813"/>
                    </a:lnTo>
                    <a:lnTo>
                      <a:pt x="10916" y="3866"/>
                    </a:lnTo>
                    <a:lnTo>
                      <a:pt x="11469" y="3825"/>
                    </a:lnTo>
                    <a:lnTo>
                      <a:pt x="11462" y="9801"/>
                    </a:lnTo>
                    <a:lnTo>
                      <a:pt x="11571" y="9803"/>
                    </a:lnTo>
                    <a:lnTo>
                      <a:pt x="11580" y="5845"/>
                    </a:lnTo>
                    <a:lnTo>
                      <a:pt x="12188" y="5845"/>
                    </a:lnTo>
                    <a:lnTo>
                      <a:pt x="12187" y="13225"/>
                    </a:lnTo>
                    <a:lnTo>
                      <a:pt x="12290" y="13224"/>
                    </a:lnTo>
                    <a:lnTo>
                      <a:pt x="12290" y="9370"/>
                    </a:lnTo>
                    <a:lnTo>
                      <a:pt x="12659" y="9431"/>
                    </a:lnTo>
                    <a:lnTo>
                      <a:pt x="12659" y="6711"/>
                    </a:lnTo>
                    <a:lnTo>
                      <a:pt x="13131" y="6669"/>
                    </a:lnTo>
                    <a:lnTo>
                      <a:pt x="13138" y="9803"/>
                    </a:lnTo>
                    <a:lnTo>
                      <a:pt x="13655" y="9720"/>
                    </a:lnTo>
                    <a:lnTo>
                      <a:pt x="13657" y="12276"/>
                    </a:lnTo>
                    <a:lnTo>
                      <a:pt x="13858" y="12235"/>
                    </a:lnTo>
                    <a:lnTo>
                      <a:pt x="13858" y="10421"/>
                    </a:lnTo>
                    <a:lnTo>
                      <a:pt x="14283" y="10404"/>
                    </a:lnTo>
                    <a:lnTo>
                      <a:pt x="14283" y="8355"/>
                    </a:lnTo>
                    <a:lnTo>
                      <a:pt x="14342" y="8355"/>
                    </a:lnTo>
                    <a:lnTo>
                      <a:pt x="14345" y="10401"/>
                    </a:lnTo>
                    <a:lnTo>
                      <a:pt x="14519" y="10394"/>
                    </a:lnTo>
                    <a:lnTo>
                      <a:pt x="14519" y="10082"/>
                    </a:lnTo>
                    <a:lnTo>
                      <a:pt x="14647" y="9622"/>
                    </a:lnTo>
                    <a:lnTo>
                      <a:pt x="14656" y="5929"/>
                    </a:lnTo>
                    <a:lnTo>
                      <a:pt x="14677" y="9613"/>
                    </a:lnTo>
                    <a:lnTo>
                      <a:pt x="14809" y="9993"/>
                    </a:lnTo>
                    <a:lnTo>
                      <a:pt x="14810" y="10383"/>
                    </a:lnTo>
                    <a:lnTo>
                      <a:pt x="14881" y="10379"/>
                    </a:lnTo>
                    <a:lnTo>
                      <a:pt x="14880" y="13244"/>
                    </a:lnTo>
                    <a:lnTo>
                      <a:pt x="14995" y="13226"/>
                    </a:lnTo>
                    <a:lnTo>
                      <a:pt x="14993" y="4612"/>
                    </a:lnTo>
                    <a:lnTo>
                      <a:pt x="15424" y="4612"/>
                    </a:lnTo>
                    <a:lnTo>
                      <a:pt x="15424" y="13241"/>
                    </a:lnTo>
                    <a:lnTo>
                      <a:pt x="15503" y="13244"/>
                    </a:lnTo>
                    <a:lnTo>
                      <a:pt x="15503" y="13106"/>
                    </a:lnTo>
                    <a:lnTo>
                      <a:pt x="15739" y="13106"/>
                    </a:lnTo>
                    <a:lnTo>
                      <a:pt x="15739" y="13251"/>
                    </a:lnTo>
                    <a:lnTo>
                      <a:pt x="16172" y="13266"/>
                    </a:lnTo>
                    <a:lnTo>
                      <a:pt x="16191" y="14272"/>
                    </a:lnTo>
                    <a:lnTo>
                      <a:pt x="17057" y="14238"/>
                    </a:lnTo>
                    <a:lnTo>
                      <a:pt x="17058" y="13826"/>
                    </a:lnTo>
                    <a:lnTo>
                      <a:pt x="17285" y="13811"/>
                    </a:lnTo>
                    <a:lnTo>
                      <a:pt x="17287" y="14267"/>
                    </a:lnTo>
                    <a:lnTo>
                      <a:pt x="17498" y="14292"/>
                    </a:lnTo>
                    <a:lnTo>
                      <a:pt x="17504" y="10062"/>
                    </a:lnTo>
                    <a:lnTo>
                      <a:pt x="17767" y="10065"/>
                    </a:lnTo>
                    <a:lnTo>
                      <a:pt x="17765" y="13250"/>
                    </a:lnTo>
                    <a:lnTo>
                      <a:pt x="17883" y="13250"/>
                    </a:lnTo>
                    <a:lnTo>
                      <a:pt x="17883" y="14340"/>
                    </a:lnTo>
                    <a:lnTo>
                      <a:pt x="18183" y="14378"/>
                    </a:lnTo>
                    <a:lnTo>
                      <a:pt x="18181" y="12512"/>
                    </a:lnTo>
                    <a:lnTo>
                      <a:pt x="18901" y="12530"/>
                    </a:lnTo>
                    <a:lnTo>
                      <a:pt x="18906" y="15122"/>
                    </a:lnTo>
                    <a:lnTo>
                      <a:pt x="19142" y="17137"/>
                    </a:lnTo>
                    <a:lnTo>
                      <a:pt x="19152" y="14816"/>
                    </a:lnTo>
                    <a:lnTo>
                      <a:pt x="19339" y="14834"/>
                    </a:lnTo>
                    <a:lnTo>
                      <a:pt x="19336" y="18415"/>
                    </a:lnTo>
                    <a:lnTo>
                      <a:pt x="19496" y="18433"/>
                    </a:lnTo>
                    <a:lnTo>
                      <a:pt x="19496" y="16994"/>
                    </a:lnTo>
                    <a:lnTo>
                      <a:pt x="19614" y="16850"/>
                    </a:lnTo>
                    <a:lnTo>
                      <a:pt x="19614" y="13952"/>
                    </a:lnTo>
                    <a:lnTo>
                      <a:pt x="19759" y="13952"/>
                    </a:lnTo>
                    <a:lnTo>
                      <a:pt x="19771" y="17426"/>
                    </a:lnTo>
                    <a:lnTo>
                      <a:pt x="19830" y="17857"/>
                    </a:lnTo>
                    <a:lnTo>
                      <a:pt x="19830" y="19105"/>
                    </a:lnTo>
                    <a:lnTo>
                      <a:pt x="20573" y="19125"/>
                    </a:lnTo>
                    <a:lnTo>
                      <a:pt x="20578" y="13106"/>
                    </a:lnTo>
                    <a:lnTo>
                      <a:pt x="20952" y="13106"/>
                    </a:lnTo>
                    <a:lnTo>
                      <a:pt x="20952" y="19733"/>
                    </a:lnTo>
                    <a:lnTo>
                      <a:pt x="21600" y="20536"/>
                    </a:lnTo>
                    <a:lnTo>
                      <a:pt x="21600" y="21600"/>
                    </a:lnTo>
                    <a:lnTo>
                      <a:pt x="0" y="21457"/>
                    </a:lnTo>
                    <a:lnTo>
                      <a:pt x="0" y="18774"/>
                    </a:lnTo>
                    <a:cubicBezTo>
                      <a:pt x="0" y="18774"/>
                      <a:pt x="0" y="18774"/>
                      <a:pt x="0" y="18774"/>
                    </a:cubicBezTo>
                    <a:close/>
                    <a:moveTo>
                      <a:pt x="0" y="18774"/>
                    </a:moveTo>
                  </a:path>
                </a:pathLst>
              </a:custGeom>
              <a:solidFill>
                <a:srgbClr val="000000">
                  <a:alpha val="6999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5" name="Rectangle 5"/>
            <p:cNvSpPr/>
            <p:nvPr/>
          </p:nvSpPr>
          <p:spPr bwMode="auto">
            <a:xfrm>
              <a:off x="0" y="3975100"/>
              <a:ext cx="12192000" cy="2876550"/>
            </a:xfrm>
            <a:prstGeom prst="rect">
              <a:avLst/>
            </a:prstGeom>
            <a:solidFill>
              <a:schemeClr val="tx2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6" name="Oval 7"/>
            <p:cNvSpPr/>
            <p:nvPr/>
          </p:nvSpPr>
          <p:spPr bwMode="auto">
            <a:xfrm>
              <a:off x="1028700" y="3462860"/>
              <a:ext cx="1018461" cy="1019715"/>
            </a:xfrm>
            <a:prstGeom prst="ellipse">
              <a:avLst/>
            </a:prstGeom>
            <a:solidFill>
              <a:schemeClr val="accent6"/>
            </a:solidFill>
            <a:ln w="7620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EFE"/>
                  </a:solidFill>
                  <a:effectLst/>
                  <a:uLnTx/>
                  <a:uFillTx/>
                  <a:latin typeface="Impact" panose="020B0806030902050204" pitchFamily="34" charset="0"/>
                  <a:ea typeface="等线" panose="02010600030101010101" charset="-122"/>
                  <a:cs typeface="+mn-cs"/>
                </a:rPr>
                <a:t>61%</a:t>
              </a:r>
              <a:endPara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EFE"/>
                </a:solidFill>
                <a:effectLst/>
                <a:uLnTx/>
                <a:uFillTx/>
                <a:latin typeface="Impact" panose="020B080603090205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" name="Oval 8"/>
            <p:cNvSpPr/>
            <p:nvPr/>
          </p:nvSpPr>
          <p:spPr bwMode="auto">
            <a:xfrm>
              <a:off x="2860025" y="3225403"/>
              <a:ext cx="1498717" cy="1499394"/>
            </a:xfrm>
            <a:prstGeom prst="ellipse">
              <a:avLst/>
            </a:prstGeom>
            <a:solidFill>
              <a:schemeClr val="accent4"/>
            </a:solidFill>
            <a:ln w="7620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>
                  <a:ln>
                    <a:noFill/>
                  </a:ln>
                  <a:solidFill>
                    <a:srgbClr val="FFFEFE"/>
                  </a:solidFill>
                  <a:effectLst/>
                  <a:uLnTx/>
                  <a:uFillTx/>
                  <a:latin typeface="Impact" panose="020B0806030902050204" pitchFamily="34" charset="0"/>
                  <a:ea typeface="等线" panose="02010600030101010101" charset="-122"/>
                  <a:cs typeface="+mn-cs"/>
                </a:rPr>
                <a:t>48%</a:t>
              </a:r>
              <a:endPara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FFFEFE"/>
                </a:solidFill>
                <a:effectLst/>
                <a:uLnTx/>
                <a:uFillTx/>
                <a:latin typeface="Impact" panose="020B080603090205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Oval 9"/>
            <p:cNvSpPr/>
            <p:nvPr/>
          </p:nvSpPr>
          <p:spPr bwMode="auto">
            <a:xfrm>
              <a:off x="5173987" y="3590721"/>
              <a:ext cx="766823" cy="767963"/>
            </a:xfrm>
            <a:prstGeom prst="ellipse">
              <a:avLst/>
            </a:prstGeom>
            <a:solidFill>
              <a:schemeClr val="accent3"/>
            </a:solidFill>
            <a:ln w="7620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EFE"/>
                  </a:solidFill>
                  <a:effectLst/>
                  <a:uLnTx/>
                  <a:uFillTx/>
                  <a:latin typeface="Impact" panose="020B0806030902050204" pitchFamily="34" charset="0"/>
                  <a:ea typeface="等线" panose="02010600030101010101" charset="-122"/>
                  <a:cs typeface="+mn-cs"/>
                </a:rPr>
                <a:t>3%</a:t>
              </a:r>
              <a:endPara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EFE"/>
                </a:solidFill>
                <a:effectLst/>
                <a:uLnTx/>
                <a:uFillTx/>
                <a:latin typeface="Impact" panose="020B080603090205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9" name="Oval 10"/>
            <p:cNvSpPr/>
            <p:nvPr/>
          </p:nvSpPr>
          <p:spPr bwMode="auto">
            <a:xfrm>
              <a:off x="6756054" y="3465243"/>
              <a:ext cx="1019255" cy="1018921"/>
            </a:xfrm>
            <a:prstGeom prst="ellipse">
              <a:avLst/>
            </a:prstGeom>
            <a:solidFill>
              <a:schemeClr val="accent2"/>
            </a:solidFill>
            <a:ln w="7620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>
                  <a:ln>
                    <a:noFill/>
                  </a:ln>
                  <a:solidFill>
                    <a:srgbClr val="FFFEFE"/>
                  </a:solidFill>
                  <a:effectLst/>
                  <a:uLnTx/>
                  <a:uFillTx/>
                  <a:latin typeface="Impact" panose="020B0806030902050204" pitchFamily="34" charset="0"/>
                  <a:ea typeface="等线" panose="02010600030101010101" charset="-122"/>
                  <a:cs typeface="+mn-cs"/>
                </a:rPr>
                <a:t>8%</a:t>
              </a:r>
              <a:endPara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FFFEFE"/>
                </a:solidFill>
                <a:effectLst/>
                <a:uLnTx/>
                <a:uFillTx/>
                <a:latin typeface="Impact" panose="020B080603090205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" name="Oval 11"/>
            <p:cNvSpPr/>
            <p:nvPr/>
          </p:nvSpPr>
          <p:spPr bwMode="auto">
            <a:xfrm>
              <a:off x="8338916" y="3225403"/>
              <a:ext cx="1498717" cy="1499394"/>
            </a:xfrm>
            <a:prstGeom prst="ellipse">
              <a:avLst/>
            </a:prstGeom>
            <a:solidFill>
              <a:schemeClr val="accent1"/>
            </a:solidFill>
            <a:ln w="7620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1200" cap="none" spc="0" normalizeH="0" baseline="0" noProof="0">
                  <a:ln>
                    <a:noFill/>
                  </a:ln>
                  <a:solidFill>
                    <a:srgbClr val="FFFEFE"/>
                  </a:solidFill>
                  <a:effectLst/>
                  <a:uLnTx/>
                  <a:uFillTx/>
                  <a:latin typeface="Impact" panose="020B0806030902050204" pitchFamily="34" charset="0"/>
                  <a:ea typeface="等线" panose="02010600030101010101" charset="-122"/>
                  <a:cs typeface="+mn-cs"/>
                </a:rPr>
                <a:t>54%</a:t>
              </a:r>
              <a:endParaRPr kumimoji="0" lang="en-US" altLang="zh-CN" sz="3200" b="0" i="0" u="none" strike="noStrike" kern="1200" cap="none" spc="0" normalizeH="0" baseline="0" noProof="0">
                <a:ln>
                  <a:noFill/>
                </a:ln>
                <a:solidFill>
                  <a:srgbClr val="FFFEFE"/>
                </a:solidFill>
                <a:effectLst/>
                <a:uLnTx/>
                <a:uFillTx/>
                <a:latin typeface="Impact" panose="020B080603090205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" name="Oval 12"/>
            <p:cNvSpPr/>
            <p:nvPr/>
          </p:nvSpPr>
          <p:spPr bwMode="auto">
            <a:xfrm>
              <a:off x="10401240" y="3590721"/>
              <a:ext cx="767616" cy="76796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5400" cap="flat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EFE"/>
                  </a:solidFill>
                  <a:effectLst/>
                  <a:uLnTx/>
                  <a:uFillTx/>
                  <a:latin typeface="Impact" panose="020B0806030902050204" pitchFamily="34" charset="0"/>
                  <a:ea typeface="等线" panose="02010600030101010101" charset="-122"/>
                  <a:cs typeface="+mn-cs"/>
                </a:rPr>
                <a:t>2%</a:t>
              </a:r>
              <a:endParaRPr kumimoji="0" lang="en-US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EFE"/>
                </a:solidFill>
                <a:effectLst/>
                <a:uLnTx/>
                <a:uFillTx/>
                <a:latin typeface="Impact" panose="020B080603090205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2" name="Straight Connector 19"/>
            <p:cNvSpPr/>
            <p:nvPr/>
          </p:nvSpPr>
          <p:spPr bwMode="auto">
            <a:xfrm>
              <a:off x="3606800" y="3028950"/>
              <a:ext cx="0" cy="632619"/>
            </a:xfrm>
            <a:prstGeom prst="line">
              <a:avLst/>
            </a:prstGeom>
            <a:noFill/>
            <a:ln w="25400" cap="flat">
              <a:solidFill>
                <a:srgbClr val="CDCCCC"/>
              </a:solidFill>
              <a:prstDash val="sysDot"/>
              <a:miter lim="800000"/>
              <a:headEnd type="oval" w="med" len="med"/>
              <a:tailEnd type="oval" w="med" len="med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3" name="Straight Connector 20"/>
            <p:cNvSpPr/>
            <p:nvPr/>
          </p:nvSpPr>
          <p:spPr bwMode="auto">
            <a:xfrm>
              <a:off x="5549900" y="3028950"/>
              <a:ext cx="0" cy="632619"/>
            </a:xfrm>
            <a:prstGeom prst="line">
              <a:avLst/>
            </a:prstGeom>
            <a:noFill/>
            <a:ln w="25400" cap="flat">
              <a:solidFill>
                <a:srgbClr val="CDCCCC"/>
              </a:solidFill>
              <a:prstDash val="sysDot"/>
              <a:miter lim="800000"/>
              <a:headEnd type="oval" w="med" len="med"/>
              <a:tailEnd type="oval" w="med" len="med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4" name="Straight Connector 21"/>
            <p:cNvSpPr/>
            <p:nvPr/>
          </p:nvSpPr>
          <p:spPr bwMode="auto">
            <a:xfrm>
              <a:off x="7264400" y="4330700"/>
              <a:ext cx="0" cy="632619"/>
            </a:xfrm>
            <a:prstGeom prst="line">
              <a:avLst/>
            </a:prstGeom>
            <a:noFill/>
            <a:ln w="25400" cap="flat">
              <a:solidFill>
                <a:srgbClr val="CDCCCC"/>
              </a:solidFill>
              <a:prstDash val="sysDot"/>
              <a:miter lim="800000"/>
              <a:headEnd type="oval" w="med" len="med"/>
              <a:tailEnd type="oval" w="med" len="med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5" name="Straight Connector 22"/>
            <p:cNvSpPr/>
            <p:nvPr/>
          </p:nvSpPr>
          <p:spPr bwMode="auto">
            <a:xfrm>
              <a:off x="9048750" y="3028950"/>
              <a:ext cx="0" cy="632619"/>
            </a:xfrm>
            <a:prstGeom prst="line">
              <a:avLst/>
            </a:prstGeom>
            <a:noFill/>
            <a:ln w="25400" cap="flat">
              <a:solidFill>
                <a:srgbClr val="CDCCCC"/>
              </a:solidFill>
              <a:prstDash val="sysDot"/>
              <a:miter lim="800000"/>
              <a:headEnd type="oval" w="med" len="med"/>
              <a:tailEnd type="oval" w="med" len="med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6" name="Straight Connector 23"/>
            <p:cNvSpPr/>
            <p:nvPr/>
          </p:nvSpPr>
          <p:spPr bwMode="auto">
            <a:xfrm>
              <a:off x="10775950" y="4265613"/>
              <a:ext cx="0" cy="697707"/>
            </a:xfrm>
            <a:prstGeom prst="line">
              <a:avLst/>
            </a:prstGeom>
            <a:noFill/>
            <a:ln w="25400" cap="flat">
              <a:solidFill>
                <a:srgbClr val="CDCCCC"/>
              </a:solidFill>
              <a:prstDash val="sysDot"/>
              <a:miter lim="800000"/>
              <a:headEnd type="oval" w="med" len="med"/>
              <a:tailEnd type="oval" w="med" len="med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7" name="Straight Connector 24"/>
            <p:cNvSpPr/>
            <p:nvPr/>
          </p:nvSpPr>
          <p:spPr bwMode="auto">
            <a:xfrm>
              <a:off x="1517650" y="4330700"/>
              <a:ext cx="0" cy="696913"/>
            </a:xfrm>
            <a:prstGeom prst="line">
              <a:avLst/>
            </a:prstGeom>
            <a:noFill/>
            <a:ln w="25400" cap="flat">
              <a:solidFill>
                <a:srgbClr val="CDCCCC"/>
              </a:solidFill>
              <a:prstDash val="sysDot"/>
              <a:miter lim="800000"/>
              <a:headEnd type="oval" w="med" len="med"/>
              <a:tailEnd type="oval" w="med" len="med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8" name="Rectangle 25"/>
            <p:cNvSpPr/>
            <p:nvPr/>
          </p:nvSpPr>
          <p:spPr bwMode="auto">
            <a:xfrm>
              <a:off x="1077119" y="3607594"/>
              <a:ext cx="981075" cy="672306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9" name="Rectangle 26"/>
            <p:cNvSpPr/>
            <p:nvPr/>
          </p:nvSpPr>
          <p:spPr bwMode="auto">
            <a:xfrm>
              <a:off x="3168650" y="3606800"/>
              <a:ext cx="981075" cy="67151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0" name="Rectangle 27"/>
            <p:cNvSpPr/>
            <p:nvPr/>
          </p:nvSpPr>
          <p:spPr bwMode="auto">
            <a:xfrm>
              <a:off x="5080000" y="3606800"/>
              <a:ext cx="981075" cy="67151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1" name="Rectangle 28"/>
            <p:cNvSpPr/>
            <p:nvPr/>
          </p:nvSpPr>
          <p:spPr bwMode="auto">
            <a:xfrm>
              <a:off x="6794500" y="3606800"/>
              <a:ext cx="981075" cy="67151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2" name="Rectangle 29"/>
            <p:cNvSpPr/>
            <p:nvPr/>
          </p:nvSpPr>
          <p:spPr bwMode="auto">
            <a:xfrm>
              <a:off x="8597900" y="3606800"/>
              <a:ext cx="981075" cy="67151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3" name="Rectangle 30"/>
            <p:cNvSpPr/>
            <p:nvPr/>
          </p:nvSpPr>
          <p:spPr bwMode="auto">
            <a:xfrm>
              <a:off x="10287000" y="3606800"/>
              <a:ext cx="981075" cy="67151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grpSp>
          <p:nvGrpSpPr>
            <p:cNvPr id="24" name="Group 44"/>
            <p:cNvGrpSpPr/>
            <p:nvPr/>
          </p:nvGrpSpPr>
          <p:grpSpPr>
            <a:xfrm>
              <a:off x="1077119" y="5027613"/>
              <a:ext cx="2744407" cy="1080120"/>
              <a:chOff x="1259972" y="1988840"/>
              <a:chExt cx="2386516" cy="1080120"/>
            </a:xfrm>
          </p:grpSpPr>
          <p:sp>
            <p:nvSpPr>
              <p:cNvPr id="40" name="TextBox 45"/>
              <p:cNvSpPr txBox="1"/>
              <p:nvPr/>
            </p:nvSpPr>
            <p:spPr bwMode="auto">
              <a:xfrm>
                <a:off x="1259972" y="1988840"/>
                <a:ext cx="2386516" cy="39286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1" name="TextBox 46"/>
              <p:cNvSpPr txBox="1"/>
              <p:nvPr/>
            </p:nvSpPr>
            <p:spPr bwMode="auto">
              <a:xfrm>
                <a:off x="1259972" y="2381704"/>
                <a:ext cx="2386516" cy="68725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5" name="Group 47"/>
            <p:cNvGrpSpPr/>
            <p:nvPr/>
          </p:nvGrpSpPr>
          <p:grpSpPr>
            <a:xfrm>
              <a:off x="5284124" y="4963319"/>
              <a:ext cx="2386516" cy="1080120"/>
              <a:chOff x="1259972" y="1988840"/>
              <a:chExt cx="2386516" cy="1080120"/>
            </a:xfrm>
          </p:grpSpPr>
          <p:sp>
            <p:nvSpPr>
              <p:cNvPr id="38" name="TextBox 48"/>
              <p:cNvSpPr txBox="1"/>
              <p:nvPr/>
            </p:nvSpPr>
            <p:spPr bwMode="auto">
              <a:xfrm>
                <a:off x="1259972" y="1988840"/>
                <a:ext cx="2386516" cy="39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9" name="TextBox 49"/>
              <p:cNvSpPr txBox="1"/>
              <p:nvPr/>
            </p:nvSpPr>
            <p:spPr bwMode="auto">
              <a:xfrm>
                <a:off x="1259972" y="2381704"/>
                <a:ext cx="2386516" cy="68725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6" name="Group 50"/>
            <p:cNvGrpSpPr/>
            <p:nvPr/>
          </p:nvGrpSpPr>
          <p:grpSpPr>
            <a:xfrm>
              <a:off x="8750908" y="4963320"/>
              <a:ext cx="2386516" cy="1080120"/>
              <a:chOff x="1259972" y="1988840"/>
              <a:chExt cx="2386516" cy="1080120"/>
            </a:xfrm>
          </p:grpSpPr>
          <p:sp>
            <p:nvSpPr>
              <p:cNvPr id="36" name="TextBox 51"/>
              <p:cNvSpPr txBox="1"/>
              <p:nvPr/>
            </p:nvSpPr>
            <p:spPr bwMode="auto">
              <a:xfrm>
                <a:off x="1259972" y="1988840"/>
                <a:ext cx="2386516" cy="39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7" name="TextBox 52"/>
              <p:cNvSpPr txBox="1"/>
              <p:nvPr/>
            </p:nvSpPr>
            <p:spPr bwMode="auto">
              <a:xfrm>
                <a:off x="1259972" y="2381704"/>
                <a:ext cx="2386516" cy="68725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7" name="Group 53"/>
            <p:cNvGrpSpPr/>
            <p:nvPr/>
          </p:nvGrpSpPr>
          <p:grpSpPr>
            <a:xfrm>
              <a:off x="1972226" y="1689443"/>
              <a:ext cx="2386516" cy="1080120"/>
              <a:chOff x="1259972" y="1988840"/>
              <a:chExt cx="2386516" cy="1080120"/>
            </a:xfrm>
          </p:grpSpPr>
          <p:sp>
            <p:nvSpPr>
              <p:cNvPr id="34" name="TextBox 54"/>
              <p:cNvSpPr txBox="1"/>
              <p:nvPr/>
            </p:nvSpPr>
            <p:spPr bwMode="auto">
              <a:xfrm>
                <a:off x="1259972" y="1988840"/>
                <a:ext cx="2386516" cy="39286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414B56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5" name="TextBox 55"/>
              <p:cNvSpPr txBox="1"/>
              <p:nvPr/>
            </p:nvSpPr>
            <p:spPr bwMode="auto">
              <a:xfrm>
                <a:off x="1259972" y="2381704"/>
                <a:ext cx="2386516" cy="68725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8" name="Group 56"/>
            <p:cNvGrpSpPr/>
            <p:nvPr/>
          </p:nvGrpSpPr>
          <p:grpSpPr>
            <a:xfrm>
              <a:off x="8393017" y="1948830"/>
              <a:ext cx="2744407" cy="1080120"/>
              <a:chOff x="1259972" y="1988840"/>
              <a:chExt cx="2386516" cy="1080120"/>
            </a:xfrm>
          </p:grpSpPr>
          <p:sp>
            <p:nvSpPr>
              <p:cNvPr id="32" name="TextBox 57"/>
              <p:cNvSpPr txBox="1"/>
              <p:nvPr/>
            </p:nvSpPr>
            <p:spPr bwMode="auto">
              <a:xfrm>
                <a:off x="1259972" y="1988840"/>
                <a:ext cx="2386516" cy="39286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3" name="TextBox 58"/>
              <p:cNvSpPr txBox="1"/>
              <p:nvPr/>
            </p:nvSpPr>
            <p:spPr bwMode="auto">
              <a:xfrm>
                <a:off x="1259972" y="2381704"/>
                <a:ext cx="2386516" cy="68725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9" name="Group 59"/>
            <p:cNvGrpSpPr/>
            <p:nvPr/>
          </p:nvGrpSpPr>
          <p:grpSpPr>
            <a:xfrm>
              <a:off x="5173987" y="1948830"/>
              <a:ext cx="2744407" cy="1080120"/>
              <a:chOff x="1259972" y="1988840"/>
              <a:chExt cx="2386516" cy="1080120"/>
            </a:xfrm>
          </p:grpSpPr>
          <p:sp>
            <p:nvSpPr>
              <p:cNvPr id="30" name="TextBox 60"/>
              <p:cNvSpPr txBox="1"/>
              <p:nvPr/>
            </p:nvSpPr>
            <p:spPr bwMode="auto">
              <a:xfrm>
                <a:off x="1259972" y="1988840"/>
                <a:ext cx="2386516" cy="39286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1" name="TextBox 61"/>
              <p:cNvSpPr txBox="1"/>
              <p:nvPr/>
            </p:nvSpPr>
            <p:spPr bwMode="auto">
              <a:xfrm>
                <a:off x="1259972" y="2381704"/>
                <a:ext cx="2386516" cy="68725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" name="ac950044-5e9b-447a-89d2-654a985b59b6"/>
          <p:cNvGrpSpPr>
            <a:grpSpLocks noChangeAspect="1"/>
          </p:cNvGrpSpPr>
          <p:nvPr/>
        </p:nvGrpSpPr>
        <p:grpSpPr>
          <a:xfrm>
            <a:off x="1147065" y="1312504"/>
            <a:ext cx="9897871" cy="4708784"/>
            <a:chOff x="1147065" y="1312504"/>
            <a:chExt cx="9897871" cy="4708784"/>
          </a:xfrm>
        </p:grpSpPr>
        <p:sp>
          <p:nvSpPr>
            <p:cNvPr id="4" name="Freeform: Shape 36"/>
            <p:cNvSpPr/>
            <p:nvPr/>
          </p:nvSpPr>
          <p:spPr bwMode="auto">
            <a:xfrm>
              <a:off x="1653770" y="2261599"/>
              <a:ext cx="2638222" cy="2634361"/>
            </a:xfrm>
            <a:custGeom>
              <a:avLst/>
              <a:gdLst/>
              <a:ahLst/>
              <a:cxnLst/>
              <a:rect l="l" t="t" r="r" b="b"/>
              <a:pathLst>
                <a:path w="1353314" h="1351334">
                  <a:moveTo>
                    <a:pt x="676657" y="107854"/>
                  </a:moveTo>
                  <a:cubicBezTo>
                    <a:pt x="362603" y="107854"/>
                    <a:pt x="108012" y="362073"/>
                    <a:pt x="108012" y="675667"/>
                  </a:cubicBezTo>
                  <a:cubicBezTo>
                    <a:pt x="108012" y="989261"/>
                    <a:pt x="362603" y="1243480"/>
                    <a:pt x="676657" y="1243480"/>
                  </a:cubicBezTo>
                  <a:cubicBezTo>
                    <a:pt x="990711" y="1243480"/>
                    <a:pt x="1245302" y="989261"/>
                    <a:pt x="1245302" y="675667"/>
                  </a:cubicBezTo>
                  <a:cubicBezTo>
                    <a:pt x="1245302" y="362073"/>
                    <a:pt x="990711" y="107854"/>
                    <a:pt x="676657" y="107854"/>
                  </a:cubicBezTo>
                  <a:close/>
                  <a:moveTo>
                    <a:pt x="676657" y="0"/>
                  </a:moveTo>
                  <a:cubicBezTo>
                    <a:pt x="1050364" y="0"/>
                    <a:pt x="1353314" y="302506"/>
                    <a:pt x="1353314" y="675667"/>
                  </a:cubicBezTo>
                  <a:cubicBezTo>
                    <a:pt x="1353314" y="1048828"/>
                    <a:pt x="1050364" y="1351334"/>
                    <a:pt x="676657" y="1351334"/>
                  </a:cubicBezTo>
                  <a:cubicBezTo>
                    <a:pt x="302950" y="1351334"/>
                    <a:pt x="0" y="1048828"/>
                    <a:pt x="0" y="675667"/>
                  </a:cubicBezTo>
                  <a:cubicBezTo>
                    <a:pt x="0" y="302506"/>
                    <a:pt x="302950" y="0"/>
                    <a:pt x="676657" y="0"/>
                  </a:cubicBezTo>
                  <a:close/>
                </a:path>
              </a:pathLst>
            </a:custGeom>
            <a:pattFill prst="ltDnDiag">
              <a:fgClr>
                <a:schemeClr val="bg2">
                  <a:lumMod val="75000"/>
                </a:schemeClr>
              </a:fgClr>
              <a:bgClr>
                <a:schemeClr val="bg2"/>
              </a:bgClr>
            </a:pattFill>
            <a:ln w="9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5" name="Oval 37"/>
            <p:cNvSpPr/>
            <p:nvPr/>
          </p:nvSpPr>
          <p:spPr bwMode="auto">
            <a:xfrm>
              <a:off x="1147065" y="1755633"/>
              <a:ext cx="3651633" cy="3646291"/>
            </a:xfrm>
            <a:prstGeom prst="ellipse">
              <a:avLst/>
            </a:prstGeom>
            <a:noFill/>
            <a:ln w="9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6" name="Freeform: Shape 38"/>
            <p:cNvSpPr/>
            <p:nvPr/>
          </p:nvSpPr>
          <p:spPr bwMode="auto">
            <a:xfrm>
              <a:off x="1165047" y="1872557"/>
              <a:ext cx="1672921" cy="2899125"/>
            </a:xfrm>
            <a:custGeom>
              <a:avLst/>
              <a:gdLst>
                <a:gd name="T0" fmla="*/ 214 w 471"/>
                <a:gd name="T1" fmla="*/ 309 h 817"/>
                <a:gd name="T2" fmla="*/ 214 w 471"/>
                <a:gd name="T3" fmla="*/ 650 h 817"/>
                <a:gd name="T4" fmla="*/ 237 w 471"/>
                <a:gd name="T5" fmla="*/ 636 h 817"/>
                <a:gd name="T6" fmla="*/ 235 w 471"/>
                <a:gd name="T7" fmla="*/ 682 h 817"/>
                <a:gd name="T8" fmla="*/ 230 w 471"/>
                <a:gd name="T9" fmla="*/ 817 h 817"/>
                <a:gd name="T10" fmla="*/ 116 w 471"/>
                <a:gd name="T11" fmla="*/ 758 h 817"/>
                <a:gd name="T12" fmla="*/ 69 w 471"/>
                <a:gd name="T13" fmla="*/ 733 h 817"/>
                <a:gd name="T14" fmla="*/ 92 w 471"/>
                <a:gd name="T15" fmla="*/ 720 h 817"/>
                <a:gd name="T16" fmla="*/ 92 w 471"/>
                <a:gd name="T17" fmla="*/ 720 h 817"/>
                <a:gd name="T18" fmla="*/ 92 w 471"/>
                <a:gd name="T19" fmla="*/ 239 h 817"/>
                <a:gd name="T20" fmla="*/ 464 w 471"/>
                <a:gd name="T21" fmla="*/ 0 h 817"/>
                <a:gd name="T22" fmla="*/ 356 w 471"/>
                <a:gd name="T23" fmla="*/ 69 h 817"/>
                <a:gd name="T24" fmla="*/ 471 w 471"/>
                <a:gd name="T25" fmla="*/ 141 h 817"/>
                <a:gd name="T26" fmla="*/ 214 w 471"/>
                <a:gd name="T27" fmla="*/ 309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1" h="817">
                  <a:moveTo>
                    <a:pt x="214" y="309"/>
                  </a:moveTo>
                  <a:cubicBezTo>
                    <a:pt x="157" y="409"/>
                    <a:pt x="149" y="536"/>
                    <a:pt x="214" y="650"/>
                  </a:cubicBezTo>
                  <a:cubicBezTo>
                    <a:pt x="237" y="636"/>
                    <a:pt x="237" y="636"/>
                    <a:pt x="237" y="636"/>
                  </a:cubicBezTo>
                  <a:cubicBezTo>
                    <a:pt x="235" y="682"/>
                    <a:pt x="235" y="682"/>
                    <a:pt x="235" y="682"/>
                  </a:cubicBezTo>
                  <a:cubicBezTo>
                    <a:pt x="230" y="817"/>
                    <a:pt x="230" y="817"/>
                    <a:pt x="230" y="817"/>
                  </a:cubicBezTo>
                  <a:cubicBezTo>
                    <a:pt x="116" y="758"/>
                    <a:pt x="116" y="758"/>
                    <a:pt x="116" y="758"/>
                  </a:cubicBezTo>
                  <a:cubicBezTo>
                    <a:pt x="69" y="733"/>
                    <a:pt x="69" y="733"/>
                    <a:pt x="69" y="733"/>
                  </a:cubicBezTo>
                  <a:cubicBezTo>
                    <a:pt x="92" y="720"/>
                    <a:pt x="92" y="720"/>
                    <a:pt x="92" y="720"/>
                  </a:cubicBezTo>
                  <a:cubicBezTo>
                    <a:pt x="92" y="720"/>
                    <a:pt x="92" y="720"/>
                    <a:pt x="92" y="720"/>
                  </a:cubicBezTo>
                  <a:cubicBezTo>
                    <a:pt x="0" y="560"/>
                    <a:pt x="11" y="379"/>
                    <a:pt x="92" y="239"/>
                  </a:cubicBezTo>
                  <a:cubicBezTo>
                    <a:pt x="167" y="110"/>
                    <a:pt x="300" y="15"/>
                    <a:pt x="464" y="0"/>
                  </a:cubicBezTo>
                  <a:cubicBezTo>
                    <a:pt x="356" y="69"/>
                    <a:pt x="356" y="69"/>
                    <a:pt x="356" y="69"/>
                  </a:cubicBezTo>
                  <a:cubicBezTo>
                    <a:pt x="471" y="141"/>
                    <a:pt x="471" y="141"/>
                    <a:pt x="471" y="141"/>
                  </a:cubicBezTo>
                  <a:cubicBezTo>
                    <a:pt x="357" y="154"/>
                    <a:pt x="266" y="220"/>
                    <a:pt x="214" y="309"/>
                  </a:cubicBezTo>
                  <a:close/>
                </a:path>
              </a:pathLst>
            </a:custGeom>
            <a:solidFill>
              <a:schemeClr val="accent1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7" name="Freeform: Shape 39"/>
            <p:cNvSpPr/>
            <p:nvPr/>
          </p:nvSpPr>
          <p:spPr bwMode="auto">
            <a:xfrm>
              <a:off x="2428734" y="1776943"/>
              <a:ext cx="2344489" cy="2513875"/>
            </a:xfrm>
            <a:custGeom>
              <a:avLst/>
              <a:gdLst>
                <a:gd name="T0" fmla="*/ 590 w 660"/>
                <a:gd name="T1" fmla="*/ 708 h 708"/>
                <a:gd name="T2" fmla="*/ 585 w 660"/>
                <a:gd name="T3" fmla="*/ 581 h 708"/>
                <a:gd name="T4" fmla="*/ 465 w 660"/>
                <a:gd name="T5" fmla="*/ 643 h 708"/>
                <a:gd name="T6" fmla="*/ 448 w 660"/>
                <a:gd name="T7" fmla="*/ 337 h 708"/>
                <a:gd name="T8" fmla="*/ 153 w 660"/>
                <a:gd name="T9" fmla="*/ 167 h 708"/>
                <a:gd name="T10" fmla="*/ 153 w 660"/>
                <a:gd name="T11" fmla="*/ 194 h 708"/>
                <a:gd name="T12" fmla="*/ 0 w 660"/>
                <a:gd name="T13" fmla="*/ 97 h 708"/>
                <a:gd name="T14" fmla="*/ 153 w 660"/>
                <a:gd name="T15" fmla="*/ 0 h 708"/>
                <a:gd name="T16" fmla="*/ 153 w 660"/>
                <a:gd name="T17" fmla="*/ 26 h 708"/>
                <a:gd name="T18" fmla="*/ 570 w 660"/>
                <a:gd name="T19" fmla="*/ 267 h 708"/>
                <a:gd name="T20" fmla="*/ 590 w 660"/>
                <a:gd name="T21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0" h="708">
                  <a:moveTo>
                    <a:pt x="590" y="708"/>
                  </a:moveTo>
                  <a:cubicBezTo>
                    <a:pt x="585" y="581"/>
                    <a:pt x="585" y="581"/>
                    <a:pt x="585" y="581"/>
                  </a:cubicBezTo>
                  <a:cubicBezTo>
                    <a:pt x="465" y="643"/>
                    <a:pt x="465" y="643"/>
                    <a:pt x="465" y="643"/>
                  </a:cubicBezTo>
                  <a:cubicBezTo>
                    <a:pt x="511" y="539"/>
                    <a:pt x="499" y="427"/>
                    <a:pt x="448" y="337"/>
                  </a:cubicBezTo>
                  <a:cubicBezTo>
                    <a:pt x="390" y="238"/>
                    <a:pt x="284" y="167"/>
                    <a:pt x="153" y="167"/>
                  </a:cubicBezTo>
                  <a:cubicBezTo>
                    <a:pt x="153" y="194"/>
                    <a:pt x="153" y="194"/>
                    <a:pt x="153" y="19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26"/>
                    <a:pt x="153" y="26"/>
                    <a:pt x="153" y="26"/>
                  </a:cubicBezTo>
                  <a:cubicBezTo>
                    <a:pt x="338" y="26"/>
                    <a:pt x="489" y="127"/>
                    <a:pt x="570" y="267"/>
                  </a:cubicBezTo>
                  <a:cubicBezTo>
                    <a:pt x="644" y="396"/>
                    <a:pt x="660" y="558"/>
                    <a:pt x="590" y="708"/>
                  </a:cubicBezTo>
                  <a:close/>
                </a:path>
              </a:pathLst>
            </a:custGeom>
            <a:solidFill>
              <a:schemeClr val="accent5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8" name="Freeform: Shape 65"/>
            <p:cNvSpPr/>
            <p:nvPr/>
          </p:nvSpPr>
          <p:spPr bwMode="auto">
            <a:xfrm>
              <a:off x="1577282" y="3839609"/>
              <a:ext cx="2957594" cy="1448065"/>
            </a:xfrm>
            <a:custGeom>
              <a:avLst/>
              <a:gdLst>
                <a:gd name="T0" fmla="*/ 833 w 833"/>
                <a:gd name="T1" fmla="*/ 180 h 408"/>
                <a:gd name="T2" fmla="*/ 810 w 833"/>
                <a:gd name="T3" fmla="*/ 167 h 408"/>
                <a:gd name="T4" fmla="*/ 393 w 833"/>
                <a:gd name="T5" fmla="*/ 408 h 408"/>
                <a:gd name="T6" fmla="*/ 0 w 833"/>
                <a:gd name="T7" fmla="*/ 205 h 408"/>
                <a:gd name="T8" fmla="*/ 114 w 833"/>
                <a:gd name="T9" fmla="*/ 264 h 408"/>
                <a:gd name="T10" fmla="*/ 119 w 833"/>
                <a:gd name="T11" fmla="*/ 129 h 408"/>
                <a:gd name="T12" fmla="*/ 393 w 833"/>
                <a:gd name="T13" fmla="*/ 267 h 408"/>
                <a:gd name="T14" fmla="*/ 688 w 833"/>
                <a:gd name="T15" fmla="*/ 97 h 408"/>
                <a:gd name="T16" fmla="*/ 665 w 833"/>
                <a:gd name="T17" fmla="*/ 83 h 408"/>
                <a:gd name="T18" fmla="*/ 825 w 833"/>
                <a:gd name="T19" fmla="*/ 0 h 408"/>
                <a:gd name="T20" fmla="*/ 833 w 833"/>
                <a:gd name="T21" fmla="*/ 18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3" h="408">
                  <a:moveTo>
                    <a:pt x="833" y="180"/>
                  </a:moveTo>
                  <a:cubicBezTo>
                    <a:pt x="810" y="167"/>
                    <a:pt x="810" y="167"/>
                    <a:pt x="810" y="167"/>
                  </a:cubicBezTo>
                  <a:cubicBezTo>
                    <a:pt x="717" y="327"/>
                    <a:pt x="555" y="408"/>
                    <a:pt x="393" y="408"/>
                  </a:cubicBezTo>
                  <a:cubicBezTo>
                    <a:pt x="244" y="408"/>
                    <a:pt x="96" y="340"/>
                    <a:pt x="0" y="205"/>
                  </a:cubicBezTo>
                  <a:cubicBezTo>
                    <a:pt x="114" y="264"/>
                    <a:pt x="114" y="264"/>
                    <a:pt x="114" y="264"/>
                  </a:cubicBezTo>
                  <a:cubicBezTo>
                    <a:pt x="119" y="129"/>
                    <a:pt x="119" y="129"/>
                    <a:pt x="119" y="129"/>
                  </a:cubicBezTo>
                  <a:cubicBezTo>
                    <a:pt x="187" y="221"/>
                    <a:pt x="290" y="267"/>
                    <a:pt x="393" y="267"/>
                  </a:cubicBezTo>
                  <a:cubicBezTo>
                    <a:pt x="508" y="267"/>
                    <a:pt x="622" y="210"/>
                    <a:pt x="688" y="97"/>
                  </a:cubicBezTo>
                  <a:cubicBezTo>
                    <a:pt x="665" y="83"/>
                    <a:pt x="665" y="83"/>
                    <a:pt x="665" y="83"/>
                  </a:cubicBezTo>
                  <a:cubicBezTo>
                    <a:pt x="825" y="0"/>
                    <a:pt x="825" y="0"/>
                    <a:pt x="825" y="0"/>
                  </a:cubicBezTo>
                  <a:lnTo>
                    <a:pt x="833" y="180"/>
                  </a:lnTo>
                  <a:close/>
                </a:path>
              </a:pathLst>
            </a:cu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0" rIns="0" bIns="0" anchor="t" anchorCtr="0" forceAA="0" compatLnSpc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05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Malgun Gothic" panose="020B0503020000020004" pitchFamily="34" charset="-127"/>
                  <a:cs typeface="+mn-cs"/>
                </a:rPr>
                <a:t>-25</a:t>
              </a:r>
              <a:endParaRPr kumimoji="0" lang="en-US" altLang="ko-KR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Malgun Gothic" panose="020B0503020000020004" pitchFamily="34" charset="-127"/>
                <a:cs typeface="+mn-cs"/>
              </a:endParaRPr>
            </a:p>
          </p:txBody>
        </p:sp>
        <p:sp>
          <p:nvSpPr>
            <p:cNvPr id="9" name="TextBox 70"/>
            <p:cNvSpPr txBox="1"/>
            <p:nvPr/>
          </p:nvSpPr>
          <p:spPr>
            <a:xfrm rot="14075995">
              <a:off x="1595116" y="2168205"/>
              <a:ext cx="2772931" cy="2771666"/>
            </a:xfrm>
            <a:prstGeom prst="rect">
              <a:avLst/>
            </a:prstGeom>
            <a:noFill/>
          </p:spPr>
          <p:txBody>
            <a:bodyPr spcFirstLastPara="1" wrap="none" lIns="0" tIns="0" rIns="0" bIns="0" anchor="t" anchorCtr="0">
              <a:prstTxWarp prst="textArchUp">
                <a:avLst>
                  <a:gd name="adj" fmla="val 1668248"/>
                </a:avLst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" name="TextBox 71"/>
            <p:cNvSpPr txBox="1"/>
            <p:nvPr/>
          </p:nvSpPr>
          <p:spPr>
            <a:xfrm rot="6744775">
              <a:off x="1570195" y="2221010"/>
              <a:ext cx="2772931" cy="2771666"/>
            </a:xfrm>
            <a:prstGeom prst="rect">
              <a:avLst/>
            </a:prstGeom>
            <a:noFill/>
          </p:spPr>
          <p:txBody>
            <a:bodyPr spcFirstLastPara="1" wrap="none" lIns="0" tIns="0" rIns="0" bIns="0" anchor="t" anchorCtr="0">
              <a:prstTxWarp prst="textArchUp">
                <a:avLst>
                  <a:gd name="adj" fmla="val 1668248"/>
                </a:avLst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" name="TextBox 72"/>
            <p:cNvSpPr txBox="1"/>
            <p:nvPr/>
          </p:nvSpPr>
          <p:spPr>
            <a:xfrm rot="21059469">
              <a:off x="1640538" y="2277732"/>
              <a:ext cx="2772932" cy="2771665"/>
            </a:xfrm>
            <a:prstGeom prst="rect">
              <a:avLst/>
            </a:prstGeom>
            <a:noFill/>
          </p:spPr>
          <p:txBody>
            <a:bodyPr spcFirstLastPara="1" wrap="none" lIns="0" tIns="0" rIns="0" bIns="0" anchor="t" anchorCtr="0">
              <a:prstTxWarp prst="textArchDown">
                <a:avLst>
                  <a:gd name="adj" fmla="val 1399647"/>
                </a:avLst>
              </a:prstTxWarp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3" name="Rectangle 74"/>
            <p:cNvSpPr/>
            <p:nvPr/>
          </p:nvSpPr>
          <p:spPr>
            <a:xfrm>
              <a:off x="7933383" y="1312504"/>
              <a:ext cx="3111553" cy="1530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4" name="Rectangle 75"/>
            <p:cNvSpPr/>
            <p:nvPr/>
          </p:nvSpPr>
          <p:spPr>
            <a:xfrm>
              <a:off x="7933383" y="2901677"/>
              <a:ext cx="3111553" cy="15304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5" name="Rectangle 76"/>
            <p:cNvSpPr/>
            <p:nvPr/>
          </p:nvSpPr>
          <p:spPr>
            <a:xfrm>
              <a:off x="7931094" y="4490848"/>
              <a:ext cx="3113842" cy="15304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6" name="Freeform: Shape 77"/>
            <p:cNvSpPr/>
            <p:nvPr/>
          </p:nvSpPr>
          <p:spPr bwMode="auto">
            <a:xfrm>
              <a:off x="8005391" y="1520788"/>
              <a:ext cx="426781" cy="394625"/>
            </a:xfrm>
            <a:custGeom>
              <a:avLst/>
              <a:gdLst>
                <a:gd name="T0" fmla="*/ 327817289 w 20633"/>
                <a:gd name="T1" fmla="*/ 95506124 h 20188"/>
                <a:gd name="T2" fmla="*/ 149036582 w 20633"/>
                <a:gd name="T3" fmla="*/ 1105424 h 20188"/>
                <a:gd name="T4" fmla="*/ 732889 w 20633"/>
                <a:gd name="T5" fmla="*/ 126393581 h 20188"/>
                <a:gd name="T6" fmla="*/ 65091503 w 20633"/>
                <a:gd name="T7" fmla="*/ 202378713 h 20188"/>
                <a:gd name="T8" fmla="*/ 33422420 w 20633"/>
                <a:gd name="T9" fmla="*/ 250487723 h 20188"/>
                <a:gd name="T10" fmla="*/ 132079443 w 20633"/>
                <a:gd name="T11" fmla="*/ 220615998 h 20188"/>
                <a:gd name="T12" fmla="*/ 179512203 w 20633"/>
                <a:gd name="T13" fmla="*/ 220781095 h 20188"/>
                <a:gd name="T14" fmla="*/ 327817289 w 20633"/>
                <a:gd name="T15" fmla="*/ 95506124 h 20188"/>
                <a:gd name="T16" fmla="*/ 327817289 w 20633"/>
                <a:gd name="T17" fmla="*/ 95506124 h 201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633" h="20188">
                  <a:moveTo>
                    <a:pt x="20588" y="7520"/>
                  </a:moveTo>
                  <a:cubicBezTo>
                    <a:pt x="20060" y="2743"/>
                    <a:pt x="15032" y="-585"/>
                    <a:pt x="9360" y="87"/>
                  </a:cubicBezTo>
                  <a:cubicBezTo>
                    <a:pt x="3687" y="758"/>
                    <a:pt x="-483" y="5175"/>
                    <a:pt x="46" y="9952"/>
                  </a:cubicBezTo>
                  <a:cubicBezTo>
                    <a:pt x="325" y="12477"/>
                    <a:pt x="1863" y="14597"/>
                    <a:pt x="4088" y="15935"/>
                  </a:cubicBezTo>
                  <a:cubicBezTo>
                    <a:pt x="4197" y="16993"/>
                    <a:pt x="3829" y="18342"/>
                    <a:pt x="2099" y="19723"/>
                  </a:cubicBezTo>
                  <a:cubicBezTo>
                    <a:pt x="1392" y="20287"/>
                    <a:pt x="4963" y="21015"/>
                    <a:pt x="8295" y="17371"/>
                  </a:cubicBezTo>
                  <a:cubicBezTo>
                    <a:pt x="9253" y="17495"/>
                    <a:pt x="10253" y="17505"/>
                    <a:pt x="11274" y="17384"/>
                  </a:cubicBezTo>
                  <a:cubicBezTo>
                    <a:pt x="16947" y="16713"/>
                    <a:pt x="21117" y="12296"/>
                    <a:pt x="20588" y="7520"/>
                  </a:cubicBezTo>
                  <a:close/>
                  <a:moveTo>
                    <a:pt x="20588" y="752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grpSp>
          <p:nvGrpSpPr>
            <p:cNvPr id="17" name="Group 78"/>
            <p:cNvGrpSpPr/>
            <p:nvPr/>
          </p:nvGrpSpPr>
          <p:grpSpPr bwMode="auto">
            <a:xfrm>
              <a:off x="8087807" y="3156689"/>
              <a:ext cx="426781" cy="426781"/>
              <a:chOff x="0" y="0"/>
              <a:chExt cx="575" cy="575"/>
            </a:xfrm>
            <a:solidFill>
              <a:srgbClr val="FFFFFF"/>
            </a:solidFill>
          </p:grpSpPr>
          <p:sp>
            <p:nvSpPr>
              <p:cNvPr id="35" name="Freeform: Shape 79"/>
              <p:cNvSpPr/>
              <p:nvPr/>
            </p:nvSpPr>
            <p:spPr bwMode="auto">
              <a:xfrm>
                <a:off x="360" y="0"/>
                <a:ext cx="215" cy="2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1" y="8861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59" y="7682"/>
                    </a:cubicBezTo>
                    <a:lnTo>
                      <a:pt x="19409" y="4939"/>
                    </a:lnTo>
                    <a:cubicBezTo>
                      <a:pt x="19588" y="4676"/>
                      <a:pt x="19549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2"/>
                      <a:pt x="16924" y="2013"/>
                      <a:pt x="16661" y="2191"/>
                    </a:cubicBezTo>
                    <a:lnTo>
                      <a:pt x="13918" y="4042"/>
                    </a:lnTo>
                    <a:cubicBezTo>
                      <a:pt x="13654" y="4220"/>
                      <a:pt x="13391" y="4109"/>
                      <a:pt x="13333" y="3796"/>
                    </a:cubicBezTo>
                    <a:lnTo>
                      <a:pt x="12739" y="569"/>
                    </a:lnTo>
                    <a:cubicBezTo>
                      <a:pt x="12681" y="255"/>
                      <a:pt x="12374" y="0"/>
                      <a:pt x="12056" y="0"/>
                    </a:cubicBezTo>
                    <a:lnTo>
                      <a:pt x="9545" y="0"/>
                    </a:lnTo>
                    <a:cubicBezTo>
                      <a:pt x="9227" y="0"/>
                      <a:pt x="8919" y="255"/>
                      <a:pt x="8861" y="569"/>
                    </a:cubicBezTo>
                    <a:lnTo>
                      <a:pt x="8267" y="3796"/>
                    </a:lnTo>
                    <a:cubicBezTo>
                      <a:pt x="8210" y="4109"/>
                      <a:pt x="7947" y="4219"/>
                      <a:pt x="7682" y="4041"/>
                    </a:cubicBezTo>
                    <a:lnTo>
                      <a:pt x="4939" y="2191"/>
                    </a:lnTo>
                    <a:cubicBezTo>
                      <a:pt x="4676" y="2013"/>
                      <a:pt x="4276" y="2052"/>
                      <a:pt x="4051" y="2276"/>
                    </a:cubicBezTo>
                    <a:lnTo>
                      <a:pt x="2276" y="4051"/>
                    </a:lnTo>
                    <a:cubicBezTo>
                      <a:pt x="2051" y="4277"/>
                      <a:pt x="2012" y="4677"/>
                      <a:pt x="2191" y="4939"/>
                    </a:cubicBezTo>
                    <a:lnTo>
                      <a:pt x="4041" y="7682"/>
                    </a:lnTo>
                    <a:cubicBezTo>
                      <a:pt x="4220" y="7946"/>
                      <a:pt x="4108" y="8209"/>
                      <a:pt x="3796" y="8267"/>
                    </a:cubicBezTo>
                    <a:lnTo>
                      <a:pt x="569" y="8861"/>
                    </a:lnTo>
                    <a:cubicBezTo>
                      <a:pt x="255" y="8919"/>
                      <a:pt x="0" y="9226"/>
                      <a:pt x="0" y="9545"/>
                    </a:cubicBezTo>
                    <a:lnTo>
                      <a:pt x="0" y="12055"/>
                    </a:lnTo>
                    <a:cubicBezTo>
                      <a:pt x="0" y="12373"/>
                      <a:pt x="255" y="12681"/>
                      <a:pt x="569" y="12739"/>
                    </a:cubicBezTo>
                    <a:lnTo>
                      <a:pt x="3796" y="13333"/>
                    </a:lnTo>
                    <a:cubicBezTo>
                      <a:pt x="4110" y="13390"/>
                      <a:pt x="4219" y="13653"/>
                      <a:pt x="4042" y="13917"/>
                    </a:cubicBezTo>
                    <a:lnTo>
                      <a:pt x="2191" y="16661"/>
                    </a:lnTo>
                    <a:cubicBezTo>
                      <a:pt x="2012" y="16925"/>
                      <a:pt x="2051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9"/>
                      <a:pt x="4939" y="19410"/>
                    </a:cubicBezTo>
                    <a:lnTo>
                      <a:pt x="7682" y="17559"/>
                    </a:lnTo>
                    <a:cubicBezTo>
                      <a:pt x="7946" y="17381"/>
                      <a:pt x="8209" y="17492"/>
                      <a:pt x="8267" y="17804"/>
                    </a:cubicBezTo>
                    <a:lnTo>
                      <a:pt x="8861" y="21031"/>
                    </a:lnTo>
                    <a:cubicBezTo>
                      <a:pt x="8919" y="21345"/>
                      <a:pt x="9226" y="21600"/>
                      <a:pt x="9545" y="21600"/>
                    </a:cubicBezTo>
                    <a:lnTo>
                      <a:pt x="12056" y="21600"/>
                    </a:lnTo>
                    <a:cubicBezTo>
                      <a:pt x="12374" y="21600"/>
                      <a:pt x="12681" y="21345"/>
                      <a:pt x="12739" y="21031"/>
                    </a:cubicBezTo>
                    <a:lnTo>
                      <a:pt x="13333" y="17804"/>
                    </a:lnTo>
                    <a:cubicBezTo>
                      <a:pt x="13390" y="17492"/>
                      <a:pt x="13653" y="17382"/>
                      <a:pt x="13918" y="17559"/>
                    </a:cubicBezTo>
                    <a:lnTo>
                      <a:pt x="16661" y="19410"/>
                    </a:lnTo>
                    <a:cubicBezTo>
                      <a:pt x="16924" y="19589"/>
                      <a:pt x="17324" y="19549"/>
                      <a:pt x="17549" y="19324"/>
                    </a:cubicBezTo>
                    <a:lnTo>
                      <a:pt x="19324" y="17551"/>
                    </a:lnTo>
                    <a:cubicBezTo>
                      <a:pt x="19549" y="17324"/>
                      <a:pt x="19588" y="16925"/>
                      <a:pt x="19409" y="16661"/>
                    </a:cubicBezTo>
                    <a:lnTo>
                      <a:pt x="17559" y="13917"/>
                    </a:lnTo>
                    <a:cubicBezTo>
                      <a:pt x="17380" y="13654"/>
                      <a:pt x="17491" y="13391"/>
                      <a:pt x="17804" y="13333"/>
                    </a:cubicBezTo>
                    <a:lnTo>
                      <a:pt x="21031" y="12739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19"/>
                      <a:pt x="21031" y="8861"/>
                    </a:cubicBezTo>
                    <a:close/>
                    <a:moveTo>
                      <a:pt x="10826" y="14160"/>
                    </a:moveTo>
                    <a:cubicBezTo>
                      <a:pt x="8974" y="14160"/>
                      <a:pt x="7473" y="12659"/>
                      <a:pt x="7473" y="10807"/>
                    </a:cubicBezTo>
                    <a:cubicBezTo>
                      <a:pt x="7473" y="8956"/>
                      <a:pt x="8974" y="7456"/>
                      <a:pt x="10826" y="7456"/>
                    </a:cubicBezTo>
                    <a:cubicBezTo>
                      <a:pt x="12677" y="7456"/>
                      <a:pt x="14178" y="8956"/>
                      <a:pt x="14178" y="10807"/>
                    </a:cubicBezTo>
                    <a:cubicBezTo>
                      <a:pt x="14178" y="12659"/>
                      <a:pt x="12677" y="14160"/>
                      <a:pt x="10826" y="14160"/>
                    </a:cubicBezTo>
                    <a:close/>
                    <a:moveTo>
                      <a:pt x="10826" y="1416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80"/>
              <p:cNvSpPr/>
              <p:nvPr/>
            </p:nvSpPr>
            <p:spPr bwMode="auto">
              <a:xfrm>
                <a:off x="0" y="143"/>
                <a:ext cx="431" cy="4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2" y="8862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60" y="7684"/>
                    </a:cubicBezTo>
                    <a:lnTo>
                      <a:pt x="19410" y="4940"/>
                    </a:lnTo>
                    <a:cubicBezTo>
                      <a:pt x="19588" y="4676"/>
                      <a:pt x="19550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1"/>
                      <a:pt x="16924" y="2013"/>
                      <a:pt x="16661" y="2191"/>
                    </a:cubicBezTo>
                    <a:lnTo>
                      <a:pt x="13917" y="4041"/>
                    </a:lnTo>
                    <a:cubicBezTo>
                      <a:pt x="13653" y="4219"/>
                      <a:pt x="13390" y="4108"/>
                      <a:pt x="13332" y="3796"/>
                    </a:cubicBezTo>
                    <a:lnTo>
                      <a:pt x="12739" y="569"/>
                    </a:lnTo>
                    <a:cubicBezTo>
                      <a:pt x="12681" y="256"/>
                      <a:pt x="12374" y="0"/>
                      <a:pt x="12055" y="0"/>
                    </a:cubicBezTo>
                    <a:lnTo>
                      <a:pt x="9545" y="0"/>
                    </a:lnTo>
                    <a:cubicBezTo>
                      <a:pt x="9226" y="0"/>
                      <a:pt x="8919" y="256"/>
                      <a:pt x="8861" y="569"/>
                    </a:cubicBezTo>
                    <a:lnTo>
                      <a:pt x="8268" y="3796"/>
                    </a:lnTo>
                    <a:cubicBezTo>
                      <a:pt x="8210" y="4108"/>
                      <a:pt x="7947" y="4219"/>
                      <a:pt x="7683" y="4041"/>
                    </a:cubicBezTo>
                    <a:lnTo>
                      <a:pt x="4940" y="2191"/>
                    </a:lnTo>
                    <a:cubicBezTo>
                      <a:pt x="4676" y="2013"/>
                      <a:pt x="4276" y="2051"/>
                      <a:pt x="4051" y="2276"/>
                    </a:cubicBezTo>
                    <a:lnTo>
                      <a:pt x="2276" y="4051"/>
                    </a:lnTo>
                    <a:cubicBezTo>
                      <a:pt x="2051" y="4276"/>
                      <a:pt x="2012" y="4677"/>
                      <a:pt x="2190" y="4940"/>
                    </a:cubicBezTo>
                    <a:lnTo>
                      <a:pt x="4040" y="7684"/>
                    </a:lnTo>
                    <a:cubicBezTo>
                      <a:pt x="4218" y="7947"/>
                      <a:pt x="4108" y="8210"/>
                      <a:pt x="3795" y="8267"/>
                    </a:cubicBezTo>
                    <a:lnTo>
                      <a:pt x="568" y="8862"/>
                    </a:lnTo>
                    <a:cubicBezTo>
                      <a:pt x="256" y="8920"/>
                      <a:pt x="0" y="9227"/>
                      <a:pt x="0" y="9545"/>
                    </a:cubicBezTo>
                    <a:lnTo>
                      <a:pt x="0" y="12055"/>
                    </a:lnTo>
                    <a:cubicBezTo>
                      <a:pt x="0" y="12374"/>
                      <a:pt x="256" y="12681"/>
                      <a:pt x="568" y="12738"/>
                    </a:cubicBezTo>
                    <a:lnTo>
                      <a:pt x="3796" y="13333"/>
                    </a:lnTo>
                    <a:cubicBezTo>
                      <a:pt x="4108" y="13391"/>
                      <a:pt x="4219" y="13654"/>
                      <a:pt x="4041" y="13917"/>
                    </a:cubicBezTo>
                    <a:lnTo>
                      <a:pt x="2190" y="16661"/>
                    </a:lnTo>
                    <a:cubicBezTo>
                      <a:pt x="2012" y="16924"/>
                      <a:pt x="2050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8"/>
                      <a:pt x="4940" y="19410"/>
                    </a:cubicBezTo>
                    <a:lnTo>
                      <a:pt x="7683" y="17560"/>
                    </a:lnTo>
                    <a:cubicBezTo>
                      <a:pt x="7947" y="17382"/>
                      <a:pt x="8210" y="17493"/>
                      <a:pt x="8268" y="17805"/>
                    </a:cubicBezTo>
                    <a:lnTo>
                      <a:pt x="8861" y="21031"/>
                    </a:lnTo>
                    <a:cubicBezTo>
                      <a:pt x="8919" y="21344"/>
                      <a:pt x="9226" y="21600"/>
                      <a:pt x="9545" y="21600"/>
                    </a:cubicBezTo>
                    <a:lnTo>
                      <a:pt x="12055" y="21600"/>
                    </a:lnTo>
                    <a:cubicBezTo>
                      <a:pt x="12374" y="21600"/>
                      <a:pt x="12681" y="21344"/>
                      <a:pt x="12739" y="21031"/>
                    </a:cubicBezTo>
                    <a:lnTo>
                      <a:pt x="13332" y="17805"/>
                    </a:lnTo>
                    <a:cubicBezTo>
                      <a:pt x="13390" y="17492"/>
                      <a:pt x="13653" y="17381"/>
                      <a:pt x="13917" y="17560"/>
                    </a:cubicBezTo>
                    <a:lnTo>
                      <a:pt x="16661" y="19410"/>
                    </a:lnTo>
                    <a:cubicBezTo>
                      <a:pt x="16924" y="19588"/>
                      <a:pt x="17324" y="19550"/>
                      <a:pt x="17549" y="19324"/>
                    </a:cubicBezTo>
                    <a:lnTo>
                      <a:pt x="19324" y="17550"/>
                    </a:lnTo>
                    <a:cubicBezTo>
                      <a:pt x="19549" y="17324"/>
                      <a:pt x="19588" y="16924"/>
                      <a:pt x="19410" y="16661"/>
                    </a:cubicBezTo>
                    <a:lnTo>
                      <a:pt x="17559" y="13917"/>
                    </a:lnTo>
                    <a:cubicBezTo>
                      <a:pt x="17381" y="13654"/>
                      <a:pt x="17492" y="13391"/>
                      <a:pt x="17804" y="13333"/>
                    </a:cubicBezTo>
                    <a:lnTo>
                      <a:pt x="21032" y="12738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20"/>
                      <a:pt x="21032" y="8862"/>
                    </a:cubicBezTo>
                    <a:close/>
                    <a:moveTo>
                      <a:pt x="10799" y="14712"/>
                    </a:moveTo>
                    <a:cubicBezTo>
                      <a:pt x="8643" y="14712"/>
                      <a:pt x="6896" y="12964"/>
                      <a:pt x="6896" y="10809"/>
                    </a:cubicBezTo>
                    <a:cubicBezTo>
                      <a:pt x="6896" y="8654"/>
                      <a:pt x="8643" y="6907"/>
                      <a:pt x="10799" y="6907"/>
                    </a:cubicBezTo>
                    <a:cubicBezTo>
                      <a:pt x="12954" y="6907"/>
                      <a:pt x="14701" y="8654"/>
                      <a:pt x="14701" y="10809"/>
                    </a:cubicBezTo>
                    <a:cubicBezTo>
                      <a:pt x="14701" y="12964"/>
                      <a:pt x="12954" y="14712"/>
                      <a:pt x="10799" y="14712"/>
                    </a:cubicBezTo>
                    <a:close/>
                    <a:moveTo>
                      <a:pt x="10799" y="1471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81"/>
            <p:cNvGrpSpPr/>
            <p:nvPr/>
          </p:nvGrpSpPr>
          <p:grpSpPr bwMode="auto">
            <a:xfrm>
              <a:off x="8087807" y="4723164"/>
              <a:ext cx="432628" cy="423857"/>
              <a:chOff x="0" y="0"/>
              <a:chExt cx="580" cy="570"/>
            </a:xfrm>
            <a:solidFill>
              <a:srgbClr val="FFFFFF"/>
            </a:solidFill>
          </p:grpSpPr>
          <p:sp>
            <p:nvSpPr>
              <p:cNvPr id="29" name="Freeform: Shape 82"/>
              <p:cNvSpPr/>
              <p:nvPr/>
            </p:nvSpPr>
            <p:spPr bwMode="auto">
              <a:xfrm>
                <a:off x="0" y="160"/>
                <a:ext cx="410" cy="4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17256" y="0"/>
                    </a:moveTo>
                    <a:lnTo>
                      <a:pt x="0" y="17256"/>
                    </a:lnTo>
                    <a:lnTo>
                      <a:pt x="4344" y="21600"/>
                    </a:lnTo>
                    <a:lnTo>
                      <a:pt x="21600" y="4344"/>
                    </a:lnTo>
                    <a:lnTo>
                      <a:pt x="17256" y="0"/>
                    </a:lnTo>
                    <a:close/>
                    <a:moveTo>
                      <a:pt x="13175" y="6002"/>
                    </a:moveTo>
                    <a:lnTo>
                      <a:pt x="17255" y="1920"/>
                    </a:lnTo>
                    <a:lnTo>
                      <a:pt x="19680" y="4345"/>
                    </a:lnTo>
                    <a:lnTo>
                      <a:pt x="15598" y="8425"/>
                    </a:lnTo>
                    <a:lnTo>
                      <a:pt x="13175" y="6002"/>
                    </a:lnTo>
                    <a:close/>
                    <a:moveTo>
                      <a:pt x="13175" y="600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83"/>
              <p:cNvSpPr/>
              <p:nvPr/>
            </p:nvSpPr>
            <p:spPr bwMode="auto">
              <a:xfrm>
                <a:off x="400" y="63"/>
                <a:ext cx="109" cy="1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16204" y="0"/>
                    </a:moveTo>
                    <a:lnTo>
                      <a:pt x="21600" y="5399"/>
                    </a:lnTo>
                    <a:lnTo>
                      <a:pt x="5396" y="21600"/>
                    </a:lnTo>
                    <a:lnTo>
                      <a:pt x="0" y="16201"/>
                    </a:lnTo>
                    <a:lnTo>
                      <a:pt x="16204" y="0"/>
                    </a:lnTo>
                    <a:close/>
                    <a:moveTo>
                      <a:pt x="16204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84"/>
              <p:cNvSpPr/>
              <p:nvPr/>
            </p:nvSpPr>
            <p:spPr bwMode="auto">
              <a:xfrm>
                <a:off x="400" y="312"/>
                <a:ext cx="109" cy="1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16200" y="21600"/>
                    </a:moveTo>
                    <a:lnTo>
                      <a:pt x="0" y="5398"/>
                    </a:lnTo>
                    <a:lnTo>
                      <a:pt x="5400" y="0"/>
                    </a:lnTo>
                    <a:lnTo>
                      <a:pt x="21600" y="16202"/>
                    </a:lnTo>
                    <a:lnTo>
                      <a:pt x="16200" y="21600"/>
                    </a:lnTo>
                    <a:close/>
                    <a:moveTo>
                      <a:pt x="1620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85"/>
              <p:cNvSpPr/>
              <p:nvPr/>
            </p:nvSpPr>
            <p:spPr bwMode="auto">
              <a:xfrm>
                <a:off x="152" y="72"/>
                <a:ext cx="109" cy="10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5397" y="0"/>
                    </a:moveTo>
                    <a:lnTo>
                      <a:pt x="21600" y="16203"/>
                    </a:lnTo>
                    <a:lnTo>
                      <a:pt x="16203" y="21600"/>
                    </a:lnTo>
                    <a:lnTo>
                      <a:pt x="0" y="5397"/>
                    </a:lnTo>
                    <a:lnTo>
                      <a:pt x="5397" y="0"/>
                    </a:lnTo>
                    <a:close/>
                    <a:moveTo>
                      <a:pt x="5397" y="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3" name="Rectangle 86"/>
              <p:cNvSpPr/>
              <p:nvPr/>
            </p:nvSpPr>
            <p:spPr bwMode="auto">
              <a:xfrm>
                <a:off x="312" y="0"/>
                <a:ext cx="38" cy="11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4" name="Rectangle 87"/>
              <p:cNvSpPr/>
              <p:nvPr/>
            </p:nvSpPr>
            <p:spPr bwMode="auto">
              <a:xfrm>
                <a:off x="463" y="224"/>
                <a:ext cx="117" cy="3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cxnSp>
          <p:nvCxnSpPr>
            <p:cNvPr id="19" name="Connector: Elbow 89"/>
            <p:cNvCxnSpPr/>
            <p:nvPr/>
          </p:nvCxnSpPr>
          <p:spPr>
            <a:xfrm>
              <a:off x="1653770" y="1504035"/>
              <a:ext cx="6163944" cy="672515"/>
            </a:xfrm>
            <a:prstGeom prst="bentConnector3">
              <a:avLst>
                <a:gd name="adj1" fmla="val 50000"/>
              </a:avLst>
            </a:prstGeom>
            <a:ln w="12700" cmpd="sng">
              <a:solidFill>
                <a:schemeClr val="accent1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90"/>
            <p:cNvCxnSpPr/>
            <p:nvPr/>
          </p:nvCxnSpPr>
          <p:spPr>
            <a:xfrm>
              <a:off x="1653770" y="1504035"/>
              <a:ext cx="0" cy="597159"/>
            </a:xfrm>
            <a:prstGeom prst="line">
              <a:avLst/>
            </a:prstGeom>
            <a:ln w="12700" cmpd="sng">
              <a:solidFill>
                <a:schemeClr val="accent1">
                  <a:lumMod val="75000"/>
                </a:schemeClr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91"/>
            <p:cNvCxnSpPr/>
            <p:nvPr/>
          </p:nvCxnSpPr>
          <p:spPr>
            <a:xfrm flipH="1">
              <a:off x="4811433" y="3492697"/>
              <a:ext cx="3006281" cy="19655"/>
            </a:xfrm>
            <a:prstGeom prst="line">
              <a:avLst/>
            </a:prstGeom>
            <a:ln w="12700" cmpd="sng">
              <a:solidFill>
                <a:schemeClr val="accent5"/>
              </a:solidFill>
              <a:prstDash val="sysDash"/>
              <a:headEnd type="triangl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92"/>
            <p:cNvCxnSpPr/>
            <p:nvPr/>
          </p:nvCxnSpPr>
          <p:spPr>
            <a:xfrm flipV="1">
              <a:off x="2972880" y="5112433"/>
              <a:ext cx="4810285" cy="389535"/>
            </a:xfrm>
            <a:prstGeom prst="bentConnector3">
              <a:avLst>
                <a:gd name="adj1" fmla="val 35545"/>
              </a:avLst>
            </a:prstGeom>
            <a:ln w="12700" cmpd="sng">
              <a:solidFill>
                <a:schemeClr val="accent3"/>
              </a:solidFill>
              <a:prstDash val="sysDash"/>
              <a:headEnd type="oval" w="lg" len="lg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30"/>
            <p:cNvSpPr txBox="1"/>
            <p:nvPr/>
          </p:nvSpPr>
          <p:spPr>
            <a:xfrm>
              <a:off x="8504180" y="1312504"/>
              <a:ext cx="2540755" cy="558544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4" name="TextBox 31"/>
            <p:cNvSpPr txBox="1"/>
            <p:nvPr/>
          </p:nvSpPr>
          <p:spPr>
            <a:xfrm>
              <a:off x="8504180" y="1871048"/>
              <a:ext cx="2540755" cy="971896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此部分内容作为文字排版占位显示（建议使用主题字体）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5" name="TextBox 33"/>
            <p:cNvSpPr txBox="1"/>
            <p:nvPr/>
          </p:nvSpPr>
          <p:spPr>
            <a:xfrm>
              <a:off x="8504180" y="2895834"/>
              <a:ext cx="2540755" cy="558544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6" name="TextBox 34"/>
            <p:cNvSpPr txBox="1"/>
            <p:nvPr/>
          </p:nvSpPr>
          <p:spPr>
            <a:xfrm>
              <a:off x="8504180" y="3454378"/>
              <a:ext cx="2540755" cy="971896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此部分内容作为文字排版占位显示（建议使用主题字体）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7" name="TextBox 40"/>
            <p:cNvSpPr txBox="1"/>
            <p:nvPr/>
          </p:nvSpPr>
          <p:spPr>
            <a:xfrm>
              <a:off x="8504180" y="4479164"/>
              <a:ext cx="2540755" cy="558544"/>
            </a:xfrm>
            <a:prstGeom prst="rect">
              <a:avLst/>
            </a:prstGeom>
            <a:noFill/>
          </p:spPr>
          <p:txBody>
            <a:bodyPr wrap="none" anchor="b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8" name="TextBox 41"/>
            <p:cNvSpPr txBox="1"/>
            <p:nvPr/>
          </p:nvSpPr>
          <p:spPr>
            <a:xfrm>
              <a:off x="8504180" y="5037708"/>
              <a:ext cx="2540755" cy="971896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此部分内容作为文字排版占位显示（建议使用主题字体）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40" name="文本框 39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131f69d-cc15-4583-8dd0-a0efb30b16a9"/>
          <p:cNvGrpSpPr>
            <a:grpSpLocks noChangeAspect="1"/>
          </p:cNvGrpSpPr>
          <p:nvPr/>
        </p:nvGrpSpPr>
        <p:grpSpPr>
          <a:xfrm>
            <a:off x="1066030" y="1214560"/>
            <a:ext cx="10824188" cy="4626988"/>
            <a:chOff x="1066030" y="1214560"/>
            <a:chExt cx="10824188" cy="4626988"/>
          </a:xfrm>
        </p:grpSpPr>
        <p:cxnSp>
          <p:nvCxnSpPr>
            <p:cNvPr id="4" name="Straight Connector 2"/>
            <p:cNvCxnSpPr/>
            <p:nvPr/>
          </p:nvCxnSpPr>
          <p:spPr>
            <a:xfrm>
              <a:off x="5366664" y="1214560"/>
              <a:ext cx="242700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3"/>
            <p:cNvCxnSpPr/>
            <p:nvPr/>
          </p:nvCxnSpPr>
          <p:spPr>
            <a:xfrm>
              <a:off x="7793672" y="1221633"/>
              <a:ext cx="0" cy="457529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4"/>
            <p:cNvSpPr/>
            <p:nvPr/>
          </p:nvSpPr>
          <p:spPr>
            <a:xfrm>
              <a:off x="7735829" y="1897005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cxnSp>
          <p:nvCxnSpPr>
            <p:cNvPr id="7" name="Straight Connector 5"/>
            <p:cNvCxnSpPr/>
            <p:nvPr/>
          </p:nvCxnSpPr>
          <p:spPr>
            <a:xfrm>
              <a:off x="7798361" y="2998059"/>
              <a:ext cx="73193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6"/>
            <p:cNvSpPr/>
            <p:nvPr/>
          </p:nvSpPr>
          <p:spPr>
            <a:xfrm>
              <a:off x="8472441" y="2940213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cxnSp>
          <p:nvCxnSpPr>
            <p:cNvPr id="9" name="Straight Connector 7"/>
            <p:cNvCxnSpPr/>
            <p:nvPr/>
          </p:nvCxnSpPr>
          <p:spPr>
            <a:xfrm>
              <a:off x="7804248" y="4183513"/>
              <a:ext cx="4572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8"/>
            <p:cNvSpPr/>
            <p:nvPr/>
          </p:nvSpPr>
          <p:spPr>
            <a:xfrm>
              <a:off x="8220241" y="4125669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cxnSp>
          <p:nvCxnSpPr>
            <p:cNvPr id="11" name="Straight Connector 9"/>
            <p:cNvCxnSpPr/>
            <p:nvPr/>
          </p:nvCxnSpPr>
          <p:spPr>
            <a:xfrm>
              <a:off x="7804248" y="5084299"/>
              <a:ext cx="18288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0"/>
            <p:cNvSpPr/>
            <p:nvPr/>
          </p:nvSpPr>
          <p:spPr>
            <a:xfrm>
              <a:off x="7920125" y="5026453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3" name="Rectangle 22"/>
            <p:cNvSpPr/>
            <p:nvPr/>
          </p:nvSpPr>
          <p:spPr bwMode="auto">
            <a:xfrm>
              <a:off x="5072869" y="2127920"/>
              <a:ext cx="27729" cy="44154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4" name="Rectangle 23"/>
            <p:cNvSpPr/>
            <p:nvPr/>
          </p:nvSpPr>
          <p:spPr bwMode="auto">
            <a:xfrm>
              <a:off x="7363759" y="2127920"/>
              <a:ext cx="27729" cy="44154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5" name="Rectangle 24"/>
            <p:cNvSpPr/>
            <p:nvPr/>
          </p:nvSpPr>
          <p:spPr bwMode="auto">
            <a:xfrm>
              <a:off x="5072869" y="2748635"/>
              <a:ext cx="27729" cy="17704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6" name="Rectangle 25"/>
            <p:cNvSpPr/>
            <p:nvPr/>
          </p:nvSpPr>
          <p:spPr bwMode="auto">
            <a:xfrm>
              <a:off x="5072869" y="2127920"/>
              <a:ext cx="27729" cy="44154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7" name="Rectangle 26"/>
            <p:cNvSpPr/>
            <p:nvPr/>
          </p:nvSpPr>
          <p:spPr bwMode="auto">
            <a:xfrm>
              <a:off x="7363759" y="2127920"/>
              <a:ext cx="27729" cy="44154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8" name="Rectangle 27"/>
            <p:cNvSpPr/>
            <p:nvPr/>
          </p:nvSpPr>
          <p:spPr bwMode="auto">
            <a:xfrm>
              <a:off x="5072869" y="2748635"/>
              <a:ext cx="27729" cy="17704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9" name="Freeform: Shape 28"/>
            <p:cNvSpPr/>
            <p:nvPr/>
          </p:nvSpPr>
          <p:spPr bwMode="auto">
            <a:xfrm>
              <a:off x="5100598" y="1298165"/>
              <a:ext cx="2263160" cy="4543383"/>
            </a:xfrm>
            <a:custGeom>
              <a:avLst/>
              <a:gdLst>
                <a:gd name="T0" fmla="*/ 493 w 509"/>
                <a:gd name="T1" fmla="*/ 15 h 1025"/>
                <a:gd name="T2" fmla="*/ 456 w 509"/>
                <a:gd name="T3" fmla="*/ 0 h 1025"/>
                <a:gd name="T4" fmla="*/ 52 w 509"/>
                <a:gd name="T5" fmla="*/ 0 h 1025"/>
                <a:gd name="T6" fmla="*/ 15 w 509"/>
                <a:gd name="T7" fmla="*/ 15 h 1025"/>
                <a:gd name="T8" fmla="*/ 0 w 509"/>
                <a:gd name="T9" fmla="*/ 52 h 1025"/>
                <a:gd name="T10" fmla="*/ 0 w 509"/>
                <a:gd name="T11" fmla="*/ 973 h 1025"/>
                <a:gd name="T12" fmla="*/ 15 w 509"/>
                <a:gd name="T13" fmla="*/ 1010 h 1025"/>
                <a:gd name="T14" fmla="*/ 52 w 509"/>
                <a:gd name="T15" fmla="*/ 1025 h 1025"/>
                <a:gd name="T16" fmla="*/ 456 w 509"/>
                <a:gd name="T17" fmla="*/ 1025 h 1025"/>
                <a:gd name="T18" fmla="*/ 493 w 509"/>
                <a:gd name="T19" fmla="*/ 1010 h 1025"/>
                <a:gd name="T20" fmla="*/ 509 w 509"/>
                <a:gd name="T21" fmla="*/ 973 h 1025"/>
                <a:gd name="T22" fmla="*/ 509 w 509"/>
                <a:gd name="T23" fmla="*/ 52 h 1025"/>
                <a:gd name="T24" fmla="*/ 493 w 509"/>
                <a:gd name="T25" fmla="*/ 1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9" h="1025">
                  <a:moveTo>
                    <a:pt x="493" y="15"/>
                  </a:moveTo>
                  <a:cubicBezTo>
                    <a:pt x="483" y="5"/>
                    <a:pt x="469" y="0"/>
                    <a:pt x="45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9" y="0"/>
                    <a:pt x="25" y="5"/>
                    <a:pt x="15" y="15"/>
                  </a:cubicBezTo>
                  <a:cubicBezTo>
                    <a:pt x="5" y="25"/>
                    <a:pt x="0" y="39"/>
                    <a:pt x="0" y="52"/>
                  </a:cubicBezTo>
                  <a:cubicBezTo>
                    <a:pt x="0" y="973"/>
                    <a:pt x="0" y="973"/>
                    <a:pt x="0" y="973"/>
                  </a:cubicBezTo>
                  <a:cubicBezTo>
                    <a:pt x="0" y="986"/>
                    <a:pt x="5" y="1000"/>
                    <a:pt x="15" y="1010"/>
                  </a:cubicBezTo>
                  <a:cubicBezTo>
                    <a:pt x="25" y="1020"/>
                    <a:pt x="39" y="1025"/>
                    <a:pt x="52" y="1025"/>
                  </a:cubicBezTo>
                  <a:cubicBezTo>
                    <a:pt x="456" y="1025"/>
                    <a:pt x="456" y="1025"/>
                    <a:pt x="456" y="1025"/>
                  </a:cubicBezTo>
                  <a:cubicBezTo>
                    <a:pt x="469" y="1025"/>
                    <a:pt x="483" y="1020"/>
                    <a:pt x="493" y="1010"/>
                  </a:cubicBezTo>
                  <a:cubicBezTo>
                    <a:pt x="503" y="1000"/>
                    <a:pt x="509" y="986"/>
                    <a:pt x="509" y="973"/>
                  </a:cubicBezTo>
                  <a:cubicBezTo>
                    <a:pt x="509" y="52"/>
                    <a:pt x="509" y="52"/>
                    <a:pt x="509" y="52"/>
                  </a:cubicBezTo>
                  <a:cubicBezTo>
                    <a:pt x="509" y="39"/>
                    <a:pt x="503" y="25"/>
                    <a:pt x="493" y="1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0" name="Freeform: Shape 29"/>
            <p:cNvSpPr/>
            <p:nvPr/>
          </p:nvSpPr>
          <p:spPr bwMode="auto">
            <a:xfrm>
              <a:off x="5945283" y="5483197"/>
              <a:ext cx="569522" cy="83189"/>
            </a:xfrm>
            <a:custGeom>
              <a:avLst/>
              <a:gdLst>
                <a:gd name="T0" fmla="*/ 128 w 128"/>
                <a:gd name="T1" fmla="*/ 10 h 19"/>
                <a:gd name="T2" fmla="*/ 119 w 128"/>
                <a:gd name="T3" fmla="*/ 19 h 19"/>
                <a:gd name="T4" fmla="*/ 9 w 128"/>
                <a:gd name="T5" fmla="*/ 19 h 19"/>
                <a:gd name="T6" fmla="*/ 0 w 128"/>
                <a:gd name="T7" fmla="*/ 10 h 19"/>
                <a:gd name="T8" fmla="*/ 0 w 128"/>
                <a:gd name="T9" fmla="*/ 10 h 19"/>
                <a:gd name="T10" fmla="*/ 9 w 128"/>
                <a:gd name="T11" fmla="*/ 0 h 19"/>
                <a:gd name="T12" fmla="*/ 119 w 128"/>
                <a:gd name="T13" fmla="*/ 0 h 19"/>
                <a:gd name="T14" fmla="*/ 128 w 128"/>
                <a:gd name="T15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9">
                  <a:moveTo>
                    <a:pt x="128" y="10"/>
                  </a:moveTo>
                  <a:cubicBezTo>
                    <a:pt x="128" y="15"/>
                    <a:pt x="124" y="19"/>
                    <a:pt x="11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4" y="19"/>
                    <a:pt x="0" y="1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4" y="0"/>
                    <a:pt x="128" y="5"/>
                    <a:pt x="128" y="10"/>
                  </a:cubicBezTo>
                  <a:close/>
                </a:path>
              </a:pathLst>
            </a:custGeom>
            <a:solidFill>
              <a:srgbClr val="D9D8D7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1" name="Oval 30"/>
            <p:cNvSpPr/>
            <p:nvPr/>
          </p:nvSpPr>
          <p:spPr bwMode="auto">
            <a:xfrm>
              <a:off x="6167120" y="1498671"/>
              <a:ext cx="125849" cy="127983"/>
            </a:xfrm>
            <a:prstGeom prst="ellipse">
              <a:avLst/>
            </a:prstGeom>
            <a:solidFill>
              <a:srgbClr val="D9D8D7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2" name="Oval 31"/>
            <p:cNvSpPr/>
            <p:nvPr/>
          </p:nvSpPr>
          <p:spPr bwMode="auto">
            <a:xfrm>
              <a:off x="6203382" y="1532800"/>
              <a:ext cx="53325" cy="5332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grpSp>
          <p:nvGrpSpPr>
            <p:cNvPr id="24" name="Group 1"/>
            <p:cNvGrpSpPr/>
            <p:nvPr/>
          </p:nvGrpSpPr>
          <p:grpSpPr>
            <a:xfrm>
              <a:off x="1066030" y="1648385"/>
              <a:ext cx="3915503" cy="3845762"/>
              <a:chOff x="897657" y="1761357"/>
              <a:chExt cx="3915503" cy="3845762"/>
            </a:xfrm>
          </p:grpSpPr>
          <p:sp>
            <p:nvSpPr>
              <p:cNvPr id="37" name="Rectangle: Rounded Corners 16"/>
              <p:cNvSpPr/>
              <p:nvPr/>
            </p:nvSpPr>
            <p:spPr>
              <a:xfrm>
                <a:off x="897657" y="1806688"/>
                <a:ext cx="581353" cy="581353"/>
              </a:xfrm>
              <a:prstGeom prst="roundRect">
                <a:avLst>
                  <a:gd name="adj" fmla="val 3173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8" name="Rectangle: Rounded Corners 18"/>
              <p:cNvSpPr/>
              <p:nvPr/>
            </p:nvSpPr>
            <p:spPr>
              <a:xfrm>
                <a:off x="897657" y="3279175"/>
                <a:ext cx="581353" cy="581353"/>
              </a:xfrm>
              <a:prstGeom prst="roundRect">
                <a:avLst>
                  <a:gd name="adj" fmla="val 31735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9" name="Rectangle: Rounded Corners 20"/>
              <p:cNvSpPr/>
              <p:nvPr/>
            </p:nvSpPr>
            <p:spPr>
              <a:xfrm>
                <a:off x="897657" y="4751660"/>
                <a:ext cx="581353" cy="581353"/>
              </a:xfrm>
              <a:prstGeom prst="roundRect">
                <a:avLst>
                  <a:gd name="adj" fmla="val 3173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38"/>
              <p:cNvSpPr/>
              <p:nvPr/>
            </p:nvSpPr>
            <p:spPr bwMode="auto">
              <a:xfrm>
                <a:off x="1035821" y="1938616"/>
                <a:ext cx="317495" cy="317495"/>
              </a:xfrm>
              <a:custGeom>
                <a:avLst/>
                <a:gdLst>
                  <a:gd name="T0" fmla="*/ 118 w 236"/>
                  <a:gd name="T1" fmla="*/ 142 h 236"/>
                  <a:gd name="T2" fmla="*/ 142 w 236"/>
                  <a:gd name="T3" fmla="*/ 118 h 236"/>
                  <a:gd name="T4" fmla="*/ 137 w 236"/>
                  <a:gd name="T5" fmla="*/ 105 h 236"/>
                  <a:gd name="T6" fmla="*/ 118 w 236"/>
                  <a:gd name="T7" fmla="*/ 95 h 236"/>
                  <a:gd name="T8" fmla="*/ 99 w 236"/>
                  <a:gd name="T9" fmla="*/ 105 h 236"/>
                  <a:gd name="T10" fmla="*/ 94 w 236"/>
                  <a:gd name="T11" fmla="*/ 118 h 236"/>
                  <a:gd name="T12" fmla="*/ 118 w 236"/>
                  <a:gd name="T13" fmla="*/ 142 h 236"/>
                  <a:gd name="T14" fmla="*/ 170 w 236"/>
                  <a:gd name="T15" fmla="*/ 89 h 236"/>
                  <a:gd name="T16" fmla="*/ 170 w 236"/>
                  <a:gd name="T17" fmla="*/ 70 h 236"/>
                  <a:gd name="T18" fmla="*/ 170 w 236"/>
                  <a:gd name="T19" fmla="*/ 67 h 236"/>
                  <a:gd name="T20" fmla="*/ 167 w 236"/>
                  <a:gd name="T21" fmla="*/ 67 h 236"/>
                  <a:gd name="T22" fmla="*/ 147 w 236"/>
                  <a:gd name="T23" fmla="*/ 67 h 236"/>
                  <a:gd name="T24" fmla="*/ 147 w 236"/>
                  <a:gd name="T25" fmla="*/ 90 h 236"/>
                  <a:gd name="T26" fmla="*/ 170 w 236"/>
                  <a:gd name="T27" fmla="*/ 89 h 236"/>
                  <a:gd name="T28" fmla="*/ 118 w 236"/>
                  <a:gd name="T29" fmla="*/ 0 h 236"/>
                  <a:gd name="T30" fmla="*/ 0 w 236"/>
                  <a:gd name="T31" fmla="*/ 118 h 236"/>
                  <a:gd name="T32" fmla="*/ 118 w 236"/>
                  <a:gd name="T33" fmla="*/ 236 h 236"/>
                  <a:gd name="T34" fmla="*/ 236 w 236"/>
                  <a:gd name="T35" fmla="*/ 118 h 236"/>
                  <a:gd name="T36" fmla="*/ 118 w 236"/>
                  <a:gd name="T37" fmla="*/ 0 h 236"/>
                  <a:gd name="T38" fmla="*/ 185 w 236"/>
                  <a:gd name="T39" fmla="*/ 105 h 236"/>
                  <a:gd name="T40" fmla="*/ 185 w 236"/>
                  <a:gd name="T41" fmla="*/ 160 h 236"/>
                  <a:gd name="T42" fmla="*/ 159 w 236"/>
                  <a:gd name="T43" fmla="*/ 186 h 236"/>
                  <a:gd name="T44" fmla="*/ 77 w 236"/>
                  <a:gd name="T45" fmla="*/ 186 h 236"/>
                  <a:gd name="T46" fmla="*/ 51 w 236"/>
                  <a:gd name="T47" fmla="*/ 160 h 236"/>
                  <a:gd name="T48" fmla="*/ 51 w 236"/>
                  <a:gd name="T49" fmla="*/ 105 h 236"/>
                  <a:gd name="T50" fmla="*/ 51 w 236"/>
                  <a:gd name="T51" fmla="*/ 77 h 236"/>
                  <a:gd name="T52" fmla="*/ 77 w 236"/>
                  <a:gd name="T53" fmla="*/ 51 h 236"/>
                  <a:gd name="T54" fmla="*/ 159 w 236"/>
                  <a:gd name="T55" fmla="*/ 51 h 236"/>
                  <a:gd name="T56" fmla="*/ 185 w 236"/>
                  <a:gd name="T57" fmla="*/ 77 h 236"/>
                  <a:gd name="T58" fmla="*/ 185 w 236"/>
                  <a:gd name="T59" fmla="*/ 105 h 236"/>
                  <a:gd name="T60" fmla="*/ 155 w 236"/>
                  <a:gd name="T61" fmla="*/ 118 h 236"/>
                  <a:gd name="T62" fmla="*/ 118 w 236"/>
                  <a:gd name="T63" fmla="*/ 155 h 236"/>
                  <a:gd name="T64" fmla="*/ 81 w 236"/>
                  <a:gd name="T65" fmla="*/ 118 h 236"/>
                  <a:gd name="T66" fmla="*/ 84 w 236"/>
                  <a:gd name="T67" fmla="*/ 105 h 236"/>
                  <a:gd name="T68" fmla="*/ 64 w 236"/>
                  <a:gd name="T69" fmla="*/ 105 h 236"/>
                  <a:gd name="T70" fmla="*/ 64 w 236"/>
                  <a:gd name="T71" fmla="*/ 160 h 236"/>
                  <a:gd name="T72" fmla="*/ 77 w 236"/>
                  <a:gd name="T73" fmla="*/ 172 h 236"/>
                  <a:gd name="T74" fmla="*/ 159 w 236"/>
                  <a:gd name="T75" fmla="*/ 172 h 236"/>
                  <a:gd name="T76" fmla="*/ 172 w 236"/>
                  <a:gd name="T77" fmla="*/ 160 h 236"/>
                  <a:gd name="T78" fmla="*/ 172 w 236"/>
                  <a:gd name="T79" fmla="*/ 105 h 236"/>
                  <a:gd name="T80" fmla="*/ 152 w 236"/>
                  <a:gd name="T81" fmla="*/ 105 h 236"/>
                  <a:gd name="T82" fmla="*/ 155 w 236"/>
                  <a:gd name="T83" fmla="*/ 118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236">
                    <a:moveTo>
                      <a:pt x="118" y="142"/>
                    </a:moveTo>
                    <a:cubicBezTo>
                      <a:pt x="131" y="142"/>
                      <a:pt x="142" y="131"/>
                      <a:pt x="142" y="118"/>
                    </a:cubicBezTo>
                    <a:cubicBezTo>
                      <a:pt x="142" y="113"/>
                      <a:pt x="140" y="108"/>
                      <a:pt x="137" y="105"/>
                    </a:cubicBezTo>
                    <a:cubicBezTo>
                      <a:pt x="133" y="99"/>
                      <a:pt x="126" y="95"/>
                      <a:pt x="118" y="95"/>
                    </a:cubicBezTo>
                    <a:cubicBezTo>
                      <a:pt x="110" y="95"/>
                      <a:pt x="103" y="99"/>
                      <a:pt x="99" y="105"/>
                    </a:cubicBezTo>
                    <a:cubicBezTo>
                      <a:pt x="96" y="108"/>
                      <a:pt x="94" y="113"/>
                      <a:pt x="94" y="118"/>
                    </a:cubicBezTo>
                    <a:cubicBezTo>
                      <a:pt x="94" y="131"/>
                      <a:pt x="105" y="142"/>
                      <a:pt x="118" y="142"/>
                    </a:cubicBezTo>
                    <a:close/>
                    <a:moveTo>
                      <a:pt x="170" y="89"/>
                    </a:moveTo>
                    <a:cubicBezTo>
                      <a:pt x="170" y="70"/>
                      <a:pt x="170" y="70"/>
                      <a:pt x="170" y="70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90"/>
                      <a:pt x="147" y="90"/>
                      <a:pt x="147" y="90"/>
                    </a:cubicBezTo>
                    <a:lnTo>
                      <a:pt x="170" y="89"/>
                    </a:ln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5" y="105"/>
                    </a:moveTo>
                    <a:cubicBezTo>
                      <a:pt x="185" y="160"/>
                      <a:pt x="185" y="160"/>
                      <a:pt x="185" y="160"/>
                    </a:cubicBezTo>
                    <a:cubicBezTo>
                      <a:pt x="185" y="174"/>
                      <a:pt x="173" y="186"/>
                      <a:pt x="159" y="186"/>
                    </a:cubicBezTo>
                    <a:cubicBezTo>
                      <a:pt x="77" y="186"/>
                      <a:pt x="77" y="186"/>
                      <a:pt x="77" y="186"/>
                    </a:cubicBezTo>
                    <a:cubicBezTo>
                      <a:pt x="62" y="186"/>
                      <a:pt x="51" y="174"/>
                      <a:pt x="51" y="160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63"/>
                      <a:pt x="62" y="51"/>
                      <a:pt x="77" y="51"/>
                    </a:cubicBezTo>
                    <a:cubicBezTo>
                      <a:pt x="159" y="51"/>
                      <a:pt x="159" y="51"/>
                      <a:pt x="159" y="51"/>
                    </a:cubicBezTo>
                    <a:cubicBezTo>
                      <a:pt x="173" y="51"/>
                      <a:pt x="185" y="63"/>
                      <a:pt x="185" y="77"/>
                    </a:cubicBezTo>
                    <a:lnTo>
                      <a:pt x="185" y="105"/>
                    </a:lnTo>
                    <a:close/>
                    <a:moveTo>
                      <a:pt x="155" y="118"/>
                    </a:moveTo>
                    <a:cubicBezTo>
                      <a:pt x="155" y="139"/>
                      <a:pt x="138" y="155"/>
                      <a:pt x="118" y="155"/>
                    </a:cubicBezTo>
                    <a:cubicBezTo>
                      <a:pt x="98" y="155"/>
                      <a:pt x="81" y="139"/>
                      <a:pt x="81" y="118"/>
                    </a:cubicBezTo>
                    <a:cubicBezTo>
                      <a:pt x="81" y="114"/>
                      <a:pt x="82" y="109"/>
                      <a:pt x="8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60"/>
                      <a:pt x="64" y="160"/>
                      <a:pt x="64" y="160"/>
                    </a:cubicBezTo>
                    <a:cubicBezTo>
                      <a:pt x="64" y="167"/>
                      <a:pt x="70" y="172"/>
                      <a:pt x="77" y="172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6" y="172"/>
                      <a:pt x="172" y="167"/>
                      <a:pt x="172" y="160"/>
                    </a:cubicBezTo>
                    <a:cubicBezTo>
                      <a:pt x="172" y="105"/>
                      <a:pt x="172" y="105"/>
                      <a:pt x="172" y="105"/>
                    </a:cubicBezTo>
                    <a:cubicBezTo>
                      <a:pt x="152" y="105"/>
                      <a:pt x="152" y="105"/>
                      <a:pt x="152" y="105"/>
                    </a:cubicBezTo>
                    <a:cubicBezTo>
                      <a:pt x="154" y="109"/>
                      <a:pt x="155" y="114"/>
                      <a:pt x="155" y="1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39"/>
              <p:cNvSpPr/>
              <p:nvPr/>
            </p:nvSpPr>
            <p:spPr bwMode="auto">
              <a:xfrm>
                <a:off x="1035821" y="4883588"/>
                <a:ext cx="317495" cy="317495"/>
              </a:xfrm>
              <a:custGeom>
                <a:avLst/>
                <a:gdLst>
                  <a:gd name="T0" fmla="*/ 74 w 236"/>
                  <a:gd name="T1" fmla="*/ 160 h 236"/>
                  <a:gd name="T2" fmla="*/ 93 w 236"/>
                  <a:gd name="T3" fmla="*/ 160 h 236"/>
                  <a:gd name="T4" fmla="*/ 93 w 236"/>
                  <a:gd name="T5" fmla="*/ 103 h 236"/>
                  <a:gd name="T6" fmla="*/ 74 w 236"/>
                  <a:gd name="T7" fmla="*/ 103 h 236"/>
                  <a:gd name="T8" fmla="*/ 74 w 236"/>
                  <a:gd name="T9" fmla="*/ 160 h 236"/>
                  <a:gd name="T10" fmla="*/ 140 w 236"/>
                  <a:gd name="T11" fmla="*/ 102 h 236"/>
                  <a:gd name="T12" fmla="*/ 122 w 236"/>
                  <a:gd name="T13" fmla="*/ 111 h 236"/>
                  <a:gd name="T14" fmla="*/ 122 w 236"/>
                  <a:gd name="T15" fmla="*/ 103 h 236"/>
                  <a:gd name="T16" fmla="*/ 103 w 236"/>
                  <a:gd name="T17" fmla="*/ 103 h 236"/>
                  <a:gd name="T18" fmla="*/ 103 w 236"/>
                  <a:gd name="T19" fmla="*/ 160 h 236"/>
                  <a:gd name="T20" fmla="*/ 122 w 236"/>
                  <a:gd name="T21" fmla="*/ 160 h 236"/>
                  <a:gd name="T22" fmla="*/ 122 w 236"/>
                  <a:gd name="T23" fmla="*/ 128 h 236"/>
                  <a:gd name="T24" fmla="*/ 123 w 236"/>
                  <a:gd name="T25" fmla="*/ 124 h 236"/>
                  <a:gd name="T26" fmla="*/ 133 w 236"/>
                  <a:gd name="T27" fmla="*/ 117 h 236"/>
                  <a:gd name="T28" fmla="*/ 142 w 236"/>
                  <a:gd name="T29" fmla="*/ 130 h 236"/>
                  <a:gd name="T30" fmla="*/ 142 w 236"/>
                  <a:gd name="T31" fmla="*/ 160 h 236"/>
                  <a:gd name="T32" fmla="*/ 161 w 236"/>
                  <a:gd name="T33" fmla="*/ 160 h 236"/>
                  <a:gd name="T34" fmla="*/ 161 w 236"/>
                  <a:gd name="T35" fmla="*/ 160 h 236"/>
                  <a:gd name="T36" fmla="*/ 161 w 236"/>
                  <a:gd name="T37" fmla="*/ 127 h 236"/>
                  <a:gd name="T38" fmla="*/ 140 w 236"/>
                  <a:gd name="T39" fmla="*/ 102 h 236"/>
                  <a:gd name="T40" fmla="*/ 122 w 236"/>
                  <a:gd name="T41" fmla="*/ 111 h 236"/>
                  <a:gd name="T42" fmla="*/ 122 w 236"/>
                  <a:gd name="T43" fmla="*/ 111 h 236"/>
                  <a:gd name="T44" fmla="*/ 122 w 236"/>
                  <a:gd name="T45" fmla="*/ 111 h 236"/>
                  <a:gd name="T46" fmla="*/ 83 w 236"/>
                  <a:gd name="T47" fmla="*/ 75 h 236"/>
                  <a:gd name="T48" fmla="*/ 73 w 236"/>
                  <a:gd name="T49" fmla="*/ 85 h 236"/>
                  <a:gd name="T50" fmla="*/ 83 w 236"/>
                  <a:gd name="T51" fmla="*/ 95 h 236"/>
                  <a:gd name="T52" fmla="*/ 83 w 236"/>
                  <a:gd name="T53" fmla="*/ 95 h 236"/>
                  <a:gd name="T54" fmla="*/ 94 w 236"/>
                  <a:gd name="T55" fmla="*/ 85 h 236"/>
                  <a:gd name="T56" fmla="*/ 83 w 236"/>
                  <a:gd name="T57" fmla="*/ 75 h 236"/>
                  <a:gd name="T58" fmla="*/ 118 w 236"/>
                  <a:gd name="T59" fmla="*/ 0 h 236"/>
                  <a:gd name="T60" fmla="*/ 0 w 236"/>
                  <a:gd name="T61" fmla="*/ 118 h 236"/>
                  <a:gd name="T62" fmla="*/ 118 w 236"/>
                  <a:gd name="T63" fmla="*/ 236 h 236"/>
                  <a:gd name="T64" fmla="*/ 236 w 236"/>
                  <a:gd name="T65" fmla="*/ 118 h 236"/>
                  <a:gd name="T66" fmla="*/ 118 w 236"/>
                  <a:gd name="T67" fmla="*/ 0 h 236"/>
                  <a:gd name="T68" fmla="*/ 181 w 236"/>
                  <a:gd name="T69" fmla="*/ 172 h 236"/>
                  <a:gd name="T70" fmla="*/ 171 w 236"/>
                  <a:gd name="T71" fmla="*/ 181 h 236"/>
                  <a:gd name="T72" fmla="*/ 64 w 236"/>
                  <a:gd name="T73" fmla="*/ 181 h 236"/>
                  <a:gd name="T74" fmla="*/ 55 w 236"/>
                  <a:gd name="T75" fmla="*/ 172 h 236"/>
                  <a:gd name="T76" fmla="*/ 55 w 236"/>
                  <a:gd name="T77" fmla="*/ 63 h 236"/>
                  <a:gd name="T78" fmla="*/ 64 w 236"/>
                  <a:gd name="T79" fmla="*/ 54 h 236"/>
                  <a:gd name="T80" fmla="*/ 171 w 236"/>
                  <a:gd name="T81" fmla="*/ 54 h 236"/>
                  <a:gd name="T82" fmla="*/ 181 w 236"/>
                  <a:gd name="T83" fmla="*/ 63 h 236"/>
                  <a:gd name="T84" fmla="*/ 181 w 236"/>
                  <a:gd name="T85" fmla="*/ 17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6" h="236">
                    <a:moveTo>
                      <a:pt x="74" y="160"/>
                    </a:moveTo>
                    <a:cubicBezTo>
                      <a:pt x="93" y="160"/>
                      <a:pt x="93" y="160"/>
                      <a:pt x="93" y="160"/>
                    </a:cubicBezTo>
                    <a:cubicBezTo>
                      <a:pt x="93" y="103"/>
                      <a:pt x="93" y="103"/>
                      <a:pt x="93" y="103"/>
                    </a:cubicBezTo>
                    <a:cubicBezTo>
                      <a:pt x="74" y="103"/>
                      <a:pt x="74" y="103"/>
                      <a:pt x="74" y="103"/>
                    </a:cubicBezTo>
                    <a:lnTo>
                      <a:pt x="74" y="160"/>
                    </a:lnTo>
                    <a:close/>
                    <a:moveTo>
                      <a:pt x="140" y="102"/>
                    </a:moveTo>
                    <a:cubicBezTo>
                      <a:pt x="129" y="102"/>
                      <a:pt x="125" y="107"/>
                      <a:pt x="122" y="111"/>
                    </a:cubicBezTo>
                    <a:cubicBezTo>
                      <a:pt x="122" y="103"/>
                      <a:pt x="122" y="103"/>
                      <a:pt x="122" y="103"/>
                    </a:cubicBezTo>
                    <a:cubicBezTo>
                      <a:pt x="103" y="103"/>
                      <a:pt x="103" y="103"/>
                      <a:pt x="103" y="103"/>
                    </a:cubicBezTo>
                    <a:cubicBezTo>
                      <a:pt x="104" y="108"/>
                      <a:pt x="103" y="160"/>
                      <a:pt x="103" y="160"/>
                    </a:cubicBezTo>
                    <a:cubicBezTo>
                      <a:pt x="122" y="160"/>
                      <a:pt x="122" y="160"/>
                      <a:pt x="122" y="160"/>
                    </a:cubicBezTo>
                    <a:cubicBezTo>
                      <a:pt x="122" y="128"/>
                      <a:pt x="122" y="128"/>
                      <a:pt x="122" y="128"/>
                    </a:cubicBezTo>
                    <a:cubicBezTo>
                      <a:pt x="122" y="127"/>
                      <a:pt x="123" y="125"/>
                      <a:pt x="123" y="124"/>
                    </a:cubicBezTo>
                    <a:cubicBezTo>
                      <a:pt x="124" y="120"/>
                      <a:pt x="128" y="117"/>
                      <a:pt x="133" y="117"/>
                    </a:cubicBezTo>
                    <a:cubicBezTo>
                      <a:pt x="140" y="117"/>
                      <a:pt x="142" y="122"/>
                      <a:pt x="142" y="130"/>
                    </a:cubicBezTo>
                    <a:cubicBezTo>
                      <a:pt x="142" y="160"/>
                      <a:pt x="142" y="160"/>
                      <a:pt x="142" y="160"/>
                    </a:cubicBezTo>
                    <a:cubicBezTo>
                      <a:pt x="161" y="160"/>
                      <a:pt x="161" y="160"/>
                      <a:pt x="161" y="160"/>
                    </a:cubicBezTo>
                    <a:cubicBezTo>
                      <a:pt x="161" y="160"/>
                      <a:pt x="161" y="160"/>
                      <a:pt x="161" y="160"/>
                    </a:cubicBezTo>
                    <a:cubicBezTo>
                      <a:pt x="161" y="127"/>
                      <a:pt x="161" y="127"/>
                      <a:pt x="161" y="127"/>
                    </a:cubicBezTo>
                    <a:cubicBezTo>
                      <a:pt x="161" y="110"/>
                      <a:pt x="152" y="102"/>
                      <a:pt x="140" y="102"/>
                    </a:cubicBezTo>
                    <a:close/>
                    <a:moveTo>
                      <a:pt x="122" y="111"/>
                    </a:moveTo>
                    <a:cubicBezTo>
                      <a:pt x="122" y="111"/>
                      <a:pt x="122" y="111"/>
                      <a:pt x="122" y="111"/>
                    </a:cubicBezTo>
                    <a:cubicBezTo>
                      <a:pt x="122" y="111"/>
                      <a:pt x="122" y="111"/>
                      <a:pt x="122" y="111"/>
                    </a:cubicBezTo>
                    <a:close/>
                    <a:moveTo>
                      <a:pt x="83" y="75"/>
                    </a:moveTo>
                    <a:cubicBezTo>
                      <a:pt x="77" y="75"/>
                      <a:pt x="73" y="80"/>
                      <a:pt x="73" y="85"/>
                    </a:cubicBezTo>
                    <a:cubicBezTo>
                      <a:pt x="73" y="91"/>
                      <a:pt x="77" y="95"/>
                      <a:pt x="83" y="95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0" y="95"/>
                      <a:pt x="94" y="91"/>
                      <a:pt x="94" y="85"/>
                    </a:cubicBezTo>
                    <a:cubicBezTo>
                      <a:pt x="94" y="80"/>
                      <a:pt x="90" y="75"/>
                      <a:pt x="83" y="75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1" y="172"/>
                    </a:moveTo>
                    <a:cubicBezTo>
                      <a:pt x="181" y="177"/>
                      <a:pt x="176" y="181"/>
                      <a:pt x="171" y="181"/>
                    </a:cubicBezTo>
                    <a:cubicBezTo>
                      <a:pt x="64" y="181"/>
                      <a:pt x="64" y="181"/>
                      <a:pt x="64" y="181"/>
                    </a:cubicBezTo>
                    <a:cubicBezTo>
                      <a:pt x="59" y="181"/>
                      <a:pt x="55" y="177"/>
                      <a:pt x="55" y="172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5" y="58"/>
                      <a:pt x="59" y="54"/>
                      <a:pt x="64" y="54"/>
                    </a:cubicBezTo>
                    <a:cubicBezTo>
                      <a:pt x="171" y="54"/>
                      <a:pt x="171" y="54"/>
                      <a:pt x="171" y="54"/>
                    </a:cubicBezTo>
                    <a:cubicBezTo>
                      <a:pt x="176" y="54"/>
                      <a:pt x="181" y="58"/>
                      <a:pt x="181" y="63"/>
                    </a:cubicBezTo>
                    <a:cubicBezTo>
                      <a:pt x="181" y="172"/>
                      <a:pt x="181" y="172"/>
                      <a:pt x="181" y="17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0"/>
              <p:cNvSpPr/>
              <p:nvPr/>
            </p:nvSpPr>
            <p:spPr bwMode="auto">
              <a:xfrm>
                <a:off x="1035821" y="3418009"/>
                <a:ext cx="317495" cy="317495"/>
              </a:xfrm>
              <a:custGeom>
                <a:avLst/>
                <a:gdLst>
                  <a:gd name="T0" fmla="*/ 0 w 236"/>
                  <a:gd name="T1" fmla="*/ 118 h 236"/>
                  <a:gd name="T2" fmla="*/ 236 w 236"/>
                  <a:gd name="T3" fmla="*/ 118 h 236"/>
                  <a:gd name="T4" fmla="*/ 150 w 236"/>
                  <a:gd name="T5" fmla="*/ 168 h 236"/>
                  <a:gd name="T6" fmla="*/ 128 w 236"/>
                  <a:gd name="T7" fmla="*/ 196 h 236"/>
                  <a:gd name="T8" fmla="*/ 125 w 236"/>
                  <a:gd name="T9" fmla="*/ 199 h 236"/>
                  <a:gd name="T10" fmla="*/ 111 w 236"/>
                  <a:gd name="T11" fmla="*/ 198 h 236"/>
                  <a:gd name="T12" fmla="*/ 110 w 236"/>
                  <a:gd name="T13" fmla="*/ 180 h 236"/>
                  <a:gd name="T14" fmla="*/ 90 w 236"/>
                  <a:gd name="T15" fmla="*/ 173 h 236"/>
                  <a:gd name="T16" fmla="*/ 79 w 236"/>
                  <a:gd name="T17" fmla="*/ 166 h 236"/>
                  <a:gd name="T18" fmla="*/ 78 w 236"/>
                  <a:gd name="T19" fmla="*/ 160 h 236"/>
                  <a:gd name="T20" fmla="*/ 89 w 236"/>
                  <a:gd name="T21" fmla="*/ 147 h 236"/>
                  <a:gd name="T22" fmla="*/ 91 w 236"/>
                  <a:gd name="T23" fmla="*/ 148 h 236"/>
                  <a:gd name="T24" fmla="*/ 119 w 236"/>
                  <a:gd name="T25" fmla="*/ 160 h 236"/>
                  <a:gd name="T26" fmla="*/ 137 w 236"/>
                  <a:gd name="T27" fmla="*/ 145 h 236"/>
                  <a:gd name="T28" fmla="*/ 133 w 236"/>
                  <a:gd name="T29" fmla="*/ 137 h 236"/>
                  <a:gd name="T30" fmla="*/ 122 w 236"/>
                  <a:gd name="T31" fmla="*/ 130 h 236"/>
                  <a:gd name="T32" fmla="*/ 109 w 236"/>
                  <a:gd name="T33" fmla="*/ 125 h 236"/>
                  <a:gd name="T34" fmla="*/ 98 w 236"/>
                  <a:gd name="T35" fmla="*/ 120 h 236"/>
                  <a:gd name="T36" fmla="*/ 89 w 236"/>
                  <a:gd name="T37" fmla="*/ 113 h 236"/>
                  <a:gd name="T38" fmla="*/ 82 w 236"/>
                  <a:gd name="T39" fmla="*/ 103 h 236"/>
                  <a:gd name="T40" fmla="*/ 79 w 236"/>
                  <a:gd name="T41" fmla="*/ 90 h 236"/>
                  <a:gd name="T42" fmla="*/ 110 w 236"/>
                  <a:gd name="T43" fmla="*/ 57 h 236"/>
                  <a:gd name="T44" fmla="*/ 111 w 236"/>
                  <a:gd name="T45" fmla="*/ 38 h 236"/>
                  <a:gd name="T46" fmla="*/ 125 w 236"/>
                  <a:gd name="T47" fmla="*/ 37 h 236"/>
                  <a:gd name="T48" fmla="*/ 128 w 236"/>
                  <a:gd name="T49" fmla="*/ 40 h 236"/>
                  <a:gd name="T50" fmla="*/ 137 w 236"/>
                  <a:gd name="T51" fmla="*/ 58 h 236"/>
                  <a:gd name="T52" fmla="*/ 151 w 236"/>
                  <a:gd name="T53" fmla="*/ 65 h 236"/>
                  <a:gd name="T54" fmla="*/ 155 w 236"/>
                  <a:gd name="T55" fmla="*/ 69 h 236"/>
                  <a:gd name="T56" fmla="*/ 149 w 236"/>
                  <a:gd name="T57" fmla="*/ 85 h 236"/>
                  <a:gd name="T58" fmla="*/ 144 w 236"/>
                  <a:gd name="T59" fmla="*/ 86 h 236"/>
                  <a:gd name="T60" fmla="*/ 140 w 236"/>
                  <a:gd name="T61" fmla="*/ 82 h 236"/>
                  <a:gd name="T62" fmla="*/ 128 w 236"/>
                  <a:gd name="T63" fmla="*/ 77 h 236"/>
                  <a:gd name="T64" fmla="*/ 107 w 236"/>
                  <a:gd name="T65" fmla="*/ 80 h 236"/>
                  <a:gd name="T66" fmla="*/ 102 w 236"/>
                  <a:gd name="T67" fmla="*/ 94 h 236"/>
                  <a:gd name="T68" fmla="*/ 108 w 236"/>
                  <a:gd name="T69" fmla="*/ 101 h 236"/>
                  <a:gd name="T70" fmla="*/ 118 w 236"/>
                  <a:gd name="T71" fmla="*/ 106 h 236"/>
                  <a:gd name="T72" fmla="*/ 132 w 236"/>
                  <a:gd name="T73" fmla="*/ 112 h 236"/>
                  <a:gd name="T74" fmla="*/ 145 w 236"/>
                  <a:gd name="T75" fmla="*/ 119 h 236"/>
                  <a:gd name="T76" fmla="*/ 155 w 236"/>
                  <a:gd name="T77" fmla="*/ 129 h 236"/>
                  <a:gd name="T78" fmla="*/ 159 w 236"/>
                  <a:gd name="T79" fmla="*/ 14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moveTo>
                      <a:pt x="150" y="168"/>
                    </a:moveTo>
                    <a:cubicBezTo>
                      <a:pt x="145" y="175"/>
                      <a:pt x="137" y="179"/>
                      <a:pt x="128" y="180"/>
                    </a:cubicBezTo>
                    <a:cubicBezTo>
                      <a:pt x="128" y="196"/>
                      <a:pt x="128" y="196"/>
                      <a:pt x="128" y="196"/>
                    </a:cubicBezTo>
                    <a:cubicBezTo>
                      <a:pt x="128" y="197"/>
                      <a:pt x="127" y="198"/>
                      <a:pt x="127" y="198"/>
                    </a:cubicBezTo>
                    <a:cubicBezTo>
                      <a:pt x="126" y="199"/>
                      <a:pt x="126" y="199"/>
                      <a:pt x="125" y="199"/>
                    </a:cubicBezTo>
                    <a:cubicBezTo>
                      <a:pt x="113" y="199"/>
                      <a:pt x="113" y="199"/>
                      <a:pt x="113" y="199"/>
                    </a:cubicBezTo>
                    <a:cubicBezTo>
                      <a:pt x="112" y="199"/>
                      <a:pt x="111" y="199"/>
                      <a:pt x="111" y="198"/>
                    </a:cubicBezTo>
                    <a:cubicBezTo>
                      <a:pt x="110" y="197"/>
                      <a:pt x="110" y="197"/>
                      <a:pt x="110" y="196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06" y="180"/>
                      <a:pt x="102" y="179"/>
                      <a:pt x="99" y="177"/>
                    </a:cubicBezTo>
                    <a:cubicBezTo>
                      <a:pt x="95" y="176"/>
                      <a:pt x="92" y="175"/>
                      <a:pt x="90" y="173"/>
                    </a:cubicBezTo>
                    <a:cubicBezTo>
                      <a:pt x="88" y="172"/>
                      <a:pt x="85" y="171"/>
                      <a:pt x="83" y="169"/>
                    </a:cubicBezTo>
                    <a:cubicBezTo>
                      <a:pt x="81" y="168"/>
                      <a:pt x="80" y="166"/>
                      <a:pt x="79" y="166"/>
                    </a:cubicBezTo>
                    <a:cubicBezTo>
                      <a:pt x="79" y="165"/>
                      <a:pt x="78" y="164"/>
                      <a:pt x="78" y="164"/>
                    </a:cubicBezTo>
                    <a:cubicBezTo>
                      <a:pt x="77" y="163"/>
                      <a:pt x="77" y="162"/>
                      <a:pt x="78" y="160"/>
                    </a:cubicBezTo>
                    <a:cubicBezTo>
                      <a:pt x="87" y="148"/>
                      <a:pt x="87" y="148"/>
                      <a:pt x="87" y="148"/>
                    </a:cubicBezTo>
                    <a:cubicBezTo>
                      <a:pt x="87" y="148"/>
                      <a:pt x="88" y="147"/>
                      <a:pt x="89" y="147"/>
                    </a:cubicBezTo>
                    <a:cubicBezTo>
                      <a:pt x="90" y="147"/>
                      <a:pt x="90" y="147"/>
                      <a:pt x="91" y="148"/>
                    </a:cubicBezTo>
                    <a:cubicBezTo>
                      <a:pt x="91" y="148"/>
                      <a:pt x="91" y="148"/>
                      <a:pt x="91" y="148"/>
                    </a:cubicBezTo>
                    <a:cubicBezTo>
                      <a:pt x="98" y="154"/>
                      <a:pt x="105" y="158"/>
                      <a:pt x="112" y="159"/>
                    </a:cubicBezTo>
                    <a:cubicBezTo>
                      <a:pt x="115" y="160"/>
                      <a:pt x="117" y="160"/>
                      <a:pt x="119" y="160"/>
                    </a:cubicBezTo>
                    <a:cubicBezTo>
                      <a:pt x="124" y="160"/>
                      <a:pt x="128" y="159"/>
                      <a:pt x="131" y="156"/>
                    </a:cubicBezTo>
                    <a:cubicBezTo>
                      <a:pt x="135" y="154"/>
                      <a:pt x="137" y="150"/>
                      <a:pt x="137" y="145"/>
                    </a:cubicBezTo>
                    <a:cubicBezTo>
                      <a:pt x="137" y="144"/>
                      <a:pt x="136" y="142"/>
                      <a:pt x="136" y="140"/>
                    </a:cubicBezTo>
                    <a:cubicBezTo>
                      <a:pt x="135" y="139"/>
                      <a:pt x="134" y="138"/>
                      <a:pt x="133" y="137"/>
                    </a:cubicBezTo>
                    <a:cubicBezTo>
                      <a:pt x="132" y="136"/>
                      <a:pt x="130" y="135"/>
                      <a:pt x="127" y="133"/>
                    </a:cubicBezTo>
                    <a:cubicBezTo>
                      <a:pt x="125" y="132"/>
                      <a:pt x="123" y="131"/>
                      <a:pt x="122" y="130"/>
                    </a:cubicBezTo>
                    <a:cubicBezTo>
                      <a:pt x="120" y="130"/>
                      <a:pt x="118" y="129"/>
                      <a:pt x="115" y="128"/>
                    </a:cubicBezTo>
                    <a:cubicBezTo>
                      <a:pt x="112" y="127"/>
                      <a:pt x="110" y="126"/>
                      <a:pt x="109" y="125"/>
                    </a:cubicBezTo>
                    <a:cubicBezTo>
                      <a:pt x="108" y="125"/>
                      <a:pt x="106" y="124"/>
                      <a:pt x="104" y="123"/>
                    </a:cubicBezTo>
                    <a:cubicBezTo>
                      <a:pt x="101" y="122"/>
                      <a:pt x="100" y="121"/>
                      <a:pt x="98" y="120"/>
                    </a:cubicBezTo>
                    <a:cubicBezTo>
                      <a:pt x="97" y="119"/>
                      <a:pt x="95" y="118"/>
                      <a:pt x="93" y="117"/>
                    </a:cubicBezTo>
                    <a:cubicBezTo>
                      <a:pt x="91" y="116"/>
                      <a:pt x="90" y="114"/>
                      <a:pt x="89" y="113"/>
                    </a:cubicBezTo>
                    <a:cubicBezTo>
                      <a:pt x="87" y="112"/>
                      <a:pt x="86" y="110"/>
                      <a:pt x="85" y="109"/>
                    </a:cubicBezTo>
                    <a:cubicBezTo>
                      <a:pt x="83" y="107"/>
                      <a:pt x="82" y="105"/>
                      <a:pt x="82" y="103"/>
                    </a:cubicBezTo>
                    <a:cubicBezTo>
                      <a:pt x="81" y="102"/>
                      <a:pt x="80" y="100"/>
                      <a:pt x="80" y="97"/>
                    </a:cubicBezTo>
                    <a:cubicBezTo>
                      <a:pt x="79" y="95"/>
                      <a:pt x="79" y="93"/>
                      <a:pt x="79" y="90"/>
                    </a:cubicBezTo>
                    <a:cubicBezTo>
                      <a:pt x="79" y="82"/>
                      <a:pt x="82" y="75"/>
                      <a:pt x="88" y="69"/>
                    </a:cubicBezTo>
                    <a:cubicBezTo>
                      <a:pt x="93" y="62"/>
                      <a:pt x="101" y="58"/>
                      <a:pt x="110" y="57"/>
                    </a:cubicBezTo>
                    <a:cubicBezTo>
                      <a:pt x="110" y="40"/>
                      <a:pt x="110" y="40"/>
                      <a:pt x="110" y="40"/>
                    </a:cubicBezTo>
                    <a:cubicBezTo>
                      <a:pt x="110" y="40"/>
                      <a:pt x="110" y="39"/>
                      <a:pt x="111" y="38"/>
                    </a:cubicBezTo>
                    <a:cubicBezTo>
                      <a:pt x="111" y="38"/>
                      <a:pt x="112" y="37"/>
                      <a:pt x="113" y="37"/>
                    </a:cubicBezTo>
                    <a:cubicBezTo>
                      <a:pt x="125" y="37"/>
                      <a:pt x="125" y="37"/>
                      <a:pt x="125" y="37"/>
                    </a:cubicBezTo>
                    <a:cubicBezTo>
                      <a:pt x="126" y="37"/>
                      <a:pt x="126" y="38"/>
                      <a:pt x="127" y="38"/>
                    </a:cubicBezTo>
                    <a:cubicBezTo>
                      <a:pt x="127" y="39"/>
                      <a:pt x="128" y="39"/>
                      <a:pt x="128" y="40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31" y="57"/>
                      <a:pt x="134" y="57"/>
                      <a:pt x="137" y="58"/>
                    </a:cubicBezTo>
                    <a:cubicBezTo>
                      <a:pt x="140" y="59"/>
                      <a:pt x="143" y="60"/>
                      <a:pt x="145" y="61"/>
                    </a:cubicBezTo>
                    <a:cubicBezTo>
                      <a:pt x="147" y="62"/>
                      <a:pt x="149" y="63"/>
                      <a:pt x="151" y="65"/>
                    </a:cubicBezTo>
                    <a:cubicBezTo>
                      <a:pt x="152" y="66"/>
                      <a:pt x="153" y="67"/>
                      <a:pt x="154" y="67"/>
                    </a:cubicBezTo>
                    <a:cubicBezTo>
                      <a:pt x="155" y="68"/>
                      <a:pt x="155" y="68"/>
                      <a:pt x="155" y="69"/>
                    </a:cubicBezTo>
                    <a:cubicBezTo>
                      <a:pt x="156" y="70"/>
                      <a:pt x="156" y="71"/>
                      <a:pt x="156" y="72"/>
                    </a:cubicBezTo>
                    <a:cubicBezTo>
                      <a:pt x="149" y="85"/>
                      <a:pt x="149" y="85"/>
                      <a:pt x="149" y="85"/>
                    </a:cubicBezTo>
                    <a:cubicBezTo>
                      <a:pt x="148" y="86"/>
                      <a:pt x="148" y="86"/>
                      <a:pt x="147" y="87"/>
                    </a:cubicBezTo>
                    <a:cubicBezTo>
                      <a:pt x="146" y="87"/>
                      <a:pt x="145" y="86"/>
                      <a:pt x="144" y="86"/>
                    </a:cubicBezTo>
                    <a:cubicBezTo>
                      <a:pt x="144" y="86"/>
                      <a:pt x="144" y="85"/>
                      <a:pt x="143" y="85"/>
                    </a:cubicBezTo>
                    <a:cubicBezTo>
                      <a:pt x="142" y="84"/>
                      <a:pt x="141" y="83"/>
                      <a:pt x="140" y="82"/>
                    </a:cubicBezTo>
                    <a:cubicBezTo>
                      <a:pt x="138" y="81"/>
                      <a:pt x="136" y="80"/>
                      <a:pt x="134" y="80"/>
                    </a:cubicBezTo>
                    <a:cubicBezTo>
                      <a:pt x="133" y="79"/>
                      <a:pt x="130" y="78"/>
                      <a:pt x="128" y="77"/>
                    </a:cubicBezTo>
                    <a:cubicBezTo>
                      <a:pt x="125" y="77"/>
                      <a:pt x="123" y="76"/>
                      <a:pt x="120" y="76"/>
                    </a:cubicBezTo>
                    <a:cubicBezTo>
                      <a:pt x="115" y="76"/>
                      <a:pt x="110" y="77"/>
                      <a:pt x="107" y="80"/>
                    </a:cubicBezTo>
                    <a:cubicBezTo>
                      <a:pt x="103" y="83"/>
                      <a:pt x="101" y="86"/>
                      <a:pt x="101" y="90"/>
                    </a:cubicBezTo>
                    <a:cubicBezTo>
                      <a:pt x="101" y="92"/>
                      <a:pt x="102" y="93"/>
                      <a:pt x="102" y="94"/>
                    </a:cubicBezTo>
                    <a:cubicBezTo>
                      <a:pt x="103" y="96"/>
                      <a:pt x="103" y="97"/>
                      <a:pt x="105" y="98"/>
                    </a:cubicBezTo>
                    <a:cubicBezTo>
                      <a:pt x="106" y="99"/>
                      <a:pt x="107" y="100"/>
                      <a:pt x="108" y="101"/>
                    </a:cubicBezTo>
                    <a:cubicBezTo>
                      <a:pt x="109" y="102"/>
                      <a:pt x="111" y="103"/>
                      <a:pt x="113" y="104"/>
                    </a:cubicBezTo>
                    <a:cubicBezTo>
                      <a:pt x="115" y="105"/>
                      <a:pt x="117" y="106"/>
                      <a:pt x="118" y="106"/>
                    </a:cubicBezTo>
                    <a:cubicBezTo>
                      <a:pt x="120" y="107"/>
                      <a:pt x="122" y="108"/>
                      <a:pt x="125" y="109"/>
                    </a:cubicBezTo>
                    <a:cubicBezTo>
                      <a:pt x="128" y="110"/>
                      <a:pt x="130" y="111"/>
                      <a:pt x="132" y="112"/>
                    </a:cubicBezTo>
                    <a:cubicBezTo>
                      <a:pt x="133" y="112"/>
                      <a:pt x="136" y="113"/>
                      <a:pt x="138" y="115"/>
                    </a:cubicBezTo>
                    <a:cubicBezTo>
                      <a:pt x="141" y="116"/>
                      <a:pt x="143" y="117"/>
                      <a:pt x="145" y="119"/>
                    </a:cubicBezTo>
                    <a:cubicBezTo>
                      <a:pt x="147" y="120"/>
                      <a:pt x="149" y="121"/>
                      <a:pt x="151" y="123"/>
                    </a:cubicBezTo>
                    <a:cubicBezTo>
                      <a:pt x="153" y="125"/>
                      <a:pt x="154" y="127"/>
                      <a:pt x="155" y="129"/>
                    </a:cubicBezTo>
                    <a:cubicBezTo>
                      <a:pt x="156" y="131"/>
                      <a:pt x="157" y="133"/>
                      <a:pt x="158" y="136"/>
                    </a:cubicBezTo>
                    <a:cubicBezTo>
                      <a:pt x="159" y="138"/>
                      <a:pt x="159" y="141"/>
                      <a:pt x="159" y="144"/>
                    </a:cubicBezTo>
                    <a:cubicBezTo>
                      <a:pt x="159" y="153"/>
                      <a:pt x="156" y="161"/>
                      <a:pt x="150" y="16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grpSp>
            <p:nvGrpSpPr>
              <p:cNvPr id="43" name="Group 35"/>
              <p:cNvGrpSpPr/>
              <p:nvPr/>
            </p:nvGrpSpPr>
            <p:grpSpPr>
              <a:xfrm>
                <a:off x="1511089" y="1761357"/>
                <a:ext cx="3302071" cy="905944"/>
                <a:chOff x="2084790" y="3062810"/>
                <a:chExt cx="2123043" cy="905944"/>
              </a:xfrm>
            </p:grpSpPr>
            <p:sp>
              <p:nvSpPr>
                <p:cNvPr id="50" name="TextBox 36"/>
                <p:cNvSpPr txBox="1"/>
                <p:nvPr/>
              </p:nvSpPr>
              <p:spPr>
                <a:xfrm>
                  <a:off x="2084790" y="3062810"/>
                  <a:ext cx="2123043" cy="2830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06A74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标题文本预设</a:t>
                  </a:r>
                  <a:endPara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51" name="TextBox 37"/>
                <p:cNvSpPr txBox="1"/>
                <p:nvPr/>
              </p:nvSpPr>
              <p:spPr>
                <a:xfrm>
                  <a:off x="2084790" y="3345832"/>
                  <a:ext cx="2123043" cy="6229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square" lIns="144000" tIns="0" rIns="144000" bIns="0" anchor="t" anchorCtr="0">
                  <a:norm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此部分内容作为文字排版占位显示</a:t>
                  </a:r>
                  <a:br>
                    <a:rPr kumimoji="0" lang="zh-CN" alt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</a:br>
                  <a:r>
                    <a:rPr kumimoji="0" lang="zh-CN" alt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（建议使用主题字体）</a:t>
                  </a:r>
                  <a:endPara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44" name="Group 42"/>
              <p:cNvGrpSpPr/>
              <p:nvPr/>
            </p:nvGrpSpPr>
            <p:grpSpPr>
              <a:xfrm>
                <a:off x="1511089" y="3240751"/>
                <a:ext cx="3302071" cy="905944"/>
                <a:chOff x="2084790" y="3062810"/>
                <a:chExt cx="2123043" cy="905944"/>
              </a:xfrm>
            </p:grpSpPr>
            <p:sp>
              <p:nvSpPr>
                <p:cNvPr id="48" name="TextBox 43"/>
                <p:cNvSpPr txBox="1"/>
                <p:nvPr/>
              </p:nvSpPr>
              <p:spPr>
                <a:xfrm>
                  <a:off x="2084790" y="3062810"/>
                  <a:ext cx="2123043" cy="2830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6A757F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标题文本预设</a:t>
                  </a:r>
                  <a:endPara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49" name="TextBox 49"/>
                <p:cNvSpPr txBox="1"/>
                <p:nvPr/>
              </p:nvSpPr>
              <p:spPr>
                <a:xfrm>
                  <a:off x="2084790" y="3345832"/>
                  <a:ext cx="2123043" cy="6229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square" lIns="144000" tIns="0" rIns="144000" bIns="0" anchor="t" anchorCtr="0">
                  <a:norm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此部分内容作为文字排版占位显示</a:t>
                  </a:r>
                  <a:br>
                    <a:rPr kumimoji="0" lang="zh-CN" alt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</a:br>
                  <a:r>
                    <a:rPr kumimoji="0" lang="zh-CN" alt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（建议使用主题字体）</a:t>
                  </a:r>
                  <a:endPara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45" name="Group 50"/>
              <p:cNvGrpSpPr/>
              <p:nvPr/>
            </p:nvGrpSpPr>
            <p:grpSpPr>
              <a:xfrm>
                <a:off x="1511089" y="4701175"/>
                <a:ext cx="3302071" cy="905944"/>
                <a:chOff x="2084790" y="3062810"/>
                <a:chExt cx="2123043" cy="905944"/>
              </a:xfrm>
            </p:grpSpPr>
            <p:sp>
              <p:nvSpPr>
                <p:cNvPr id="46" name="TextBox 51"/>
                <p:cNvSpPr txBox="1"/>
                <p:nvPr/>
              </p:nvSpPr>
              <p:spPr>
                <a:xfrm>
                  <a:off x="2084790" y="3062810"/>
                  <a:ext cx="2123043" cy="2830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none" lIns="144000" tIns="0" rIns="144000" bIns="0" anchor="b" anchorCtr="0">
                  <a:norm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6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21293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标题文本预设</a:t>
                  </a:r>
                  <a:endPara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47" name="TextBox 52"/>
                <p:cNvSpPr txBox="1"/>
                <p:nvPr/>
              </p:nvSpPr>
              <p:spPr>
                <a:xfrm>
                  <a:off x="2084790" y="3345832"/>
                  <a:ext cx="2123043" cy="6229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square" lIns="144000" tIns="0" rIns="144000" bIns="0" anchor="t" anchorCtr="0">
                  <a:norm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此部分内容作为文字排版占位显示</a:t>
                  </a:r>
                  <a:br>
                    <a:rPr kumimoji="0" lang="zh-CN" alt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</a:br>
                  <a:r>
                    <a:rPr kumimoji="0" lang="zh-CN" alt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>
                          <a:lumMod val="100000"/>
                        </a:srgbClr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（建议使用主题字体）</a:t>
                  </a:r>
                  <a:endPara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</p:grpSp>
        <p:grpSp>
          <p:nvGrpSpPr>
            <p:cNvPr id="25" name="Group 53"/>
            <p:cNvGrpSpPr/>
            <p:nvPr/>
          </p:nvGrpSpPr>
          <p:grpSpPr>
            <a:xfrm>
              <a:off x="7851531" y="1449896"/>
              <a:ext cx="3302071" cy="905944"/>
              <a:chOff x="2084790" y="3062810"/>
              <a:chExt cx="2123043" cy="905944"/>
            </a:xfrm>
          </p:grpSpPr>
          <p:sp>
            <p:nvSpPr>
              <p:cNvPr id="35" name="TextBox 54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6" name="TextBox 55"/>
              <p:cNvSpPr txBox="1"/>
              <p:nvPr/>
            </p:nvSpPr>
            <p:spPr>
              <a:xfrm>
                <a:off x="2084790" y="3345832"/>
                <a:ext cx="2123043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6" name="Group 56"/>
            <p:cNvGrpSpPr/>
            <p:nvPr/>
          </p:nvGrpSpPr>
          <p:grpSpPr>
            <a:xfrm>
              <a:off x="8588147" y="2596927"/>
              <a:ext cx="3302071" cy="905944"/>
              <a:chOff x="2084790" y="3062810"/>
              <a:chExt cx="2123043" cy="905944"/>
            </a:xfrm>
          </p:grpSpPr>
          <p:sp>
            <p:nvSpPr>
              <p:cNvPr id="33" name="TextBox 57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4" name="TextBox 58"/>
              <p:cNvSpPr txBox="1"/>
              <p:nvPr/>
            </p:nvSpPr>
            <p:spPr>
              <a:xfrm>
                <a:off x="2084790" y="3345832"/>
                <a:ext cx="2123043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7" name="Group 59"/>
            <p:cNvGrpSpPr/>
            <p:nvPr/>
          </p:nvGrpSpPr>
          <p:grpSpPr>
            <a:xfrm>
              <a:off x="8335945" y="3743956"/>
              <a:ext cx="3302071" cy="905944"/>
              <a:chOff x="2084790" y="3062810"/>
              <a:chExt cx="2123043" cy="905944"/>
            </a:xfrm>
          </p:grpSpPr>
          <p:sp>
            <p:nvSpPr>
              <p:cNvPr id="31" name="TextBox 60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2" name="TextBox 61"/>
              <p:cNvSpPr txBox="1"/>
              <p:nvPr/>
            </p:nvSpPr>
            <p:spPr>
              <a:xfrm>
                <a:off x="2084790" y="3345832"/>
                <a:ext cx="2123043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8" name="Group 62"/>
            <p:cNvGrpSpPr/>
            <p:nvPr/>
          </p:nvGrpSpPr>
          <p:grpSpPr>
            <a:xfrm>
              <a:off x="8035829" y="4890987"/>
              <a:ext cx="3302071" cy="905944"/>
              <a:chOff x="2084790" y="3062810"/>
              <a:chExt cx="2123043" cy="905944"/>
            </a:xfrm>
          </p:grpSpPr>
          <p:sp>
            <p:nvSpPr>
              <p:cNvPr id="29" name="TextBox 63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0" name="TextBox 64"/>
              <p:cNvSpPr txBox="1"/>
              <p:nvPr/>
            </p:nvSpPr>
            <p:spPr>
              <a:xfrm>
                <a:off x="2084790" y="3345832"/>
                <a:ext cx="2123043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pic>
        <p:nvPicPr>
          <p:cNvPr id="23" name="图片占位符 22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8" r="29088"/>
          <a:stretch>
            <a:fillRect/>
          </a:stretch>
        </p:blipFill>
        <p:spPr/>
      </p:pic>
      <p:grpSp>
        <p:nvGrpSpPr>
          <p:cNvPr id="53" name="组合 52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54" name="文本框 53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/>
          <p:nvPr/>
        </p:nvGrpSpPr>
        <p:grpSpPr>
          <a:xfrm>
            <a:off x="5066586" y="1265238"/>
            <a:ext cx="2058829" cy="4400550"/>
            <a:chOff x="5066586" y="1265238"/>
            <a:chExt cx="2058829" cy="4400550"/>
          </a:xfrm>
        </p:grpSpPr>
        <p:sp>
          <p:nvSpPr>
            <p:cNvPr id="25" name="Arrow: Chevron 1"/>
            <p:cNvSpPr/>
            <p:nvPr/>
          </p:nvSpPr>
          <p:spPr>
            <a:xfrm>
              <a:off x="5752863" y="1265238"/>
              <a:ext cx="1372552" cy="2200275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6" name="Arrow: Chevron 2"/>
            <p:cNvSpPr/>
            <p:nvPr/>
          </p:nvSpPr>
          <p:spPr>
            <a:xfrm flipH="1">
              <a:off x="5066586" y="1265238"/>
              <a:ext cx="1372552" cy="2200275"/>
            </a:xfrm>
            <a:prstGeom prst="chevron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7" name="Arrow: Chevron 5"/>
            <p:cNvSpPr/>
            <p:nvPr/>
          </p:nvSpPr>
          <p:spPr>
            <a:xfrm>
              <a:off x="5752863" y="3465513"/>
              <a:ext cx="1372552" cy="2200275"/>
            </a:xfrm>
            <a:prstGeom prst="chevron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8" name="Arrow: Chevron 6"/>
            <p:cNvSpPr/>
            <p:nvPr/>
          </p:nvSpPr>
          <p:spPr>
            <a:xfrm flipH="1">
              <a:off x="5066586" y="3465513"/>
              <a:ext cx="1372552" cy="2200275"/>
            </a:xfrm>
            <a:prstGeom prst="chevron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125415" y="2097662"/>
            <a:ext cx="3631623" cy="835777"/>
            <a:chOff x="7125415" y="2097662"/>
            <a:chExt cx="3631623" cy="835777"/>
          </a:xfrm>
        </p:grpSpPr>
        <p:cxnSp>
          <p:nvCxnSpPr>
            <p:cNvPr id="8" name="Straight Connector 11"/>
            <p:cNvCxnSpPr/>
            <p:nvPr/>
          </p:nvCxnSpPr>
          <p:spPr>
            <a:xfrm>
              <a:off x="7125415" y="2375017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12"/>
            <p:cNvGrpSpPr/>
            <p:nvPr/>
          </p:nvGrpSpPr>
          <p:grpSpPr>
            <a:xfrm>
              <a:off x="8349423" y="2097662"/>
              <a:ext cx="2407615" cy="835777"/>
              <a:chOff x="609599" y="3139323"/>
              <a:chExt cx="2407615" cy="835777"/>
            </a:xfrm>
          </p:grpSpPr>
          <p:sp>
            <p:nvSpPr>
              <p:cNvPr id="23" name="TextBox 13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marL="0" marR="0" lvl="0" indent="0" algn="r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4" name="Rectangle 14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marL="0" marR="0" lvl="0" indent="0" algn="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434963" y="2097662"/>
            <a:ext cx="3631623" cy="835777"/>
            <a:chOff x="1434963" y="2097662"/>
            <a:chExt cx="3631623" cy="835777"/>
          </a:xfrm>
        </p:grpSpPr>
        <p:cxnSp>
          <p:nvCxnSpPr>
            <p:cNvPr id="6" name="Straight Connector 9"/>
            <p:cNvCxnSpPr/>
            <p:nvPr/>
          </p:nvCxnSpPr>
          <p:spPr>
            <a:xfrm>
              <a:off x="1434963" y="2375017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15"/>
            <p:cNvGrpSpPr/>
            <p:nvPr/>
          </p:nvGrpSpPr>
          <p:grpSpPr>
            <a:xfrm>
              <a:off x="1541234" y="2097662"/>
              <a:ext cx="2457329" cy="835777"/>
              <a:chOff x="9029821" y="3139323"/>
              <a:chExt cx="2457329" cy="835777"/>
            </a:xfrm>
          </p:grpSpPr>
          <p:sp>
            <p:nvSpPr>
              <p:cNvPr id="21" name="TextBox 16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marL="0" marR="0" lvl="0" indent="0" algn="l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2" name="Rectangle 17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7125415" y="4253663"/>
            <a:ext cx="3631623" cy="835777"/>
            <a:chOff x="7125415" y="4253663"/>
            <a:chExt cx="3631623" cy="835777"/>
          </a:xfrm>
        </p:grpSpPr>
        <p:cxnSp>
          <p:nvCxnSpPr>
            <p:cNvPr id="7" name="Straight Connector 10"/>
            <p:cNvCxnSpPr/>
            <p:nvPr/>
          </p:nvCxnSpPr>
          <p:spPr>
            <a:xfrm>
              <a:off x="7125415" y="4558729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8"/>
            <p:cNvGrpSpPr/>
            <p:nvPr/>
          </p:nvGrpSpPr>
          <p:grpSpPr>
            <a:xfrm>
              <a:off x="8349423" y="4253663"/>
              <a:ext cx="2407615" cy="835777"/>
              <a:chOff x="609599" y="3139323"/>
              <a:chExt cx="2407615" cy="835777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marL="0" marR="0" lvl="0" indent="0" algn="r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0" name="Rectangle 20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marL="0" marR="0" lvl="0" indent="0" algn="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323531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323531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1434963" y="4243057"/>
            <a:ext cx="3631623" cy="835777"/>
            <a:chOff x="1434963" y="4243057"/>
            <a:chExt cx="3631623" cy="835777"/>
          </a:xfrm>
        </p:grpSpPr>
        <p:cxnSp>
          <p:nvCxnSpPr>
            <p:cNvPr id="5" name="Straight Connector 8"/>
            <p:cNvCxnSpPr/>
            <p:nvPr/>
          </p:nvCxnSpPr>
          <p:spPr>
            <a:xfrm>
              <a:off x="1434963" y="4558729"/>
              <a:ext cx="363162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21"/>
            <p:cNvGrpSpPr/>
            <p:nvPr/>
          </p:nvGrpSpPr>
          <p:grpSpPr>
            <a:xfrm>
              <a:off x="1541234" y="4243057"/>
              <a:ext cx="2457329" cy="835777"/>
              <a:chOff x="9029821" y="3139323"/>
              <a:chExt cx="2457329" cy="835777"/>
            </a:xfrm>
          </p:grpSpPr>
          <p:sp>
            <p:nvSpPr>
              <p:cNvPr id="17" name="TextBox 22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marL="0" marR="0" lvl="0" indent="0" algn="l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8" name="Rectangle 23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marL="0" marR="0" lvl="0" indent="0" algn="l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sp>
        <p:nvSpPr>
          <p:cNvPr id="13" name="Freeform: Shape 24"/>
          <p:cNvSpPr/>
          <p:nvPr/>
        </p:nvSpPr>
        <p:spPr bwMode="auto">
          <a:xfrm>
            <a:off x="6577824" y="2198216"/>
            <a:ext cx="347062" cy="346418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14" name="Freeform: Shape 25"/>
          <p:cNvSpPr>
            <a:spLocks noChangeAspect="1"/>
          </p:cNvSpPr>
          <p:nvPr/>
        </p:nvSpPr>
        <p:spPr bwMode="auto">
          <a:xfrm>
            <a:off x="5235441" y="2173394"/>
            <a:ext cx="403670" cy="403246"/>
          </a:xfrm>
          <a:custGeom>
            <a:avLst/>
            <a:gdLst>
              <a:gd name="T0" fmla="*/ 374 w 400"/>
              <a:gd name="T1" fmla="*/ 100 h 400"/>
              <a:gd name="T2" fmla="*/ 301 w 400"/>
              <a:gd name="T3" fmla="*/ 27 h 400"/>
              <a:gd name="T4" fmla="*/ 200 w 400"/>
              <a:gd name="T5" fmla="*/ 0 h 400"/>
              <a:gd name="T6" fmla="*/ 100 w 400"/>
              <a:gd name="T7" fmla="*/ 27 h 400"/>
              <a:gd name="T8" fmla="*/ 27 w 400"/>
              <a:gd name="T9" fmla="*/ 100 h 400"/>
              <a:gd name="T10" fmla="*/ 0 w 400"/>
              <a:gd name="T11" fmla="*/ 200 h 400"/>
              <a:gd name="T12" fmla="*/ 27 w 400"/>
              <a:gd name="T13" fmla="*/ 301 h 400"/>
              <a:gd name="T14" fmla="*/ 100 w 400"/>
              <a:gd name="T15" fmla="*/ 374 h 400"/>
              <a:gd name="T16" fmla="*/ 200 w 400"/>
              <a:gd name="T17" fmla="*/ 400 h 400"/>
              <a:gd name="T18" fmla="*/ 301 w 400"/>
              <a:gd name="T19" fmla="*/ 374 h 400"/>
              <a:gd name="T20" fmla="*/ 374 w 400"/>
              <a:gd name="T21" fmla="*/ 301 h 400"/>
              <a:gd name="T22" fmla="*/ 400 w 400"/>
              <a:gd name="T23" fmla="*/ 200 h 400"/>
              <a:gd name="T24" fmla="*/ 374 w 400"/>
              <a:gd name="T25" fmla="*/ 100 h 400"/>
              <a:gd name="T26" fmla="*/ 330 w 400"/>
              <a:gd name="T27" fmla="*/ 170 h 400"/>
              <a:gd name="T28" fmla="*/ 188 w 400"/>
              <a:gd name="T29" fmla="*/ 311 h 400"/>
              <a:gd name="T30" fmla="*/ 176 w 400"/>
              <a:gd name="T31" fmla="*/ 316 h 400"/>
              <a:gd name="T32" fmla="*/ 165 w 400"/>
              <a:gd name="T33" fmla="*/ 311 h 400"/>
              <a:gd name="T34" fmla="*/ 70 w 400"/>
              <a:gd name="T35" fmla="*/ 217 h 400"/>
              <a:gd name="T36" fmla="*/ 66 w 400"/>
              <a:gd name="T37" fmla="*/ 205 h 400"/>
              <a:gd name="T38" fmla="*/ 70 w 400"/>
              <a:gd name="T39" fmla="*/ 193 h 400"/>
              <a:gd name="T40" fmla="*/ 94 w 400"/>
              <a:gd name="T41" fmla="*/ 170 h 400"/>
              <a:gd name="T42" fmla="*/ 106 w 400"/>
              <a:gd name="T43" fmla="*/ 165 h 400"/>
              <a:gd name="T44" fmla="*/ 118 w 400"/>
              <a:gd name="T45" fmla="*/ 170 h 400"/>
              <a:gd name="T46" fmla="*/ 176 w 400"/>
              <a:gd name="T47" fmla="*/ 229 h 400"/>
              <a:gd name="T48" fmla="*/ 283 w 400"/>
              <a:gd name="T49" fmla="*/ 123 h 400"/>
              <a:gd name="T50" fmla="*/ 295 w 400"/>
              <a:gd name="T51" fmla="*/ 118 h 400"/>
              <a:gd name="T52" fmla="*/ 306 w 400"/>
              <a:gd name="T53" fmla="*/ 123 h 400"/>
              <a:gd name="T54" fmla="*/ 330 w 400"/>
              <a:gd name="T55" fmla="*/ 146 h 400"/>
              <a:gd name="T56" fmla="*/ 335 w 400"/>
              <a:gd name="T57" fmla="*/ 158 h 400"/>
              <a:gd name="T58" fmla="*/ 330 w 400"/>
              <a:gd name="T59" fmla="*/ 170 h 400"/>
              <a:gd name="T60" fmla="*/ 330 w 400"/>
              <a:gd name="T61" fmla="*/ 170 h 400"/>
              <a:gd name="T62" fmla="*/ 330 w 400"/>
              <a:gd name="T63" fmla="*/ 1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400">
                <a:moveTo>
                  <a:pt x="374" y="100"/>
                </a:moveTo>
                <a:cubicBezTo>
                  <a:pt x="356" y="69"/>
                  <a:pt x="331" y="45"/>
                  <a:pt x="301" y="27"/>
                </a:cubicBezTo>
                <a:cubicBezTo>
                  <a:pt x="270" y="9"/>
                  <a:pt x="237" y="0"/>
                  <a:pt x="200" y="0"/>
                </a:cubicBezTo>
                <a:cubicBezTo>
                  <a:pt x="164" y="0"/>
                  <a:pt x="130" y="9"/>
                  <a:pt x="100" y="27"/>
                </a:cubicBezTo>
                <a:cubicBezTo>
                  <a:pt x="69" y="45"/>
                  <a:pt x="45" y="69"/>
                  <a:pt x="27" y="100"/>
                </a:cubicBezTo>
                <a:cubicBezTo>
                  <a:pt x="9" y="130"/>
                  <a:pt x="0" y="164"/>
                  <a:pt x="0" y="200"/>
                </a:cubicBezTo>
                <a:cubicBezTo>
                  <a:pt x="0" y="237"/>
                  <a:pt x="9" y="270"/>
                  <a:pt x="27" y="301"/>
                </a:cubicBezTo>
                <a:cubicBezTo>
                  <a:pt x="45" y="331"/>
                  <a:pt x="69" y="356"/>
                  <a:pt x="100" y="374"/>
                </a:cubicBezTo>
                <a:cubicBezTo>
                  <a:pt x="130" y="391"/>
                  <a:pt x="164" y="400"/>
                  <a:pt x="200" y="400"/>
                </a:cubicBezTo>
                <a:cubicBezTo>
                  <a:pt x="237" y="400"/>
                  <a:pt x="270" y="391"/>
                  <a:pt x="301" y="374"/>
                </a:cubicBezTo>
                <a:cubicBezTo>
                  <a:pt x="331" y="356"/>
                  <a:pt x="356" y="331"/>
                  <a:pt x="374" y="301"/>
                </a:cubicBezTo>
                <a:cubicBezTo>
                  <a:pt x="392" y="270"/>
                  <a:pt x="400" y="237"/>
                  <a:pt x="400" y="200"/>
                </a:cubicBezTo>
                <a:cubicBezTo>
                  <a:pt x="400" y="164"/>
                  <a:pt x="392" y="130"/>
                  <a:pt x="374" y="100"/>
                </a:cubicBezTo>
                <a:close/>
                <a:moveTo>
                  <a:pt x="330" y="170"/>
                </a:moveTo>
                <a:cubicBezTo>
                  <a:pt x="188" y="311"/>
                  <a:pt x="188" y="311"/>
                  <a:pt x="188" y="311"/>
                </a:cubicBezTo>
                <a:cubicBezTo>
                  <a:pt x="185" y="315"/>
                  <a:pt x="181" y="316"/>
                  <a:pt x="176" y="316"/>
                </a:cubicBezTo>
                <a:cubicBezTo>
                  <a:pt x="172" y="316"/>
                  <a:pt x="168" y="315"/>
                  <a:pt x="165" y="31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7" y="214"/>
                  <a:pt x="66" y="210"/>
                  <a:pt x="66" y="205"/>
                </a:cubicBezTo>
                <a:cubicBezTo>
                  <a:pt x="66" y="200"/>
                  <a:pt x="67" y="196"/>
                  <a:pt x="70" y="19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7" y="166"/>
                  <a:pt x="101" y="165"/>
                  <a:pt x="106" y="165"/>
                </a:cubicBezTo>
                <a:cubicBezTo>
                  <a:pt x="110" y="165"/>
                  <a:pt x="114" y="166"/>
                  <a:pt x="118" y="170"/>
                </a:cubicBezTo>
                <a:cubicBezTo>
                  <a:pt x="176" y="229"/>
                  <a:pt x="176" y="229"/>
                  <a:pt x="176" y="229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6" y="119"/>
                  <a:pt x="290" y="118"/>
                  <a:pt x="295" y="118"/>
                </a:cubicBezTo>
                <a:cubicBezTo>
                  <a:pt x="299" y="118"/>
                  <a:pt x="303" y="119"/>
                  <a:pt x="306" y="123"/>
                </a:cubicBezTo>
                <a:cubicBezTo>
                  <a:pt x="330" y="146"/>
                  <a:pt x="330" y="146"/>
                  <a:pt x="330" y="146"/>
                </a:cubicBezTo>
                <a:cubicBezTo>
                  <a:pt x="333" y="149"/>
                  <a:pt x="335" y="153"/>
                  <a:pt x="335" y="158"/>
                </a:cubicBezTo>
                <a:cubicBezTo>
                  <a:pt x="335" y="163"/>
                  <a:pt x="333" y="167"/>
                  <a:pt x="330" y="170"/>
                </a:cubicBezTo>
                <a:close/>
                <a:moveTo>
                  <a:pt x="330" y="170"/>
                </a:moveTo>
                <a:cubicBezTo>
                  <a:pt x="330" y="170"/>
                  <a:pt x="330" y="170"/>
                  <a:pt x="330" y="17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15" name="Freeform: Shape 26"/>
          <p:cNvSpPr/>
          <p:nvPr/>
        </p:nvSpPr>
        <p:spPr bwMode="auto">
          <a:xfrm>
            <a:off x="5270927" y="4399300"/>
            <a:ext cx="385914" cy="317188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  <p:sp>
        <p:nvSpPr>
          <p:cNvPr id="16" name="Freeform: Shape 27"/>
          <p:cNvSpPr/>
          <p:nvPr/>
        </p:nvSpPr>
        <p:spPr bwMode="auto">
          <a:xfrm>
            <a:off x="6507167" y="4353724"/>
            <a:ext cx="411424" cy="396462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>
            <p:custDataLst>
              <p:tags r:id="rId1"/>
            </p:custDataLst>
          </p:nvPr>
        </p:nvCxnSpPr>
        <p:spPr>
          <a:xfrm flipH="1">
            <a:off x="7529513" y="-34925"/>
            <a:ext cx="2241550" cy="3351213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3714750" y="1612901"/>
            <a:ext cx="1790700" cy="2759075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 flipH="1">
            <a:off x="3932238" y="2633663"/>
            <a:ext cx="800100" cy="1155700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5" name="文本占位符 6"/>
          <p:cNvSpPr txBox="1"/>
          <p:nvPr>
            <p:custDataLst>
              <p:tags r:id="rId4"/>
            </p:custDataLst>
          </p:nvPr>
        </p:nvSpPr>
        <p:spPr>
          <a:xfrm>
            <a:off x="4443414" y="3332163"/>
            <a:ext cx="4573587" cy="635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Arial" panose="020B0604020202020204" pitchFamily="34" charset="0"/>
              <a:buNone/>
              <a:defRPr sz="1600" kern="1200" baseline="0">
                <a:solidFill>
                  <a:schemeClr val="bg2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28711">
                  <a:lumMod val="75000"/>
                </a:srgbClr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60000"/>
                    <a:lumOff val="40000"/>
                  </a:srgb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Lorem ipsum dolor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606A74">
                  <a:lumMod val="60000"/>
                  <a:lumOff val="40000"/>
                </a:srgb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078" name="文本占位符 4"/>
          <p:cNvSpPr txBox="1"/>
          <p:nvPr>
            <p:custDataLst>
              <p:tags r:id="rId5"/>
            </p:custDataLst>
          </p:nvPr>
        </p:nvSpPr>
        <p:spPr bwMode="auto">
          <a:xfrm>
            <a:off x="3787776" y="2154238"/>
            <a:ext cx="936625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57505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>
                <a:srgbClr val="B8650A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en-US" altLang="zh-CN" sz="11500" b="0" i="1" u="none" strike="noStrike" kern="1200" cap="none" spc="0" normalizeH="0" baseline="0" noProof="0" dirty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endParaRPr kumimoji="0" lang="zh-CN" altLang="en-US" sz="11500" b="0" i="1" u="none" strike="noStrike" kern="1200" cap="none" spc="0" normalizeH="0" baseline="0" noProof="0" dirty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79" name="标题 5"/>
          <p:cNvSpPr txBox="1"/>
          <p:nvPr>
            <p:custDataLst>
              <p:tags r:id="rId6"/>
            </p:custDataLst>
          </p:nvPr>
        </p:nvSpPr>
        <p:spPr bwMode="auto">
          <a:xfrm>
            <a:off x="4735514" y="2578100"/>
            <a:ext cx="428148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LOREM IPS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7"/>
    </p:custDataLst>
  </p:cSld>
  <p:clrMapOvr>
    <a:masterClrMapping/>
  </p:clrMapOvr>
  <p:transition spd="slow" advTm="4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flipH="1">
            <a:off x="3035660" y="1592796"/>
            <a:ext cx="9388476" cy="6858000"/>
            <a:chOff x="882650" y="606867"/>
            <a:chExt cx="9388476" cy="6858000"/>
          </a:xfrm>
        </p:grpSpPr>
        <p:sp>
          <p:nvSpPr>
            <p:cNvPr id="32" name="Freeform: Shape 4"/>
            <p:cNvSpPr/>
            <p:nvPr/>
          </p:nvSpPr>
          <p:spPr bwMode="auto">
            <a:xfrm>
              <a:off x="917575" y="641792"/>
              <a:ext cx="9315451" cy="6788150"/>
            </a:xfrm>
            <a:custGeom>
              <a:avLst/>
              <a:gdLst>
                <a:gd name="T0" fmla="*/ 4393 w 5868"/>
                <a:gd name="T1" fmla="*/ 4171 h 4276"/>
                <a:gd name="T2" fmla="*/ 4400 w 5868"/>
                <a:gd name="T3" fmla="*/ 3892 h 4276"/>
                <a:gd name="T4" fmla="*/ 4368 w 5868"/>
                <a:gd name="T5" fmla="*/ 3686 h 4276"/>
                <a:gd name="T6" fmla="*/ 4264 w 5868"/>
                <a:gd name="T7" fmla="*/ 3431 h 4276"/>
                <a:gd name="T8" fmla="*/ 4092 w 5868"/>
                <a:gd name="T9" fmla="*/ 3227 h 4276"/>
                <a:gd name="T10" fmla="*/ 3909 w 5868"/>
                <a:gd name="T11" fmla="*/ 3101 h 4276"/>
                <a:gd name="T12" fmla="*/ 3637 w 5868"/>
                <a:gd name="T13" fmla="*/ 2990 h 4276"/>
                <a:gd name="T14" fmla="*/ 2752 w 5868"/>
                <a:gd name="T15" fmla="*/ 2746 h 4276"/>
                <a:gd name="T16" fmla="*/ 1829 w 5868"/>
                <a:gd name="T17" fmla="*/ 2497 h 4276"/>
                <a:gd name="T18" fmla="*/ 1333 w 5868"/>
                <a:gd name="T19" fmla="*/ 2324 h 4276"/>
                <a:gd name="T20" fmla="*/ 996 w 5868"/>
                <a:gd name="T21" fmla="*/ 2162 h 4276"/>
                <a:gd name="T22" fmla="*/ 761 w 5868"/>
                <a:gd name="T23" fmla="*/ 1978 h 4276"/>
                <a:gd name="T24" fmla="*/ 690 w 5868"/>
                <a:gd name="T25" fmla="*/ 1878 h 4276"/>
                <a:gd name="T26" fmla="*/ 656 w 5868"/>
                <a:gd name="T27" fmla="*/ 1768 h 4276"/>
                <a:gd name="T28" fmla="*/ 659 w 5868"/>
                <a:gd name="T29" fmla="*/ 1644 h 4276"/>
                <a:gd name="T30" fmla="*/ 730 w 5868"/>
                <a:gd name="T31" fmla="*/ 1473 h 4276"/>
                <a:gd name="T32" fmla="*/ 865 w 5868"/>
                <a:gd name="T33" fmla="*/ 1338 h 4276"/>
                <a:gd name="T34" fmla="*/ 1047 w 5868"/>
                <a:gd name="T35" fmla="*/ 1231 h 4276"/>
                <a:gd name="T36" fmla="*/ 1353 w 5868"/>
                <a:gd name="T37" fmla="*/ 1118 h 4276"/>
                <a:gd name="T38" fmla="*/ 1834 w 5868"/>
                <a:gd name="T39" fmla="*/ 992 h 4276"/>
                <a:gd name="T40" fmla="*/ 2169 w 5868"/>
                <a:gd name="T41" fmla="*/ 889 h 4276"/>
                <a:gd name="T42" fmla="*/ 2291 w 5868"/>
                <a:gd name="T43" fmla="*/ 807 h 4276"/>
                <a:gd name="T44" fmla="*/ 2311 w 5868"/>
                <a:gd name="T45" fmla="*/ 752 h 4276"/>
                <a:gd name="T46" fmla="*/ 2300 w 5868"/>
                <a:gd name="T47" fmla="*/ 717 h 4276"/>
                <a:gd name="T48" fmla="*/ 2231 w 5868"/>
                <a:gd name="T49" fmla="*/ 659 h 4276"/>
                <a:gd name="T50" fmla="*/ 2067 w 5868"/>
                <a:gd name="T51" fmla="*/ 590 h 4276"/>
                <a:gd name="T52" fmla="*/ 1808 w 5868"/>
                <a:gd name="T53" fmla="*/ 523 h 4276"/>
                <a:gd name="T54" fmla="*/ 1297 w 5868"/>
                <a:gd name="T55" fmla="*/ 437 h 4276"/>
                <a:gd name="T56" fmla="*/ 561 w 5868"/>
                <a:gd name="T57" fmla="*/ 360 h 4276"/>
                <a:gd name="T58" fmla="*/ 0 w 5868"/>
                <a:gd name="T59" fmla="*/ 0 h 4276"/>
                <a:gd name="T60" fmla="*/ 483 w 5868"/>
                <a:gd name="T61" fmla="*/ 9 h 4276"/>
                <a:gd name="T62" fmla="*/ 1251 w 5868"/>
                <a:gd name="T63" fmla="*/ 54 h 4276"/>
                <a:gd name="T64" fmla="*/ 1972 w 5868"/>
                <a:gd name="T65" fmla="*/ 140 h 4276"/>
                <a:gd name="T66" fmla="*/ 2466 w 5868"/>
                <a:gd name="T67" fmla="*/ 229 h 4276"/>
                <a:gd name="T68" fmla="*/ 2987 w 5868"/>
                <a:gd name="T69" fmla="*/ 370 h 4276"/>
                <a:gd name="T70" fmla="*/ 3256 w 5868"/>
                <a:gd name="T71" fmla="*/ 482 h 4276"/>
                <a:gd name="T72" fmla="*/ 3430 w 5868"/>
                <a:gd name="T73" fmla="*/ 594 h 4276"/>
                <a:gd name="T74" fmla="*/ 3541 w 5868"/>
                <a:gd name="T75" fmla="*/ 723 h 4276"/>
                <a:gd name="T76" fmla="*/ 3570 w 5868"/>
                <a:gd name="T77" fmla="*/ 838 h 4276"/>
                <a:gd name="T78" fmla="*/ 3541 w 5868"/>
                <a:gd name="T79" fmla="*/ 943 h 4276"/>
                <a:gd name="T80" fmla="*/ 3464 w 5868"/>
                <a:gd name="T81" fmla="*/ 1031 h 4276"/>
                <a:gd name="T82" fmla="*/ 3318 w 5868"/>
                <a:gd name="T83" fmla="*/ 1118 h 4276"/>
                <a:gd name="T84" fmla="*/ 2983 w 5868"/>
                <a:gd name="T85" fmla="*/ 1235 h 4276"/>
                <a:gd name="T86" fmla="*/ 2521 w 5868"/>
                <a:gd name="T87" fmla="*/ 1359 h 4276"/>
                <a:gd name="T88" fmla="*/ 2176 w 5868"/>
                <a:gd name="T89" fmla="*/ 1477 h 4276"/>
                <a:gd name="T90" fmla="*/ 2022 w 5868"/>
                <a:gd name="T91" fmla="*/ 1566 h 4276"/>
                <a:gd name="T92" fmla="*/ 1940 w 5868"/>
                <a:gd name="T93" fmla="*/ 1655 h 4276"/>
                <a:gd name="T94" fmla="*/ 1909 w 5868"/>
                <a:gd name="T95" fmla="*/ 1761 h 4276"/>
                <a:gd name="T96" fmla="*/ 1921 w 5868"/>
                <a:gd name="T97" fmla="*/ 1792 h 4276"/>
                <a:gd name="T98" fmla="*/ 1989 w 5868"/>
                <a:gd name="T99" fmla="*/ 1843 h 4276"/>
                <a:gd name="T100" fmla="*/ 2231 w 5868"/>
                <a:gd name="T101" fmla="*/ 1939 h 4276"/>
                <a:gd name="T102" fmla="*/ 2808 w 5868"/>
                <a:gd name="T103" fmla="*/ 2094 h 4276"/>
                <a:gd name="T104" fmla="*/ 3728 w 5868"/>
                <a:gd name="T105" fmla="*/ 2320 h 4276"/>
                <a:gd name="T106" fmla="*/ 4486 w 5868"/>
                <a:gd name="T107" fmla="*/ 2546 h 4276"/>
                <a:gd name="T108" fmla="*/ 4861 w 5868"/>
                <a:gd name="T109" fmla="*/ 2693 h 4276"/>
                <a:gd name="T110" fmla="*/ 5174 w 5868"/>
                <a:gd name="T111" fmla="*/ 2861 h 4276"/>
                <a:gd name="T112" fmla="*/ 5409 w 5868"/>
                <a:gd name="T113" fmla="*/ 3050 h 4276"/>
                <a:gd name="T114" fmla="*/ 5601 w 5868"/>
                <a:gd name="T115" fmla="*/ 3293 h 4276"/>
                <a:gd name="T116" fmla="*/ 5755 w 5868"/>
                <a:gd name="T117" fmla="*/ 3571 h 4276"/>
                <a:gd name="T118" fmla="*/ 5836 w 5868"/>
                <a:gd name="T119" fmla="*/ 3812 h 4276"/>
                <a:gd name="T120" fmla="*/ 5863 w 5868"/>
                <a:gd name="T121" fmla="*/ 3970 h 4276"/>
                <a:gd name="T122" fmla="*/ 5863 w 5868"/>
                <a:gd name="T123" fmla="*/ 4198 h 4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68" h="4276">
                  <a:moveTo>
                    <a:pt x="4373" y="4276"/>
                  </a:moveTo>
                  <a:lnTo>
                    <a:pt x="4380" y="4249"/>
                  </a:lnTo>
                  <a:lnTo>
                    <a:pt x="4380" y="4249"/>
                  </a:lnTo>
                  <a:lnTo>
                    <a:pt x="4388" y="4212"/>
                  </a:lnTo>
                  <a:lnTo>
                    <a:pt x="4393" y="4171"/>
                  </a:lnTo>
                  <a:lnTo>
                    <a:pt x="4398" y="4116"/>
                  </a:lnTo>
                  <a:lnTo>
                    <a:pt x="4404" y="4050"/>
                  </a:lnTo>
                  <a:lnTo>
                    <a:pt x="4404" y="3974"/>
                  </a:lnTo>
                  <a:lnTo>
                    <a:pt x="4404" y="3934"/>
                  </a:lnTo>
                  <a:lnTo>
                    <a:pt x="4400" y="3892"/>
                  </a:lnTo>
                  <a:lnTo>
                    <a:pt x="4397" y="3848"/>
                  </a:lnTo>
                  <a:lnTo>
                    <a:pt x="4391" y="3803"/>
                  </a:lnTo>
                  <a:lnTo>
                    <a:pt x="4391" y="3803"/>
                  </a:lnTo>
                  <a:lnTo>
                    <a:pt x="4380" y="3744"/>
                  </a:lnTo>
                  <a:lnTo>
                    <a:pt x="4368" y="3686"/>
                  </a:lnTo>
                  <a:lnTo>
                    <a:pt x="4353" y="3631"/>
                  </a:lnTo>
                  <a:lnTo>
                    <a:pt x="4335" y="3579"/>
                  </a:lnTo>
                  <a:lnTo>
                    <a:pt x="4313" y="3528"/>
                  </a:lnTo>
                  <a:lnTo>
                    <a:pt x="4289" y="3478"/>
                  </a:lnTo>
                  <a:lnTo>
                    <a:pt x="4264" y="3431"/>
                  </a:lnTo>
                  <a:lnTo>
                    <a:pt x="4235" y="3386"/>
                  </a:lnTo>
                  <a:lnTo>
                    <a:pt x="4202" y="3344"/>
                  </a:lnTo>
                  <a:lnTo>
                    <a:pt x="4169" y="3302"/>
                  </a:lnTo>
                  <a:lnTo>
                    <a:pt x="4131" y="3264"/>
                  </a:lnTo>
                  <a:lnTo>
                    <a:pt x="4092" y="3227"/>
                  </a:lnTo>
                  <a:lnTo>
                    <a:pt x="4051" y="3193"/>
                  </a:lnTo>
                  <a:lnTo>
                    <a:pt x="4005" y="3160"/>
                  </a:lnTo>
                  <a:lnTo>
                    <a:pt x="3958" y="3129"/>
                  </a:lnTo>
                  <a:lnTo>
                    <a:pt x="3909" y="3101"/>
                  </a:lnTo>
                  <a:lnTo>
                    <a:pt x="3909" y="3101"/>
                  </a:lnTo>
                  <a:lnTo>
                    <a:pt x="3863" y="3080"/>
                  </a:lnTo>
                  <a:lnTo>
                    <a:pt x="3814" y="3056"/>
                  </a:lnTo>
                  <a:lnTo>
                    <a:pt x="3759" y="3034"/>
                  </a:lnTo>
                  <a:lnTo>
                    <a:pt x="3699" y="3012"/>
                  </a:lnTo>
                  <a:lnTo>
                    <a:pt x="3637" y="2990"/>
                  </a:lnTo>
                  <a:lnTo>
                    <a:pt x="3570" y="2968"/>
                  </a:lnTo>
                  <a:lnTo>
                    <a:pt x="3424" y="2925"/>
                  </a:lnTo>
                  <a:lnTo>
                    <a:pt x="3269" y="2879"/>
                  </a:lnTo>
                  <a:lnTo>
                    <a:pt x="3103" y="2836"/>
                  </a:lnTo>
                  <a:lnTo>
                    <a:pt x="2752" y="2746"/>
                  </a:lnTo>
                  <a:lnTo>
                    <a:pt x="2752" y="2746"/>
                  </a:lnTo>
                  <a:lnTo>
                    <a:pt x="2379" y="2650"/>
                  </a:lnTo>
                  <a:lnTo>
                    <a:pt x="2193" y="2601"/>
                  </a:lnTo>
                  <a:lnTo>
                    <a:pt x="2009" y="2550"/>
                  </a:lnTo>
                  <a:lnTo>
                    <a:pt x="1829" y="2497"/>
                  </a:lnTo>
                  <a:lnTo>
                    <a:pt x="1655" y="2442"/>
                  </a:lnTo>
                  <a:lnTo>
                    <a:pt x="1572" y="2413"/>
                  </a:lnTo>
                  <a:lnTo>
                    <a:pt x="1490" y="2384"/>
                  </a:lnTo>
                  <a:lnTo>
                    <a:pt x="1410" y="2355"/>
                  </a:lnTo>
                  <a:lnTo>
                    <a:pt x="1333" y="2324"/>
                  </a:lnTo>
                  <a:lnTo>
                    <a:pt x="1258" y="2293"/>
                  </a:lnTo>
                  <a:lnTo>
                    <a:pt x="1187" y="2262"/>
                  </a:lnTo>
                  <a:lnTo>
                    <a:pt x="1120" y="2229"/>
                  </a:lnTo>
                  <a:lnTo>
                    <a:pt x="1056" y="2196"/>
                  </a:lnTo>
                  <a:lnTo>
                    <a:pt x="996" y="2162"/>
                  </a:lnTo>
                  <a:lnTo>
                    <a:pt x="940" y="2127"/>
                  </a:lnTo>
                  <a:lnTo>
                    <a:pt x="889" y="2091"/>
                  </a:lnTo>
                  <a:lnTo>
                    <a:pt x="841" y="2054"/>
                  </a:lnTo>
                  <a:lnTo>
                    <a:pt x="799" y="2016"/>
                  </a:lnTo>
                  <a:lnTo>
                    <a:pt x="761" y="1978"/>
                  </a:lnTo>
                  <a:lnTo>
                    <a:pt x="745" y="1958"/>
                  </a:lnTo>
                  <a:lnTo>
                    <a:pt x="728" y="1938"/>
                  </a:lnTo>
                  <a:lnTo>
                    <a:pt x="714" y="1918"/>
                  </a:lnTo>
                  <a:lnTo>
                    <a:pt x="701" y="1898"/>
                  </a:lnTo>
                  <a:lnTo>
                    <a:pt x="690" y="1878"/>
                  </a:lnTo>
                  <a:lnTo>
                    <a:pt x="679" y="1856"/>
                  </a:lnTo>
                  <a:lnTo>
                    <a:pt x="672" y="1834"/>
                  </a:lnTo>
                  <a:lnTo>
                    <a:pt x="665" y="1812"/>
                  </a:lnTo>
                  <a:lnTo>
                    <a:pt x="659" y="1790"/>
                  </a:lnTo>
                  <a:lnTo>
                    <a:pt x="656" y="1768"/>
                  </a:lnTo>
                  <a:lnTo>
                    <a:pt x="652" y="1746"/>
                  </a:lnTo>
                  <a:lnTo>
                    <a:pt x="652" y="1723"/>
                  </a:lnTo>
                  <a:lnTo>
                    <a:pt x="652" y="1723"/>
                  </a:lnTo>
                  <a:lnTo>
                    <a:pt x="654" y="1683"/>
                  </a:lnTo>
                  <a:lnTo>
                    <a:pt x="659" y="1644"/>
                  </a:lnTo>
                  <a:lnTo>
                    <a:pt x="666" y="1606"/>
                  </a:lnTo>
                  <a:lnTo>
                    <a:pt x="677" y="1572"/>
                  </a:lnTo>
                  <a:lnTo>
                    <a:pt x="692" y="1537"/>
                  </a:lnTo>
                  <a:lnTo>
                    <a:pt x="710" y="1504"/>
                  </a:lnTo>
                  <a:lnTo>
                    <a:pt x="730" y="1473"/>
                  </a:lnTo>
                  <a:lnTo>
                    <a:pt x="752" y="1444"/>
                  </a:lnTo>
                  <a:lnTo>
                    <a:pt x="778" y="1417"/>
                  </a:lnTo>
                  <a:lnTo>
                    <a:pt x="803" y="1389"/>
                  </a:lnTo>
                  <a:lnTo>
                    <a:pt x="834" y="1362"/>
                  </a:lnTo>
                  <a:lnTo>
                    <a:pt x="865" y="1338"/>
                  </a:lnTo>
                  <a:lnTo>
                    <a:pt x="898" y="1315"/>
                  </a:lnTo>
                  <a:lnTo>
                    <a:pt x="932" y="1293"/>
                  </a:lnTo>
                  <a:lnTo>
                    <a:pt x="971" y="1271"/>
                  </a:lnTo>
                  <a:lnTo>
                    <a:pt x="1009" y="1251"/>
                  </a:lnTo>
                  <a:lnTo>
                    <a:pt x="1047" y="1231"/>
                  </a:lnTo>
                  <a:lnTo>
                    <a:pt x="1089" y="1213"/>
                  </a:lnTo>
                  <a:lnTo>
                    <a:pt x="1131" y="1195"/>
                  </a:lnTo>
                  <a:lnTo>
                    <a:pt x="1175" y="1178"/>
                  </a:lnTo>
                  <a:lnTo>
                    <a:pt x="1262" y="1147"/>
                  </a:lnTo>
                  <a:lnTo>
                    <a:pt x="1353" y="1118"/>
                  </a:lnTo>
                  <a:lnTo>
                    <a:pt x="1446" y="1091"/>
                  </a:lnTo>
                  <a:lnTo>
                    <a:pt x="1539" y="1065"/>
                  </a:lnTo>
                  <a:lnTo>
                    <a:pt x="1723" y="1020"/>
                  </a:lnTo>
                  <a:lnTo>
                    <a:pt x="1723" y="1020"/>
                  </a:lnTo>
                  <a:lnTo>
                    <a:pt x="1834" y="992"/>
                  </a:lnTo>
                  <a:lnTo>
                    <a:pt x="1941" y="963"/>
                  </a:lnTo>
                  <a:lnTo>
                    <a:pt x="2042" y="934"/>
                  </a:lnTo>
                  <a:lnTo>
                    <a:pt x="2087" y="920"/>
                  </a:lnTo>
                  <a:lnTo>
                    <a:pt x="2131" y="905"/>
                  </a:lnTo>
                  <a:lnTo>
                    <a:pt x="2169" y="889"/>
                  </a:lnTo>
                  <a:lnTo>
                    <a:pt x="2206" y="872"/>
                  </a:lnTo>
                  <a:lnTo>
                    <a:pt x="2237" y="854"/>
                  </a:lnTo>
                  <a:lnTo>
                    <a:pt x="2262" y="836"/>
                  </a:lnTo>
                  <a:lnTo>
                    <a:pt x="2282" y="816"/>
                  </a:lnTo>
                  <a:lnTo>
                    <a:pt x="2291" y="807"/>
                  </a:lnTo>
                  <a:lnTo>
                    <a:pt x="2298" y="796"/>
                  </a:lnTo>
                  <a:lnTo>
                    <a:pt x="2304" y="787"/>
                  </a:lnTo>
                  <a:lnTo>
                    <a:pt x="2308" y="776"/>
                  </a:lnTo>
                  <a:lnTo>
                    <a:pt x="2311" y="765"/>
                  </a:lnTo>
                  <a:lnTo>
                    <a:pt x="2311" y="752"/>
                  </a:lnTo>
                  <a:lnTo>
                    <a:pt x="2311" y="752"/>
                  </a:lnTo>
                  <a:lnTo>
                    <a:pt x="2311" y="745"/>
                  </a:lnTo>
                  <a:lnTo>
                    <a:pt x="2309" y="737"/>
                  </a:lnTo>
                  <a:lnTo>
                    <a:pt x="2306" y="728"/>
                  </a:lnTo>
                  <a:lnTo>
                    <a:pt x="2300" y="717"/>
                  </a:lnTo>
                  <a:lnTo>
                    <a:pt x="2291" y="708"/>
                  </a:lnTo>
                  <a:lnTo>
                    <a:pt x="2282" y="696"/>
                  </a:lnTo>
                  <a:lnTo>
                    <a:pt x="2267" y="685"/>
                  </a:lnTo>
                  <a:lnTo>
                    <a:pt x="2251" y="672"/>
                  </a:lnTo>
                  <a:lnTo>
                    <a:pt x="2231" y="659"/>
                  </a:lnTo>
                  <a:lnTo>
                    <a:pt x="2207" y="646"/>
                  </a:lnTo>
                  <a:lnTo>
                    <a:pt x="2180" y="632"/>
                  </a:lnTo>
                  <a:lnTo>
                    <a:pt x="2147" y="619"/>
                  </a:lnTo>
                  <a:lnTo>
                    <a:pt x="2109" y="605"/>
                  </a:lnTo>
                  <a:lnTo>
                    <a:pt x="2067" y="590"/>
                  </a:lnTo>
                  <a:lnTo>
                    <a:pt x="2020" y="575"/>
                  </a:lnTo>
                  <a:lnTo>
                    <a:pt x="1967" y="559"/>
                  </a:lnTo>
                  <a:lnTo>
                    <a:pt x="1967" y="559"/>
                  </a:lnTo>
                  <a:lnTo>
                    <a:pt x="1890" y="541"/>
                  </a:lnTo>
                  <a:lnTo>
                    <a:pt x="1808" y="523"/>
                  </a:lnTo>
                  <a:lnTo>
                    <a:pt x="1721" y="504"/>
                  </a:lnTo>
                  <a:lnTo>
                    <a:pt x="1625" y="486"/>
                  </a:lnTo>
                  <a:lnTo>
                    <a:pt x="1523" y="470"/>
                  </a:lnTo>
                  <a:lnTo>
                    <a:pt x="1413" y="453"/>
                  </a:lnTo>
                  <a:lnTo>
                    <a:pt x="1297" y="437"/>
                  </a:lnTo>
                  <a:lnTo>
                    <a:pt x="1175" y="421"/>
                  </a:lnTo>
                  <a:lnTo>
                    <a:pt x="1175" y="421"/>
                  </a:lnTo>
                  <a:lnTo>
                    <a:pt x="962" y="397"/>
                  </a:lnTo>
                  <a:lnTo>
                    <a:pt x="756" y="377"/>
                  </a:lnTo>
                  <a:lnTo>
                    <a:pt x="561" y="360"/>
                  </a:lnTo>
                  <a:lnTo>
                    <a:pt x="386" y="348"/>
                  </a:lnTo>
                  <a:lnTo>
                    <a:pt x="124" y="330"/>
                  </a:lnTo>
                  <a:lnTo>
                    <a:pt x="22" y="324"/>
                  </a:lnTo>
                  <a:lnTo>
                    <a:pt x="0" y="322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75" y="2"/>
                  </a:lnTo>
                  <a:lnTo>
                    <a:pt x="330" y="3"/>
                  </a:lnTo>
                  <a:lnTo>
                    <a:pt x="483" y="9"/>
                  </a:lnTo>
                  <a:lnTo>
                    <a:pt x="637" y="14"/>
                  </a:lnTo>
                  <a:lnTo>
                    <a:pt x="792" y="22"/>
                  </a:lnTo>
                  <a:lnTo>
                    <a:pt x="947" y="31"/>
                  </a:lnTo>
                  <a:lnTo>
                    <a:pt x="1100" y="42"/>
                  </a:lnTo>
                  <a:lnTo>
                    <a:pt x="1251" y="54"/>
                  </a:lnTo>
                  <a:lnTo>
                    <a:pt x="1400" y="69"/>
                  </a:lnTo>
                  <a:lnTo>
                    <a:pt x="1548" y="85"/>
                  </a:lnTo>
                  <a:lnTo>
                    <a:pt x="1694" y="102"/>
                  </a:lnTo>
                  <a:lnTo>
                    <a:pt x="1834" y="120"/>
                  </a:lnTo>
                  <a:lnTo>
                    <a:pt x="1972" y="140"/>
                  </a:lnTo>
                  <a:lnTo>
                    <a:pt x="2107" y="162"/>
                  </a:lnTo>
                  <a:lnTo>
                    <a:pt x="2237" y="184"/>
                  </a:lnTo>
                  <a:lnTo>
                    <a:pt x="2362" y="207"/>
                  </a:lnTo>
                  <a:lnTo>
                    <a:pt x="2362" y="207"/>
                  </a:lnTo>
                  <a:lnTo>
                    <a:pt x="2466" y="229"/>
                  </a:lnTo>
                  <a:lnTo>
                    <a:pt x="2572" y="253"/>
                  </a:lnTo>
                  <a:lnTo>
                    <a:pt x="2677" y="279"/>
                  </a:lnTo>
                  <a:lnTo>
                    <a:pt x="2783" y="308"/>
                  </a:lnTo>
                  <a:lnTo>
                    <a:pt x="2887" y="337"/>
                  </a:lnTo>
                  <a:lnTo>
                    <a:pt x="2987" y="370"/>
                  </a:lnTo>
                  <a:lnTo>
                    <a:pt x="3082" y="406"/>
                  </a:lnTo>
                  <a:lnTo>
                    <a:pt x="3127" y="424"/>
                  </a:lnTo>
                  <a:lnTo>
                    <a:pt x="3173" y="442"/>
                  </a:lnTo>
                  <a:lnTo>
                    <a:pt x="3215" y="462"/>
                  </a:lnTo>
                  <a:lnTo>
                    <a:pt x="3256" y="482"/>
                  </a:lnTo>
                  <a:lnTo>
                    <a:pt x="3295" y="504"/>
                  </a:lnTo>
                  <a:lnTo>
                    <a:pt x="3333" y="526"/>
                  </a:lnTo>
                  <a:lnTo>
                    <a:pt x="3368" y="548"/>
                  </a:lnTo>
                  <a:lnTo>
                    <a:pt x="3400" y="570"/>
                  </a:lnTo>
                  <a:lnTo>
                    <a:pt x="3430" y="594"/>
                  </a:lnTo>
                  <a:lnTo>
                    <a:pt x="3459" y="619"/>
                  </a:lnTo>
                  <a:lnTo>
                    <a:pt x="3482" y="643"/>
                  </a:lnTo>
                  <a:lnTo>
                    <a:pt x="3504" y="670"/>
                  </a:lnTo>
                  <a:lnTo>
                    <a:pt x="3524" y="696"/>
                  </a:lnTo>
                  <a:lnTo>
                    <a:pt x="3541" y="723"/>
                  </a:lnTo>
                  <a:lnTo>
                    <a:pt x="3552" y="750"/>
                  </a:lnTo>
                  <a:lnTo>
                    <a:pt x="3561" y="779"/>
                  </a:lnTo>
                  <a:lnTo>
                    <a:pt x="3568" y="808"/>
                  </a:lnTo>
                  <a:lnTo>
                    <a:pt x="3570" y="838"/>
                  </a:lnTo>
                  <a:lnTo>
                    <a:pt x="3570" y="838"/>
                  </a:lnTo>
                  <a:lnTo>
                    <a:pt x="3568" y="861"/>
                  </a:lnTo>
                  <a:lnTo>
                    <a:pt x="3564" y="883"/>
                  </a:lnTo>
                  <a:lnTo>
                    <a:pt x="3559" y="903"/>
                  </a:lnTo>
                  <a:lnTo>
                    <a:pt x="3552" y="923"/>
                  </a:lnTo>
                  <a:lnTo>
                    <a:pt x="3541" y="943"/>
                  </a:lnTo>
                  <a:lnTo>
                    <a:pt x="3530" y="961"/>
                  </a:lnTo>
                  <a:lnTo>
                    <a:pt x="3515" y="980"/>
                  </a:lnTo>
                  <a:lnTo>
                    <a:pt x="3501" y="998"/>
                  </a:lnTo>
                  <a:lnTo>
                    <a:pt x="3482" y="1014"/>
                  </a:lnTo>
                  <a:lnTo>
                    <a:pt x="3464" y="1031"/>
                  </a:lnTo>
                  <a:lnTo>
                    <a:pt x="3444" y="1047"/>
                  </a:lnTo>
                  <a:lnTo>
                    <a:pt x="3422" y="1062"/>
                  </a:lnTo>
                  <a:lnTo>
                    <a:pt x="3399" y="1076"/>
                  </a:lnTo>
                  <a:lnTo>
                    <a:pt x="3373" y="1091"/>
                  </a:lnTo>
                  <a:lnTo>
                    <a:pt x="3318" y="1118"/>
                  </a:lnTo>
                  <a:lnTo>
                    <a:pt x="3258" y="1144"/>
                  </a:lnTo>
                  <a:lnTo>
                    <a:pt x="3195" y="1167"/>
                  </a:lnTo>
                  <a:lnTo>
                    <a:pt x="3127" y="1191"/>
                  </a:lnTo>
                  <a:lnTo>
                    <a:pt x="3058" y="1213"/>
                  </a:lnTo>
                  <a:lnTo>
                    <a:pt x="2983" y="1235"/>
                  </a:lnTo>
                  <a:lnTo>
                    <a:pt x="2909" y="1255"/>
                  </a:lnTo>
                  <a:lnTo>
                    <a:pt x="2752" y="1297"/>
                  </a:lnTo>
                  <a:lnTo>
                    <a:pt x="2752" y="1297"/>
                  </a:lnTo>
                  <a:lnTo>
                    <a:pt x="2597" y="1337"/>
                  </a:lnTo>
                  <a:lnTo>
                    <a:pt x="2521" y="1359"/>
                  </a:lnTo>
                  <a:lnTo>
                    <a:pt x="2446" y="1380"/>
                  </a:lnTo>
                  <a:lnTo>
                    <a:pt x="2373" y="1402"/>
                  </a:lnTo>
                  <a:lnTo>
                    <a:pt x="2304" y="1426"/>
                  </a:lnTo>
                  <a:lnTo>
                    <a:pt x="2238" y="1451"/>
                  </a:lnTo>
                  <a:lnTo>
                    <a:pt x="2176" y="1477"/>
                  </a:lnTo>
                  <a:lnTo>
                    <a:pt x="2118" y="1506"/>
                  </a:lnTo>
                  <a:lnTo>
                    <a:pt x="2093" y="1521"/>
                  </a:lnTo>
                  <a:lnTo>
                    <a:pt x="2067" y="1535"/>
                  </a:lnTo>
                  <a:lnTo>
                    <a:pt x="2043" y="1552"/>
                  </a:lnTo>
                  <a:lnTo>
                    <a:pt x="2022" y="1566"/>
                  </a:lnTo>
                  <a:lnTo>
                    <a:pt x="2002" y="1584"/>
                  </a:lnTo>
                  <a:lnTo>
                    <a:pt x="1983" y="1601"/>
                  </a:lnTo>
                  <a:lnTo>
                    <a:pt x="1967" y="1619"/>
                  </a:lnTo>
                  <a:lnTo>
                    <a:pt x="1952" y="1637"/>
                  </a:lnTo>
                  <a:lnTo>
                    <a:pt x="1940" y="1655"/>
                  </a:lnTo>
                  <a:lnTo>
                    <a:pt x="1929" y="1675"/>
                  </a:lnTo>
                  <a:lnTo>
                    <a:pt x="1920" y="1695"/>
                  </a:lnTo>
                  <a:lnTo>
                    <a:pt x="1914" y="1717"/>
                  </a:lnTo>
                  <a:lnTo>
                    <a:pt x="1910" y="1739"/>
                  </a:lnTo>
                  <a:lnTo>
                    <a:pt x="1909" y="1761"/>
                  </a:lnTo>
                  <a:lnTo>
                    <a:pt x="1909" y="1761"/>
                  </a:lnTo>
                  <a:lnTo>
                    <a:pt x="1910" y="1768"/>
                  </a:lnTo>
                  <a:lnTo>
                    <a:pt x="1912" y="1776"/>
                  </a:lnTo>
                  <a:lnTo>
                    <a:pt x="1916" y="1783"/>
                  </a:lnTo>
                  <a:lnTo>
                    <a:pt x="1921" y="1792"/>
                  </a:lnTo>
                  <a:lnTo>
                    <a:pt x="1931" y="1801"/>
                  </a:lnTo>
                  <a:lnTo>
                    <a:pt x="1941" y="1810"/>
                  </a:lnTo>
                  <a:lnTo>
                    <a:pt x="1954" y="1821"/>
                  </a:lnTo>
                  <a:lnTo>
                    <a:pt x="1971" y="1832"/>
                  </a:lnTo>
                  <a:lnTo>
                    <a:pt x="1989" y="1843"/>
                  </a:lnTo>
                  <a:lnTo>
                    <a:pt x="2012" y="1856"/>
                  </a:lnTo>
                  <a:lnTo>
                    <a:pt x="2069" y="1881"/>
                  </a:lnTo>
                  <a:lnTo>
                    <a:pt x="2140" y="1909"/>
                  </a:lnTo>
                  <a:lnTo>
                    <a:pt x="2231" y="1939"/>
                  </a:lnTo>
                  <a:lnTo>
                    <a:pt x="2231" y="1939"/>
                  </a:lnTo>
                  <a:lnTo>
                    <a:pt x="2311" y="1965"/>
                  </a:lnTo>
                  <a:lnTo>
                    <a:pt x="2399" y="1990"/>
                  </a:lnTo>
                  <a:lnTo>
                    <a:pt x="2493" y="2016"/>
                  </a:lnTo>
                  <a:lnTo>
                    <a:pt x="2593" y="2041"/>
                  </a:lnTo>
                  <a:lnTo>
                    <a:pt x="2808" y="2094"/>
                  </a:lnTo>
                  <a:lnTo>
                    <a:pt x="3045" y="2151"/>
                  </a:lnTo>
                  <a:lnTo>
                    <a:pt x="3045" y="2151"/>
                  </a:lnTo>
                  <a:lnTo>
                    <a:pt x="3382" y="2233"/>
                  </a:lnTo>
                  <a:lnTo>
                    <a:pt x="3553" y="2275"/>
                  </a:lnTo>
                  <a:lnTo>
                    <a:pt x="3728" y="2320"/>
                  </a:lnTo>
                  <a:lnTo>
                    <a:pt x="3901" y="2366"/>
                  </a:lnTo>
                  <a:lnTo>
                    <a:pt x="4072" y="2415"/>
                  </a:lnTo>
                  <a:lnTo>
                    <a:pt x="4242" y="2466"/>
                  </a:lnTo>
                  <a:lnTo>
                    <a:pt x="4406" y="2519"/>
                  </a:lnTo>
                  <a:lnTo>
                    <a:pt x="4486" y="2546"/>
                  </a:lnTo>
                  <a:lnTo>
                    <a:pt x="4564" y="2573"/>
                  </a:lnTo>
                  <a:lnTo>
                    <a:pt x="4643" y="2602"/>
                  </a:lnTo>
                  <a:lnTo>
                    <a:pt x="4717" y="2632"/>
                  </a:lnTo>
                  <a:lnTo>
                    <a:pt x="4790" y="2663"/>
                  </a:lnTo>
                  <a:lnTo>
                    <a:pt x="4861" y="2693"/>
                  </a:lnTo>
                  <a:lnTo>
                    <a:pt x="4928" y="2726"/>
                  </a:lnTo>
                  <a:lnTo>
                    <a:pt x="4994" y="2759"/>
                  </a:lnTo>
                  <a:lnTo>
                    <a:pt x="5058" y="2792"/>
                  </a:lnTo>
                  <a:lnTo>
                    <a:pt x="5118" y="2826"/>
                  </a:lnTo>
                  <a:lnTo>
                    <a:pt x="5174" y="2861"/>
                  </a:lnTo>
                  <a:lnTo>
                    <a:pt x="5229" y="2897"/>
                  </a:lnTo>
                  <a:lnTo>
                    <a:pt x="5278" y="2934"/>
                  </a:lnTo>
                  <a:lnTo>
                    <a:pt x="5326" y="2972"/>
                  </a:lnTo>
                  <a:lnTo>
                    <a:pt x="5369" y="3010"/>
                  </a:lnTo>
                  <a:lnTo>
                    <a:pt x="5409" y="3050"/>
                  </a:lnTo>
                  <a:lnTo>
                    <a:pt x="5409" y="3050"/>
                  </a:lnTo>
                  <a:lnTo>
                    <a:pt x="5464" y="3112"/>
                  </a:lnTo>
                  <a:lnTo>
                    <a:pt x="5513" y="3172"/>
                  </a:lnTo>
                  <a:lnTo>
                    <a:pt x="5559" y="3233"/>
                  </a:lnTo>
                  <a:lnTo>
                    <a:pt x="5601" y="3293"/>
                  </a:lnTo>
                  <a:lnTo>
                    <a:pt x="5639" y="3351"/>
                  </a:lnTo>
                  <a:lnTo>
                    <a:pt x="5673" y="3407"/>
                  </a:lnTo>
                  <a:lnTo>
                    <a:pt x="5704" y="3464"/>
                  </a:lnTo>
                  <a:lnTo>
                    <a:pt x="5732" y="3519"/>
                  </a:lnTo>
                  <a:lnTo>
                    <a:pt x="5755" y="3571"/>
                  </a:lnTo>
                  <a:lnTo>
                    <a:pt x="5777" y="3624"/>
                  </a:lnTo>
                  <a:lnTo>
                    <a:pt x="5795" y="3673"/>
                  </a:lnTo>
                  <a:lnTo>
                    <a:pt x="5810" y="3721"/>
                  </a:lnTo>
                  <a:lnTo>
                    <a:pt x="5825" y="3768"/>
                  </a:lnTo>
                  <a:lnTo>
                    <a:pt x="5836" y="3812"/>
                  </a:lnTo>
                  <a:lnTo>
                    <a:pt x="5845" y="3852"/>
                  </a:lnTo>
                  <a:lnTo>
                    <a:pt x="5852" y="3892"/>
                  </a:lnTo>
                  <a:lnTo>
                    <a:pt x="5852" y="3892"/>
                  </a:lnTo>
                  <a:lnTo>
                    <a:pt x="5857" y="3932"/>
                  </a:lnTo>
                  <a:lnTo>
                    <a:pt x="5863" y="3970"/>
                  </a:lnTo>
                  <a:lnTo>
                    <a:pt x="5867" y="4007"/>
                  </a:lnTo>
                  <a:lnTo>
                    <a:pt x="5868" y="4041"/>
                  </a:lnTo>
                  <a:lnTo>
                    <a:pt x="5868" y="4103"/>
                  </a:lnTo>
                  <a:lnTo>
                    <a:pt x="5867" y="4156"/>
                  </a:lnTo>
                  <a:lnTo>
                    <a:pt x="5863" y="4198"/>
                  </a:lnTo>
                  <a:lnTo>
                    <a:pt x="5859" y="4231"/>
                  </a:lnTo>
                  <a:lnTo>
                    <a:pt x="5854" y="4260"/>
                  </a:lnTo>
                  <a:lnTo>
                    <a:pt x="5848" y="4276"/>
                  </a:lnTo>
                  <a:lnTo>
                    <a:pt x="4373" y="427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3" name="Freeform: Shape 5"/>
            <p:cNvSpPr/>
            <p:nvPr/>
          </p:nvSpPr>
          <p:spPr bwMode="auto">
            <a:xfrm>
              <a:off x="882650" y="606867"/>
              <a:ext cx="9388476" cy="6858000"/>
            </a:xfrm>
            <a:custGeom>
              <a:avLst/>
              <a:gdLst>
                <a:gd name="T0" fmla="*/ 1240 w 5914"/>
                <a:gd name="T1" fmla="*/ 97 h 4320"/>
                <a:gd name="T2" fmla="*/ 2630 w 5914"/>
                <a:gd name="T3" fmla="*/ 306 h 4320"/>
                <a:gd name="T4" fmla="*/ 3342 w 5914"/>
                <a:gd name="T5" fmla="*/ 566 h 4320"/>
                <a:gd name="T6" fmla="*/ 3555 w 5914"/>
                <a:gd name="T7" fmla="*/ 787 h 4320"/>
                <a:gd name="T8" fmla="*/ 3528 w 5914"/>
                <a:gd name="T9" fmla="*/ 978 h 4320"/>
                <a:gd name="T10" fmla="*/ 3249 w 5914"/>
                <a:gd name="T11" fmla="*/ 1155 h 4320"/>
                <a:gd name="T12" fmla="*/ 2295 w 5914"/>
                <a:gd name="T13" fmla="*/ 1437 h 4320"/>
                <a:gd name="T14" fmla="*/ 1965 w 5914"/>
                <a:gd name="T15" fmla="*/ 1635 h 4320"/>
                <a:gd name="T16" fmla="*/ 1918 w 5914"/>
                <a:gd name="T17" fmla="*/ 1814 h 4320"/>
                <a:gd name="T18" fmla="*/ 2262 w 5914"/>
                <a:gd name="T19" fmla="*/ 1989 h 4320"/>
                <a:gd name="T20" fmla="*/ 4003 w 5914"/>
                <a:gd name="T21" fmla="*/ 2433 h 4320"/>
                <a:gd name="T22" fmla="*/ 5012 w 5914"/>
                <a:gd name="T23" fmla="*/ 2803 h 4320"/>
                <a:gd name="T24" fmla="*/ 5415 w 5914"/>
                <a:gd name="T25" fmla="*/ 3089 h 4320"/>
                <a:gd name="T26" fmla="*/ 5774 w 5914"/>
                <a:gd name="T27" fmla="*/ 3642 h 4320"/>
                <a:gd name="T28" fmla="*/ 5868 w 5914"/>
                <a:gd name="T29" fmla="*/ 4065 h 4320"/>
                <a:gd name="T30" fmla="*/ 4442 w 5914"/>
                <a:gd name="T31" fmla="*/ 4143 h 4320"/>
                <a:gd name="T32" fmla="*/ 4404 w 5914"/>
                <a:gd name="T33" fmla="*/ 3681 h 4320"/>
                <a:gd name="T34" fmla="*/ 4109 w 5914"/>
                <a:gd name="T35" fmla="*/ 3215 h 4320"/>
                <a:gd name="T36" fmla="*/ 3792 w 5914"/>
                <a:gd name="T37" fmla="*/ 3038 h 4320"/>
                <a:gd name="T38" fmla="*/ 2202 w 5914"/>
                <a:gd name="T39" fmla="*/ 2597 h 4320"/>
                <a:gd name="T40" fmla="*/ 1157 w 5914"/>
                <a:gd name="T41" fmla="*/ 2233 h 4320"/>
                <a:gd name="T42" fmla="*/ 781 w 5914"/>
                <a:gd name="T43" fmla="*/ 1965 h 4320"/>
                <a:gd name="T44" fmla="*/ 701 w 5914"/>
                <a:gd name="T45" fmla="*/ 1681 h 4320"/>
                <a:gd name="T46" fmla="*/ 849 w 5914"/>
                <a:gd name="T47" fmla="*/ 1419 h 4320"/>
                <a:gd name="T48" fmla="*/ 1295 w 5914"/>
                <a:gd name="T49" fmla="*/ 1187 h 4320"/>
                <a:gd name="T50" fmla="*/ 2202 w 5914"/>
                <a:gd name="T51" fmla="*/ 931 h 4320"/>
                <a:gd name="T52" fmla="*/ 2353 w 5914"/>
                <a:gd name="T53" fmla="*/ 790 h 4320"/>
                <a:gd name="T54" fmla="*/ 2257 w 5914"/>
                <a:gd name="T55" fmla="*/ 657 h 4320"/>
                <a:gd name="T56" fmla="*/ 1625 w 5914"/>
                <a:gd name="T57" fmla="*/ 483 h 4320"/>
                <a:gd name="T58" fmla="*/ 144 w 5914"/>
                <a:gd name="T59" fmla="*/ 330 h 4320"/>
                <a:gd name="T60" fmla="*/ 144 w 5914"/>
                <a:gd name="T61" fmla="*/ 373 h 4320"/>
                <a:gd name="T62" fmla="*/ 1818 w 5914"/>
                <a:gd name="T63" fmla="*/ 565 h 4320"/>
                <a:gd name="T64" fmla="*/ 2306 w 5914"/>
                <a:gd name="T65" fmla="*/ 758 h 4320"/>
                <a:gd name="T66" fmla="*/ 2226 w 5914"/>
                <a:gd name="T67" fmla="*/ 869 h 4320"/>
                <a:gd name="T68" fmla="*/ 1739 w 5914"/>
                <a:gd name="T69" fmla="*/ 1020 h 4320"/>
                <a:gd name="T70" fmla="*/ 1025 w 5914"/>
                <a:gd name="T71" fmla="*/ 1249 h 4320"/>
                <a:gd name="T72" fmla="*/ 734 w 5914"/>
                <a:gd name="T73" fmla="*/ 1482 h 4320"/>
                <a:gd name="T74" fmla="*/ 654 w 5914"/>
                <a:gd name="T75" fmla="*/ 1792 h 4320"/>
                <a:gd name="T76" fmla="*/ 769 w 5914"/>
                <a:gd name="T77" fmla="*/ 2016 h 4320"/>
                <a:gd name="T78" fmla="*/ 1137 w 5914"/>
                <a:gd name="T79" fmla="*/ 2273 h 4320"/>
                <a:gd name="T80" fmla="*/ 2040 w 5914"/>
                <a:gd name="T81" fmla="*/ 2597 h 4320"/>
                <a:gd name="T82" fmla="*/ 3712 w 5914"/>
                <a:gd name="T83" fmla="*/ 3054 h 4320"/>
                <a:gd name="T84" fmla="*/ 4156 w 5914"/>
                <a:gd name="T85" fmla="*/ 3320 h 4320"/>
                <a:gd name="T86" fmla="*/ 4371 w 5914"/>
                <a:gd name="T87" fmla="*/ 3726 h 4320"/>
                <a:gd name="T88" fmla="*/ 4393 w 5914"/>
                <a:gd name="T89" fmla="*/ 4189 h 4320"/>
                <a:gd name="T90" fmla="*/ 5907 w 5914"/>
                <a:gd name="T91" fmla="*/ 4223 h 4320"/>
                <a:gd name="T92" fmla="*/ 5876 w 5914"/>
                <a:gd name="T93" fmla="*/ 3812 h 4320"/>
                <a:gd name="T94" fmla="*/ 5668 w 5914"/>
                <a:gd name="T95" fmla="*/ 3342 h 4320"/>
                <a:gd name="T96" fmla="*/ 5266 w 5914"/>
                <a:gd name="T97" fmla="*/ 2903 h 4320"/>
                <a:gd name="T98" fmla="*/ 4597 w 5914"/>
                <a:gd name="T99" fmla="*/ 2577 h 4320"/>
                <a:gd name="T100" fmla="*/ 3073 w 5914"/>
                <a:gd name="T101" fmla="*/ 2151 h 4320"/>
                <a:gd name="T102" fmla="*/ 2065 w 5914"/>
                <a:gd name="T103" fmla="*/ 1869 h 4320"/>
                <a:gd name="T104" fmla="*/ 1954 w 5914"/>
                <a:gd name="T105" fmla="*/ 1783 h 4320"/>
                <a:gd name="T106" fmla="*/ 2033 w 5914"/>
                <a:gd name="T107" fmla="*/ 1628 h 4320"/>
                <a:gd name="T108" fmla="*/ 2397 w 5914"/>
                <a:gd name="T109" fmla="*/ 1448 h 4320"/>
                <a:gd name="T110" fmla="*/ 3215 w 5914"/>
                <a:gd name="T111" fmla="*/ 1213 h 4320"/>
                <a:gd name="T112" fmla="*/ 3526 w 5914"/>
                <a:gd name="T113" fmla="*/ 1045 h 4320"/>
                <a:gd name="T114" fmla="*/ 3614 w 5914"/>
                <a:gd name="T115" fmla="*/ 860 h 4320"/>
                <a:gd name="T116" fmla="*/ 3472 w 5914"/>
                <a:gd name="T117" fmla="*/ 603 h 4320"/>
                <a:gd name="T118" fmla="*/ 2987 w 5914"/>
                <a:gd name="T119" fmla="*/ 361 h 4320"/>
                <a:gd name="T120" fmla="*/ 1860 w 5914"/>
                <a:gd name="T121" fmla="*/ 120 h 4320"/>
                <a:gd name="T122" fmla="*/ 352 w 5914"/>
                <a:gd name="T123" fmla="*/ 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914" h="4320">
                  <a:moveTo>
                    <a:pt x="44" y="44"/>
                  </a:moveTo>
                  <a:lnTo>
                    <a:pt x="44" y="44"/>
                  </a:lnTo>
                  <a:lnTo>
                    <a:pt x="189" y="46"/>
                  </a:lnTo>
                  <a:lnTo>
                    <a:pt x="335" y="47"/>
                  </a:lnTo>
                  <a:lnTo>
                    <a:pt x="484" y="51"/>
                  </a:lnTo>
                  <a:lnTo>
                    <a:pt x="634" y="56"/>
                  </a:lnTo>
                  <a:lnTo>
                    <a:pt x="785" y="66"/>
                  </a:lnTo>
                  <a:lnTo>
                    <a:pt x="938" y="73"/>
                  </a:lnTo>
                  <a:lnTo>
                    <a:pt x="1089" y="84"/>
                  </a:lnTo>
                  <a:lnTo>
                    <a:pt x="1240" y="97"/>
                  </a:lnTo>
                  <a:lnTo>
                    <a:pt x="1390" y="111"/>
                  </a:lnTo>
                  <a:lnTo>
                    <a:pt x="1539" y="126"/>
                  </a:lnTo>
                  <a:lnTo>
                    <a:pt x="1687" y="142"/>
                  </a:lnTo>
                  <a:lnTo>
                    <a:pt x="1832" y="160"/>
                  </a:lnTo>
                  <a:lnTo>
                    <a:pt x="1974" y="182"/>
                  </a:lnTo>
                  <a:lnTo>
                    <a:pt x="2113" y="204"/>
                  </a:lnTo>
                  <a:lnTo>
                    <a:pt x="2249" y="226"/>
                  </a:lnTo>
                  <a:lnTo>
                    <a:pt x="2381" y="251"/>
                  </a:lnTo>
                  <a:lnTo>
                    <a:pt x="2506" y="279"/>
                  </a:lnTo>
                  <a:lnTo>
                    <a:pt x="2630" y="306"/>
                  </a:lnTo>
                  <a:lnTo>
                    <a:pt x="2747" y="335"/>
                  </a:lnTo>
                  <a:lnTo>
                    <a:pt x="2858" y="366"/>
                  </a:lnTo>
                  <a:lnTo>
                    <a:pt x="2962" y="399"/>
                  </a:lnTo>
                  <a:lnTo>
                    <a:pt x="3060" y="433"/>
                  </a:lnTo>
                  <a:lnTo>
                    <a:pt x="3151" y="470"/>
                  </a:lnTo>
                  <a:lnTo>
                    <a:pt x="3193" y="488"/>
                  </a:lnTo>
                  <a:lnTo>
                    <a:pt x="3233" y="506"/>
                  </a:lnTo>
                  <a:lnTo>
                    <a:pt x="3271" y="526"/>
                  </a:lnTo>
                  <a:lnTo>
                    <a:pt x="3308" y="546"/>
                  </a:lnTo>
                  <a:lnTo>
                    <a:pt x="3342" y="566"/>
                  </a:lnTo>
                  <a:lnTo>
                    <a:pt x="3375" y="586"/>
                  </a:lnTo>
                  <a:lnTo>
                    <a:pt x="3404" y="606"/>
                  </a:lnTo>
                  <a:lnTo>
                    <a:pt x="3431" y="628"/>
                  </a:lnTo>
                  <a:lnTo>
                    <a:pt x="3457" y="650"/>
                  </a:lnTo>
                  <a:lnTo>
                    <a:pt x="3481" y="672"/>
                  </a:lnTo>
                  <a:lnTo>
                    <a:pt x="3501" y="694"/>
                  </a:lnTo>
                  <a:lnTo>
                    <a:pt x="3519" y="716"/>
                  </a:lnTo>
                  <a:lnTo>
                    <a:pt x="3533" y="739"/>
                  </a:lnTo>
                  <a:lnTo>
                    <a:pt x="3546" y="763"/>
                  </a:lnTo>
                  <a:lnTo>
                    <a:pt x="3555" y="787"/>
                  </a:lnTo>
                  <a:lnTo>
                    <a:pt x="3563" y="810"/>
                  </a:lnTo>
                  <a:lnTo>
                    <a:pt x="3568" y="836"/>
                  </a:lnTo>
                  <a:lnTo>
                    <a:pt x="3568" y="860"/>
                  </a:lnTo>
                  <a:lnTo>
                    <a:pt x="3568" y="860"/>
                  </a:lnTo>
                  <a:lnTo>
                    <a:pt x="3568" y="881"/>
                  </a:lnTo>
                  <a:lnTo>
                    <a:pt x="3564" y="902"/>
                  </a:lnTo>
                  <a:lnTo>
                    <a:pt x="3559" y="922"/>
                  </a:lnTo>
                  <a:lnTo>
                    <a:pt x="3550" y="942"/>
                  </a:lnTo>
                  <a:lnTo>
                    <a:pt x="3541" y="960"/>
                  </a:lnTo>
                  <a:lnTo>
                    <a:pt x="3528" y="978"/>
                  </a:lnTo>
                  <a:lnTo>
                    <a:pt x="3513" y="996"/>
                  </a:lnTo>
                  <a:lnTo>
                    <a:pt x="3497" y="1013"/>
                  </a:lnTo>
                  <a:lnTo>
                    <a:pt x="3479" y="1029"/>
                  </a:lnTo>
                  <a:lnTo>
                    <a:pt x="3461" y="1044"/>
                  </a:lnTo>
                  <a:lnTo>
                    <a:pt x="3439" y="1060"/>
                  </a:lnTo>
                  <a:lnTo>
                    <a:pt x="3415" y="1075"/>
                  </a:lnTo>
                  <a:lnTo>
                    <a:pt x="3391" y="1089"/>
                  </a:lnTo>
                  <a:lnTo>
                    <a:pt x="3366" y="1102"/>
                  </a:lnTo>
                  <a:lnTo>
                    <a:pt x="3309" y="1129"/>
                  </a:lnTo>
                  <a:lnTo>
                    <a:pt x="3249" y="1155"/>
                  </a:lnTo>
                  <a:lnTo>
                    <a:pt x="3184" y="1178"/>
                  </a:lnTo>
                  <a:lnTo>
                    <a:pt x="3115" y="1200"/>
                  </a:lnTo>
                  <a:lnTo>
                    <a:pt x="3044" y="1222"/>
                  </a:lnTo>
                  <a:lnTo>
                    <a:pt x="2894" y="1264"/>
                  </a:lnTo>
                  <a:lnTo>
                    <a:pt x="2739" y="1304"/>
                  </a:lnTo>
                  <a:lnTo>
                    <a:pt x="2585" y="1346"/>
                  </a:lnTo>
                  <a:lnTo>
                    <a:pt x="2508" y="1368"/>
                  </a:lnTo>
                  <a:lnTo>
                    <a:pt x="2435" y="1390"/>
                  </a:lnTo>
                  <a:lnTo>
                    <a:pt x="2362" y="1411"/>
                  </a:lnTo>
                  <a:lnTo>
                    <a:pt x="2295" y="1437"/>
                  </a:lnTo>
                  <a:lnTo>
                    <a:pt x="2229" y="1462"/>
                  </a:lnTo>
                  <a:lnTo>
                    <a:pt x="2169" y="1490"/>
                  </a:lnTo>
                  <a:lnTo>
                    <a:pt x="2113" y="1517"/>
                  </a:lnTo>
                  <a:lnTo>
                    <a:pt x="2087" y="1533"/>
                  </a:lnTo>
                  <a:lnTo>
                    <a:pt x="2062" y="1548"/>
                  </a:lnTo>
                  <a:lnTo>
                    <a:pt x="2040" y="1564"/>
                  </a:lnTo>
                  <a:lnTo>
                    <a:pt x="2018" y="1581"/>
                  </a:lnTo>
                  <a:lnTo>
                    <a:pt x="1998" y="1599"/>
                  </a:lnTo>
                  <a:lnTo>
                    <a:pt x="1980" y="1615"/>
                  </a:lnTo>
                  <a:lnTo>
                    <a:pt x="1965" y="1635"/>
                  </a:lnTo>
                  <a:lnTo>
                    <a:pt x="1951" y="1654"/>
                  </a:lnTo>
                  <a:lnTo>
                    <a:pt x="1938" y="1674"/>
                  </a:lnTo>
                  <a:lnTo>
                    <a:pt x="1929" y="1694"/>
                  </a:lnTo>
                  <a:lnTo>
                    <a:pt x="1920" y="1716"/>
                  </a:lnTo>
                  <a:lnTo>
                    <a:pt x="1914" y="1737"/>
                  </a:lnTo>
                  <a:lnTo>
                    <a:pt x="1911" y="1761"/>
                  </a:lnTo>
                  <a:lnTo>
                    <a:pt x="1909" y="1783"/>
                  </a:lnTo>
                  <a:lnTo>
                    <a:pt x="1909" y="1783"/>
                  </a:lnTo>
                  <a:lnTo>
                    <a:pt x="1911" y="1799"/>
                  </a:lnTo>
                  <a:lnTo>
                    <a:pt x="1918" y="1814"/>
                  </a:lnTo>
                  <a:lnTo>
                    <a:pt x="1927" y="1829"/>
                  </a:lnTo>
                  <a:lnTo>
                    <a:pt x="1942" y="1843"/>
                  </a:lnTo>
                  <a:lnTo>
                    <a:pt x="1958" y="1858"/>
                  </a:lnTo>
                  <a:lnTo>
                    <a:pt x="1980" y="1872"/>
                  </a:lnTo>
                  <a:lnTo>
                    <a:pt x="2004" y="1887"/>
                  </a:lnTo>
                  <a:lnTo>
                    <a:pt x="2033" y="1901"/>
                  </a:lnTo>
                  <a:lnTo>
                    <a:pt x="2064" y="1916"/>
                  </a:lnTo>
                  <a:lnTo>
                    <a:pt x="2096" y="1931"/>
                  </a:lnTo>
                  <a:lnTo>
                    <a:pt x="2175" y="1960"/>
                  </a:lnTo>
                  <a:lnTo>
                    <a:pt x="2262" y="1989"/>
                  </a:lnTo>
                  <a:lnTo>
                    <a:pt x="2361" y="2018"/>
                  </a:lnTo>
                  <a:lnTo>
                    <a:pt x="2468" y="2047"/>
                  </a:lnTo>
                  <a:lnTo>
                    <a:pt x="2585" y="2078"/>
                  </a:lnTo>
                  <a:lnTo>
                    <a:pt x="2838" y="2142"/>
                  </a:lnTo>
                  <a:lnTo>
                    <a:pt x="3113" y="2207"/>
                  </a:lnTo>
                  <a:lnTo>
                    <a:pt x="3404" y="2277"/>
                  </a:lnTo>
                  <a:lnTo>
                    <a:pt x="3553" y="2315"/>
                  </a:lnTo>
                  <a:lnTo>
                    <a:pt x="3705" y="2353"/>
                  </a:lnTo>
                  <a:lnTo>
                    <a:pt x="3854" y="2393"/>
                  </a:lnTo>
                  <a:lnTo>
                    <a:pt x="4003" y="2433"/>
                  </a:lnTo>
                  <a:lnTo>
                    <a:pt x="4153" y="2477"/>
                  </a:lnTo>
                  <a:lnTo>
                    <a:pt x="4298" y="2521"/>
                  </a:lnTo>
                  <a:lnTo>
                    <a:pt x="4441" y="2568"/>
                  </a:lnTo>
                  <a:lnTo>
                    <a:pt x="4577" y="2617"/>
                  </a:lnTo>
                  <a:lnTo>
                    <a:pt x="4710" y="2666"/>
                  </a:lnTo>
                  <a:lnTo>
                    <a:pt x="4774" y="2694"/>
                  </a:lnTo>
                  <a:lnTo>
                    <a:pt x="4836" y="2719"/>
                  </a:lnTo>
                  <a:lnTo>
                    <a:pt x="4898" y="2746"/>
                  </a:lnTo>
                  <a:lnTo>
                    <a:pt x="4956" y="2776"/>
                  </a:lnTo>
                  <a:lnTo>
                    <a:pt x="5012" y="2803"/>
                  </a:lnTo>
                  <a:lnTo>
                    <a:pt x="5067" y="2832"/>
                  </a:lnTo>
                  <a:lnTo>
                    <a:pt x="5120" y="2861"/>
                  </a:lnTo>
                  <a:lnTo>
                    <a:pt x="5169" y="2892"/>
                  </a:lnTo>
                  <a:lnTo>
                    <a:pt x="5216" y="2923"/>
                  </a:lnTo>
                  <a:lnTo>
                    <a:pt x="5262" y="2954"/>
                  </a:lnTo>
                  <a:lnTo>
                    <a:pt x="5304" y="2987"/>
                  </a:lnTo>
                  <a:lnTo>
                    <a:pt x="5344" y="3020"/>
                  </a:lnTo>
                  <a:lnTo>
                    <a:pt x="5380" y="3054"/>
                  </a:lnTo>
                  <a:lnTo>
                    <a:pt x="5415" y="3089"/>
                  </a:lnTo>
                  <a:lnTo>
                    <a:pt x="5415" y="3089"/>
                  </a:lnTo>
                  <a:lnTo>
                    <a:pt x="5466" y="3147"/>
                  </a:lnTo>
                  <a:lnTo>
                    <a:pt x="5515" y="3205"/>
                  </a:lnTo>
                  <a:lnTo>
                    <a:pt x="5559" y="3262"/>
                  </a:lnTo>
                  <a:lnTo>
                    <a:pt x="5601" y="3320"/>
                  </a:lnTo>
                  <a:lnTo>
                    <a:pt x="5637" y="3375"/>
                  </a:lnTo>
                  <a:lnTo>
                    <a:pt x="5670" y="3431"/>
                  </a:lnTo>
                  <a:lnTo>
                    <a:pt x="5701" y="3486"/>
                  </a:lnTo>
                  <a:lnTo>
                    <a:pt x="5728" y="3539"/>
                  </a:lnTo>
                  <a:lnTo>
                    <a:pt x="5752" y="3592"/>
                  </a:lnTo>
                  <a:lnTo>
                    <a:pt x="5774" y="3642"/>
                  </a:lnTo>
                  <a:lnTo>
                    <a:pt x="5792" y="3692"/>
                  </a:lnTo>
                  <a:lnTo>
                    <a:pt x="5808" y="3741"/>
                  </a:lnTo>
                  <a:lnTo>
                    <a:pt x="5823" y="3786"/>
                  </a:lnTo>
                  <a:lnTo>
                    <a:pt x="5834" y="3832"/>
                  </a:lnTo>
                  <a:lnTo>
                    <a:pt x="5845" y="3876"/>
                  </a:lnTo>
                  <a:lnTo>
                    <a:pt x="5852" y="3918"/>
                  </a:lnTo>
                  <a:lnTo>
                    <a:pt x="5858" y="3958"/>
                  </a:lnTo>
                  <a:lnTo>
                    <a:pt x="5863" y="3996"/>
                  </a:lnTo>
                  <a:lnTo>
                    <a:pt x="5867" y="4032"/>
                  </a:lnTo>
                  <a:lnTo>
                    <a:pt x="5868" y="4065"/>
                  </a:lnTo>
                  <a:lnTo>
                    <a:pt x="5868" y="4127"/>
                  </a:lnTo>
                  <a:lnTo>
                    <a:pt x="5867" y="4178"/>
                  </a:lnTo>
                  <a:lnTo>
                    <a:pt x="5863" y="4220"/>
                  </a:lnTo>
                  <a:lnTo>
                    <a:pt x="5859" y="4251"/>
                  </a:lnTo>
                  <a:lnTo>
                    <a:pt x="5854" y="4276"/>
                  </a:lnTo>
                  <a:lnTo>
                    <a:pt x="4424" y="4276"/>
                  </a:lnTo>
                  <a:lnTo>
                    <a:pt x="4424" y="4276"/>
                  </a:lnTo>
                  <a:lnTo>
                    <a:pt x="4430" y="4240"/>
                  </a:lnTo>
                  <a:lnTo>
                    <a:pt x="4437" y="4198"/>
                  </a:lnTo>
                  <a:lnTo>
                    <a:pt x="4442" y="4143"/>
                  </a:lnTo>
                  <a:lnTo>
                    <a:pt x="4448" y="4076"/>
                  </a:lnTo>
                  <a:lnTo>
                    <a:pt x="4448" y="4038"/>
                  </a:lnTo>
                  <a:lnTo>
                    <a:pt x="4448" y="3999"/>
                  </a:lnTo>
                  <a:lnTo>
                    <a:pt x="4448" y="3958"/>
                  </a:lnTo>
                  <a:lnTo>
                    <a:pt x="4444" y="3914"/>
                  </a:lnTo>
                  <a:lnTo>
                    <a:pt x="4441" y="3870"/>
                  </a:lnTo>
                  <a:lnTo>
                    <a:pt x="4435" y="3823"/>
                  </a:lnTo>
                  <a:lnTo>
                    <a:pt x="4428" y="3777"/>
                  </a:lnTo>
                  <a:lnTo>
                    <a:pt x="4417" y="3728"/>
                  </a:lnTo>
                  <a:lnTo>
                    <a:pt x="4404" y="3681"/>
                  </a:lnTo>
                  <a:lnTo>
                    <a:pt x="4390" y="3632"/>
                  </a:lnTo>
                  <a:lnTo>
                    <a:pt x="4373" y="3582"/>
                  </a:lnTo>
                  <a:lnTo>
                    <a:pt x="4351" y="3533"/>
                  </a:lnTo>
                  <a:lnTo>
                    <a:pt x="4328" y="3486"/>
                  </a:lnTo>
                  <a:lnTo>
                    <a:pt x="4300" y="3437"/>
                  </a:lnTo>
                  <a:lnTo>
                    <a:pt x="4269" y="3391"/>
                  </a:lnTo>
                  <a:lnTo>
                    <a:pt x="4237" y="3344"/>
                  </a:lnTo>
                  <a:lnTo>
                    <a:pt x="4198" y="3300"/>
                  </a:lnTo>
                  <a:lnTo>
                    <a:pt x="4155" y="3256"/>
                  </a:lnTo>
                  <a:lnTo>
                    <a:pt x="4109" y="3215"/>
                  </a:lnTo>
                  <a:lnTo>
                    <a:pt x="4084" y="3194"/>
                  </a:lnTo>
                  <a:lnTo>
                    <a:pt x="4058" y="3176"/>
                  </a:lnTo>
                  <a:lnTo>
                    <a:pt x="4029" y="3156"/>
                  </a:lnTo>
                  <a:lnTo>
                    <a:pt x="4002" y="3138"/>
                  </a:lnTo>
                  <a:lnTo>
                    <a:pt x="3971" y="3120"/>
                  </a:lnTo>
                  <a:lnTo>
                    <a:pt x="3940" y="3103"/>
                  </a:lnTo>
                  <a:lnTo>
                    <a:pt x="3940" y="3103"/>
                  </a:lnTo>
                  <a:lnTo>
                    <a:pt x="3907" y="3087"/>
                  </a:lnTo>
                  <a:lnTo>
                    <a:pt x="3872" y="3071"/>
                  </a:lnTo>
                  <a:lnTo>
                    <a:pt x="3792" y="3038"/>
                  </a:lnTo>
                  <a:lnTo>
                    <a:pt x="3705" y="3005"/>
                  </a:lnTo>
                  <a:lnTo>
                    <a:pt x="3608" y="2972"/>
                  </a:lnTo>
                  <a:lnTo>
                    <a:pt x="3503" y="2939"/>
                  </a:lnTo>
                  <a:lnTo>
                    <a:pt x="3390" y="2907"/>
                  </a:lnTo>
                  <a:lnTo>
                    <a:pt x="3273" y="2874"/>
                  </a:lnTo>
                  <a:lnTo>
                    <a:pt x="3149" y="2841"/>
                  </a:lnTo>
                  <a:lnTo>
                    <a:pt x="2889" y="2774"/>
                  </a:lnTo>
                  <a:lnTo>
                    <a:pt x="2617" y="2705"/>
                  </a:lnTo>
                  <a:lnTo>
                    <a:pt x="2340" y="2634"/>
                  </a:lnTo>
                  <a:lnTo>
                    <a:pt x="2202" y="2597"/>
                  </a:lnTo>
                  <a:lnTo>
                    <a:pt x="2065" y="2559"/>
                  </a:lnTo>
                  <a:lnTo>
                    <a:pt x="1931" y="2519"/>
                  </a:lnTo>
                  <a:lnTo>
                    <a:pt x="1798" y="2479"/>
                  </a:lnTo>
                  <a:lnTo>
                    <a:pt x="1668" y="2437"/>
                  </a:lnTo>
                  <a:lnTo>
                    <a:pt x="1545" y="2395"/>
                  </a:lnTo>
                  <a:lnTo>
                    <a:pt x="1426" y="2351"/>
                  </a:lnTo>
                  <a:lnTo>
                    <a:pt x="1313" y="2304"/>
                  </a:lnTo>
                  <a:lnTo>
                    <a:pt x="1259" y="2282"/>
                  </a:lnTo>
                  <a:lnTo>
                    <a:pt x="1206" y="2257"/>
                  </a:lnTo>
                  <a:lnTo>
                    <a:pt x="1157" y="2233"/>
                  </a:lnTo>
                  <a:lnTo>
                    <a:pt x="1107" y="2209"/>
                  </a:lnTo>
                  <a:lnTo>
                    <a:pt x="1062" y="2184"/>
                  </a:lnTo>
                  <a:lnTo>
                    <a:pt x="1018" y="2158"/>
                  </a:lnTo>
                  <a:lnTo>
                    <a:pt x="976" y="2131"/>
                  </a:lnTo>
                  <a:lnTo>
                    <a:pt x="938" y="2105"/>
                  </a:lnTo>
                  <a:lnTo>
                    <a:pt x="902" y="2078"/>
                  </a:lnTo>
                  <a:lnTo>
                    <a:pt x="867" y="2051"/>
                  </a:lnTo>
                  <a:lnTo>
                    <a:pt x="836" y="2022"/>
                  </a:lnTo>
                  <a:lnTo>
                    <a:pt x="807" y="1994"/>
                  </a:lnTo>
                  <a:lnTo>
                    <a:pt x="781" y="1965"/>
                  </a:lnTo>
                  <a:lnTo>
                    <a:pt x="760" y="1934"/>
                  </a:lnTo>
                  <a:lnTo>
                    <a:pt x="741" y="1905"/>
                  </a:lnTo>
                  <a:lnTo>
                    <a:pt x="725" y="1874"/>
                  </a:lnTo>
                  <a:lnTo>
                    <a:pt x="712" y="1843"/>
                  </a:lnTo>
                  <a:lnTo>
                    <a:pt x="703" y="1810"/>
                  </a:lnTo>
                  <a:lnTo>
                    <a:pt x="698" y="1778"/>
                  </a:lnTo>
                  <a:lnTo>
                    <a:pt x="696" y="1745"/>
                  </a:lnTo>
                  <a:lnTo>
                    <a:pt x="696" y="1745"/>
                  </a:lnTo>
                  <a:lnTo>
                    <a:pt x="698" y="1712"/>
                  </a:lnTo>
                  <a:lnTo>
                    <a:pt x="701" y="1681"/>
                  </a:lnTo>
                  <a:lnTo>
                    <a:pt x="707" y="1650"/>
                  </a:lnTo>
                  <a:lnTo>
                    <a:pt x="714" y="1621"/>
                  </a:lnTo>
                  <a:lnTo>
                    <a:pt x="725" y="1592"/>
                  </a:lnTo>
                  <a:lnTo>
                    <a:pt x="736" y="1564"/>
                  </a:lnTo>
                  <a:lnTo>
                    <a:pt x="750" y="1537"/>
                  </a:lnTo>
                  <a:lnTo>
                    <a:pt x="767" y="1512"/>
                  </a:lnTo>
                  <a:lnTo>
                    <a:pt x="785" y="1488"/>
                  </a:lnTo>
                  <a:lnTo>
                    <a:pt x="805" y="1464"/>
                  </a:lnTo>
                  <a:lnTo>
                    <a:pt x="825" y="1441"/>
                  </a:lnTo>
                  <a:lnTo>
                    <a:pt x="849" y="1419"/>
                  </a:lnTo>
                  <a:lnTo>
                    <a:pt x="872" y="1399"/>
                  </a:lnTo>
                  <a:lnTo>
                    <a:pt x="900" y="1379"/>
                  </a:lnTo>
                  <a:lnTo>
                    <a:pt x="927" y="1359"/>
                  </a:lnTo>
                  <a:lnTo>
                    <a:pt x="954" y="1340"/>
                  </a:lnTo>
                  <a:lnTo>
                    <a:pt x="985" y="1322"/>
                  </a:lnTo>
                  <a:lnTo>
                    <a:pt x="1016" y="1304"/>
                  </a:lnTo>
                  <a:lnTo>
                    <a:pt x="1080" y="1273"/>
                  </a:lnTo>
                  <a:lnTo>
                    <a:pt x="1149" y="1242"/>
                  </a:lnTo>
                  <a:lnTo>
                    <a:pt x="1220" y="1215"/>
                  </a:lnTo>
                  <a:lnTo>
                    <a:pt x="1295" y="1187"/>
                  </a:lnTo>
                  <a:lnTo>
                    <a:pt x="1371" y="1164"/>
                  </a:lnTo>
                  <a:lnTo>
                    <a:pt x="1448" y="1142"/>
                  </a:lnTo>
                  <a:lnTo>
                    <a:pt x="1526" y="1120"/>
                  </a:lnTo>
                  <a:lnTo>
                    <a:pt x="1681" y="1080"/>
                  </a:lnTo>
                  <a:lnTo>
                    <a:pt x="1830" y="1044"/>
                  </a:lnTo>
                  <a:lnTo>
                    <a:pt x="1971" y="1007"/>
                  </a:lnTo>
                  <a:lnTo>
                    <a:pt x="2034" y="989"/>
                  </a:lnTo>
                  <a:lnTo>
                    <a:pt x="2096" y="971"/>
                  </a:lnTo>
                  <a:lnTo>
                    <a:pt x="2151" y="951"/>
                  </a:lnTo>
                  <a:lnTo>
                    <a:pt x="2202" y="931"/>
                  </a:lnTo>
                  <a:lnTo>
                    <a:pt x="2246" y="909"/>
                  </a:lnTo>
                  <a:lnTo>
                    <a:pt x="2266" y="896"/>
                  </a:lnTo>
                  <a:lnTo>
                    <a:pt x="2284" y="885"/>
                  </a:lnTo>
                  <a:lnTo>
                    <a:pt x="2300" y="872"/>
                  </a:lnTo>
                  <a:lnTo>
                    <a:pt x="2315" y="860"/>
                  </a:lnTo>
                  <a:lnTo>
                    <a:pt x="2326" y="847"/>
                  </a:lnTo>
                  <a:lnTo>
                    <a:pt x="2337" y="834"/>
                  </a:lnTo>
                  <a:lnTo>
                    <a:pt x="2344" y="820"/>
                  </a:lnTo>
                  <a:lnTo>
                    <a:pt x="2350" y="805"/>
                  </a:lnTo>
                  <a:lnTo>
                    <a:pt x="2353" y="790"/>
                  </a:lnTo>
                  <a:lnTo>
                    <a:pt x="2355" y="774"/>
                  </a:lnTo>
                  <a:lnTo>
                    <a:pt x="2355" y="774"/>
                  </a:lnTo>
                  <a:lnTo>
                    <a:pt x="2353" y="759"/>
                  </a:lnTo>
                  <a:lnTo>
                    <a:pt x="2348" y="743"/>
                  </a:lnTo>
                  <a:lnTo>
                    <a:pt x="2340" y="728"/>
                  </a:lnTo>
                  <a:lnTo>
                    <a:pt x="2330" y="714"/>
                  </a:lnTo>
                  <a:lnTo>
                    <a:pt x="2315" y="699"/>
                  </a:lnTo>
                  <a:lnTo>
                    <a:pt x="2299" y="685"/>
                  </a:lnTo>
                  <a:lnTo>
                    <a:pt x="2279" y="670"/>
                  </a:lnTo>
                  <a:lnTo>
                    <a:pt x="2257" y="657"/>
                  </a:lnTo>
                  <a:lnTo>
                    <a:pt x="2231" y="645"/>
                  </a:lnTo>
                  <a:lnTo>
                    <a:pt x="2204" y="632"/>
                  </a:lnTo>
                  <a:lnTo>
                    <a:pt x="2175" y="619"/>
                  </a:lnTo>
                  <a:lnTo>
                    <a:pt x="2142" y="606"/>
                  </a:lnTo>
                  <a:lnTo>
                    <a:pt x="2073" y="583"/>
                  </a:lnTo>
                  <a:lnTo>
                    <a:pt x="1994" y="561"/>
                  </a:lnTo>
                  <a:lnTo>
                    <a:pt x="1909" y="539"/>
                  </a:lnTo>
                  <a:lnTo>
                    <a:pt x="1820" y="519"/>
                  </a:lnTo>
                  <a:lnTo>
                    <a:pt x="1723" y="499"/>
                  </a:lnTo>
                  <a:lnTo>
                    <a:pt x="1625" y="483"/>
                  </a:lnTo>
                  <a:lnTo>
                    <a:pt x="1521" y="464"/>
                  </a:lnTo>
                  <a:lnTo>
                    <a:pt x="1415" y="450"/>
                  </a:lnTo>
                  <a:lnTo>
                    <a:pt x="1308" y="435"/>
                  </a:lnTo>
                  <a:lnTo>
                    <a:pt x="1200" y="421"/>
                  </a:lnTo>
                  <a:lnTo>
                    <a:pt x="984" y="397"/>
                  </a:lnTo>
                  <a:lnTo>
                    <a:pt x="776" y="377"/>
                  </a:lnTo>
                  <a:lnTo>
                    <a:pt x="579" y="361"/>
                  </a:lnTo>
                  <a:lnTo>
                    <a:pt x="404" y="346"/>
                  </a:lnTo>
                  <a:lnTo>
                    <a:pt x="257" y="337"/>
                  </a:lnTo>
                  <a:lnTo>
                    <a:pt x="144" y="330"/>
                  </a:lnTo>
                  <a:lnTo>
                    <a:pt x="44" y="324"/>
                  </a:lnTo>
                  <a:lnTo>
                    <a:pt x="44" y="44"/>
                  </a:lnTo>
                  <a:close/>
                  <a:moveTo>
                    <a:pt x="44" y="0"/>
                  </a:moveTo>
                  <a:lnTo>
                    <a:pt x="0" y="0"/>
                  </a:lnTo>
                  <a:lnTo>
                    <a:pt x="0" y="44"/>
                  </a:lnTo>
                  <a:lnTo>
                    <a:pt x="0" y="324"/>
                  </a:lnTo>
                  <a:lnTo>
                    <a:pt x="0" y="366"/>
                  </a:lnTo>
                  <a:lnTo>
                    <a:pt x="42" y="368"/>
                  </a:lnTo>
                  <a:lnTo>
                    <a:pt x="42" y="368"/>
                  </a:lnTo>
                  <a:lnTo>
                    <a:pt x="144" y="373"/>
                  </a:lnTo>
                  <a:lnTo>
                    <a:pt x="406" y="392"/>
                  </a:lnTo>
                  <a:lnTo>
                    <a:pt x="581" y="404"/>
                  </a:lnTo>
                  <a:lnTo>
                    <a:pt x="776" y="421"/>
                  </a:lnTo>
                  <a:lnTo>
                    <a:pt x="982" y="441"/>
                  </a:lnTo>
                  <a:lnTo>
                    <a:pt x="1195" y="464"/>
                  </a:lnTo>
                  <a:lnTo>
                    <a:pt x="1195" y="464"/>
                  </a:lnTo>
                  <a:lnTo>
                    <a:pt x="1382" y="490"/>
                  </a:lnTo>
                  <a:lnTo>
                    <a:pt x="1548" y="514"/>
                  </a:lnTo>
                  <a:lnTo>
                    <a:pt x="1692" y="539"/>
                  </a:lnTo>
                  <a:lnTo>
                    <a:pt x="1818" y="565"/>
                  </a:lnTo>
                  <a:lnTo>
                    <a:pt x="1925" y="588"/>
                  </a:lnTo>
                  <a:lnTo>
                    <a:pt x="2014" y="612"/>
                  </a:lnTo>
                  <a:lnTo>
                    <a:pt x="2089" y="636"/>
                  </a:lnTo>
                  <a:lnTo>
                    <a:pt x="2151" y="657"/>
                  </a:lnTo>
                  <a:lnTo>
                    <a:pt x="2200" y="678"/>
                  </a:lnTo>
                  <a:lnTo>
                    <a:pt x="2238" y="698"/>
                  </a:lnTo>
                  <a:lnTo>
                    <a:pt x="2266" y="716"/>
                  </a:lnTo>
                  <a:lnTo>
                    <a:pt x="2286" y="732"/>
                  </a:lnTo>
                  <a:lnTo>
                    <a:pt x="2299" y="747"/>
                  </a:lnTo>
                  <a:lnTo>
                    <a:pt x="2306" y="758"/>
                  </a:lnTo>
                  <a:lnTo>
                    <a:pt x="2310" y="769"/>
                  </a:lnTo>
                  <a:lnTo>
                    <a:pt x="2311" y="774"/>
                  </a:lnTo>
                  <a:lnTo>
                    <a:pt x="2311" y="774"/>
                  </a:lnTo>
                  <a:lnTo>
                    <a:pt x="2311" y="783"/>
                  </a:lnTo>
                  <a:lnTo>
                    <a:pt x="2310" y="790"/>
                  </a:lnTo>
                  <a:lnTo>
                    <a:pt x="2302" y="807"/>
                  </a:lnTo>
                  <a:lnTo>
                    <a:pt x="2289" y="821"/>
                  </a:lnTo>
                  <a:lnTo>
                    <a:pt x="2273" y="838"/>
                  </a:lnTo>
                  <a:lnTo>
                    <a:pt x="2251" y="854"/>
                  </a:lnTo>
                  <a:lnTo>
                    <a:pt x="2226" y="869"/>
                  </a:lnTo>
                  <a:lnTo>
                    <a:pt x="2195" y="885"/>
                  </a:lnTo>
                  <a:lnTo>
                    <a:pt x="2158" y="900"/>
                  </a:lnTo>
                  <a:lnTo>
                    <a:pt x="2158" y="900"/>
                  </a:lnTo>
                  <a:lnTo>
                    <a:pt x="2116" y="916"/>
                  </a:lnTo>
                  <a:lnTo>
                    <a:pt x="2071" y="932"/>
                  </a:lnTo>
                  <a:lnTo>
                    <a:pt x="2022" y="947"/>
                  </a:lnTo>
                  <a:lnTo>
                    <a:pt x="1969" y="962"/>
                  </a:lnTo>
                  <a:lnTo>
                    <a:pt x="1858" y="991"/>
                  </a:lnTo>
                  <a:lnTo>
                    <a:pt x="1739" y="1020"/>
                  </a:lnTo>
                  <a:lnTo>
                    <a:pt x="1739" y="1020"/>
                  </a:lnTo>
                  <a:lnTo>
                    <a:pt x="1557" y="1065"/>
                  </a:lnTo>
                  <a:lnTo>
                    <a:pt x="1464" y="1091"/>
                  </a:lnTo>
                  <a:lnTo>
                    <a:pt x="1371" y="1118"/>
                  </a:lnTo>
                  <a:lnTo>
                    <a:pt x="1280" y="1147"/>
                  </a:lnTo>
                  <a:lnTo>
                    <a:pt x="1191" y="1178"/>
                  </a:lnTo>
                  <a:lnTo>
                    <a:pt x="1147" y="1195"/>
                  </a:lnTo>
                  <a:lnTo>
                    <a:pt x="1106" y="1213"/>
                  </a:lnTo>
                  <a:lnTo>
                    <a:pt x="1066" y="1231"/>
                  </a:lnTo>
                  <a:lnTo>
                    <a:pt x="1025" y="1249"/>
                  </a:lnTo>
                  <a:lnTo>
                    <a:pt x="1025" y="1249"/>
                  </a:lnTo>
                  <a:lnTo>
                    <a:pt x="984" y="1273"/>
                  </a:lnTo>
                  <a:lnTo>
                    <a:pt x="943" y="1295"/>
                  </a:lnTo>
                  <a:lnTo>
                    <a:pt x="905" y="1319"/>
                  </a:lnTo>
                  <a:lnTo>
                    <a:pt x="872" y="1344"/>
                  </a:lnTo>
                  <a:lnTo>
                    <a:pt x="840" y="1368"/>
                  </a:lnTo>
                  <a:lnTo>
                    <a:pt x="811" y="1395"/>
                  </a:lnTo>
                  <a:lnTo>
                    <a:pt x="783" y="1421"/>
                  </a:lnTo>
                  <a:lnTo>
                    <a:pt x="760" y="1448"/>
                  </a:lnTo>
                  <a:lnTo>
                    <a:pt x="760" y="1448"/>
                  </a:lnTo>
                  <a:lnTo>
                    <a:pt x="734" y="1482"/>
                  </a:lnTo>
                  <a:lnTo>
                    <a:pt x="712" y="1515"/>
                  </a:lnTo>
                  <a:lnTo>
                    <a:pt x="694" y="1552"/>
                  </a:lnTo>
                  <a:lnTo>
                    <a:pt x="679" y="1588"/>
                  </a:lnTo>
                  <a:lnTo>
                    <a:pt x="667" y="1626"/>
                  </a:lnTo>
                  <a:lnTo>
                    <a:pt x="658" y="1665"/>
                  </a:lnTo>
                  <a:lnTo>
                    <a:pt x="654" y="1705"/>
                  </a:lnTo>
                  <a:lnTo>
                    <a:pt x="652" y="1745"/>
                  </a:lnTo>
                  <a:lnTo>
                    <a:pt x="652" y="1745"/>
                  </a:lnTo>
                  <a:lnTo>
                    <a:pt x="652" y="1768"/>
                  </a:lnTo>
                  <a:lnTo>
                    <a:pt x="654" y="1792"/>
                  </a:lnTo>
                  <a:lnTo>
                    <a:pt x="659" y="1816"/>
                  </a:lnTo>
                  <a:lnTo>
                    <a:pt x="665" y="1838"/>
                  </a:lnTo>
                  <a:lnTo>
                    <a:pt x="672" y="1861"/>
                  </a:lnTo>
                  <a:lnTo>
                    <a:pt x="681" y="1883"/>
                  </a:lnTo>
                  <a:lnTo>
                    <a:pt x="692" y="1907"/>
                  </a:lnTo>
                  <a:lnTo>
                    <a:pt x="703" y="1929"/>
                  </a:lnTo>
                  <a:lnTo>
                    <a:pt x="718" y="1951"/>
                  </a:lnTo>
                  <a:lnTo>
                    <a:pt x="732" y="1972"/>
                  </a:lnTo>
                  <a:lnTo>
                    <a:pt x="750" y="1994"/>
                  </a:lnTo>
                  <a:lnTo>
                    <a:pt x="769" y="2016"/>
                  </a:lnTo>
                  <a:lnTo>
                    <a:pt x="789" y="2038"/>
                  </a:lnTo>
                  <a:lnTo>
                    <a:pt x="811" y="2060"/>
                  </a:lnTo>
                  <a:lnTo>
                    <a:pt x="834" y="2080"/>
                  </a:lnTo>
                  <a:lnTo>
                    <a:pt x="860" y="2102"/>
                  </a:lnTo>
                  <a:lnTo>
                    <a:pt x="860" y="2102"/>
                  </a:lnTo>
                  <a:lnTo>
                    <a:pt x="905" y="2136"/>
                  </a:lnTo>
                  <a:lnTo>
                    <a:pt x="956" y="2171"/>
                  </a:lnTo>
                  <a:lnTo>
                    <a:pt x="1011" y="2206"/>
                  </a:lnTo>
                  <a:lnTo>
                    <a:pt x="1071" y="2238"/>
                  </a:lnTo>
                  <a:lnTo>
                    <a:pt x="1137" y="2273"/>
                  </a:lnTo>
                  <a:lnTo>
                    <a:pt x="1206" y="2306"/>
                  </a:lnTo>
                  <a:lnTo>
                    <a:pt x="1282" y="2340"/>
                  </a:lnTo>
                  <a:lnTo>
                    <a:pt x="1362" y="2373"/>
                  </a:lnTo>
                  <a:lnTo>
                    <a:pt x="1362" y="2373"/>
                  </a:lnTo>
                  <a:lnTo>
                    <a:pt x="1439" y="2402"/>
                  </a:lnTo>
                  <a:lnTo>
                    <a:pt x="1519" y="2433"/>
                  </a:lnTo>
                  <a:lnTo>
                    <a:pt x="1601" y="2461"/>
                  </a:lnTo>
                  <a:lnTo>
                    <a:pt x="1687" y="2490"/>
                  </a:lnTo>
                  <a:lnTo>
                    <a:pt x="1861" y="2544"/>
                  </a:lnTo>
                  <a:lnTo>
                    <a:pt x="2040" y="2597"/>
                  </a:lnTo>
                  <a:lnTo>
                    <a:pt x="2224" y="2648"/>
                  </a:lnTo>
                  <a:lnTo>
                    <a:pt x="2408" y="2697"/>
                  </a:lnTo>
                  <a:lnTo>
                    <a:pt x="2768" y="2788"/>
                  </a:lnTo>
                  <a:lnTo>
                    <a:pt x="2768" y="2788"/>
                  </a:lnTo>
                  <a:lnTo>
                    <a:pt x="3118" y="2879"/>
                  </a:lnTo>
                  <a:lnTo>
                    <a:pt x="3284" y="2923"/>
                  </a:lnTo>
                  <a:lnTo>
                    <a:pt x="3439" y="2967"/>
                  </a:lnTo>
                  <a:lnTo>
                    <a:pt x="3583" y="3011"/>
                  </a:lnTo>
                  <a:lnTo>
                    <a:pt x="3650" y="3032"/>
                  </a:lnTo>
                  <a:lnTo>
                    <a:pt x="3712" y="3054"/>
                  </a:lnTo>
                  <a:lnTo>
                    <a:pt x="3772" y="3076"/>
                  </a:lnTo>
                  <a:lnTo>
                    <a:pt x="3825" y="3098"/>
                  </a:lnTo>
                  <a:lnTo>
                    <a:pt x="3876" y="3120"/>
                  </a:lnTo>
                  <a:lnTo>
                    <a:pt x="3920" y="3143"/>
                  </a:lnTo>
                  <a:lnTo>
                    <a:pt x="3920" y="3143"/>
                  </a:lnTo>
                  <a:lnTo>
                    <a:pt x="3972" y="3173"/>
                  </a:lnTo>
                  <a:lnTo>
                    <a:pt x="4023" y="3205"/>
                  </a:lnTo>
                  <a:lnTo>
                    <a:pt x="4071" y="3242"/>
                  </a:lnTo>
                  <a:lnTo>
                    <a:pt x="4116" y="3280"/>
                  </a:lnTo>
                  <a:lnTo>
                    <a:pt x="4156" y="3320"/>
                  </a:lnTo>
                  <a:lnTo>
                    <a:pt x="4195" y="3364"/>
                  </a:lnTo>
                  <a:lnTo>
                    <a:pt x="4231" y="3411"/>
                  </a:lnTo>
                  <a:lnTo>
                    <a:pt x="4262" y="3459"/>
                  </a:lnTo>
                  <a:lnTo>
                    <a:pt x="4262" y="3459"/>
                  </a:lnTo>
                  <a:lnTo>
                    <a:pt x="4286" y="3500"/>
                  </a:lnTo>
                  <a:lnTo>
                    <a:pt x="4308" y="3542"/>
                  </a:lnTo>
                  <a:lnTo>
                    <a:pt x="4326" y="3586"/>
                  </a:lnTo>
                  <a:lnTo>
                    <a:pt x="4344" y="3632"/>
                  </a:lnTo>
                  <a:lnTo>
                    <a:pt x="4359" y="3679"/>
                  </a:lnTo>
                  <a:lnTo>
                    <a:pt x="4371" y="3726"/>
                  </a:lnTo>
                  <a:lnTo>
                    <a:pt x="4382" y="3775"/>
                  </a:lnTo>
                  <a:lnTo>
                    <a:pt x="4391" y="3826"/>
                  </a:lnTo>
                  <a:lnTo>
                    <a:pt x="4391" y="3826"/>
                  </a:lnTo>
                  <a:lnTo>
                    <a:pt x="4397" y="3872"/>
                  </a:lnTo>
                  <a:lnTo>
                    <a:pt x="4400" y="3914"/>
                  </a:lnTo>
                  <a:lnTo>
                    <a:pt x="4402" y="3956"/>
                  </a:lnTo>
                  <a:lnTo>
                    <a:pt x="4404" y="3996"/>
                  </a:lnTo>
                  <a:lnTo>
                    <a:pt x="4404" y="4070"/>
                  </a:lnTo>
                  <a:lnTo>
                    <a:pt x="4399" y="4134"/>
                  </a:lnTo>
                  <a:lnTo>
                    <a:pt x="4393" y="4189"/>
                  </a:lnTo>
                  <a:lnTo>
                    <a:pt x="4388" y="4229"/>
                  </a:lnTo>
                  <a:lnTo>
                    <a:pt x="4380" y="4265"/>
                  </a:lnTo>
                  <a:lnTo>
                    <a:pt x="4368" y="4320"/>
                  </a:lnTo>
                  <a:lnTo>
                    <a:pt x="4424" y="4320"/>
                  </a:lnTo>
                  <a:lnTo>
                    <a:pt x="5854" y="4320"/>
                  </a:lnTo>
                  <a:lnTo>
                    <a:pt x="5889" y="4320"/>
                  </a:lnTo>
                  <a:lnTo>
                    <a:pt x="5898" y="4287"/>
                  </a:lnTo>
                  <a:lnTo>
                    <a:pt x="5898" y="4287"/>
                  </a:lnTo>
                  <a:lnTo>
                    <a:pt x="5903" y="4256"/>
                  </a:lnTo>
                  <a:lnTo>
                    <a:pt x="5907" y="4223"/>
                  </a:lnTo>
                  <a:lnTo>
                    <a:pt x="5910" y="4180"/>
                  </a:lnTo>
                  <a:lnTo>
                    <a:pt x="5914" y="4127"/>
                  </a:lnTo>
                  <a:lnTo>
                    <a:pt x="5912" y="4063"/>
                  </a:lnTo>
                  <a:lnTo>
                    <a:pt x="5910" y="4029"/>
                  </a:lnTo>
                  <a:lnTo>
                    <a:pt x="5907" y="3990"/>
                  </a:lnTo>
                  <a:lnTo>
                    <a:pt x="5901" y="3952"/>
                  </a:lnTo>
                  <a:lnTo>
                    <a:pt x="5896" y="3910"/>
                  </a:lnTo>
                  <a:lnTo>
                    <a:pt x="5896" y="3910"/>
                  </a:lnTo>
                  <a:lnTo>
                    <a:pt x="5887" y="3861"/>
                  </a:lnTo>
                  <a:lnTo>
                    <a:pt x="5876" y="3812"/>
                  </a:lnTo>
                  <a:lnTo>
                    <a:pt x="5861" y="3763"/>
                  </a:lnTo>
                  <a:lnTo>
                    <a:pt x="5847" y="3714"/>
                  </a:lnTo>
                  <a:lnTo>
                    <a:pt x="5830" y="3664"/>
                  </a:lnTo>
                  <a:lnTo>
                    <a:pt x="5810" y="3617"/>
                  </a:lnTo>
                  <a:lnTo>
                    <a:pt x="5790" y="3568"/>
                  </a:lnTo>
                  <a:lnTo>
                    <a:pt x="5768" y="3519"/>
                  </a:lnTo>
                  <a:lnTo>
                    <a:pt x="5768" y="3519"/>
                  </a:lnTo>
                  <a:lnTo>
                    <a:pt x="5737" y="3460"/>
                  </a:lnTo>
                  <a:lnTo>
                    <a:pt x="5705" y="3400"/>
                  </a:lnTo>
                  <a:lnTo>
                    <a:pt x="5668" y="3342"/>
                  </a:lnTo>
                  <a:lnTo>
                    <a:pt x="5628" y="3284"/>
                  </a:lnTo>
                  <a:lnTo>
                    <a:pt x="5588" y="3225"/>
                  </a:lnTo>
                  <a:lnTo>
                    <a:pt x="5542" y="3169"/>
                  </a:lnTo>
                  <a:lnTo>
                    <a:pt x="5497" y="3113"/>
                  </a:lnTo>
                  <a:lnTo>
                    <a:pt x="5446" y="3058"/>
                  </a:lnTo>
                  <a:lnTo>
                    <a:pt x="5446" y="3058"/>
                  </a:lnTo>
                  <a:lnTo>
                    <a:pt x="5408" y="3018"/>
                  </a:lnTo>
                  <a:lnTo>
                    <a:pt x="5364" y="2978"/>
                  </a:lnTo>
                  <a:lnTo>
                    <a:pt x="5317" y="2939"/>
                  </a:lnTo>
                  <a:lnTo>
                    <a:pt x="5266" y="2903"/>
                  </a:lnTo>
                  <a:lnTo>
                    <a:pt x="5211" y="2867"/>
                  </a:lnTo>
                  <a:lnTo>
                    <a:pt x="5153" y="2830"/>
                  </a:lnTo>
                  <a:lnTo>
                    <a:pt x="5093" y="2796"/>
                  </a:lnTo>
                  <a:lnTo>
                    <a:pt x="5029" y="2763"/>
                  </a:lnTo>
                  <a:lnTo>
                    <a:pt x="4963" y="2730"/>
                  </a:lnTo>
                  <a:lnTo>
                    <a:pt x="4894" y="2697"/>
                  </a:lnTo>
                  <a:lnTo>
                    <a:pt x="4823" y="2666"/>
                  </a:lnTo>
                  <a:lnTo>
                    <a:pt x="4750" y="2635"/>
                  </a:lnTo>
                  <a:lnTo>
                    <a:pt x="4675" y="2606"/>
                  </a:lnTo>
                  <a:lnTo>
                    <a:pt x="4597" y="2577"/>
                  </a:lnTo>
                  <a:lnTo>
                    <a:pt x="4519" y="2548"/>
                  </a:lnTo>
                  <a:lnTo>
                    <a:pt x="4439" y="2521"/>
                  </a:lnTo>
                  <a:lnTo>
                    <a:pt x="4273" y="2468"/>
                  </a:lnTo>
                  <a:lnTo>
                    <a:pt x="4104" y="2417"/>
                  </a:lnTo>
                  <a:lnTo>
                    <a:pt x="3931" y="2368"/>
                  </a:lnTo>
                  <a:lnTo>
                    <a:pt x="3757" y="2320"/>
                  </a:lnTo>
                  <a:lnTo>
                    <a:pt x="3583" y="2277"/>
                  </a:lnTo>
                  <a:lnTo>
                    <a:pt x="3410" y="2233"/>
                  </a:lnTo>
                  <a:lnTo>
                    <a:pt x="3073" y="2151"/>
                  </a:lnTo>
                  <a:lnTo>
                    <a:pt x="3073" y="2151"/>
                  </a:lnTo>
                  <a:lnTo>
                    <a:pt x="2836" y="2094"/>
                  </a:lnTo>
                  <a:lnTo>
                    <a:pt x="2621" y="2042"/>
                  </a:lnTo>
                  <a:lnTo>
                    <a:pt x="2521" y="2016"/>
                  </a:lnTo>
                  <a:lnTo>
                    <a:pt x="2428" y="1991"/>
                  </a:lnTo>
                  <a:lnTo>
                    <a:pt x="2340" y="1965"/>
                  </a:lnTo>
                  <a:lnTo>
                    <a:pt x="2259" y="1941"/>
                  </a:lnTo>
                  <a:lnTo>
                    <a:pt x="2259" y="1941"/>
                  </a:lnTo>
                  <a:lnTo>
                    <a:pt x="2184" y="1916"/>
                  </a:lnTo>
                  <a:lnTo>
                    <a:pt x="2120" y="1890"/>
                  </a:lnTo>
                  <a:lnTo>
                    <a:pt x="2065" y="1869"/>
                  </a:lnTo>
                  <a:lnTo>
                    <a:pt x="2022" y="1845"/>
                  </a:lnTo>
                  <a:lnTo>
                    <a:pt x="2022" y="1845"/>
                  </a:lnTo>
                  <a:lnTo>
                    <a:pt x="2000" y="1832"/>
                  </a:lnTo>
                  <a:lnTo>
                    <a:pt x="1983" y="1819"/>
                  </a:lnTo>
                  <a:lnTo>
                    <a:pt x="1971" y="1810"/>
                  </a:lnTo>
                  <a:lnTo>
                    <a:pt x="1963" y="1801"/>
                  </a:lnTo>
                  <a:lnTo>
                    <a:pt x="1958" y="1794"/>
                  </a:lnTo>
                  <a:lnTo>
                    <a:pt x="1954" y="1788"/>
                  </a:lnTo>
                  <a:lnTo>
                    <a:pt x="1954" y="1783"/>
                  </a:lnTo>
                  <a:lnTo>
                    <a:pt x="1954" y="1783"/>
                  </a:lnTo>
                  <a:lnTo>
                    <a:pt x="1954" y="1765"/>
                  </a:lnTo>
                  <a:lnTo>
                    <a:pt x="1958" y="1747"/>
                  </a:lnTo>
                  <a:lnTo>
                    <a:pt x="1962" y="1728"/>
                  </a:lnTo>
                  <a:lnTo>
                    <a:pt x="1969" y="1710"/>
                  </a:lnTo>
                  <a:lnTo>
                    <a:pt x="1978" y="1694"/>
                  </a:lnTo>
                  <a:lnTo>
                    <a:pt x="1989" y="1677"/>
                  </a:lnTo>
                  <a:lnTo>
                    <a:pt x="2002" y="1659"/>
                  </a:lnTo>
                  <a:lnTo>
                    <a:pt x="2016" y="1643"/>
                  </a:lnTo>
                  <a:lnTo>
                    <a:pt x="2016" y="1643"/>
                  </a:lnTo>
                  <a:lnTo>
                    <a:pt x="2033" y="1628"/>
                  </a:lnTo>
                  <a:lnTo>
                    <a:pt x="2051" y="1612"/>
                  </a:lnTo>
                  <a:lnTo>
                    <a:pt x="2069" y="1597"/>
                  </a:lnTo>
                  <a:lnTo>
                    <a:pt x="2091" y="1583"/>
                  </a:lnTo>
                  <a:lnTo>
                    <a:pt x="2115" y="1566"/>
                  </a:lnTo>
                  <a:lnTo>
                    <a:pt x="2140" y="1552"/>
                  </a:lnTo>
                  <a:lnTo>
                    <a:pt x="2198" y="1524"/>
                  </a:lnTo>
                  <a:lnTo>
                    <a:pt x="2198" y="1524"/>
                  </a:lnTo>
                  <a:lnTo>
                    <a:pt x="2260" y="1497"/>
                  </a:lnTo>
                  <a:lnTo>
                    <a:pt x="2328" y="1472"/>
                  </a:lnTo>
                  <a:lnTo>
                    <a:pt x="2397" y="1448"/>
                  </a:lnTo>
                  <a:lnTo>
                    <a:pt x="2470" y="1424"/>
                  </a:lnTo>
                  <a:lnTo>
                    <a:pt x="2546" y="1402"/>
                  </a:lnTo>
                  <a:lnTo>
                    <a:pt x="2623" y="1381"/>
                  </a:lnTo>
                  <a:lnTo>
                    <a:pt x="2779" y="1339"/>
                  </a:lnTo>
                  <a:lnTo>
                    <a:pt x="2779" y="1339"/>
                  </a:lnTo>
                  <a:lnTo>
                    <a:pt x="2931" y="1300"/>
                  </a:lnTo>
                  <a:lnTo>
                    <a:pt x="3003" y="1279"/>
                  </a:lnTo>
                  <a:lnTo>
                    <a:pt x="3076" y="1258"/>
                  </a:lnTo>
                  <a:lnTo>
                    <a:pt x="3147" y="1237"/>
                  </a:lnTo>
                  <a:lnTo>
                    <a:pt x="3215" y="1213"/>
                  </a:lnTo>
                  <a:lnTo>
                    <a:pt x="3278" y="1189"/>
                  </a:lnTo>
                  <a:lnTo>
                    <a:pt x="3339" y="1164"/>
                  </a:lnTo>
                  <a:lnTo>
                    <a:pt x="3339" y="1164"/>
                  </a:lnTo>
                  <a:lnTo>
                    <a:pt x="3373" y="1149"/>
                  </a:lnTo>
                  <a:lnTo>
                    <a:pt x="3404" y="1133"/>
                  </a:lnTo>
                  <a:lnTo>
                    <a:pt x="3433" y="1116"/>
                  </a:lnTo>
                  <a:lnTo>
                    <a:pt x="3459" y="1098"/>
                  </a:lnTo>
                  <a:lnTo>
                    <a:pt x="3484" y="1082"/>
                  </a:lnTo>
                  <a:lnTo>
                    <a:pt x="3506" y="1064"/>
                  </a:lnTo>
                  <a:lnTo>
                    <a:pt x="3526" y="1045"/>
                  </a:lnTo>
                  <a:lnTo>
                    <a:pt x="3544" y="1027"/>
                  </a:lnTo>
                  <a:lnTo>
                    <a:pt x="3561" y="1007"/>
                  </a:lnTo>
                  <a:lnTo>
                    <a:pt x="3575" y="987"/>
                  </a:lnTo>
                  <a:lnTo>
                    <a:pt x="3586" y="967"/>
                  </a:lnTo>
                  <a:lnTo>
                    <a:pt x="3595" y="947"/>
                  </a:lnTo>
                  <a:lnTo>
                    <a:pt x="3604" y="925"/>
                  </a:lnTo>
                  <a:lnTo>
                    <a:pt x="3608" y="905"/>
                  </a:lnTo>
                  <a:lnTo>
                    <a:pt x="3612" y="883"/>
                  </a:lnTo>
                  <a:lnTo>
                    <a:pt x="3614" y="860"/>
                  </a:lnTo>
                  <a:lnTo>
                    <a:pt x="3614" y="860"/>
                  </a:lnTo>
                  <a:lnTo>
                    <a:pt x="3612" y="832"/>
                  </a:lnTo>
                  <a:lnTo>
                    <a:pt x="3608" y="807"/>
                  </a:lnTo>
                  <a:lnTo>
                    <a:pt x="3601" y="779"/>
                  </a:lnTo>
                  <a:lnTo>
                    <a:pt x="3590" y="754"/>
                  </a:lnTo>
                  <a:lnTo>
                    <a:pt x="3577" y="727"/>
                  </a:lnTo>
                  <a:lnTo>
                    <a:pt x="3563" y="701"/>
                  </a:lnTo>
                  <a:lnTo>
                    <a:pt x="3544" y="678"/>
                  </a:lnTo>
                  <a:lnTo>
                    <a:pt x="3523" y="652"/>
                  </a:lnTo>
                  <a:lnTo>
                    <a:pt x="3499" y="628"/>
                  </a:lnTo>
                  <a:lnTo>
                    <a:pt x="3472" y="603"/>
                  </a:lnTo>
                  <a:lnTo>
                    <a:pt x="3442" y="579"/>
                  </a:lnTo>
                  <a:lnTo>
                    <a:pt x="3410" y="557"/>
                  </a:lnTo>
                  <a:lnTo>
                    <a:pt x="3375" y="534"/>
                  </a:lnTo>
                  <a:lnTo>
                    <a:pt x="3337" y="510"/>
                  </a:lnTo>
                  <a:lnTo>
                    <a:pt x="3297" y="488"/>
                  </a:lnTo>
                  <a:lnTo>
                    <a:pt x="3253" y="466"/>
                  </a:lnTo>
                  <a:lnTo>
                    <a:pt x="3253" y="466"/>
                  </a:lnTo>
                  <a:lnTo>
                    <a:pt x="3171" y="430"/>
                  </a:lnTo>
                  <a:lnTo>
                    <a:pt x="3084" y="395"/>
                  </a:lnTo>
                  <a:lnTo>
                    <a:pt x="2987" y="361"/>
                  </a:lnTo>
                  <a:lnTo>
                    <a:pt x="2881" y="328"/>
                  </a:lnTo>
                  <a:lnTo>
                    <a:pt x="2770" y="297"/>
                  </a:lnTo>
                  <a:lnTo>
                    <a:pt x="2650" y="266"/>
                  </a:lnTo>
                  <a:lnTo>
                    <a:pt x="2523" y="237"/>
                  </a:lnTo>
                  <a:lnTo>
                    <a:pt x="2388" y="208"/>
                  </a:lnTo>
                  <a:lnTo>
                    <a:pt x="2388" y="208"/>
                  </a:lnTo>
                  <a:lnTo>
                    <a:pt x="2264" y="184"/>
                  </a:lnTo>
                  <a:lnTo>
                    <a:pt x="2133" y="162"/>
                  </a:lnTo>
                  <a:lnTo>
                    <a:pt x="1998" y="140"/>
                  </a:lnTo>
                  <a:lnTo>
                    <a:pt x="1860" y="120"/>
                  </a:lnTo>
                  <a:lnTo>
                    <a:pt x="1718" y="102"/>
                  </a:lnTo>
                  <a:lnTo>
                    <a:pt x="1574" y="86"/>
                  </a:lnTo>
                  <a:lnTo>
                    <a:pt x="1424" y="69"/>
                  </a:lnTo>
                  <a:lnTo>
                    <a:pt x="1275" y="55"/>
                  </a:lnTo>
                  <a:lnTo>
                    <a:pt x="1124" y="42"/>
                  </a:lnTo>
                  <a:lnTo>
                    <a:pt x="971" y="31"/>
                  </a:lnTo>
                  <a:lnTo>
                    <a:pt x="816" y="22"/>
                  </a:lnTo>
                  <a:lnTo>
                    <a:pt x="661" y="15"/>
                  </a:lnTo>
                  <a:lnTo>
                    <a:pt x="506" y="7"/>
                  </a:lnTo>
                  <a:lnTo>
                    <a:pt x="352" y="4"/>
                  </a:lnTo>
                  <a:lnTo>
                    <a:pt x="197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4" name="Freeform: Shape 6"/>
            <p:cNvSpPr/>
            <p:nvPr/>
          </p:nvSpPr>
          <p:spPr bwMode="auto">
            <a:xfrm>
              <a:off x="952500" y="875155"/>
              <a:ext cx="8177213" cy="6448425"/>
            </a:xfrm>
            <a:custGeom>
              <a:avLst/>
              <a:gdLst>
                <a:gd name="T0" fmla="*/ 5151 w 5151"/>
                <a:gd name="T1" fmla="*/ 4062 h 4062"/>
                <a:gd name="T2" fmla="*/ 5110 w 5151"/>
                <a:gd name="T3" fmla="*/ 3710 h 4062"/>
                <a:gd name="T4" fmla="*/ 5118 w 5151"/>
                <a:gd name="T5" fmla="*/ 3665 h 4062"/>
                <a:gd name="T6" fmla="*/ 5039 w 5151"/>
                <a:gd name="T7" fmla="*/ 3459 h 4062"/>
                <a:gd name="T8" fmla="*/ 5001 w 5151"/>
                <a:gd name="T9" fmla="*/ 3379 h 4062"/>
                <a:gd name="T10" fmla="*/ 4888 w 5151"/>
                <a:gd name="T11" fmla="*/ 3189 h 4062"/>
                <a:gd name="T12" fmla="*/ 4579 w 5151"/>
                <a:gd name="T13" fmla="*/ 2945 h 4062"/>
                <a:gd name="T14" fmla="*/ 4586 w 5151"/>
                <a:gd name="T15" fmla="*/ 2933 h 4062"/>
                <a:gd name="T16" fmla="*/ 4395 w 5151"/>
                <a:gd name="T17" fmla="*/ 2821 h 4062"/>
                <a:gd name="T18" fmla="*/ 4027 w 5151"/>
                <a:gd name="T19" fmla="*/ 2672 h 4062"/>
                <a:gd name="T20" fmla="*/ 4032 w 5151"/>
                <a:gd name="T21" fmla="*/ 2659 h 4062"/>
                <a:gd name="T22" fmla="*/ 3825 w 5151"/>
                <a:gd name="T23" fmla="*/ 2583 h 4062"/>
                <a:gd name="T24" fmla="*/ 3440 w 5151"/>
                <a:gd name="T25" fmla="*/ 2479 h 4062"/>
                <a:gd name="T26" fmla="*/ 3440 w 5151"/>
                <a:gd name="T27" fmla="*/ 2479 h 4062"/>
                <a:gd name="T28" fmla="*/ 3231 w 5151"/>
                <a:gd name="T29" fmla="*/ 2406 h 4062"/>
                <a:gd name="T30" fmla="*/ 2843 w 5151"/>
                <a:gd name="T31" fmla="*/ 2322 h 4062"/>
                <a:gd name="T32" fmla="*/ 2843 w 5151"/>
                <a:gd name="T33" fmla="*/ 2322 h 4062"/>
                <a:gd name="T34" fmla="*/ 2633 w 5151"/>
                <a:gd name="T35" fmla="*/ 2251 h 4062"/>
                <a:gd name="T36" fmla="*/ 2247 w 5151"/>
                <a:gd name="T37" fmla="*/ 2153 h 4062"/>
                <a:gd name="T38" fmla="*/ 2247 w 5151"/>
                <a:gd name="T39" fmla="*/ 2153 h 4062"/>
                <a:gd name="T40" fmla="*/ 2041 w 5151"/>
                <a:gd name="T41" fmla="*/ 2071 h 4062"/>
                <a:gd name="T42" fmla="*/ 1748 w 5151"/>
                <a:gd name="T43" fmla="*/ 1973 h 4062"/>
                <a:gd name="T44" fmla="*/ 1399 w 5151"/>
                <a:gd name="T45" fmla="*/ 1783 h 4062"/>
                <a:gd name="T46" fmla="*/ 1480 w 5151"/>
                <a:gd name="T47" fmla="*/ 1822 h 4062"/>
                <a:gd name="T48" fmla="*/ 1258 w 5151"/>
                <a:gd name="T49" fmla="*/ 1519 h 4062"/>
                <a:gd name="T50" fmla="*/ 1260 w 5151"/>
                <a:gd name="T51" fmla="*/ 1610 h 4062"/>
                <a:gd name="T52" fmla="*/ 1267 w 5151"/>
                <a:gd name="T53" fmla="*/ 1563 h 4062"/>
                <a:gd name="T54" fmla="*/ 1471 w 5151"/>
                <a:gd name="T55" fmla="*/ 1297 h 4062"/>
                <a:gd name="T56" fmla="*/ 1406 w 5151"/>
                <a:gd name="T57" fmla="*/ 1359 h 4062"/>
                <a:gd name="T58" fmla="*/ 1479 w 5151"/>
                <a:gd name="T59" fmla="*/ 1310 h 4062"/>
                <a:gd name="T60" fmla="*/ 1668 w 5151"/>
                <a:gd name="T61" fmla="*/ 1193 h 4062"/>
                <a:gd name="T62" fmla="*/ 2038 w 5151"/>
                <a:gd name="T63" fmla="*/ 1048 h 4062"/>
                <a:gd name="T64" fmla="*/ 2043 w 5151"/>
                <a:gd name="T65" fmla="*/ 1060 h 4062"/>
                <a:gd name="T66" fmla="*/ 2253 w 5151"/>
                <a:gd name="T67" fmla="*/ 989 h 4062"/>
                <a:gd name="T68" fmla="*/ 2621 w 5151"/>
                <a:gd name="T69" fmla="*/ 836 h 4062"/>
                <a:gd name="T70" fmla="*/ 2621 w 5151"/>
                <a:gd name="T71" fmla="*/ 836 h 4062"/>
                <a:gd name="T72" fmla="*/ 2826 w 5151"/>
                <a:gd name="T73" fmla="*/ 712 h 4062"/>
                <a:gd name="T74" fmla="*/ 2854 w 5151"/>
                <a:gd name="T75" fmla="*/ 705 h 4062"/>
                <a:gd name="T76" fmla="*/ 2735 w 5151"/>
                <a:gd name="T77" fmla="*/ 423 h 4062"/>
                <a:gd name="T78" fmla="*/ 2814 w 5151"/>
                <a:gd name="T79" fmla="*/ 467 h 4062"/>
                <a:gd name="T80" fmla="*/ 2735 w 5151"/>
                <a:gd name="T81" fmla="*/ 423 h 4062"/>
                <a:gd name="T82" fmla="*/ 2544 w 5151"/>
                <a:gd name="T83" fmla="*/ 314 h 4062"/>
                <a:gd name="T84" fmla="*/ 2156 w 5151"/>
                <a:gd name="T85" fmla="*/ 221 h 4062"/>
                <a:gd name="T86" fmla="*/ 2156 w 5151"/>
                <a:gd name="T87" fmla="*/ 221 h 4062"/>
                <a:gd name="T88" fmla="*/ 1941 w 5151"/>
                <a:gd name="T89" fmla="*/ 164 h 4062"/>
                <a:gd name="T90" fmla="*/ 1633 w 5151"/>
                <a:gd name="T91" fmla="*/ 133 h 4062"/>
                <a:gd name="T92" fmla="*/ 1238 w 5151"/>
                <a:gd name="T93" fmla="*/ 88 h 4062"/>
                <a:gd name="T94" fmla="*/ 1240 w 5151"/>
                <a:gd name="T95" fmla="*/ 73 h 4062"/>
                <a:gd name="T96" fmla="*/ 1020 w 5151"/>
                <a:gd name="T97" fmla="*/ 55 h 4062"/>
                <a:gd name="T98" fmla="*/ 621 w 5151"/>
                <a:gd name="T99" fmla="*/ 40 h 4062"/>
                <a:gd name="T100" fmla="*/ 621 w 5151"/>
                <a:gd name="T101" fmla="*/ 40 h 4062"/>
                <a:gd name="T102" fmla="*/ 400 w 5151"/>
                <a:gd name="T103" fmla="*/ 15 h 4062"/>
                <a:gd name="T104" fmla="*/ 23 w 5151"/>
                <a:gd name="T105" fmla="*/ 15 h 4062"/>
                <a:gd name="T106" fmla="*/ 0 w 5151"/>
                <a:gd name="T107" fmla="*/ 0 h 4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51" h="4062">
                  <a:moveTo>
                    <a:pt x="5134" y="3973"/>
                  </a:moveTo>
                  <a:lnTo>
                    <a:pt x="5134" y="3973"/>
                  </a:lnTo>
                  <a:lnTo>
                    <a:pt x="5136" y="4062"/>
                  </a:lnTo>
                  <a:lnTo>
                    <a:pt x="5151" y="4062"/>
                  </a:lnTo>
                  <a:lnTo>
                    <a:pt x="5151" y="4062"/>
                  </a:lnTo>
                  <a:lnTo>
                    <a:pt x="5149" y="3973"/>
                  </a:lnTo>
                  <a:lnTo>
                    <a:pt x="5134" y="3973"/>
                  </a:lnTo>
                  <a:close/>
                  <a:moveTo>
                    <a:pt x="5103" y="3667"/>
                  </a:moveTo>
                  <a:lnTo>
                    <a:pt x="5103" y="3667"/>
                  </a:lnTo>
                  <a:lnTo>
                    <a:pt x="5110" y="3710"/>
                  </a:lnTo>
                  <a:lnTo>
                    <a:pt x="5118" y="3754"/>
                  </a:lnTo>
                  <a:lnTo>
                    <a:pt x="5132" y="3752"/>
                  </a:lnTo>
                  <a:lnTo>
                    <a:pt x="5132" y="3752"/>
                  </a:lnTo>
                  <a:lnTo>
                    <a:pt x="5125" y="3708"/>
                  </a:lnTo>
                  <a:lnTo>
                    <a:pt x="5118" y="3665"/>
                  </a:lnTo>
                  <a:lnTo>
                    <a:pt x="5103" y="3667"/>
                  </a:lnTo>
                  <a:close/>
                  <a:moveTo>
                    <a:pt x="5001" y="3379"/>
                  </a:moveTo>
                  <a:lnTo>
                    <a:pt x="5001" y="3379"/>
                  </a:lnTo>
                  <a:lnTo>
                    <a:pt x="5021" y="3419"/>
                  </a:lnTo>
                  <a:lnTo>
                    <a:pt x="5039" y="3459"/>
                  </a:lnTo>
                  <a:lnTo>
                    <a:pt x="5052" y="3452"/>
                  </a:lnTo>
                  <a:lnTo>
                    <a:pt x="5052" y="3452"/>
                  </a:lnTo>
                  <a:lnTo>
                    <a:pt x="5036" y="3412"/>
                  </a:lnTo>
                  <a:lnTo>
                    <a:pt x="5014" y="3372"/>
                  </a:lnTo>
                  <a:lnTo>
                    <a:pt x="5001" y="3379"/>
                  </a:lnTo>
                  <a:close/>
                  <a:moveTo>
                    <a:pt x="4817" y="3137"/>
                  </a:moveTo>
                  <a:lnTo>
                    <a:pt x="4817" y="3137"/>
                  </a:lnTo>
                  <a:lnTo>
                    <a:pt x="4848" y="3168"/>
                  </a:lnTo>
                  <a:lnTo>
                    <a:pt x="4877" y="3200"/>
                  </a:lnTo>
                  <a:lnTo>
                    <a:pt x="4888" y="3189"/>
                  </a:lnTo>
                  <a:lnTo>
                    <a:pt x="4888" y="3189"/>
                  </a:lnTo>
                  <a:lnTo>
                    <a:pt x="4859" y="3157"/>
                  </a:lnTo>
                  <a:lnTo>
                    <a:pt x="4828" y="3126"/>
                  </a:lnTo>
                  <a:lnTo>
                    <a:pt x="4817" y="3137"/>
                  </a:lnTo>
                  <a:close/>
                  <a:moveTo>
                    <a:pt x="4579" y="2945"/>
                  </a:moveTo>
                  <a:lnTo>
                    <a:pt x="4579" y="2945"/>
                  </a:lnTo>
                  <a:lnTo>
                    <a:pt x="4650" y="2995"/>
                  </a:lnTo>
                  <a:lnTo>
                    <a:pt x="4659" y="2984"/>
                  </a:lnTo>
                  <a:lnTo>
                    <a:pt x="4659" y="2984"/>
                  </a:lnTo>
                  <a:lnTo>
                    <a:pt x="4586" y="2933"/>
                  </a:lnTo>
                  <a:lnTo>
                    <a:pt x="4579" y="2945"/>
                  </a:lnTo>
                  <a:close/>
                  <a:moveTo>
                    <a:pt x="4309" y="2796"/>
                  </a:moveTo>
                  <a:lnTo>
                    <a:pt x="4309" y="2796"/>
                  </a:lnTo>
                  <a:lnTo>
                    <a:pt x="4387" y="2834"/>
                  </a:lnTo>
                  <a:lnTo>
                    <a:pt x="4395" y="2821"/>
                  </a:lnTo>
                  <a:lnTo>
                    <a:pt x="4395" y="2821"/>
                  </a:lnTo>
                  <a:lnTo>
                    <a:pt x="4316" y="2781"/>
                  </a:lnTo>
                  <a:lnTo>
                    <a:pt x="4309" y="2796"/>
                  </a:lnTo>
                  <a:lnTo>
                    <a:pt x="4309" y="2796"/>
                  </a:lnTo>
                  <a:close/>
                  <a:moveTo>
                    <a:pt x="4027" y="2672"/>
                  </a:moveTo>
                  <a:lnTo>
                    <a:pt x="4027" y="2672"/>
                  </a:lnTo>
                  <a:lnTo>
                    <a:pt x="4109" y="2705"/>
                  </a:lnTo>
                  <a:lnTo>
                    <a:pt x="4114" y="2692"/>
                  </a:lnTo>
                  <a:lnTo>
                    <a:pt x="4114" y="2692"/>
                  </a:lnTo>
                  <a:lnTo>
                    <a:pt x="4032" y="2659"/>
                  </a:lnTo>
                  <a:lnTo>
                    <a:pt x="4027" y="2672"/>
                  </a:lnTo>
                  <a:close/>
                  <a:moveTo>
                    <a:pt x="3735" y="2568"/>
                  </a:moveTo>
                  <a:lnTo>
                    <a:pt x="3735" y="2568"/>
                  </a:lnTo>
                  <a:lnTo>
                    <a:pt x="3819" y="2597"/>
                  </a:lnTo>
                  <a:lnTo>
                    <a:pt x="3825" y="2583"/>
                  </a:lnTo>
                  <a:lnTo>
                    <a:pt x="3825" y="2583"/>
                  </a:lnTo>
                  <a:lnTo>
                    <a:pt x="3741" y="2556"/>
                  </a:lnTo>
                  <a:lnTo>
                    <a:pt x="3735" y="2568"/>
                  </a:lnTo>
                  <a:close/>
                  <a:moveTo>
                    <a:pt x="3440" y="2479"/>
                  </a:moveTo>
                  <a:lnTo>
                    <a:pt x="3440" y="2479"/>
                  </a:lnTo>
                  <a:lnTo>
                    <a:pt x="3526" y="2503"/>
                  </a:lnTo>
                  <a:lnTo>
                    <a:pt x="3530" y="2490"/>
                  </a:lnTo>
                  <a:lnTo>
                    <a:pt x="3530" y="2490"/>
                  </a:lnTo>
                  <a:lnTo>
                    <a:pt x="3444" y="2465"/>
                  </a:lnTo>
                  <a:lnTo>
                    <a:pt x="3440" y="2479"/>
                  </a:lnTo>
                  <a:close/>
                  <a:moveTo>
                    <a:pt x="3142" y="2399"/>
                  </a:moveTo>
                  <a:lnTo>
                    <a:pt x="3142" y="2399"/>
                  </a:lnTo>
                  <a:lnTo>
                    <a:pt x="3227" y="2421"/>
                  </a:lnTo>
                  <a:lnTo>
                    <a:pt x="3231" y="2406"/>
                  </a:lnTo>
                  <a:lnTo>
                    <a:pt x="3231" y="2406"/>
                  </a:lnTo>
                  <a:lnTo>
                    <a:pt x="3145" y="2384"/>
                  </a:lnTo>
                  <a:lnTo>
                    <a:pt x="3142" y="2399"/>
                  </a:lnTo>
                  <a:lnTo>
                    <a:pt x="3142" y="2399"/>
                  </a:lnTo>
                  <a:close/>
                  <a:moveTo>
                    <a:pt x="2843" y="2322"/>
                  </a:moveTo>
                  <a:lnTo>
                    <a:pt x="2843" y="2322"/>
                  </a:lnTo>
                  <a:lnTo>
                    <a:pt x="2928" y="2344"/>
                  </a:lnTo>
                  <a:lnTo>
                    <a:pt x="2932" y="2330"/>
                  </a:lnTo>
                  <a:lnTo>
                    <a:pt x="2932" y="2330"/>
                  </a:lnTo>
                  <a:lnTo>
                    <a:pt x="2847" y="2308"/>
                  </a:lnTo>
                  <a:lnTo>
                    <a:pt x="2843" y="2322"/>
                  </a:lnTo>
                  <a:close/>
                  <a:moveTo>
                    <a:pt x="2544" y="2242"/>
                  </a:moveTo>
                  <a:lnTo>
                    <a:pt x="2544" y="2242"/>
                  </a:lnTo>
                  <a:lnTo>
                    <a:pt x="2630" y="2266"/>
                  </a:lnTo>
                  <a:lnTo>
                    <a:pt x="2633" y="2251"/>
                  </a:lnTo>
                  <a:lnTo>
                    <a:pt x="2633" y="2251"/>
                  </a:lnTo>
                  <a:lnTo>
                    <a:pt x="2548" y="2228"/>
                  </a:lnTo>
                  <a:lnTo>
                    <a:pt x="2544" y="2242"/>
                  </a:lnTo>
                  <a:lnTo>
                    <a:pt x="2544" y="2242"/>
                  </a:lnTo>
                  <a:close/>
                  <a:moveTo>
                    <a:pt x="2247" y="2153"/>
                  </a:moveTo>
                  <a:lnTo>
                    <a:pt x="2247" y="2153"/>
                  </a:lnTo>
                  <a:lnTo>
                    <a:pt x="2331" y="2180"/>
                  </a:lnTo>
                  <a:lnTo>
                    <a:pt x="2337" y="2166"/>
                  </a:lnTo>
                  <a:lnTo>
                    <a:pt x="2337" y="2166"/>
                  </a:lnTo>
                  <a:lnTo>
                    <a:pt x="2253" y="2140"/>
                  </a:lnTo>
                  <a:lnTo>
                    <a:pt x="2247" y="2153"/>
                  </a:lnTo>
                  <a:close/>
                  <a:moveTo>
                    <a:pt x="1954" y="2055"/>
                  </a:moveTo>
                  <a:lnTo>
                    <a:pt x="1954" y="2055"/>
                  </a:lnTo>
                  <a:lnTo>
                    <a:pt x="2038" y="2084"/>
                  </a:lnTo>
                  <a:lnTo>
                    <a:pt x="2041" y="2071"/>
                  </a:lnTo>
                  <a:lnTo>
                    <a:pt x="2041" y="2071"/>
                  </a:lnTo>
                  <a:lnTo>
                    <a:pt x="1960" y="2040"/>
                  </a:lnTo>
                  <a:lnTo>
                    <a:pt x="1954" y="2055"/>
                  </a:lnTo>
                  <a:close/>
                  <a:moveTo>
                    <a:pt x="1668" y="1938"/>
                  </a:moveTo>
                  <a:lnTo>
                    <a:pt x="1668" y="1938"/>
                  </a:lnTo>
                  <a:lnTo>
                    <a:pt x="1748" y="1973"/>
                  </a:lnTo>
                  <a:lnTo>
                    <a:pt x="1754" y="1960"/>
                  </a:lnTo>
                  <a:lnTo>
                    <a:pt x="1754" y="1960"/>
                  </a:lnTo>
                  <a:lnTo>
                    <a:pt x="1674" y="1924"/>
                  </a:lnTo>
                  <a:lnTo>
                    <a:pt x="1668" y="1938"/>
                  </a:lnTo>
                  <a:close/>
                  <a:moveTo>
                    <a:pt x="1399" y="1783"/>
                  </a:moveTo>
                  <a:lnTo>
                    <a:pt x="1399" y="1783"/>
                  </a:lnTo>
                  <a:lnTo>
                    <a:pt x="1433" y="1809"/>
                  </a:lnTo>
                  <a:lnTo>
                    <a:pt x="1471" y="1834"/>
                  </a:lnTo>
                  <a:lnTo>
                    <a:pt x="1480" y="1822"/>
                  </a:lnTo>
                  <a:lnTo>
                    <a:pt x="1480" y="1822"/>
                  </a:lnTo>
                  <a:lnTo>
                    <a:pt x="1442" y="1796"/>
                  </a:lnTo>
                  <a:lnTo>
                    <a:pt x="1408" y="1772"/>
                  </a:lnTo>
                  <a:lnTo>
                    <a:pt x="1399" y="1783"/>
                  </a:lnTo>
                  <a:close/>
                  <a:moveTo>
                    <a:pt x="1258" y="1519"/>
                  </a:moveTo>
                  <a:lnTo>
                    <a:pt x="1258" y="1519"/>
                  </a:lnTo>
                  <a:lnTo>
                    <a:pt x="1255" y="1541"/>
                  </a:lnTo>
                  <a:lnTo>
                    <a:pt x="1253" y="1563"/>
                  </a:lnTo>
                  <a:lnTo>
                    <a:pt x="1253" y="1563"/>
                  </a:lnTo>
                  <a:lnTo>
                    <a:pt x="1255" y="1587"/>
                  </a:lnTo>
                  <a:lnTo>
                    <a:pt x="1260" y="1610"/>
                  </a:lnTo>
                  <a:lnTo>
                    <a:pt x="1275" y="1607"/>
                  </a:lnTo>
                  <a:lnTo>
                    <a:pt x="1275" y="1607"/>
                  </a:lnTo>
                  <a:lnTo>
                    <a:pt x="1269" y="1585"/>
                  </a:lnTo>
                  <a:lnTo>
                    <a:pt x="1267" y="1563"/>
                  </a:lnTo>
                  <a:lnTo>
                    <a:pt x="1267" y="1563"/>
                  </a:lnTo>
                  <a:lnTo>
                    <a:pt x="1269" y="1543"/>
                  </a:lnTo>
                  <a:lnTo>
                    <a:pt x="1273" y="1523"/>
                  </a:lnTo>
                  <a:lnTo>
                    <a:pt x="1258" y="1519"/>
                  </a:lnTo>
                  <a:close/>
                  <a:moveTo>
                    <a:pt x="1471" y="1297"/>
                  </a:moveTo>
                  <a:lnTo>
                    <a:pt x="1471" y="1297"/>
                  </a:lnTo>
                  <a:lnTo>
                    <a:pt x="1457" y="1306"/>
                  </a:lnTo>
                  <a:lnTo>
                    <a:pt x="1457" y="1306"/>
                  </a:lnTo>
                  <a:lnTo>
                    <a:pt x="1426" y="1326"/>
                  </a:lnTo>
                  <a:lnTo>
                    <a:pt x="1399" y="1346"/>
                  </a:lnTo>
                  <a:lnTo>
                    <a:pt x="1406" y="1359"/>
                  </a:lnTo>
                  <a:lnTo>
                    <a:pt x="1406" y="1359"/>
                  </a:lnTo>
                  <a:lnTo>
                    <a:pt x="1435" y="1339"/>
                  </a:lnTo>
                  <a:lnTo>
                    <a:pt x="1464" y="1319"/>
                  </a:lnTo>
                  <a:lnTo>
                    <a:pt x="1464" y="1319"/>
                  </a:lnTo>
                  <a:lnTo>
                    <a:pt x="1479" y="1310"/>
                  </a:lnTo>
                  <a:lnTo>
                    <a:pt x="1471" y="1297"/>
                  </a:lnTo>
                  <a:lnTo>
                    <a:pt x="1471" y="1297"/>
                  </a:lnTo>
                  <a:close/>
                  <a:moveTo>
                    <a:pt x="1748" y="1159"/>
                  </a:moveTo>
                  <a:lnTo>
                    <a:pt x="1748" y="1159"/>
                  </a:lnTo>
                  <a:lnTo>
                    <a:pt x="1668" y="1193"/>
                  </a:lnTo>
                  <a:lnTo>
                    <a:pt x="1674" y="1208"/>
                  </a:lnTo>
                  <a:lnTo>
                    <a:pt x="1674" y="1208"/>
                  </a:lnTo>
                  <a:lnTo>
                    <a:pt x="1756" y="1171"/>
                  </a:lnTo>
                  <a:lnTo>
                    <a:pt x="1748" y="1159"/>
                  </a:lnTo>
                  <a:close/>
                  <a:moveTo>
                    <a:pt x="2038" y="1048"/>
                  </a:moveTo>
                  <a:lnTo>
                    <a:pt x="2038" y="1048"/>
                  </a:lnTo>
                  <a:lnTo>
                    <a:pt x="1956" y="1077"/>
                  </a:lnTo>
                  <a:lnTo>
                    <a:pt x="1960" y="1091"/>
                  </a:lnTo>
                  <a:lnTo>
                    <a:pt x="1960" y="1091"/>
                  </a:lnTo>
                  <a:lnTo>
                    <a:pt x="2043" y="1060"/>
                  </a:lnTo>
                  <a:lnTo>
                    <a:pt x="2038" y="1048"/>
                  </a:lnTo>
                  <a:close/>
                  <a:moveTo>
                    <a:pt x="2331" y="946"/>
                  </a:moveTo>
                  <a:lnTo>
                    <a:pt x="2331" y="946"/>
                  </a:lnTo>
                  <a:lnTo>
                    <a:pt x="2247" y="975"/>
                  </a:lnTo>
                  <a:lnTo>
                    <a:pt x="2253" y="989"/>
                  </a:lnTo>
                  <a:lnTo>
                    <a:pt x="2253" y="989"/>
                  </a:lnTo>
                  <a:lnTo>
                    <a:pt x="2337" y="960"/>
                  </a:lnTo>
                  <a:lnTo>
                    <a:pt x="2331" y="946"/>
                  </a:lnTo>
                  <a:close/>
                  <a:moveTo>
                    <a:pt x="2621" y="836"/>
                  </a:moveTo>
                  <a:lnTo>
                    <a:pt x="2621" y="836"/>
                  </a:lnTo>
                  <a:lnTo>
                    <a:pt x="2539" y="871"/>
                  </a:lnTo>
                  <a:lnTo>
                    <a:pt x="2544" y="884"/>
                  </a:lnTo>
                  <a:lnTo>
                    <a:pt x="2544" y="884"/>
                  </a:lnTo>
                  <a:lnTo>
                    <a:pt x="2626" y="849"/>
                  </a:lnTo>
                  <a:lnTo>
                    <a:pt x="2621" y="836"/>
                  </a:lnTo>
                  <a:close/>
                  <a:moveTo>
                    <a:pt x="2865" y="663"/>
                  </a:moveTo>
                  <a:lnTo>
                    <a:pt x="2865" y="663"/>
                  </a:lnTo>
                  <a:lnTo>
                    <a:pt x="2854" y="680"/>
                  </a:lnTo>
                  <a:lnTo>
                    <a:pt x="2841" y="696"/>
                  </a:lnTo>
                  <a:lnTo>
                    <a:pt x="2826" y="712"/>
                  </a:lnTo>
                  <a:lnTo>
                    <a:pt x="2810" y="727"/>
                  </a:lnTo>
                  <a:lnTo>
                    <a:pt x="2819" y="738"/>
                  </a:lnTo>
                  <a:lnTo>
                    <a:pt x="2819" y="738"/>
                  </a:lnTo>
                  <a:lnTo>
                    <a:pt x="2837" y="722"/>
                  </a:lnTo>
                  <a:lnTo>
                    <a:pt x="2854" y="705"/>
                  </a:lnTo>
                  <a:lnTo>
                    <a:pt x="2867" y="689"/>
                  </a:lnTo>
                  <a:lnTo>
                    <a:pt x="2877" y="671"/>
                  </a:lnTo>
                  <a:lnTo>
                    <a:pt x="2865" y="663"/>
                  </a:lnTo>
                  <a:close/>
                  <a:moveTo>
                    <a:pt x="2735" y="423"/>
                  </a:moveTo>
                  <a:lnTo>
                    <a:pt x="2735" y="423"/>
                  </a:lnTo>
                  <a:lnTo>
                    <a:pt x="2770" y="448"/>
                  </a:lnTo>
                  <a:lnTo>
                    <a:pt x="2770" y="448"/>
                  </a:lnTo>
                  <a:lnTo>
                    <a:pt x="2803" y="478"/>
                  </a:lnTo>
                  <a:lnTo>
                    <a:pt x="2814" y="467"/>
                  </a:lnTo>
                  <a:lnTo>
                    <a:pt x="2814" y="467"/>
                  </a:lnTo>
                  <a:lnTo>
                    <a:pt x="2779" y="437"/>
                  </a:lnTo>
                  <a:lnTo>
                    <a:pt x="2779" y="437"/>
                  </a:lnTo>
                  <a:lnTo>
                    <a:pt x="2745" y="412"/>
                  </a:lnTo>
                  <a:lnTo>
                    <a:pt x="2735" y="423"/>
                  </a:lnTo>
                  <a:lnTo>
                    <a:pt x="2735" y="423"/>
                  </a:lnTo>
                  <a:close/>
                  <a:moveTo>
                    <a:pt x="2455" y="299"/>
                  </a:moveTo>
                  <a:lnTo>
                    <a:pt x="2455" y="299"/>
                  </a:lnTo>
                  <a:lnTo>
                    <a:pt x="2539" y="326"/>
                  </a:lnTo>
                  <a:lnTo>
                    <a:pt x="2544" y="314"/>
                  </a:lnTo>
                  <a:lnTo>
                    <a:pt x="2544" y="314"/>
                  </a:lnTo>
                  <a:lnTo>
                    <a:pt x="2460" y="284"/>
                  </a:lnTo>
                  <a:lnTo>
                    <a:pt x="2455" y="299"/>
                  </a:lnTo>
                  <a:lnTo>
                    <a:pt x="2455" y="299"/>
                  </a:lnTo>
                  <a:close/>
                  <a:moveTo>
                    <a:pt x="2156" y="221"/>
                  </a:moveTo>
                  <a:lnTo>
                    <a:pt x="2156" y="221"/>
                  </a:lnTo>
                  <a:lnTo>
                    <a:pt x="2242" y="241"/>
                  </a:lnTo>
                  <a:lnTo>
                    <a:pt x="2245" y="226"/>
                  </a:lnTo>
                  <a:lnTo>
                    <a:pt x="2245" y="226"/>
                  </a:lnTo>
                  <a:lnTo>
                    <a:pt x="2160" y="206"/>
                  </a:lnTo>
                  <a:lnTo>
                    <a:pt x="2156" y="221"/>
                  </a:lnTo>
                  <a:close/>
                  <a:moveTo>
                    <a:pt x="1852" y="164"/>
                  </a:moveTo>
                  <a:lnTo>
                    <a:pt x="1852" y="164"/>
                  </a:lnTo>
                  <a:lnTo>
                    <a:pt x="1939" y="179"/>
                  </a:lnTo>
                  <a:lnTo>
                    <a:pt x="1941" y="164"/>
                  </a:lnTo>
                  <a:lnTo>
                    <a:pt x="1941" y="164"/>
                  </a:lnTo>
                  <a:lnTo>
                    <a:pt x="1854" y="150"/>
                  </a:lnTo>
                  <a:lnTo>
                    <a:pt x="1852" y="164"/>
                  </a:lnTo>
                  <a:close/>
                  <a:moveTo>
                    <a:pt x="1546" y="122"/>
                  </a:moveTo>
                  <a:lnTo>
                    <a:pt x="1546" y="122"/>
                  </a:lnTo>
                  <a:lnTo>
                    <a:pt x="1633" y="133"/>
                  </a:lnTo>
                  <a:lnTo>
                    <a:pt x="1635" y="119"/>
                  </a:lnTo>
                  <a:lnTo>
                    <a:pt x="1635" y="119"/>
                  </a:lnTo>
                  <a:lnTo>
                    <a:pt x="1548" y="108"/>
                  </a:lnTo>
                  <a:lnTo>
                    <a:pt x="1546" y="122"/>
                  </a:lnTo>
                  <a:close/>
                  <a:moveTo>
                    <a:pt x="1238" y="88"/>
                  </a:moveTo>
                  <a:lnTo>
                    <a:pt x="1238" y="88"/>
                  </a:lnTo>
                  <a:lnTo>
                    <a:pt x="1326" y="97"/>
                  </a:lnTo>
                  <a:lnTo>
                    <a:pt x="1327" y="82"/>
                  </a:lnTo>
                  <a:lnTo>
                    <a:pt x="1327" y="82"/>
                  </a:lnTo>
                  <a:lnTo>
                    <a:pt x="1240" y="73"/>
                  </a:lnTo>
                  <a:lnTo>
                    <a:pt x="1238" y="88"/>
                  </a:lnTo>
                  <a:close/>
                  <a:moveTo>
                    <a:pt x="929" y="62"/>
                  </a:moveTo>
                  <a:lnTo>
                    <a:pt x="929" y="62"/>
                  </a:lnTo>
                  <a:lnTo>
                    <a:pt x="1018" y="70"/>
                  </a:lnTo>
                  <a:lnTo>
                    <a:pt x="1020" y="55"/>
                  </a:lnTo>
                  <a:lnTo>
                    <a:pt x="1020" y="55"/>
                  </a:lnTo>
                  <a:lnTo>
                    <a:pt x="930" y="48"/>
                  </a:lnTo>
                  <a:lnTo>
                    <a:pt x="929" y="62"/>
                  </a:lnTo>
                  <a:close/>
                  <a:moveTo>
                    <a:pt x="621" y="40"/>
                  </a:moveTo>
                  <a:lnTo>
                    <a:pt x="621" y="40"/>
                  </a:lnTo>
                  <a:lnTo>
                    <a:pt x="708" y="46"/>
                  </a:lnTo>
                  <a:lnTo>
                    <a:pt x="710" y="31"/>
                  </a:lnTo>
                  <a:lnTo>
                    <a:pt x="710" y="31"/>
                  </a:lnTo>
                  <a:lnTo>
                    <a:pt x="621" y="26"/>
                  </a:lnTo>
                  <a:lnTo>
                    <a:pt x="621" y="40"/>
                  </a:lnTo>
                  <a:close/>
                  <a:moveTo>
                    <a:pt x="311" y="26"/>
                  </a:moveTo>
                  <a:lnTo>
                    <a:pt x="311" y="26"/>
                  </a:lnTo>
                  <a:lnTo>
                    <a:pt x="399" y="30"/>
                  </a:lnTo>
                  <a:lnTo>
                    <a:pt x="400" y="15"/>
                  </a:lnTo>
                  <a:lnTo>
                    <a:pt x="400" y="15"/>
                  </a:lnTo>
                  <a:lnTo>
                    <a:pt x="311" y="11"/>
                  </a:lnTo>
                  <a:lnTo>
                    <a:pt x="311" y="26"/>
                  </a:lnTo>
                  <a:close/>
                  <a:moveTo>
                    <a:pt x="0" y="15"/>
                  </a:moveTo>
                  <a:lnTo>
                    <a:pt x="0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89" y="17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  <p:grpSp>
        <p:nvGrpSpPr>
          <p:cNvPr id="7" name="Group 1"/>
          <p:cNvGrpSpPr/>
          <p:nvPr/>
        </p:nvGrpSpPr>
        <p:grpSpPr>
          <a:xfrm>
            <a:off x="9408368" y="2660356"/>
            <a:ext cx="1606913" cy="1885670"/>
            <a:chOff x="10221206" y="1653346"/>
            <a:chExt cx="1606913" cy="1885670"/>
          </a:xfrm>
        </p:grpSpPr>
        <p:sp>
          <p:nvSpPr>
            <p:cNvPr id="22" name="Rectangle 228"/>
            <p:cNvSpPr/>
            <p:nvPr/>
          </p:nvSpPr>
          <p:spPr>
            <a:xfrm>
              <a:off x="11369567" y="2942989"/>
              <a:ext cx="264474" cy="2270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3" name="Rectangle 229"/>
            <p:cNvSpPr/>
            <p:nvPr/>
          </p:nvSpPr>
          <p:spPr>
            <a:xfrm>
              <a:off x="10413379" y="2927741"/>
              <a:ext cx="264474" cy="2270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4" name="Rectangle 230"/>
            <p:cNvSpPr/>
            <p:nvPr/>
          </p:nvSpPr>
          <p:spPr>
            <a:xfrm>
              <a:off x="10715929" y="2586891"/>
              <a:ext cx="620025" cy="58814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5" name="Rectangle 231"/>
            <p:cNvSpPr/>
            <p:nvPr/>
          </p:nvSpPr>
          <p:spPr>
            <a:xfrm>
              <a:off x="10502643" y="2146213"/>
              <a:ext cx="1034960" cy="35730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6" name="Freeform: Shape 232"/>
            <p:cNvSpPr/>
            <p:nvPr/>
          </p:nvSpPr>
          <p:spPr bwMode="auto">
            <a:xfrm>
              <a:off x="10286930" y="2208655"/>
              <a:ext cx="157363" cy="379032"/>
            </a:xfrm>
            <a:custGeom>
              <a:avLst/>
              <a:gdLst>
                <a:gd name="T0" fmla="*/ 89 w 208"/>
                <a:gd name="T1" fmla="*/ 0 h 501"/>
                <a:gd name="T2" fmla="*/ 76 w 208"/>
                <a:gd name="T3" fmla="*/ 5 h 501"/>
                <a:gd name="T4" fmla="*/ 72 w 208"/>
                <a:gd name="T5" fmla="*/ 18 h 501"/>
                <a:gd name="T6" fmla="*/ 35 w 208"/>
                <a:gd name="T7" fmla="*/ 121 h 501"/>
                <a:gd name="T8" fmla="*/ 28 w 208"/>
                <a:gd name="T9" fmla="*/ 121 h 501"/>
                <a:gd name="T10" fmla="*/ 16 w 208"/>
                <a:gd name="T11" fmla="*/ 126 h 501"/>
                <a:gd name="T12" fmla="*/ 5 w 208"/>
                <a:gd name="T13" fmla="*/ 137 h 501"/>
                <a:gd name="T14" fmla="*/ 2 w 208"/>
                <a:gd name="T15" fmla="*/ 149 h 501"/>
                <a:gd name="T16" fmla="*/ 0 w 208"/>
                <a:gd name="T17" fmla="*/ 156 h 501"/>
                <a:gd name="T18" fmla="*/ 0 w 208"/>
                <a:gd name="T19" fmla="*/ 344 h 501"/>
                <a:gd name="T20" fmla="*/ 2 w 208"/>
                <a:gd name="T21" fmla="*/ 352 h 501"/>
                <a:gd name="T22" fmla="*/ 5 w 208"/>
                <a:gd name="T23" fmla="*/ 365 h 501"/>
                <a:gd name="T24" fmla="*/ 16 w 208"/>
                <a:gd name="T25" fmla="*/ 374 h 501"/>
                <a:gd name="T26" fmla="*/ 28 w 208"/>
                <a:gd name="T27" fmla="*/ 380 h 501"/>
                <a:gd name="T28" fmla="*/ 72 w 208"/>
                <a:gd name="T29" fmla="*/ 382 h 501"/>
                <a:gd name="T30" fmla="*/ 72 w 208"/>
                <a:gd name="T31" fmla="*/ 484 h 501"/>
                <a:gd name="T32" fmla="*/ 76 w 208"/>
                <a:gd name="T33" fmla="*/ 497 h 501"/>
                <a:gd name="T34" fmla="*/ 89 w 208"/>
                <a:gd name="T35" fmla="*/ 501 h 501"/>
                <a:gd name="T36" fmla="*/ 208 w 208"/>
                <a:gd name="T37" fmla="*/ 465 h 501"/>
                <a:gd name="T38" fmla="*/ 108 w 208"/>
                <a:gd name="T39" fmla="*/ 382 h 501"/>
                <a:gd name="T40" fmla="*/ 143 w 208"/>
                <a:gd name="T41" fmla="*/ 382 h 501"/>
                <a:gd name="T42" fmla="*/ 156 w 208"/>
                <a:gd name="T43" fmla="*/ 378 h 501"/>
                <a:gd name="T44" fmla="*/ 169 w 208"/>
                <a:gd name="T45" fmla="*/ 370 h 501"/>
                <a:gd name="T46" fmla="*/ 177 w 208"/>
                <a:gd name="T47" fmla="*/ 359 h 501"/>
                <a:gd name="T48" fmla="*/ 179 w 208"/>
                <a:gd name="T49" fmla="*/ 344 h 501"/>
                <a:gd name="T50" fmla="*/ 179 w 208"/>
                <a:gd name="T51" fmla="*/ 156 h 501"/>
                <a:gd name="T52" fmla="*/ 179 w 208"/>
                <a:gd name="T53" fmla="*/ 156 h 501"/>
                <a:gd name="T54" fmla="*/ 177 w 208"/>
                <a:gd name="T55" fmla="*/ 143 h 501"/>
                <a:gd name="T56" fmla="*/ 169 w 208"/>
                <a:gd name="T57" fmla="*/ 132 h 501"/>
                <a:gd name="T58" fmla="*/ 156 w 208"/>
                <a:gd name="T59" fmla="*/ 124 h 501"/>
                <a:gd name="T60" fmla="*/ 143 w 208"/>
                <a:gd name="T61" fmla="*/ 121 h 501"/>
                <a:gd name="T62" fmla="*/ 108 w 208"/>
                <a:gd name="T63" fmla="*/ 35 h 501"/>
                <a:gd name="T64" fmla="*/ 208 w 208"/>
                <a:gd name="T65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8" h="501">
                  <a:moveTo>
                    <a:pt x="89" y="0"/>
                  </a:moveTo>
                  <a:lnTo>
                    <a:pt x="89" y="0"/>
                  </a:lnTo>
                  <a:lnTo>
                    <a:pt x="82" y="1"/>
                  </a:lnTo>
                  <a:lnTo>
                    <a:pt x="76" y="5"/>
                  </a:lnTo>
                  <a:lnTo>
                    <a:pt x="72" y="11"/>
                  </a:lnTo>
                  <a:lnTo>
                    <a:pt x="72" y="18"/>
                  </a:lnTo>
                  <a:lnTo>
                    <a:pt x="72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28" y="121"/>
                  </a:lnTo>
                  <a:lnTo>
                    <a:pt x="22" y="124"/>
                  </a:lnTo>
                  <a:lnTo>
                    <a:pt x="16" y="126"/>
                  </a:lnTo>
                  <a:lnTo>
                    <a:pt x="11" y="132"/>
                  </a:lnTo>
                  <a:lnTo>
                    <a:pt x="5" y="137"/>
                  </a:lnTo>
                  <a:lnTo>
                    <a:pt x="3" y="143"/>
                  </a:lnTo>
                  <a:lnTo>
                    <a:pt x="2" y="149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344"/>
                  </a:lnTo>
                  <a:lnTo>
                    <a:pt x="0" y="344"/>
                  </a:lnTo>
                  <a:lnTo>
                    <a:pt x="0" y="344"/>
                  </a:lnTo>
                  <a:lnTo>
                    <a:pt x="2" y="352"/>
                  </a:lnTo>
                  <a:lnTo>
                    <a:pt x="3" y="359"/>
                  </a:lnTo>
                  <a:lnTo>
                    <a:pt x="5" y="365"/>
                  </a:lnTo>
                  <a:lnTo>
                    <a:pt x="11" y="370"/>
                  </a:lnTo>
                  <a:lnTo>
                    <a:pt x="16" y="374"/>
                  </a:lnTo>
                  <a:lnTo>
                    <a:pt x="22" y="378"/>
                  </a:lnTo>
                  <a:lnTo>
                    <a:pt x="28" y="380"/>
                  </a:lnTo>
                  <a:lnTo>
                    <a:pt x="35" y="382"/>
                  </a:lnTo>
                  <a:lnTo>
                    <a:pt x="72" y="382"/>
                  </a:lnTo>
                  <a:lnTo>
                    <a:pt x="72" y="484"/>
                  </a:lnTo>
                  <a:lnTo>
                    <a:pt x="72" y="484"/>
                  </a:lnTo>
                  <a:lnTo>
                    <a:pt x="72" y="491"/>
                  </a:lnTo>
                  <a:lnTo>
                    <a:pt x="76" y="497"/>
                  </a:lnTo>
                  <a:lnTo>
                    <a:pt x="82" y="501"/>
                  </a:lnTo>
                  <a:lnTo>
                    <a:pt x="89" y="501"/>
                  </a:lnTo>
                  <a:lnTo>
                    <a:pt x="208" y="501"/>
                  </a:lnTo>
                  <a:lnTo>
                    <a:pt x="208" y="465"/>
                  </a:lnTo>
                  <a:lnTo>
                    <a:pt x="108" y="465"/>
                  </a:lnTo>
                  <a:lnTo>
                    <a:pt x="108" y="382"/>
                  </a:lnTo>
                  <a:lnTo>
                    <a:pt x="143" y="382"/>
                  </a:lnTo>
                  <a:lnTo>
                    <a:pt x="143" y="382"/>
                  </a:lnTo>
                  <a:lnTo>
                    <a:pt x="151" y="380"/>
                  </a:lnTo>
                  <a:lnTo>
                    <a:pt x="156" y="378"/>
                  </a:lnTo>
                  <a:lnTo>
                    <a:pt x="164" y="374"/>
                  </a:lnTo>
                  <a:lnTo>
                    <a:pt x="169" y="370"/>
                  </a:lnTo>
                  <a:lnTo>
                    <a:pt x="173" y="365"/>
                  </a:lnTo>
                  <a:lnTo>
                    <a:pt x="177" y="359"/>
                  </a:lnTo>
                  <a:lnTo>
                    <a:pt x="179" y="352"/>
                  </a:lnTo>
                  <a:lnTo>
                    <a:pt x="179" y="344"/>
                  </a:lnTo>
                  <a:lnTo>
                    <a:pt x="179" y="344"/>
                  </a:lnTo>
                  <a:lnTo>
                    <a:pt x="179" y="156"/>
                  </a:lnTo>
                  <a:lnTo>
                    <a:pt x="179" y="156"/>
                  </a:lnTo>
                  <a:lnTo>
                    <a:pt x="179" y="156"/>
                  </a:lnTo>
                  <a:lnTo>
                    <a:pt x="179" y="149"/>
                  </a:lnTo>
                  <a:lnTo>
                    <a:pt x="177" y="143"/>
                  </a:lnTo>
                  <a:lnTo>
                    <a:pt x="173" y="137"/>
                  </a:lnTo>
                  <a:lnTo>
                    <a:pt x="169" y="132"/>
                  </a:lnTo>
                  <a:lnTo>
                    <a:pt x="164" y="126"/>
                  </a:lnTo>
                  <a:lnTo>
                    <a:pt x="156" y="124"/>
                  </a:lnTo>
                  <a:lnTo>
                    <a:pt x="151" y="121"/>
                  </a:lnTo>
                  <a:lnTo>
                    <a:pt x="143" y="121"/>
                  </a:lnTo>
                  <a:lnTo>
                    <a:pt x="108" y="121"/>
                  </a:lnTo>
                  <a:lnTo>
                    <a:pt x="108" y="35"/>
                  </a:lnTo>
                  <a:lnTo>
                    <a:pt x="208" y="35"/>
                  </a:lnTo>
                  <a:lnTo>
                    <a:pt x="208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7" name="Freeform: Shape 233"/>
            <p:cNvSpPr/>
            <p:nvPr/>
          </p:nvSpPr>
          <p:spPr bwMode="auto">
            <a:xfrm>
              <a:off x="11605154" y="2206344"/>
              <a:ext cx="156606" cy="380546"/>
            </a:xfrm>
            <a:custGeom>
              <a:avLst/>
              <a:gdLst>
                <a:gd name="T0" fmla="*/ 0 w 207"/>
                <a:gd name="T1" fmla="*/ 37 h 503"/>
                <a:gd name="T2" fmla="*/ 101 w 207"/>
                <a:gd name="T3" fmla="*/ 121 h 503"/>
                <a:gd name="T4" fmla="*/ 65 w 207"/>
                <a:gd name="T5" fmla="*/ 121 h 503"/>
                <a:gd name="T6" fmla="*/ 51 w 207"/>
                <a:gd name="T7" fmla="*/ 125 h 503"/>
                <a:gd name="T8" fmla="*/ 39 w 207"/>
                <a:gd name="T9" fmla="*/ 132 h 503"/>
                <a:gd name="T10" fmla="*/ 32 w 207"/>
                <a:gd name="T11" fmla="*/ 143 h 503"/>
                <a:gd name="T12" fmla="*/ 28 w 207"/>
                <a:gd name="T13" fmla="*/ 158 h 503"/>
                <a:gd name="T14" fmla="*/ 28 w 207"/>
                <a:gd name="T15" fmla="*/ 344 h 503"/>
                <a:gd name="T16" fmla="*/ 28 w 207"/>
                <a:gd name="T17" fmla="*/ 346 h 503"/>
                <a:gd name="T18" fmla="*/ 32 w 207"/>
                <a:gd name="T19" fmla="*/ 359 h 503"/>
                <a:gd name="T20" fmla="*/ 39 w 207"/>
                <a:gd name="T21" fmla="*/ 370 h 503"/>
                <a:gd name="T22" fmla="*/ 51 w 207"/>
                <a:gd name="T23" fmla="*/ 378 h 503"/>
                <a:gd name="T24" fmla="*/ 65 w 207"/>
                <a:gd name="T25" fmla="*/ 382 h 503"/>
                <a:gd name="T26" fmla="*/ 101 w 207"/>
                <a:gd name="T27" fmla="*/ 465 h 503"/>
                <a:gd name="T28" fmla="*/ 0 w 207"/>
                <a:gd name="T29" fmla="*/ 503 h 503"/>
                <a:gd name="T30" fmla="*/ 118 w 207"/>
                <a:gd name="T31" fmla="*/ 503 h 503"/>
                <a:gd name="T32" fmla="*/ 131 w 207"/>
                <a:gd name="T33" fmla="*/ 497 h 503"/>
                <a:gd name="T34" fmla="*/ 136 w 207"/>
                <a:gd name="T35" fmla="*/ 484 h 503"/>
                <a:gd name="T36" fmla="*/ 172 w 207"/>
                <a:gd name="T37" fmla="*/ 382 h 503"/>
                <a:gd name="T38" fmla="*/ 179 w 207"/>
                <a:gd name="T39" fmla="*/ 380 h 503"/>
                <a:gd name="T40" fmla="*/ 192 w 207"/>
                <a:gd name="T41" fmla="*/ 374 h 503"/>
                <a:gd name="T42" fmla="*/ 201 w 207"/>
                <a:gd name="T43" fmla="*/ 365 h 503"/>
                <a:gd name="T44" fmla="*/ 207 w 207"/>
                <a:gd name="T45" fmla="*/ 352 h 503"/>
                <a:gd name="T46" fmla="*/ 207 w 207"/>
                <a:gd name="T47" fmla="*/ 344 h 503"/>
                <a:gd name="T48" fmla="*/ 207 w 207"/>
                <a:gd name="T49" fmla="*/ 158 h 503"/>
                <a:gd name="T50" fmla="*/ 207 w 207"/>
                <a:gd name="T51" fmla="*/ 151 h 503"/>
                <a:gd name="T52" fmla="*/ 201 w 207"/>
                <a:gd name="T53" fmla="*/ 138 h 503"/>
                <a:gd name="T54" fmla="*/ 192 w 207"/>
                <a:gd name="T55" fmla="*/ 128 h 503"/>
                <a:gd name="T56" fmla="*/ 179 w 207"/>
                <a:gd name="T57" fmla="*/ 123 h 503"/>
                <a:gd name="T58" fmla="*/ 136 w 207"/>
                <a:gd name="T59" fmla="*/ 121 h 503"/>
                <a:gd name="T60" fmla="*/ 136 w 207"/>
                <a:gd name="T61" fmla="*/ 18 h 503"/>
                <a:gd name="T62" fmla="*/ 131 w 207"/>
                <a:gd name="T63" fmla="*/ 5 h 503"/>
                <a:gd name="T64" fmla="*/ 118 w 207"/>
                <a:gd name="T65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503">
                  <a:moveTo>
                    <a:pt x="0" y="0"/>
                  </a:moveTo>
                  <a:lnTo>
                    <a:pt x="0" y="37"/>
                  </a:lnTo>
                  <a:lnTo>
                    <a:pt x="101" y="37"/>
                  </a:lnTo>
                  <a:lnTo>
                    <a:pt x="101" y="121"/>
                  </a:lnTo>
                  <a:lnTo>
                    <a:pt x="65" y="121"/>
                  </a:lnTo>
                  <a:lnTo>
                    <a:pt x="65" y="121"/>
                  </a:lnTo>
                  <a:lnTo>
                    <a:pt x="58" y="123"/>
                  </a:lnTo>
                  <a:lnTo>
                    <a:pt x="51" y="125"/>
                  </a:lnTo>
                  <a:lnTo>
                    <a:pt x="45" y="128"/>
                  </a:lnTo>
                  <a:lnTo>
                    <a:pt x="39" y="132"/>
                  </a:lnTo>
                  <a:lnTo>
                    <a:pt x="36" y="138"/>
                  </a:lnTo>
                  <a:lnTo>
                    <a:pt x="32" y="143"/>
                  </a:lnTo>
                  <a:lnTo>
                    <a:pt x="30" y="151"/>
                  </a:lnTo>
                  <a:lnTo>
                    <a:pt x="28" y="158"/>
                  </a:lnTo>
                  <a:lnTo>
                    <a:pt x="28" y="158"/>
                  </a:lnTo>
                  <a:lnTo>
                    <a:pt x="28" y="344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30" y="352"/>
                  </a:lnTo>
                  <a:lnTo>
                    <a:pt x="32" y="359"/>
                  </a:lnTo>
                  <a:lnTo>
                    <a:pt x="36" y="365"/>
                  </a:lnTo>
                  <a:lnTo>
                    <a:pt x="39" y="370"/>
                  </a:lnTo>
                  <a:lnTo>
                    <a:pt x="45" y="374"/>
                  </a:lnTo>
                  <a:lnTo>
                    <a:pt x="51" y="378"/>
                  </a:lnTo>
                  <a:lnTo>
                    <a:pt x="58" y="380"/>
                  </a:lnTo>
                  <a:lnTo>
                    <a:pt x="65" y="382"/>
                  </a:lnTo>
                  <a:lnTo>
                    <a:pt x="101" y="382"/>
                  </a:lnTo>
                  <a:lnTo>
                    <a:pt x="101" y="465"/>
                  </a:lnTo>
                  <a:lnTo>
                    <a:pt x="0" y="465"/>
                  </a:lnTo>
                  <a:lnTo>
                    <a:pt x="0" y="503"/>
                  </a:lnTo>
                  <a:lnTo>
                    <a:pt x="118" y="503"/>
                  </a:lnTo>
                  <a:lnTo>
                    <a:pt x="118" y="503"/>
                  </a:lnTo>
                  <a:lnTo>
                    <a:pt x="125" y="501"/>
                  </a:lnTo>
                  <a:lnTo>
                    <a:pt x="131" y="497"/>
                  </a:lnTo>
                  <a:lnTo>
                    <a:pt x="134" y="492"/>
                  </a:lnTo>
                  <a:lnTo>
                    <a:pt x="136" y="484"/>
                  </a:lnTo>
                  <a:lnTo>
                    <a:pt x="136" y="382"/>
                  </a:lnTo>
                  <a:lnTo>
                    <a:pt x="172" y="382"/>
                  </a:lnTo>
                  <a:lnTo>
                    <a:pt x="172" y="382"/>
                  </a:lnTo>
                  <a:lnTo>
                    <a:pt x="179" y="380"/>
                  </a:lnTo>
                  <a:lnTo>
                    <a:pt x="187" y="378"/>
                  </a:lnTo>
                  <a:lnTo>
                    <a:pt x="192" y="374"/>
                  </a:lnTo>
                  <a:lnTo>
                    <a:pt x="198" y="370"/>
                  </a:lnTo>
                  <a:lnTo>
                    <a:pt x="201" y="365"/>
                  </a:lnTo>
                  <a:lnTo>
                    <a:pt x="205" y="359"/>
                  </a:lnTo>
                  <a:lnTo>
                    <a:pt x="207" y="352"/>
                  </a:lnTo>
                  <a:lnTo>
                    <a:pt x="207" y="346"/>
                  </a:lnTo>
                  <a:lnTo>
                    <a:pt x="207" y="344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1"/>
                  </a:lnTo>
                  <a:lnTo>
                    <a:pt x="205" y="143"/>
                  </a:lnTo>
                  <a:lnTo>
                    <a:pt x="201" y="138"/>
                  </a:lnTo>
                  <a:lnTo>
                    <a:pt x="198" y="132"/>
                  </a:lnTo>
                  <a:lnTo>
                    <a:pt x="192" y="128"/>
                  </a:lnTo>
                  <a:lnTo>
                    <a:pt x="187" y="125"/>
                  </a:lnTo>
                  <a:lnTo>
                    <a:pt x="179" y="123"/>
                  </a:lnTo>
                  <a:lnTo>
                    <a:pt x="172" y="121"/>
                  </a:lnTo>
                  <a:lnTo>
                    <a:pt x="136" y="121"/>
                  </a:lnTo>
                  <a:lnTo>
                    <a:pt x="136" y="18"/>
                  </a:lnTo>
                  <a:lnTo>
                    <a:pt x="136" y="18"/>
                  </a:lnTo>
                  <a:lnTo>
                    <a:pt x="134" y="11"/>
                  </a:lnTo>
                  <a:lnTo>
                    <a:pt x="131" y="5"/>
                  </a:lnTo>
                  <a:lnTo>
                    <a:pt x="125" y="2"/>
                  </a:lnTo>
                  <a:lnTo>
                    <a:pt x="1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8" name="Freeform: Shape 234"/>
            <p:cNvSpPr/>
            <p:nvPr/>
          </p:nvSpPr>
          <p:spPr bwMode="auto">
            <a:xfrm>
              <a:off x="10221206" y="3196882"/>
              <a:ext cx="1606913" cy="212591"/>
            </a:xfrm>
            <a:custGeom>
              <a:avLst/>
              <a:gdLst>
                <a:gd name="T0" fmla="*/ 101 w 2124"/>
                <a:gd name="T1" fmla="*/ 0 h 281"/>
                <a:gd name="T2" fmla="*/ 37 w 2124"/>
                <a:gd name="T3" fmla="*/ 0 h 281"/>
                <a:gd name="T4" fmla="*/ 37 w 2124"/>
                <a:gd name="T5" fmla="*/ 0 h 281"/>
                <a:gd name="T6" fmla="*/ 30 w 2124"/>
                <a:gd name="T7" fmla="*/ 0 h 281"/>
                <a:gd name="T8" fmla="*/ 23 w 2124"/>
                <a:gd name="T9" fmla="*/ 4 h 281"/>
                <a:gd name="T10" fmla="*/ 15 w 2124"/>
                <a:gd name="T11" fmla="*/ 6 h 281"/>
                <a:gd name="T12" fmla="*/ 11 w 2124"/>
                <a:gd name="T13" fmla="*/ 11 h 281"/>
                <a:gd name="T14" fmla="*/ 6 w 2124"/>
                <a:gd name="T15" fmla="*/ 17 h 281"/>
                <a:gd name="T16" fmla="*/ 2 w 2124"/>
                <a:gd name="T17" fmla="*/ 22 h 281"/>
                <a:gd name="T18" fmla="*/ 0 w 2124"/>
                <a:gd name="T19" fmla="*/ 30 h 281"/>
                <a:gd name="T20" fmla="*/ 0 w 2124"/>
                <a:gd name="T21" fmla="*/ 37 h 281"/>
                <a:gd name="T22" fmla="*/ 0 w 2124"/>
                <a:gd name="T23" fmla="*/ 244 h 281"/>
                <a:gd name="T24" fmla="*/ 0 w 2124"/>
                <a:gd name="T25" fmla="*/ 244 h 281"/>
                <a:gd name="T26" fmla="*/ 0 w 2124"/>
                <a:gd name="T27" fmla="*/ 252 h 281"/>
                <a:gd name="T28" fmla="*/ 2 w 2124"/>
                <a:gd name="T29" fmla="*/ 259 h 281"/>
                <a:gd name="T30" fmla="*/ 6 w 2124"/>
                <a:gd name="T31" fmla="*/ 266 h 281"/>
                <a:gd name="T32" fmla="*/ 11 w 2124"/>
                <a:gd name="T33" fmla="*/ 272 h 281"/>
                <a:gd name="T34" fmla="*/ 15 w 2124"/>
                <a:gd name="T35" fmla="*/ 276 h 281"/>
                <a:gd name="T36" fmla="*/ 23 w 2124"/>
                <a:gd name="T37" fmla="*/ 280 h 281"/>
                <a:gd name="T38" fmla="*/ 30 w 2124"/>
                <a:gd name="T39" fmla="*/ 281 h 281"/>
                <a:gd name="T40" fmla="*/ 37 w 2124"/>
                <a:gd name="T41" fmla="*/ 281 h 281"/>
                <a:gd name="T42" fmla="*/ 2087 w 2124"/>
                <a:gd name="T43" fmla="*/ 281 h 281"/>
                <a:gd name="T44" fmla="*/ 2087 w 2124"/>
                <a:gd name="T45" fmla="*/ 281 h 281"/>
                <a:gd name="T46" fmla="*/ 2094 w 2124"/>
                <a:gd name="T47" fmla="*/ 281 h 281"/>
                <a:gd name="T48" fmla="*/ 2101 w 2124"/>
                <a:gd name="T49" fmla="*/ 280 h 281"/>
                <a:gd name="T50" fmla="*/ 2109 w 2124"/>
                <a:gd name="T51" fmla="*/ 276 h 281"/>
                <a:gd name="T52" fmla="*/ 2114 w 2124"/>
                <a:gd name="T53" fmla="*/ 272 h 281"/>
                <a:gd name="T54" fmla="*/ 2118 w 2124"/>
                <a:gd name="T55" fmla="*/ 266 h 281"/>
                <a:gd name="T56" fmla="*/ 2122 w 2124"/>
                <a:gd name="T57" fmla="*/ 259 h 281"/>
                <a:gd name="T58" fmla="*/ 2124 w 2124"/>
                <a:gd name="T59" fmla="*/ 252 h 281"/>
                <a:gd name="T60" fmla="*/ 2124 w 2124"/>
                <a:gd name="T61" fmla="*/ 244 h 281"/>
                <a:gd name="T62" fmla="*/ 2124 w 2124"/>
                <a:gd name="T63" fmla="*/ 37 h 281"/>
                <a:gd name="T64" fmla="*/ 2124 w 2124"/>
                <a:gd name="T65" fmla="*/ 37 h 281"/>
                <a:gd name="T66" fmla="*/ 2124 w 2124"/>
                <a:gd name="T67" fmla="*/ 30 h 281"/>
                <a:gd name="T68" fmla="*/ 2122 w 2124"/>
                <a:gd name="T69" fmla="*/ 22 h 281"/>
                <a:gd name="T70" fmla="*/ 2118 w 2124"/>
                <a:gd name="T71" fmla="*/ 17 h 281"/>
                <a:gd name="T72" fmla="*/ 2114 w 2124"/>
                <a:gd name="T73" fmla="*/ 11 h 281"/>
                <a:gd name="T74" fmla="*/ 2109 w 2124"/>
                <a:gd name="T75" fmla="*/ 6 h 281"/>
                <a:gd name="T76" fmla="*/ 2101 w 2124"/>
                <a:gd name="T77" fmla="*/ 4 h 281"/>
                <a:gd name="T78" fmla="*/ 2094 w 2124"/>
                <a:gd name="T79" fmla="*/ 0 h 281"/>
                <a:gd name="T80" fmla="*/ 2087 w 2124"/>
                <a:gd name="T81" fmla="*/ 0 h 281"/>
                <a:gd name="T82" fmla="*/ 2023 w 2124"/>
                <a:gd name="T83" fmla="*/ 0 h 281"/>
                <a:gd name="T84" fmla="*/ 2023 w 2124"/>
                <a:gd name="T85" fmla="*/ 0 h 281"/>
                <a:gd name="T86" fmla="*/ 101 w 2124"/>
                <a:gd name="T8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4" h="281">
                  <a:moveTo>
                    <a:pt x="101" y="0"/>
                  </a:moveTo>
                  <a:lnTo>
                    <a:pt x="37" y="0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23" y="4"/>
                  </a:lnTo>
                  <a:lnTo>
                    <a:pt x="15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0" y="252"/>
                  </a:lnTo>
                  <a:lnTo>
                    <a:pt x="2" y="259"/>
                  </a:lnTo>
                  <a:lnTo>
                    <a:pt x="6" y="266"/>
                  </a:lnTo>
                  <a:lnTo>
                    <a:pt x="11" y="272"/>
                  </a:lnTo>
                  <a:lnTo>
                    <a:pt x="15" y="276"/>
                  </a:lnTo>
                  <a:lnTo>
                    <a:pt x="23" y="280"/>
                  </a:lnTo>
                  <a:lnTo>
                    <a:pt x="30" y="281"/>
                  </a:lnTo>
                  <a:lnTo>
                    <a:pt x="37" y="281"/>
                  </a:lnTo>
                  <a:lnTo>
                    <a:pt x="2087" y="281"/>
                  </a:lnTo>
                  <a:lnTo>
                    <a:pt x="2087" y="281"/>
                  </a:lnTo>
                  <a:lnTo>
                    <a:pt x="2094" y="281"/>
                  </a:lnTo>
                  <a:lnTo>
                    <a:pt x="2101" y="280"/>
                  </a:lnTo>
                  <a:lnTo>
                    <a:pt x="2109" y="276"/>
                  </a:lnTo>
                  <a:lnTo>
                    <a:pt x="2114" y="272"/>
                  </a:lnTo>
                  <a:lnTo>
                    <a:pt x="2118" y="266"/>
                  </a:lnTo>
                  <a:lnTo>
                    <a:pt x="2122" y="259"/>
                  </a:lnTo>
                  <a:lnTo>
                    <a:pt x="2124" y="252"/>
                  </a:lnTo>
                  <a:lnTo>
                    <a:pt x="2124" y="244"/>
                  </a:lnTo>
                  <a:lnTo>
                    <a:pt x="2124" y="37"/>
                  </a:lnTo>
                  <a:lnTo>
                    <a:pt x="2124" y="37"/>
                  </a:lnTo>
                  <a:lnTo>
                    <a:pt x="2124" y="30"/>
                  </a:lnTo>
                  <a:lnTo>
                    <a:pt x="2122" y="22"/>
                  </a:lnTo>
                  <a:lnTo>
                    <a:pt x="2118" y="17"/>
                  </a:lnTo>
                  <a:lnTo>
                    <a:pt x="2114" y="11"/>
                  </a:lnTo>
                  <a:lnTo>
                    <a:pt x="2109" y="6"/>
                  </a:lnTo>
                  <a:lnTo>
                    <a:pt x="2101" y="4"/>
                  </a:lnTo>
                  <a:lnTo>
                    <a:pt x="2094" y="0"/>
                  </a:lnTo>
                  <a:lnTo>
                    <a:pt x="2087" y="0"/>
                  </a:lnTo>
                  <a:lnTo>
                    <a:pt x="2023" y="0"/>
                  </a:lnTo>
                  <a:lnTo>
                    <a:pt x="2023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9" name="Freeform: Shape 235"/>
            <p:cNvSpPr/>
            <p:nvPr/>
          </p:nvSpPr>
          <p:spPr bwMode="auto">
            <a:xfrm>
              <a:off x="10371003" y="3406620"/>
              <a:ext cx="263280" cy="132396"/>
            </a:xfrm>
            <a:custGeom>
              <a:avLst/>
              <a:gdLst>
                <a:gd name="T0" fmla="*/ 0 w 348"/>
                <a:gd name="T1" fmla="*/ 0 h 175"/>
                <a:gd name="T2" fmla="*/ 0 w 348"/>
                <a:gd name="T3" fmla="*/ 100 h 175"/>
                <a:gd name="T4" fmla="*/ 0 w 348"/>
                <a:gd name="T5" fmla="*/ 100 h 175"/>
                <a:gd name="T6" fmla="*/ 2 w 348"/>
                <a:gd name="T7" fmla="*/ 115 h 175"/>
                <a:gd name="T8" fmla="*/ 6 w 348"/>
                <a:gd name="T9" fmla="*/ 128 h 175"/>
                <a:gd name="T10" fmla="*/ 13 w 348"/>
                <a:gd name="T11" fmla="*/ 141 h 175"/>
                <a:gd name="T12" fmla="*/ 22 w 348"/>
                <a:gd name="T13" fmla="*/ 153 h 175"/>
                <a:gd name="T14" fmla="*/ 34 w 348"/>
                <a:gd name="T15" fmla="*/ 162 h 175"/>
                <a:gd name="T16" fmla="*/ 47 w 348"/>
                <a:gd name="T17" fmla="*/ 169 h 175"/>
                <a:gd name="T18" fmla="*/ 60 w 348"/>
                <a:gd name="T19" fmla="*/ 173 h 175"/>
                <a:gd name="T20" fmla="*/ 75 w 348"/>
                <a:gd name="T21" fmla="*/ 175 h 175"/>
                <a:gd name="T22" fmla="*/ 274 w 348"/>
                <a:gd name="T23" fmla="*/ 175 h 175"/>
                <a:gd name="T24" fmla="*/ 274 w 348"/>
                <a:gd name="T25" fmla="*/ 175 h 175"/>
                <a:gd name="T26" fmla="*/ 289 w 348"/>
                <a:gd name="T27" fmla="*/ 173 h 175"/>
                <a:gd name="T28" fmla="*/ 304 w 348"/>
                <a:gd name="T29" fmla="*/ 169 h 175"/>
                <a:gd name="T30" fmla="*/ 315 w 348"/>
                <a:gd name="T31" fmla="*/ 162 h 175"/>
                <a:gd name="T32" fmla="*/ 326 w 348"/>
                <a:gd name="T33" fmla="*/ 153 h 175"/>
                <a:gd name="T34" fmla="*/ 335 w 348"/>
                <a:gd name="T35" fmla="*/ 141 h 175"/>
                <a:gd name="T36" fmla="*/ 343 w 348"/>
                <a:gd name="T37" fmla="*/ 128 h 175"/>
                <a:gd name="T38" fmla="*/ 346 w 348"/>
                <a:gd name="T39" fmla="*/ 115 h 175"/>
                <a:gd name="T40" fmla="*/ 348 w 348"/>
                <a:gd name="T41" fmla="*/ 100 h 175"/>
                <a:gd name="T42" fmla="*/ 348 w 348"/>
                <a:gd name="T43" fmla="*/ 0 h 175"/>
                <a:gd name="T44" fmla="*/ 0 w 348"/>
                <a:gd name="T4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8" h="175">
                  <a:moveTo>
                    <a:pt x="0" y="0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2" y="115"/>
                  </a:lnTo>
                  <a:lnTo>
                    <a:pt x="6" y="128"/>
                  </a:lnTo>
                  <a:lnTo>
                    <a:pt x="13" y="141"/>
                  </a:lnTo>
                  <a:lnTo>
                    <a:pt x="22" y="153"/>
                  </a:lnTo>
                  <a:lnTo>
                    <a:pt x="34" y="162"/>
                  </a:lnTo>
                  <a:lnTo>
                    <a:pt x="47" y="169"/>
                  </a:lnTo>
                  <a:lnTo>
                    <a:pt x="60" y="173"/>
                  </a:lnTo>
                  <a:lnTo>
                    <a:pt x="75" y="175"/>
                  </a:lnTo>
                  <a:lnTo>
                    <a:pt x="274" y="175"/>
                  </a:lnTo>
                  <a:lnTo>
                    <a:pt x="274" y="175"/>
                  </a:lnTo>
                  <a:lnTo>
                    <a:pt x="289" y="173"/>
                  </a:lnTo>
                  <a:lnTo>
                    <a:pt x="304" y="169"/>
                  </a:lnTo>
                  <a:lnTo>
                    <a:pt x="315" y="162"/>
                  </a:lnTo>
                  <a:lnTo>
                    <a:pt x="326" y="153"/>
                  </a:lnTo>
                  <a:lnTo>
                    <a:pt x="335" y="141"/>
                  </a:lnTo>
                  <a:lnTo>
                    <a:pt x="343" y="128"/>
                  </a:lnTo>
                  <a:lnTo>
                    <a:pt x="346" y="115"/>
                  </a:lnTo>
                  <a:lnTo>
                    <a:pt x="348" y="100"/>
                  </a:lnTo>
                  <a:lnTo>
                    <a:pt x="3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0" name="Freeform: Shape 236"/>
            <p:cNvSpPr/>
            <p:nvPr/>
          </p:nvSpPr>
          <p:spPr bwMode="auto">
            <a:xfrm>
              <a:off x="11405964" y="3406620"/>
              <a:ext cx="263280" cy="132396"/>
            </a:xfrm>
            <a:custGeom>
              <a:avLst/>
              <a:gdLst>
                <a:gd name="T0" fmla="*/ 0 w 348"/>
                <a:gd name="T1" fmla="*/ 0 h 175"/>
                <a:gd name="T2" fmla="*/ 0 w 348"/>
                <a:gd name="T3" fmla="*/ 99 h 175"/>
                <a:gd name="T4" fmla="*/ 0 w 348"/>
                <a:gd name="T5" fmla="*/ 99 h 175"/>
                <a:gd name="T6" fmla="*/ 2 w 348"/>
                <a:gd name="T7" fmla="*/ 114 h 175"/>
                <a:gd name="T8" fmla="*/ 5 w 348"/>
                <a:gd name="T9" fmla="*/ 129 h 175"/>
                <a:gd name="T10" fmla="*/ 13 w 348"/>
                <a:gd name="T11" fmla="*/ 142 h 175"/>
                <a:gd name="T12" fmla="*/ 22 w 348"/>
                <a:gd name="T13" fmla="*/ 153 h 175"/>
                <a:gd name="T14" fmla="*/ 33 w 348"/>
                <a:gd name="T15" fmla="*/ 162 h 175"/>
                <a:gd name="T16" fmla="*/ 46 w 348"/>
                <a:gd name="T17" fmla="*/ 168 h 175"/>
                <a:gd name="T18" fmla="*/ 59 w 348"/>
                <a:gd name="T19" fmla="*/ 173 h 175"/>
                <a:gd name="T20" fmla="*/ 74 w 348"/>
                <a:gd name="T21" fmla="*/ 175 h 175"/>
                <a:gd name="T22" fmla="*/ 273 w 348"/>
                <a:gd name="T23" fmla="*/ 175 h 175"/>
                <a:gd name="T24" fmla="*/ 273 w 348"/>
                <a:gd name="T25" fmla="*/ 175 h 175"/>
                <a:gd name="T26" fmla="*/ 288 w 348"/>
                <a:gd name="T27" fmla="*/ 173 h 175"/>
                <a:gd name="T28" fmla="*/ 303 w 348"/>
                <a:gd name="T29" fmla="*/ 168 h 175"/>
                <a:gd name="T30" fmla="*/ 314 w 348"/>
                <a:gd name="T31" fmla="*/ 162 h 175"/>
                <a:gd name="T32" fmla="*/ 326 w 348"/>
                <a:gd name="T33" fmla="*/ 153 h 175"/>
                <a:gd name="T34" fmla="*/ 335 w 348"/>
                <a:gd name="T35" fmla="*/ 142 h 175"/>
                <a:gd name="T36" fmla="*/ 342 w 348"/>
                <a:gd name="T37" fmla="*/ 129 h 175"/>
                <a:gd name="T38" fmla="*/ 346 w 348"/>
                <a:gd name="T39" fmla="*/ 114 h 175"/>
                <a:gd name="T40" fmla="*/ 348 w 348"/>
                <a:gd name="T41" fmla="*/ 99 h 175"/>
                <a:gd name="T42" fmla="*/ 348 w 348"/>
                <a:gd name="T43" fmla="*/ 0 h 175"/>
                <a:gd name="T44" fmla="*/ 0 w 348"/>
                <a:gd name="T4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8" h="175">
                  <a:moveTo>
                    <a:pt x="0" y="0"/>
                  </a:moveTo>
                  <a:lnTo>
                    <a:pt x="0" y="99"/>
                  </a:lnTo>
                  <a:lnTo>
                    <a:pt x="0" y="99"/>
                  </a:lnTo>
                  <a:lnTo>
                    <a:pt x="2" y="114"/>
                  </a:lnTo>
                  <a:lnTo>
                    <a:pt x="5" y="129"/>
                  </a:lnTo>
                  <a:lnTo>
                    <a:pt x="13" y="142"/>
                  </a:lnTo>
                  <a:lnTo>
                    <a:pt x="22" y="153"/>
                  </a:lnTo>
                  <a:lnTo>
                    <a:pt x="33" y="162"/>
                  </a:lnTo>
                  <a:lnTo>
                    <a:pt x="46" y="168"/>
                  </a:lnTo>
                  <a:lnTo>
                    <a:pt x="59" y="173"/>
                  </a:lnTo>
                  <a:lnTo>
                    <a:pt x="74" y="175"/>
                  </a:lnTo>
                  <a:lnTo>
                    <a:pt x="273" y="175"/>
                  </a:lnTo>
                  <a:lnTo>
                    <a:pt x="273" y="175"/>
                  </a:lnTo>
                  <a:lnTo>
                    <a:pt x="288" y="173"/>
                  </a:lnTo>
                  <a:lnTo>
                    <a:pt x="303" y="168"/>
                  </a:lnTo>
                  <a:lnTo>
                    <a:pt x="314" y="162"/>
                  </a:lnTo>
                  <a:lnTo>
                    <a:pt x="326" y="153"/>
                  </a:lnTo>
                  <a:lnTo>
                    <a:pt x="335" y="142"/>
                  </a:lnTo>
                  <a:lnTo>
                    <a:pt x="342" y="129"/>
                  </a:lnTo>
                  <a:lnTo>
                    <a:pt x="346" y="114"/>
                  </a:lnTo>
                  <a:lnTo>
                    <a:pt x="348" y="99"/>
                  </a:lnTo>
                  <a:lnTo>
                    <a:pt x="3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1" name="Freeform: Shape 237"/>
            <p:cNvSpPr/>
            <p:nvPr/>
          </p:nvSpPr>
          <p:spPr bwMode="auto">
            <a:xfrm>
              <a:off x="10297617" y="1653346"/>
              <a:ext cx="1454090" cy="1546391"/>
            </a:xfrm>
            <a:custGeom>
              <a:avLst/>
              <a:gdLst>
                <a:gd name="connsiteX0" fmla="*/ 1127125 w 3051175"/>
                <a:gd name="connsiteY0" fmla="*/ 2909888 h 3244851"/>
                <a:gd name="connsiteX1" fmla="*/ 1138238 w 3051175"/>
                <a:gd name="connsiteY1" fmla="*/ 2909888 h 3244851"/>
                <a:gd name="connsiteX2" fmla="*/ 1525588 w 3051175"/>
                <a:gd name="connsiteY2" fmla="*/ 2909888 h 3244851"/>
                <a:gd name="connsiteX3" fmla="*/ 1912938 w 3051175"/>
                <a:gd name="connsiteY3" fmla="*/ 2909888 h 3244851"/>
                <a:gd name="connsiteX4" fmla="*/ 1925638 w 3051175"/>
                <a:gd name="connsiteY4" fmla="*/ 2909888 h 3244851"/>
                <a:gd name="connsiteX5" fmla="*/ 1933576 w 3051175"/>
                <a:gd name="connsiteY5" fmla="*/ 2916238 h 3244851"/>
                <a:gd name="connsiteX6" fmla="*/ 1946276 w 3051175"/>
                <a:gd name="connsiteY6" fmla="*/ 2919413 h 3244851"/>
                <a:gd name="connsiteX7" fmla="*/ 1954213 w 3051175"/>
                <a:gd name="connsiteY7" fmla="*/ 2927351 h 3244851"/>
                <a:gd name="connsiteX8" fmla="*/ 1960563 w 3051175"/>
                <a:gd name="connsiteY8" fmla="*/ 2936876 h 3244851"/>
                <a:gd name="connsiteX9" fmla="*/ 1966913 w 3051175"/>
                <a:gd name="connsiteY9" fmla="*/ 2944813 h 3244851"/>
                <a:gd name="connsiteX10" fmla="*/ 1970089 w 3051175"/>
                <a:gd name="connsiteY10" fmla="*/ 2957513 h 3244851"/>
                <a:gd name="connsiteX11" fmla="*/ 1971676 w 3051175"/>
                <a:gd name="connsiteY11" fmla="*/ 2968626 h 3244851"/>
                <a:gd name="connsiteX12" fmla="*/ 1970089 w 3051175"/>
                <a:gd name="connsiteY12" fmla="*/ 2981326 h 3244851"/>
                <a:gd name="connsiteX13" fmla="*/ 1966913 w 3051175"/>
                <a:gd name="connsiteY13" fmla="*/ 2992438 h 3244851"/>
                <a:gd name="connsiteX14" fmla="*/ 1960563 w 3051175"/>
                <a:gd name="connsiteY14" fmla="*/ 3001964 h 3244851"/>
                <a:gd name="connsiteX15" fmla="*/ 1954213 w 3051175"/>
                <a:gd name="connsiteY15" fmla="*/ 3009901 h 3244851"/>
                <a:gd name="connsiteX16" fmla="*/ 1946276 w 3051175"/>
                <a:gd name="connsiteY16" fmla="*/ 3019426 h 3244851"/>
                <a:gd name="connsiteX17" fmla="*/ 1933576 w 3051175"/>
                <a:gd name="connsiteY17" fmla="*/ 3025776 h 3244851"/>
                <a:gd name="connsiteX18" fmla="*/ 1925638 w 3051175"/>
                <a:gd name="connsiteY18" fmla="*/ 3028951 h 3244851"/>
                <a:gd name="connsiteX19" fmla="*/ 1912938 w 3051175"/>
                <a:gd name="connsiteY19" fmla="*/ 3028951 h 3244851"/>
                <a:gd name="connsiteX20" fmla="*/ 1525588 w 3051175"/>
                <a:gd name="connsiteY20" fmla="*/ 3028951 h 3244851"/>
                <a:gd name="connsiteX21" fmla="*/ 1138238 w 3051175"/>
                <a:gd name="connsiteY21" fmla="*/ 3028951 h 3244851"/>
                <a:gd name="connsiteX22" fmla="*/ 1127125 w 3051175"/>
                <a:gd name="connsiteY22" fmla="*/ 3028951 h 3244851"/>
                <a:gd name="connsiteX23" fmla="*/ 1114425 w 3051175"/>
                <a:gd name="connsiteY23" fmla="*/ 3025776 h 3244851"/>
                <a:gd name="connsiteX24" fmla="*/ 1106488 w 3051175"/>
                <a:gd name="connsiteY24" fmla="*/ 3019426 h 3244851"/>
                <a:gd name="connsiteX25" fmla="*/ 1096963 w 3051175"/>
                <a:gd name="connsiteY25" fmla="*/ 3009901 h 3244851"/>
                <a:gd name="connsiteX26" fmla="*/ 1087438 w 3051175"/>
                <a:gd name="connsiteY26" fmla="*/ 3001964 h 3244851"/>
                <a:gd name="connsiteX27" fmla="*/ 1082675 w 3051175"/>
                <a:gd name="connsiteY27" fmla="*/ 2992438 h 3244851"/>
                <a:gd name="connsiteX28" fmla="*/ 1079500 w 3051175"/>
                <a:gd name="connsiteY28" fmla="*/ 2981326 h 3244851"/>
                <a:gd name="connsiteX29" fmla="*/ 1079500 w 3051175"/>
                <a:gd name="connsiteY29" fmla="*/ 2968626 h 3244851"/>
                <a:gd name="connsiteX30" fmla="*/ 1079500 w 3051175"/>
                <a:gd name="connsiteY30" fmla="*/ 2957513 h 3244851"/>
                <a:gd name="connsiteX31" fmla="*/ 1082675 w 3051175"/>
                <a:gd name="connsiteY31" fmla="*/ 2944813 h 3244851"/>
                <a:gd name="connsiteX32" fmla="*/ 1087438 w 3051175"/>
                <a:gd name="connsiteY32" fmla="*/ 2936876 h 3244851"/>
                <a:gd name="connsiteX33" fmla="*/ 1096963 w 3051175"/>
                <a:gd name="connsiteY33" fmla="*/ 2927351 h 3244851"/>
                <a:gd name="connsiteX34" fmla="*/ 1106488 w 3051175"/>
                <a:gd name="connsiteY34" fmla="*/ 2919413 h 3244851"/>
                <a:gd name="connsiteX35" fmla="*/ 1114425 w 3051175"/>
                <a:gd name="connsiteY35" fmla="*/ 2916238 h 3244851"/>
                <a:gd name="connsiteX36" fmla="*/ 2443163 w 3051175"/>
                <a:gd name="connsiteY36" fmla="*/ 2847975 h 3244851"/>
                <a:gd name="connsiteX37" fmla="*/ 2422526 w 3051175"/>
                <a:gd name="connsiteY37" fmla="*/ 2851150 h 3244851"/>
                <a:gd name="connsiteX38" fmla="*/ 2398713 w 3051175"/>
                <a:gd name="connsiteY38" fmla="*/ 2857500 h 3244851"/>
                <a:gd name="connsiteX39" fmla="*/ 2381251 w 3051175"/>
                <a:gd name="connsiteY39" fmla="*/ 2868612 h 3244851"/>
                <a:gd name="connsiteX40" fmla="*/ 2362201 w 3051175"/>
                <a:gd name="connsiteY40" fmla="*/ 2879725 h 3244851"/>
                <a:gd name="connsiteX41" fmla="*/ 2351088 w 3051175"/>
                <a:gd name="connsiteY41" fmla="*/ 2898775 h 3244851"/>
                <a:gd name="connsiteX42" fmla="*/ 2338388 w 3051175"/>
                <a:gd name="connsiteY42" fmla="*/ 2916238 h 3244851"/>
                <a:gd name="connsiteX43" fmla="*/ 2333626 w 3051175"/>
                <a:gd name="connsiteY43" fmla="*/ 2940050 h 3244851"/>
                <a:gd name="connsiteX44" fmla="*/ 2330451 w 3051175"/>
                <a:gd name="connsiteY44" fmla="*/ 2960688 h 3244851"/>
                <a:gd name="connsiteX45" fmla="*/ 2330451 w 3051175"/>
                <a:gd name="connsiteY45" fmla="*/ 2963863 h 3244851"/>
                <a:gd name="connsiteX46" fmla="*/ 2333626 w 3051175"/>
                <a:gd name="connsiteY46" fmla="*/ 2987675 h 3244851"/>
                <a:gd name="connsiteX47" fmla="*/ 2338388 w 3051175"/>
                <a:gd name="connsiteY47" fmla="*/ 3008313 h 3244851"/>
                <a:gd name="connsiteX48" fmla="*/ 2351088 w 3051175"/>
                <a:gd name="connsiteY48" fmla="*/ 3025775 h 3244851"/>
                <a:gd name="connsiteX49" fmla="*/ 2362201 w 3051175"/>
                <a:gd name="connsiteY49" fmla="*/ 3043238 h 3244851"/>
                <a:gd name="connsiteX50" fmla="*/ 2381251 w 3051175"/>
                <a:gd name="connsiteY50" fmla="*/ 3057525 h 3244851"/>
                <a:gd name="connsiteX51" fmla="*/ 2398713 w 3051175"/>
                <a:gd name="connsiteY51" fmla="*/ 3067050 h 3244851"/>
                <a:gd name="connsiteX52" fmla="*/ 2422526 w 3051175"/>
                <a:gd name="connsiteY52" fmla="*/ 3073400 h 3244851"/>
                <a:gd name="connsiteX53" fmla="*/ 2443163 w 3051175"/>
                <a:gd name="connsiteY53" fmla="*/ 3074988 h 3244851"/>
                <a:gd name="connsiteX54" fmla="*/ 2622550 w 3051175"/>
                <a:gd name="connsiteY54" fmla="*/ 3074988 h 3244851"/>
                <a:gd name="connsiteX55" fmla="*/ 2622551 w 3051175"/>
                <a:gd name="connsiteY55" fmla="*/ 3074988 h 3244851"/>
                <a:gd name="connsiteX56" fmla="*/ 2646363 w 3051175"/>
                <a:gd name="connsiteY56" fmla="*/ 3074988 h 3244851"/>
                <a:gd name="connsiteX57" fmla="*/ 2670175 w 3051175"/>
                <a:gd name="connsiteY57" fmla="*/ 3073400 h 3244851"/>
                <a:gd name="connsiteX58" fmla="*/ 2690813 w 3051175"/>
                <a:gd name="connsiteY58" fmla="*/ 3067050 h 3244851"/>
                <a:gd name="connsiteX59" fmla="*/ 2708275 w 3051175"/>
                <a:gd name="connsiteY59" fmla="*/ 3057525 h 3244851"/>
                <a:gd name="connsiteX60" fmla="*/ 2725737 w 3051175"/>
                <a:gd name="connsiteY60" fmla="*/ 3043238 h 3244851"/>
                <a:gd name="connsiteX61" fmla="*/ 2741613 w 3051175"/>
                <a:gd name="connsiteY61" fmla="*/ 3025775 h 3244851"/>
                <a:gd name="connsiteX62" fmla="*/ 2749550 w 3051175"/>
                <a:gd name="connsiteY62" fmla="*/ 3008313 h 3244851"/>
                <a:gd name="connsiteX63" fmla="*/ 2755900 w 3051175"/>
                <a:gd name="connsiteY63" fmla="*/ 2987675 h 3244851"/>
                <a:gd name="connsiteX64" fmla="*/ 2759075 w 3051175"/>
                <a:gd name="connsiteY64" fmla="*/ 2963863 h 3244851"/>
                <a:gd name="connsiteX65" fmla="*/ 2759075 w 3051175"/>
                <a:gd name="connsiteY65" fmla="*/ 2960688 h 3244851"/>
                <a:gd name="connsiteX66" fmla="*/ 2755900 w 3051175"/>
                <a:gd name="connsiteY66" fmla="*/ 2940050 h 3244851"/>
                <a:gd name="connsiteX67" fmla="*/ 2749550 w 3051175"/>
                <a:gd name="connsiteY67" fmla="*/ 2916238 h 3244851"/>
                <a:gd name="connsiteX68" fmla="*/ 2741613 w 3051175"/>
                <a:gd name="connsiteY68" fmla="*/ 2898775 h 3244851"/>
                <a:gd name="connsiteX69" fmla="*/ 2725737 w 3051175"/>
                <a:gd name="connsiteY69" fmla="*/ 2879725 h 3244851"/>
                <a:gd name="connsiteX70" fmla="*/ 2708275 w 3051175"/>
                <a:gd name="connsiteY70" fmla="*/ 2868612 h 3244851"/>
                <a:gd name="connsiteX71" fmla="*/ 2690813 w 3051175"/>
                <a:gd name="connsiteY71" fmla="*/ 2857500 h 3244851"/>
                <a:gd name="connsiteX72" fmla="*/ 2670175 w 3051175"/>
                <a:gd name="connsiteY72" fmla="*/ 2851150 h 3244851"/>
                <a:gd name="connsiteX73" fmla="*/ 2646363 w 3051175"/>
                <a:gd name="connsiteY73" fmla="*/ 2847975 h 3244851"/>
                <a:gd name="connsiteX74" fmla="*/ 2622551 w 3051175"/>
                <a:gd name="connsiteY74" fmla="*/ 2847975 h 3244851"/>
                <a:gd name="connsiteX75" fmla="*/ 2622550 w 3051175"/>
                <a:gd name="connsiteY75" fmla="*/ 2847975 h 3244851"/>
                <a:gd name="connsiteX76" fmla="*/ 411163 w 3051175"/>
                <a:gd name="connsiteY76" fmla="*/ 2847975 h 3244851"/>
                <a:gd name="connsiteX77" fmla="*/ 411163 w 3051175"/>
                <a:gd name="connsiteY77" fmla="*/ 2847976 h 3244851"/>
                <a:gd name="connsiteX78" fmla="*/ 404813 w 3051175"/>
                <a:gd name="connsiteY78" fmla="*/ 2847976 h 3244851"/>
                <a:gd name="connsiteX79" fmla="*/ 381000 w 3051175"/>
                <a:gd name="connsiteY79" fmla="*/ 2851151 h 3244851"/>
                <a:gd name="connsiteX80" fmla="*/ 360363 w 3051175"/>
                <a:gd name="connsiteY80" fmla="*/ 2857501 h 3244851"/>
                <a:gd name="connsiteX81" fmla="*/ 342900 w 3051175"/>
                <a:gd name="connsiteY81" fmla="*/ 2868613 h 3244851"/>
                <a:gd name="connsiteX82" fmla="*/ 325438 w 3051175"/>
                <a:gd name="connsiteY82" fmla="*/ 2879726 h 3244851"/>
                <a:gd name="connsiteX83" fmla="*/ 312738 w 3051175"/>
                <a:gd name="connsiteY83" fmla="*/ 2898776 h 3244851"/>
                <a:gd name="connsiteX84" fmla="*/ 301625 w 3051175"/>
                <a:gd name="connsiteY84" fmla="*/ 2916239 h 3244851"/>
                <a:gd name="connsiteX85" fmla="*/ 295275 w 3051175"/>
                <a:gd name="connsiteY85" fmla="*/ 2940051 h 3244851"/>
                <a:gd name="connsiteX86" fmla="*/ 292100 w 3051175"/>
                <a:gd name="connsiteY86" fmla="*/ 2960689 h 3244851"/>
                <a:gd name="connsiteX87" fmla="*/ 292100 w 3051175"/>
                <a:gd name="connsiteY87" fmla="*/ 2963864 h 3244851"/>
                <a:gd name="connsiteX88" fmla="*/ 295275 w 3051175"/>
                <a:gd name="connsiteY88" fmla="*/ 2987676 h 3244851"/>
                <a:gd name="connsiteX89" fmla="*/ 301625 w 3051175"/>
                <a:gd name="connsiteY89" fmla="*/ 3008314 h 3244851"/>
                <a:gd name="connsiteX90" fmla="*/ 312738 w 3051175"/>
                <a:gd name="connsiteY90" fmla="*/ 3025776 h 3244851"/>
                <a:gd name="connsiteX91" fmla="*/ 325438 w 3051175"/>
                <a:gd name="connsiteY91" fmla="*/ 3043239 h 3244851"/>
                <a:gd name="connsiteX92" fmla="*/ 342900 w 3051175"/>
                <a:gd name="connsiteY92" fmla="*/ 3057526 h 3244851"/>
                <a:gd name="connsiteX93" fmla="*/ 360363 w 3051175"/>
                <a:gd name="connsiteY93" fmla="*/ 3067051 h 3244851"/>
                <a:gd name="connsiteX94" fmla="*/ 381000 w 3051175"/>
                <a:gd name="connsiteY94" fmla="*/ 3073401 h 3244851"/>
                <a:gd name="connsiteX95" fmla="*/ 404813 w 3051175"/>
                <a:gd name="connsiteY95" fmla="*/ 3074989 h 3244851"/>
                <a:gd name="connsiteX96" fmla="*/ 411163 w 3051175"/>
                <a:gd name="connsiteY96" fmla="*/ 3074989 h 3244851"/>
                <a:gd name="connsiteX97" fmla="*/ 411163 w 3051175"/>
                <a:gd name="connsiteY97" fmla="*/ 3074988 h 3244851"/>
                <a:gd name="connsiteX98" fmla="*/ 609600 w 3051175"/>
                <a:gd name="connsiteY98" fmla="*/ 3074988 h 3244851"/>
                <a:gd name="connsiteX99" fmla="*/ 630238 w 3051175"/>
                <a:gd name="connsiteY99" fmla="*/ 3073400 h 3244851"/>
                <a:gd name="connsiteX100" fmla="*/ 654050 w 3051175"/>
                <a:gd name="connsiteY100" fmla="*/ 3067050 h 3244851"/>
                <a:gd name="connsiteX101" fmla="*/ 671513 w 3051175"/>
                <a:gd name="connsiteY101" fmla="*/ 3057525 h 3244851"/>
                <a:gd name="connsiteX102" fmla="*/ 688975 w 3051175"/>
                <a:gd name="connsiteY102" fmla="*/ 3043238 h 3244851"/>
                <a:gd name="connsiteX103" fmla="*/ 700088 w 3051175"/>
                <a:gd name="connsiteY103" fmla="*/ 3025775 h 3244851"/>
                <a:gd name="connsiteX104" fmla="*/ 712788 w 3051175"/>
                <a:gd name="connsiteY104" fmla="*/ 3008313 h 3244851"/>
                <a:gd name="connsiteX105" fmla="*/ 719138 w 3051175"/>
                <a:gd name="connsiteY105" fmla="*/ 2987675 h 3244851"/>
                <a:gd name="connsiteX106" fmla="*/ 722313 w 3051175"/>
                <a:gd name="connsiteY106" fmla="*/ 2963863 h 3244851"/>
                <a:gd name="connsiteX107" fmla="*/ 722313 w 3051175"/>
                <a:gd name="connsiteY107" fmla="*/ 2960688 h 3244851"/>
                <a:gd name="connsiteX108" fmla="*/ 719138 w 3051175"/>
                <a:gd name="connsiteY108" fmla="*/ 2940050 h 3244851"/>
                <a:gd name="connsiteX109" fmla="*/ 712788 w 3051175"/>
                <a:gd name="connsiteY109" fmla="*/ 2916238 h 3244851"/>
                <a:gd name="connsiteX110" fmla="*/ 700088 w 3051175"/>
                <a:gd name="connsiteY110" fmla="*/ 2898775 h 3244851"/>
                <a:gd name="connsiteX111" fmla="*/ 688975 w 3051175"/>
                <a:gd name="connsiteY111" fmla="*/ 2879725 h 3244851"/>
                <a:gd name="connsiteX112" fmla="*/ 671513 w 3051175"/>
                <a:gd name="connsiteY112" fmla="*/ 2868612 h 3244851"/>
                <a:gd name="connsiteX113" fmla="*/ 654050 w 3051175"/>
                <a:gd name="connsiteY113" fmla="*/ 2857500 h 3244851"/>
                <a:gd name="connsiteX114" fmla="*/ 630238 w 3051175"/>
                <a:gd name="connsiteY114" fmla="*/ 2851150 h 3244851"/>
                <a:gd name="connsiteX115" fmla="*/ 609600 w 3051175"/>
                <a:gd name="connsiteY115" fmla="*/ 2847975 h 3244851"/>
                <a:gd name="connsiteX116" fmla="*/ 1127125 w 3051175"/>
                <a:gd name="connsiteY116" fmla="*/ 2673350 h 3244851"/>
                <a:gd name="connsiteX117" fmla="*/ 1138238 w 3051175"/>
                <a:gd name="connsiteY117" fmla="*/ 2673350 h 3244851"/>
                <a:gd name="connsiteX118" fmla="*/ 1525588 w 3051175"/>
                <a:gd name="connsiteY118" fmla="*/ 2673350 h 3244851"/>
                <a:gd name="connsiteX119" fmla="*/ 1912938 w 3051175"/>
                <a:gd name="connsiteY119" fmla="*/ 2673350 h 3244851"/>
                <a:gd name="connsiteX120" fmla="*/ 1925638 w 3051175"/>
                <a:gd name="connsiteY120" fmla="*/ 2673350 h 3244851"/>
                <a:gd name="connsiteX121" fmla="*/ 1933576 w 3051175"/>
                <a:gd name="connsiteY121" fmla="*/ 2676525 h 3244851"/>
                <a:gd name="connsiteX122" fmla="*/ 1946276 w 3051175"/>
                <a:gd name="connsiteY122" fmla="*/ 2682875 h 3244851"/>
                <a:gd name="connsiteX123" fmla="*/ 1954213 w 3051175"/>
                <a:gd name="connsiteY123" fmla="*/ 2687637 h 3244851"/>
                <a:gd name="connsiteX124" fmla="*/ 1960563 w 3051175"/>
                <a:gd name="connsiteY124" fmla="*/ 2697162 h 3244851"/>
                <a:gd name="connsiteX125" fmla="*/ 1966913 w 3051175"/>
                <a:gd name="connsiteY125" fmla="*/ 2708275 h 3244851"/>
                <a:gd name="connsiteX126" fmla="*/ 1970089 w 3051175"/>
                <a:gd name="connsiteY126" fmla="*/ 2717800 h 3244851"/>
                <a:gd name="connsiteX127" fmla="*/ 1971676 w 3051175"/>
                <a:gd name="connsiteY127" fmla="*/ 2728913 h 3244851"/>
                <a:gd name="connsiteX128" fmla="*/ 1971676 w 3051175"/>
                <a:gd name="connsiteY128" fmla="*/ 2732088 h 3244851"/>
                <a:gd name="connsiteX129" fmla="*/ 1970089 w 3051175"/>
                <a:gd name="connsiteY129" fmla="*/ 2744788 h 3244851"/>
                <a:gd name="connsiteX130" fmla="*/ 1966913 w 3051175"/>
                <a:gd name="connsiteY130" fmla="*/ 2755900 h 3244851"/>
                <a:gd name="connsiteX131" fmla="*/ 1960563 w 3051175"/>
                <a:gd name="connsiteY131" fmla="*/ 2765425 h 3244851"/>
                <a:gd name="connsiteX132" fmla="*/ 1954213 w 3051175"/>
                <a:gd name="connsiteY132" fmla="*/ 2773363 h 3244851"/>
                <a:gd name="connsiteX133" fmla="*/ 1946276 w 3051175"/>
                <a:gd name="connsiteY133" fmla="*/ 2779713 h 3244851"/>
                <a:gd name="connsiteX134" fmla="*/ 1933576 w 3051175"/>
                <a:gd name="connsiteY134" fmla="*/ 2786063 h 3244851"/>
                <a:gd name="connsiteX135" fmla="*/ 1925638 w 3051175"/>
                <a:gd name="connsiteY135" fmla="*/ 2789238 h 3244851"/>
                <a:gd name="connsiteX136" fmla="*/ 1912938 w 3051175"/>
                <a:gd name="connsiteY136" fmla="*/ 2792413 h 3244851"/>
                <a:gd name="connsiteX137" fmla="*/ 1525588 w 3051175"/>
                <a:gd name="connsiteY137" fmla="*/ 2792413 h 3244851"/>
                <a:gd name="connsiteX138" fmla="*/ 1138238 w 3051175"/>
                <a:gd name="connsiteY138" fmla="*/ 2792413 h 3244851"/>
                <a:gd name="connsiteX139" fmla="*/ 1127125 w 3051175"/>
                <a:gd name="connsiteY139" fmla="*/ 2789238 h 3244851"/>
                <a:gd name="connsiteX140" fmla="*/ 1114425 w 3051175"/>
                <a:gd name="connsiteY140" fmla="*/ 2786063 h 3244851"/>
                <a:gd name="connsiteX141" fmla="*/ 1106488 w 3051175"/>
                <a:gd name="connsiteY141" fmla="*/ 2779713 h 3244851"/>
                <a:gd name="connsiteX142" fmla="*/ 1096963 w 3051175"/>
                <a:gd name="connsiteY142" fmla="*/ 2773363 h 3244851"/>
                <a:gd name="connsiteX143" fmla="*/ 1087438 w 3051175"/>
                <a:gd name="connsiteY143" fmla="*/ 2765425 h 3244851"/>
                <a:gd name="connsiteX144" fmla="*/ 1082675 w 3051175"/>
                <a:gd name="connsiteY144" fmla="*/ 2755900 h 3244851"/>
                <a:gd name="connsiteX145" fmla="*/ 1079500 w 3051175"/>
                <a:gd name="connsiteY145" fmla="*/ 2744788 h 3244851"/>
                <a:gd name="connsiteX146" fmla="*/ 1079500 w 3051175"/>
                <a:gd name="connsiteY146" fmla="*/ 2732088 h 3244851"/>
                <a:gd name="connsiteX147" fmla="*/ 1079500 w 3051175"/>
                <a:gd name="connsiteY147" fmla="*/ 2728913 h 3244851"/>
                <a:gd name="connsiteX148" fmla="*/ 1079500 w 3051175"/>
                <a:gd name="connsiteY148" fmla="*/ 2717800 h 3244851"/>
                <a:gd name="connsiteX149" fmla="*/ 1082675 w 3051175"/>
                <a:gd name="connsiteY149" fmla="*/ 2708275 h 3244851"/>
                <a:gd name="connsiteX150" fmla="*/ 1087438 w 3051175"/>
                <a:gd name="connsiteY150" fmla="*/ 2697162 h 3244851"/>
                <a:gd name="connsiteX151" fmla="*/ 1096963 w 3051175"/>
                <a:gd name="connsiteY151" fmla="*/ 2687637 h 3244851"/>
                <a:gd name="connsiteX152" fmla="*/ 1106488 w 3051175"/>
                <a:gd name="connsiteY152" fmla="*/ 2682875 h 3244851"/>
                <a:gd name="connsiteX153" fmla="*/ 1114425 w 3051175"/>
                <a:gd name="connsiteY153" fmla="*/ 2676525 h 3244851"/>
                <a:gd name="connsiteX154" fmla="*/ 1127125 w 3051175"/>
                <a:gd name="connsiteY154" fmla="*/ 2433638 h 3244851"/>
                <a:gd name="connsiteX155" fmla="*/ 1138238 w 3051175"/>
                <a:gd name="connsiteY155" fmla="*/ 2433638 h 3244851"/>
                <a:gd name="connsiteX156" fmla="*/ 1525588 w 3051175"/>
                <a:gd name="connsiteY156" fmla="*/ 2433638 h 3244851"/>
                <a:gd name="connsiteX157" fmla="*/ 1912938 w 3051175"/>
                <a:gd name="connsiteY157" fmla="*/ 2433638 h 3244851"/>
                <a:gd name="connsiteX158" fmla="*/ 1925638 w 3051175"/>
                <a:gd name="connsiteY158" fmla="*/ 2433638 h 3244851"/>
                <a:gd name="connsiteX159" fmla="*/ 1933576 w 3051175"/>
                <a:gd name="connsiteY159" fmla="*/ 2439988 h 3244851"/>
                <a:gd name="connsiteX160" fmla="*/ 1946276 w 3051175"/>
                <a:gd name="connsiteY160" fmla="*/ 2443163 h 3244851"/>
                <a:gd name="connsiteX161" fmla="*/ 1954213 w 3051175"/>
                <a:gd name="connsiteY161" fmla="*/ 2451101 h 3244851"/>
                <a:gd name="connsiteX162" fmla="*/ 1960563 w 3051175"/>
                <a:gd name="connsiteY162" fmla="*/ 2460625 h 3244851"/>
                <a:gd name="connsiteX163" fmla="*/ 1966913 w 3051175"/>
                <a:gd name="connsiteY163" fmla="*/ 2468563 h 3244851"/>
                <a:gd name="connsiteX164" fmla="*/ 1970089 w 3051175"/>
                <a:gd name="connsiteY164" fmla="*/ 2481263 h 3244851"/>
                <a:gd name="connsiteX165" fmla="*/ 1971676 w 3051175"/>
                <a:gd name="connsiteY165" fmla="*/ 2492376 h 3244851"/>
                <a:gd name="connsiteX166" fmla="*/ 1970089 w 3051175"/>
                <a:gd name="connsiteY166" fmla="*/ 2505076 h 3244851"/>
                <a:gd name="connsiteX167" fmla="*/ 1966913 w 3051175"/>
                <a:gd name="connsiteY167" fmla="*/ 2516188 h 3244851"/>
                <a:gd name="connsiteX168" fmla="*/ 1960563 w 3051175"/>
                <a:gd name="connsiteY168" fmla="*/ 2525713 h 3244851"/>
                <a:gd name="connsiteX169" fmla="*/ 1954213 w 3051175"/>
                <a:gd name="connsiteY169" fmla="*/ 2533651 h 3244851"/>
                <a:gd name="connsiteX170" fmla="*/ 1946276 w 3051175"/>
                <a:gd name="connsiteY170" fmla="*/ 2543176 h 3244851"/>
                <a:gd name="connsiteX171" fmla="*/ 1933576 w 3051175"/>
                <a:gd name="connsiteY171" fmla="*/ 2549526 h 3244851"/>
                <a:gd name="connsiteX172" fmla="*/ 1925638 w 3051175"/>
                <a:gd name="connsiteY172" fmla="*/ 2552701 h 3244851"/>
                <a:gd name="connsiteX173" fmla="*/ 1912938 w 3051175"/>
                <a:gd name="connsiteY173" fmla="*/ 2552701 h 3244851"/>
                <a:gd name="connsiteX174" fmla="*/ 1525588 w 3051175"/>
                <a:gd name="connsiteY174" fmla="*/ 2552701 h 3244851"/>
                <a:gd name="connsiteX175" fmla="*/ 1138238 w 3051175"/>
                <a:gd name="connsiteY175" fmla="*/ 2552701 h 3244851"/>
                <a:gd name="connsiteX176" fmla="*/ 1127125 w 3051175"/>
                <a:gd name="connsiteY176" fmla="*/ 2552701 h 3244851"/>
                <a:gd name="connsiteX177" fmla="*/ 1114425 w 3051175"/>
                <a:gd name="connsiteY177" fmla="*/ 2549526 h 3244851"/>
                <a:gd name="connsiteX178" fmla="*/ 1106488 w 3051175"/>
                <a:gd name="connsiteY178" fmla="*/ 2543176 h 3244851"/>
                <a:gd name="connsiteX179" fmla="*/ 1096963 w 3051175"/>
                <a:gd name="connsiteY179" fmla="*/ 2533651 h 3244851"/>
                <a:gd name="connsiteX180" fmla="*/ 1087438 w 3051175"/>
                <a:gd name="connsiteY180" fmla="*/ 2525713 h 3244851"/>
                <a:gd name="connsiteX181" fmla="*/ 1082675 w 3051175"/>
                <a:gd name="connsiteY181" fmla="*/ 2516188 h 3244851"/>
                <a:gd name="connsiteX182" fmla="*/ 1079500 w 3051175"/>
                <a:gd name="connsiteY182" fmla="*/ 2505076 h 3244851"/>
                <a:gd name="connsiteX183" fmla="*/ 1079500 w 3051175"/>
                <a:gd name="connsiteY183" fmla="*/ 2492376 h 3244851"/>
                <a:gd name="connsiteX184" fmla="*/ 1079500 w 3051175"/>
                <a:gd name="connsiteY184" fmla="*/ 2481263 h 3244851"/>
                <a:gd name="connsiteX185" fmla="*/ 1082675 w 3051175"/>
                <a:gd name="connsiteY185" fmla="*/ 2468563 h 3244851"/>
                <a:gd name="connsiteX186" fmla="*/ 1087438 w 3051175"/>
                <a:gd name="connsiteY186" fmla="*/ 2460625 h 3244851"/>
                <a:gd name="connsiteX187" fmla="*/ 1096963 w 3051175"/>
                <a:gd name="connsiteY187" fmla="*/ 2451101 h 3244851"/>
                <a:gd name="connsiteX188" fmla="*/ 1106488 w 3051175"/>
                <a:gd name="connsiteY188" fmla="*/ 2443163 h 3244851"/>
                <a:gd name="connsiteX189" fmla="*/ 1114425 w 3051175"/>
                <a:gd name="connsiteY189" fmla="*/ 2439988 h 3244851"/>
                <a:gd name="connsiteX190" fmla="*/ 1138238 w 3051175"/>
                <a:gd name="connsiteY190" fmla="*/ 2193925 h 3244851"/>
                <a:gd name="connsiteX191" fmla="*/ 1525588 w 3051175"/>
                <a:gd name="connsiteY191" fmla="*/ 2193925 h 3244851"/>
                <a:gd name="connsiteX192" fmla="*/ 1912938 w 3051175"/>
                <a:gd name="connsiteY192" fmla="*/ 2193925 h 3244851"/>
                <a:gd name="connsiteX193" fmla="*/ 1925638 w 3051175"/>
                <a:gd name="connsiteY193" fmla="*/ 2197100 h 3244851"/>
                <a:gd name="connsiteX194" fmla="*/ 1933576 w 3051175"/>
                <a:gd name="connsiteY194" fmla="*/ 2200275 h 3244851"/>
                <a:gd name="connsiteX195" fmla="*/ 1946276 w 3051175"/>
                <a:gd name="connsiteY195" fmla="*/ 2206625 h 3244851"/>
                <a:gd name="connsiteX196" fmla="*/ 1954213 w 3051175"/>
                <a:gd name="connsiteY196" fmla="*/ 2211388 h 3244851"/>
                <a:gd name="connsiteX197" fmla="*/ 1960563 w 3051175"/>
                <a:gd name="connsiteY197" fmla="*/ 2220913 h 3244851"/>
                <a:gd name="connsiteX198" fmla="*/ 1966913 w 3051175"/>
                <a:gd name="connsiteY198" fmla="*/ 2232025 h 3244851"/>
                <a:gd name="connsiteX199" fmla="*/ 1970089 w 3051175"/>
                <a:gd name="connsiteY199" fmla="*/ 2241550 h 3244851"/>
                <a:gd name="connsiteX200" fmla="*/ 1971676 w 3051175"/>
                <a:gd name="connsiteY200" fmla="*/ 2254250 h 3244851"/>
                <a:gd name="connsiteX201" fmla="*/ 1971676 w 3051175"/>
                <a:gd name="connsiteY201" fmla="*/ 2255838 h 3244851"/>
                <a:gd name="connsiteX202" fmla="*/ 1970089 w 3051175"/>
                <a:gd name="connsiteY202" fmla="*/ 2268538 h 3244851"/>
                <a:gd name="connsiteX203" fmla="*/ 1966913 w 3051175"/>
                <a:gd name="connsiteY203" fmla="*/ 2279650 h 3244851"/>
                <a:gd name="connsiteX204" fmla="*/ 1960563 w 3051175"/>
                <a:gd name="connsiteY204" fmla="*/ 2289175 h 3244851"/>
                <a:gd name="connsiteX205" fmla="*/ 1954213 w 3051175"/>
                <a:gd name="connsiteY205" fmla="*/ 2297113 h 3244851"/>
                <a:gd name="connsiteX206" fmla="*/ 1946276 w 3051175"/>
                <a:gd name="connsiteY206" fmla="*/ 2303463 h 3244851"/>
                <a:gd name="connsiteX207" fmla="*/ 1933576 w 3051175"/>
                <a:gd name="connsiteY207" fmla="*/ 2309813 h 3244851"/>
                <a:gd name="connsiteX208" fmla="*/ 1925638 w 3051175"/>
                <a:gd name="connsiteY208" fmla="*/ 2312988 h 3244851"/>
                <a:gd name="connsiteX209" fmla="*/ 1912938 w 3051175"/>
                <a:gd name="connsiteY209" fmla="*/ 2316163 h 3244851"/>
                <a:gd name="connsiteX210" fmla="*/ 1525588 w 3051175"/>
                <a:gd name="connsiteY210" fmla="*/ 2316163 h 3244851"/>
                <a:gd name="connsiteX211" fmla="*/ 1138238 w 3051175"/>
                <a:gd name="connsiteY211" fmla="*/ 2316163 h 3244851"/>
                <a:gd name="connsiteX212" fmla="*/ 1127125 w 3051175"/>
                <a:gd name="connsiteY212" fmla="*/ 2312988 h 3244851"/>
                <a:gd name="connsiteX213" fmla="*/ 1114425 w 3051175"/>
                <a:gd name="connsiteY213" fmla="*/ 2309813 h 3244851"/>
                <a:gd name="connsiteX214" fmla="*/ 1106488 w 3051175"/>
                <a:gd name="connsiteY214" fmla="*/ 2303463 h 3244851"/>
                <a:gd name="connsiteX215" fmla="*/ 1096963 w 3051175"/>
                <a:gd name="connsiteY215" fmla="*/ 2297113 h 3244851"/>
                <a:gd name="connsiteX216" fmla="*/ 1087438 w 3051175"/>
                <a:gd name="connsiteY216" fmla="*/ 2289175 h 3244851"/>
                <a:gd name="connsiteX217" fmla="*/ 1082675 w 3051175"/>
                <a:gd name="connsiteY217" fmla="*/ 2279650 h 3244851"/>
                <a:gd name="connsiteX218" fmla="*/ 1079500 w 3051175"/>
                <a:gd name="connsiteY218" fmla="*/ 2268538 h 3244851"/>
                <a:gd name="connsiteX219" fmla="*/ 1079500 w 3051175"/>
                <a:gd name="connsiteY219" fmla="*/ 2255838 h 3244851"/>
                <a:gd name="connsiteX220" fmla="*/ 1079500 w 3051175"/>
                <a:gd name="connsiteY220" fmla="*/ 2254250 h 3244851"/>
                <a:gd name="connsiteX221" fmla="*/ 1079500 w 3051175"/>
                <a:gd name="connsiteY221" fmla="*/ 2241550 h 3244851"/>
                <a:gd name="connsiteX222" fmla="*/ 1082675 w 3051175"/>
                <a:gd name="connsiteY222" fmla="*/ 2232025 h 3244851"/>
                <a:gd name="connsiteX223" fmla="*/ 1087438 w 3051175"/>
                <a:gd name="connsiteY223" fmla="*/ 2220913 h 3244851"/>
                <a:gd name="connsiteX224" fmla="*/ 1096963 w 3051175"/>
                <a:gd name="connsiteY224" fmla="*/ 2211388 h 3244851"/>
                <a:gd name="connsiteX225" fmla="*/ 1106488 w 3051175"/>
                <a:gd name="connsiteY225" fmla="*/ 2206625 h 3244851"/>
                <a:gd name="connsiteX226" fmla="*/ 1114425 w 3051175"/>
                <a:gd name="connsiteY226" fmla="*/ 2200275 h 3244851"/>
                <a:gd name="connsiteX227" fmla="*/ 1127125 w 3051175"/>
                <a:gd name="connsiteY227" fmla="*/ 2197100 h 3244851"/>
                <a:gd name="connsiteX228" fmla="*/ 1120775 w 3051175"/>
                <a:gd name="connsiteY228" fmla="*/ 2117725 h 3244851"/>
                <a:gd name="connsiteX229" fmla="*/ 1096963 w 3051175"/>
                <a:gd name="connsiteY229" fmla="*/ 2120900 h 3244851"/>
                <a:gd name="connsiteX230" fmla="*/ 1076325 w 3051175"/>
                <a:gd name="connsiteY230" fmla="*/ 2125662 h 3244851"/>
                <a:gd name="connsiteX231" fmla="*/ 1055688 w 3051175"/>
                <a:gd name="connsiteY231" fmla="*/ 2138362 h 3244851"/>
                <a:gd name="connsiteX232" fmla="*/ 1038225 w 3051175"/>
                <a:gd name="connsiteY232" fmla="*/ 2152650 h 3244851"/>
                <a:gd name="connsiteX233" fmla="*/ 1023938 w 3051175"/>
                <a:gd name="connsiteY233" fmla="*/ 2170112 h 3244851"/>
                <a:gd name="connsiteX234" fmla="*/ 1011238 w 3051175"/>
                <a:gd name="connsiteY234" fmla="*/ 2190750 h 3244851"/>
                <a:gd name="connsiteX235" fmla="*/ 1004888 w 3051175"/>
                <a:gd name="connsiteY235" fmla="*/ 2211387 h 3244851"/>
                <a:gd name="connsiteX236" fmla="*/ 1001713 w 3051175"/>
                <a:gd name="connsiteY236" fmla="*/ 2235200 h 3244851"/>
                <a:gd name="connsiteX237" fmla="*/ 1001713 w 3051175"/>
                <a:gd name="connsiteY237" fmla="*/ 2989263 h 3244851"/>
                <a:gd name="connsiteX238" fmla="*/ 1004888 w 3051175"/>
                <a:gd name="connsiteY238" fmla="*/ 3013075 h 3244851"/>
                <a:gd name="connsiteX239" fmla="*/ 1011238 w 3051175"/>
                <a:gd name="connsiteY239" fmla="*/ 3036888 h 3244851"/>
                <a:gd name="connsiteX240" fmla="*/ 1023938 w 3051175"/>
                <a:gd name="connsiteY240" fmla="*/ 3057525 h 3244851"/>
                <a:gd name="connsiteX241" fmla="*/ 1038225 w 3051175"/>
                <a:gd name="connsiteY241" fmla="*/ 3074988 h 3244851"/>
                <a:gd name="connsiteX242" fmla="*/ 1055688 w 3051175"/>
                <a:gd name="connsiteY242" fmla="*/ 3090863 h 3244851"/>
                <a:gd name="connsiteX243" fmla="*/ 1076325 w 3051175"/>
                <a:gd name="connsiteY243" fmla="*/ 3098800 h 3244851"/>
                <a:gd name="connsiteX244" fmla="*/ 1096963 w 3051175"/>
                <a:gd name="connsiteY244" fmla="*/ 3108325 h 3244851"/>
                <a:gd name="connsiteX245" fmla="*/ 1120775 w 3051175"/>
                <a:gd name="connsiteY245" fmla="*/ 3108325 h 3244851"/>
                <a:gd name="connsiteX246" fmla="*/ 1525588 w 3051175"/>
                <a:gd name="connsiteY246" fmla="*/ 3108325 h 3244851"/>
                <a:gd name="connsiteX247" fmla="*/ 1930401 w 3051175"/>
                <a:gd name="connsiteY247" fmla="*/ 3108325 h 3244851"/>
                <a:gd name="connsiteX248" fmla="*/ 1954213 w 3051175"/>
                <a:gd name="connsiteY248" fmla="*/ 3108325 h 3244851"/>
                <a:gd name="connsiteX249" fmla="*/ 1978026 w 3051175"/>
                <a:gd name="connsiteY249" fmla="*/ 3098800 h 3244851"/>
                <a:gd name="connsiteX250" fmla="*/ 1995488 w 3051175"/>
                <a:gd name="connsiteY250" fmla="*/ 3090863 h 3244851"/>
                <a:gd name="connsiteX251" fmla="*/ 2014538 w 3051175"/>
                <a:gd name="connsiteY251" fmla="*/ 3074988 h 3244851"/>
                <a:gd name="connsiteX252" fmla="*/ 2028826 w 3051175"/>
                <a:gd name="connsiteY252" fmla="*/ 3057525 h 3244851"/>
                <a:gd name="connsiteX253" fmla="*/ 2039938 w 3051175"/>
                <a:gd name="connsiteY253" fmla="*/ 3036888 h 3244851"/>
                <a:gd name="connsiteX254" fmla="*/ 2046288 w 3051175"/>
                <a:gd name="connsiteY254" fmla="*/ 3013075 h 3244851"/>
                <a:gd name="connsiteX255" fmla="*/ 2049463 w 3051175"/>
                <a:gd name="connsiteY255" fmla="*/ 2989263 h 3244851"/>
                <a:gd name="connsiteX256" fmla="*/ 2049463 w 3051175"/>
                <a:gd name="connsiteY256" fmla="*/ 2235200 h 3244851"/>
                <a:gd name="connsiteX257" fmla="*/ 2046288 w 3051175"/>
                <a:gd name="connsiteY257" fmla="*/ 2211387 h 3244851"/>
                <a:gd name="connsiteX258" fmla="*/ 2039938 w 3051175"/>
                <a:gd name="connsiteY258" fmla="*/ 2190750 h 3244851"/>
                <a:gd name="connsiteX259" fmla="*/ 2028826 w 3051175"/>
                <a:gd name="connsiteY259" fmla="*/ 2170112 h 3244851"/>
                <a:gd name="connsiteX260" fmla="*/ 2014538 w 3051175"/>
                <a:gd name="connsiteY260" fmla="*/ 2152650 h 3244851"/>
                <a:gd name="connsiteX261" fmla="*/ 1995488 w 3051175"/>
                <a:gd name="connsiteY261" fmla="*/ 2138362 h 3244851"/>
                <a:gd name="connsiteX262" fmla="*/ 1978026 w 3051175"/>
                <a:gd name="connsiteY262" fmla="*/ 2125662 h 3244851"/>
                <a:gd name="connsiteX263" fmla="*/ 1954213 w 3051175"/>
                <a:gd name="connsiteY263" fmla="*/ 2120900 h 3244851"/>
                <a:gd name="connsiteX264" fmla="*/ 1930401 w 3051175"/>
                <a:gd name="connsiteY264" fmla="*/ 2117725 h 3244851"/>
                <a:gd name="connsiteX265" fmla="*/ 1525588 w 3051175"/>
                <a:gd name="connsiteY265" fmla="*/ 2117725 h 3244851"/>
                <a:gd name="connsiteX266" fmla="*/ 650875 w 3051175"/>
                <a:gd name="connsiteY266" fmla="*/ 1109663 h 3244851"/>
                <a:gd name="connsiteX267" fmla="*/ 650875 w 3051175"/>
                <a:gd name="connsiteY267" fmla="*/ 1693862 h 3244851"/>
                <a:gd name="connsiteX268" fmla="*/ 1525588 w 3051175"/>
                <a:gd name="connsiteY268" fmla="*/ 1693862 h 3244851"/>
                <a:gd name="connsiteX269" fmla="*/ 2401888 w 3051175"/>
                <a:gd name="connsiteY269" fmla="*/ 1693862 h 3244851"/>
                <a:gd name="connsiteX270" fmla="*/ 2401888 w 3051175"/>
                <a:gd name="connsiteY270" fmla="*/ 1109663 h 3244851"/>
                <a:gd name="connsiteX271" fmla="*/ 1525588 w 3051175"/>
                <a:gd name="connsiteY271" fmla="*/ 1109663 h 3244851"/>
                <a:gd name="connsiteX272" fmla="*/ 2528888 w 3051175"/>
                <a:gd name="connsiteY272" fmla="*/ 0 h 3244851"/>
                <a:gd name="connsiteX273" fmla="*/ 2540001 w 3051175"/>
                <a:gd name="connsiteY273" fmla="*/ 0 h 3244851"/>
                <a:gd name="connsiteX274" fmla="*/ 2557463 w 3051175"/>
                <a:gd name="connsiteY274" fmla="*/ 3175 h 3244851"/>
                <a:gd name="connsiteX275" fmla="*/ 2573339 w 3051175"/>
                <a:gd name="connsiteY275" fmla="*/ 9525 h 3244851"/>
                <a:gd name="connsiteX276" fmla="*/ 2622551 w 3051175"/>
                <a:gd name="connsiteY276" fmla="*/ 41275 h 3244851"/>
                <a:gd name="connsiteX277" fmla="*/ 2622551 w 3051175"/>
                <a:gd name="connsiteY277" fmla="*/ 41276 h 3244851"/>
                <a:gd name="connsiteX278" fmla="*/ 2724150 w 3051175"/>
                <a:gd name="connsiteY278" fmla="*/ 109538 h 3244851"/>
                <a:gd name="connsiteX279" fmla="*/ 2735263 w 3051175"/>
                <a:gd name="connsiteY279" fmla="*/ 119063 h 3244851"/>
                <a:gd name="connsiteX280" fmla="*/ 2744787 w 3051175"/>
                <a:gd name="connsiteY280" fmla="*/ 130175 h 3244851"/>
                <a:gd name="connsiteX281" fmla="*/ 2749550 w 3051175"/>
                <a:gd name="connsiteY281" fmla="*/ 144463 h 3244851"/>
                <a:gd name="connsiteX282" fmla="*/ 2749550 w 3051175"/>
                <a:gd name="connsiteY282" fmla="*/ 160338 h 3244851"/>
                <a:gd name="connsiteX283" fmla="*/ 2749550 w 3051175"/>
                <a:gd name="connsiteY283" fmla="*/ 2392362 h 3244851"/>
                <a:gd name="connsiteX284" fmla="*/ 2814637 w 3051175"/>
                <a:gd name="connsiteY284" fmla="*/ 2392362 h 3244851"/>
                <a:gd name="connsiteX285" fmla="*/ 2838450 w 3051175"/>
                <a:gd name="connsiteY285" fmla="*/ 2395537 h 3244851"/>
                <a:gd name="connsiteX286" fmla="*/ 2862263 w 3051175"/>
                <a:gd name="connsiteY286" fmla="*/ 2398712 h 3244851"/>
                <a:gd name="connsiteX287" fmla="*/ 2882900 w 3051175"/>
                <a:gd name="connsiteY287" fmla="*/ 2405062 h 3244851"/>
                <a:gd name="connsiteX288" fmla="*/ 2906713 w 3051175"/>
                <a:gd name="connsiteY288" fmla="*/ 2409825 h 3244851"/>
                <a:gd name="connsiteX289" fmla="*/ 2927350 w 3051175"/>
                <a:gd name="connsiteY289" fmla="*/ 2422525 h 3244851"/>
                <a:gd name="connsiteX290" fmla="*/ 2947987 w 3051175"/>
                <a:gd name="connsiteY290" fmla="*/ 2433637 h 3244851"/>
                <a:gd name="connsiteX291" fmla="*/ 2965450 w 3051175"/>
                <a:gd name="connsiteY291" fmla="*/ 2447925 h 3244851"/>
                <a:gd name="connsiteX292" fmla="*/ 2981325 w 3051175"/>
                <a:gd name="connsiteY292" fmla="*/ 2463800 h 3244851"/>
                <a:gd name="connsiteX293" fmla="*/ 2998787 w 3051175"/>
                <a:gd name="connsiteY293" fmla="*/ 2478087 h 3244851"/>
                <a:gd name="connsiteX294" fmla="*/ 3009900 w 3051175"/>
                <a:gd name="connsiteY294" fmla="*/ 2498725 h 3244851"/>
                <a:gd name="connsiteX295" fmla="*/ 3022600 w 3051175"/>
                <a:gd name="connsiteY295" fmla="*/ 2516187 h 3244851"/>
                <a:gd name="connsiteX296" fmla="*/ 3033713 w 3051175"/>
                <a:gd name="connsiteY296" fmla="*/ 2536825 h 3244851"/>
                <a:gd name="connsiteX297" fmla="*/ 3040063 w 3051175"/>
                <a:gd name="connsiteY297" fmla="*/ 2560637 h 3244851"/>
                <a:gd name="connsiteX298" fmla="*/ 3046413 w 3051175"/>
                <a:gd name="connsiteY298" fmla="*/ 2581275 h 3244851"/>
                <a:gd name="connsiteX299" fmla="*/ 3051175 w 3051175"/>
                <a:gd name="connsiteY299" fmla="*/ 2605087 h 3244851"/>
                <a:gd name="connsiteX300" fmla="*/ 3051175 w 3051175"/>
                <a:gd name="connsiteY300" fmla="*/ 2632075 h 3244851"/>
                <a:gd name="connsiteX301" fmla="*/ 3051175 w 3051175"/>
                <a:gd name="connsiteY301" fmla="*/ 3244850 h 3244851"/>
                <a:gd name="connsiteX302" fmla="*/ 2622551 w 3051175"/>
                <a:gd name="connsiteY302" fmla="*/ 3244850 h 3244851"/>
                <a:gd name="connsiteX303" fmla="*/ 2622550 w 3051175"/>
                <a:gd name="connsiteY303" fmla="*/ 3244850 h 3244851"/>
                <a:gd name="connsiteX304" fmla="*/ 1525588 w 3051175"/>
                <a:gd name="connsiteY304" fmla="*/ 3244850 h 3244851"/>
                <a:gd name="connsiteX305" fmla="*/ 411163 w 3051175"/>
                <a:gd name="connsiteY305" fmla="*/ 3244850 h 3244851"/>
                <a:gd name="connsiteX306" fmla="*/ 411163 w 3051175"/>
                <a:gd name="connsiteY306" fmla="*/ 3244851 h 3244851"/>
                <a:gd name="connsiteX307" fmla="*/ 0 w 3051175"/>
                <a:gd name="connsiteY307" fmla="*/ 3244851 h 3244851"/>
                <a:gd name="connsiteX308" fmla="*/ 0 w 3051175"/>
                <a:gd name="connsiteY308" fmla="*/ 2632076 h 3244851"/>
                <a:gd name="connsiteX309" fmla="*/ 0 w 3051175"/>
                <a:gd name="connsiteY309" fmla="*/ 2605088 h 3244851"/>
                <a:gd name="connsiteX310" fmla="*/ 6350 w 3051175"/>
                <a:gd name="connsiteY310" fmla="*/ 2581276 h 3244851"/>
                <a:gd name="connsiteX311" fmla="*/ 11112 w 3051175"/>
                <a:gd name="connsiteY311" fmla="*/ 2560638 h 3244851"/>
                <a:gd name="connsiteX312" fmla="*/ 17462 w 3051175"/>
                <a:gd name="connsiteY312" fmla="*/ 2536826 h 3244851"/>
                <a:gd name="connsiteX313" fmla="*/ 30162 w 3051175"/>
                <a:gd name="connsiteY313" fmla="*/ 2516188 h 3244851"/>
                <a:gd name="connsiteX314" fmla="*/ 41275 w 3051175"/>
                <a:gd name="connsiteY314" fmla="*/ 2498726 h 3244851"/>
                <a:gd name="connsiteX315" fmla="*/ 53975 w 3051175"/>
                <a:gd name="connsiteY315" fmla="*/ 2478088 h 3244851"/>
                <a:gd name="connsiteX316" fmla="*/ 71437 w 3051175"/>
                <a:gd name="connsiteY316" fmla="*/ 2463801 h 3244851"/>
                <a:gd name="connsiteX317" fmla="*/ 85725 w 3051175"/>
                <a:gd name="connsiteY317" fmla="*/ 2447926 h 3244851"/>
                <a:gd name="connsiteX318" fmla="*/ 106362 w 3051175"/>
                <a:gd name="connsiteY318" fmla="*/ 2433638 h 3244851"/>
                <a:gd name="connsiteX319" fmla="*/ 123825 w 3051175"/>
                <a:gd name="connsiteY319" fmla="*/ 2422526 h 3244851"/>
                <a:gd name="connsiteX320" fmla="*/ 144462 w 3051175"/>
                <a:gd name="connsiteY320" fmla="*/ 2409826 h 3244851"/>
                <a:gd name="connsiteX321" fmla="*/ 168275 w 3051175"/>
                <a:gd name="connsiteY321" fmla="*/ 2405063 h 3244851"/>
                <a:gd name="connsiteX322" fmla="*/ 188912 w 3051175"/>
                <a:gd name="connsiteY322" fmla="*/ 2398713 h 3244851"/>
                <a:gd name="connsiteX323" fmla="*/ 212725 w 3051175"/>
                <a:gd name="connsiteY323" fmla="*/ 2395538 h 3244851"/>
                <a:gd name="connsiteX324" fmla="*/ 239713 w 3051175"/>
                <a:gd name="connsiteY324" fmla="*/ 2392363 h 3244851"/>
                <a:gd name="connsiteX325" fmla="*/ 301625 w 3051175"/>
                <a:gd name="connsiteY325" fmla="*/ 2392363 h 3244851"/>
                <a:gd name="connsiteX326" fmla="*/ 301625 w 3051175"/>
                <a:gd name="connsiteY326" fmla="*/ 160338 h 3244851"/>
                <a:gd name="connsiteX327" fmla="*/ 301625 w 3051175"/>
                <a:gd name="connsiteY327" fmla="*/ 144463 h 3244851"/>
                <a:gd name="connsiteX328" fmla="*/ 307975 w 3051175"/>
                <a:gd name="connsiteY328" fmla="*/ 130176 h 3244851"/>
                <a:gd name="connsiteX329" fmla="*/ 315913 w 3051175"/>
                <a:gd name="connsiteY329" fmla="*/ 119063 h 3244851"/>
                <a:gd name="connsiteX330" fmla="*/ 328613 w 3051175"/>
                <a:gd name="connsiteY330" fmla="*/ 109538 h 3244851"/>
                <a:gd name="connsiteX331" fmla="*/ 411163 w 3051175"/>
                <a:gd name="connsiteY331" fmla="*/ 55563 h 3244851"/>
                <a:gd name="connsiteX332" fmla="*/ 411163 w 3051175"/>
                <a:gd name="connsiteY332" fmla="*/ 55563 h 3244851"/>
                <a:gd name="connsiteX333" fmla="*/ 479425 w 3051175"/>
                <a:gd name="connsiteY333" fmla="*/ 9525 h 3244851"/>
                <a:gd name="connsiteX334" fmla="*/ 493713 w 3051175"/>
                <a:gd name="connsiteY334" fmla="*/ 3175 h 3244851"/>
                <a:gd name="connsiteX335" fmla="*/ 508000 w 3051175"/>
                <a:gd name="connsiteY335" fmla="*/ 0 h 3244851"/>
                <a:gd name="connsiteX336" fmla="*/ 523875 w 3051175"/>
                <a:gd name="connsiteY336" fmla="*/ 0 h 3244851"/>
                <a:gd name="connsiteX337" fmla="*/ 538163 w 3051175"/>
                <a:gd name="connsiteY337" fmla="*/ 6350 h 3244851"/>
                <a:gd name="connsiteX338" fmla="*/ 552450 w 3051175"/>
                <a:gd name="connsiteY338" fmla="*/ 14288 h 3244851"/>
                <a:gd name="connsiteX339" fmla="*/ 561975 w 3051175"/>
                <a:gd name="connsiteY339" fmla="*/ 26988 h 3244851"/>
                <a:gd name="connsiteX340" fmla="*/ 568325 w 3051175"/>
                <a:gd name="connsiteY340" fmla="*/ 41275 h 3244851"/>
                <a:gd name="connsiteX341" fmla="*/ 571500 w 3051175"/>
                <a:gd name="connsiteY341" fmla="*/ 58738 h 3244851"/>
                <a:gd name="connsiteX342" fmla="*/ 571500 w 3051175"/>
                <a:gd name="connsiteY342" fmla="*/ 777875 h 3244851"/>
                <a:gd name="connsiteX343" fmla="*/ 614363 w 3051175"/>
                <a:gd name="connsiteY343" fmla="*/ 657225 h 3244851"/>
                <a:gd name="connsiteX344" fmla="*/ 627063 w 3051175"/>
                <a:gd name="connsiteY344" fmla="*/ 627063 h 3244851"/>
                <a:gd name="connsiteX345" fmla="*/ 641350 w 3051175"/>
                <a:gd name="connsiteY345" fmla="*/ 596900 h 3244851"/>
                <a:gd name="connsiteX346" fmla="*/ 657225 w 3051175"/>
                <a:gd name="connsiteY346" fmla="*/ 571500 h 3244851"/>
                <a:gd name="connsiteX347" fmla="*/ 674688 w 3051175"/>
                <a:gd name="connsiteY347" fmla="*/ 544513 h 3244851"/>
                <a:gd name="connsiteX348" fmla="*/ 695325 w 3051175"/>
                <a:gd name="connsiteY348" fmla="*/ 520700 h 3244851"/>
                <a:gd name="connsiteX349" fmla="*/ 719138 w 3051175"/>
                <a:gd name="connsiteY349" fmla="*/ 500063 h 3244851"/>
                <a:gd name="connsiteX350" fmla="*/ 742950 w 3051175"/>
                <a:gd name="connsiteY350" fmla="*/ 476250 h 3244851"/>
                <a:gd name="connsiteX351" fmla="*/ 765175 w 3051175"/>
                <a:gd name="connsiteY351" fmla="*/ 458788 h 3244851"/>
                <a:gd name="connsiteX352" fmla="*/ 792163 w 3051175"/>
                <a:gd name="connsiteY352" fmla="*/ 441325 h 3244851"/>
                <a:gd name="connsiteX353" fmla="*/ 819151 w 3051175"/>
                <a:gd name="connsiteY353" fmla="*/ 425450 h 3244851"/>
                <a:gd name="connsiteX354" fmla="*/ 849313 w 3051175"/>
                <a:gd name="connsiteY354" fmla="*/ 414338 h 3244851"/>
                <a:gd name="connsiteX355" fmla="*/ 877888 w 3051175"/>
                <a:gd name="connsiteY355" fmla="*/ 401638 h 3244851"/>
                <a:gd name="connsiteX356" fmla="*/ 908051 w 3051175"/>
                <a:gd name="connsiteY356" fmla="*/ 393700 h 3244851"/>
                <a:gd name="connsiteX357" fmla="*/ 939801 w 3051175"/>
                <a:gd name="connsiteY357" fmla="*/ 387350 h 3244851"/>
                <a:gd name="connsiteX358" fmla="*/ 973138 w 3051175"/>
                <a:gd name="connsiteY358" fmla="*/ 384175 h 3244851"/>
                <a:gd name="connsiteX359" fmla="*/ 1004888 w 3051175"/>
                <a:gd name="connsiteY359" fmla="*/ 384175 h 3244851"/>
                <a:gd name="connsiteX360" fmla="*/ 1525588 w 3051175"/>
                <a:gd name="connsiteY360" fmla="*/ 384175 h 3244851"/>
                <a:gd name="connsiteX361" fmla="*/ 1525588 w 3051175"/>
                <a:gd name="connsiteY361" fmla="*/ 384175 h 3244851"/>
                <a:gd name="connsiteX362" fmla="*/ 2046288 w 3051175"/>
                <a:gd name="connsiteY362" fmla="*/ 384175 h 3244851"/>
                <a:gd name="connsiteX363" fmla="*/ 2079626 w 3051175"/>
                <a:gd name="connsiteY363" fmla="*/ 384175 h 3244851"/>
                <a:gd name="connsiteX364" fmla="*/ 2111376 w 3051175"/>
                <a:gd name="connsiteY364" fmla="*/ 387350 h 3244851"/>
                <a:gd name="connsiteX365" fmla="*/ 2141538 w 3051175"/>
                <a:gd name="connsiteY365" fmla="*/ 393700 h 3244851"/>
                <a:gd name="connsiteX366" fmla="*/ 2170113 w 3051175"/>
                <a:gd name="connsiteY366" fmla="*/ 401638 h 3244851"/>
                <a:gd name="connsiteX367" fmla="*/ 2200276 w 3051175"/>
                <a:gd name="connsiteY367" fmla="*/ 414338 h 3244851"/>
                <a:gd name="connsiteX368" fmla="*/ 2230438 w 3051175"/>
                <a:gd name="connsiteY368" fmla="*/ 425450 h 3244851"/>
                <a:gd name="connsiteX369" fmla="*/ 2255838 w 3051175"/>
                <a:gd name="connsiteY369" fmla="*/ 441325 h 3244851"/>
                <a:gd name="connsiteX370" fmla="*/ 2282826 w 3051175"/>
                <a:gd name="connsiteY370" fmla="*/ 458788 h 3244851"/>
                <a:gd name="connsiteX371" fmla="*/ 2309813 w 3051175"/>
                <a:gd name="connsiteY371" fmla="*/ 476250 h 3244851"/>
                <a:gd name="connsiteX372" fmla="*/ 2333626 w 3051175"/>
                <a:gd name="connsiteY372" fmla="*/ 496888 h 3244851"/>
                <a:gd name="connsiteX373" fmla="*/ 2354263 w 3051175"/>
                <a:gd name="connsiteY373" fmla="*/ 520700 h 3244851"/>
                <a:gd name="connsiteX374" fmla="*/ 2374901 w 3051175"/>
                <a:gd name="connsiteY374" fmla="*/ 544513 h 3244851"/>
                <a:gd name="connsiteX375" fmla="*/ 2392363 w 3051175"/>
                <a:gd name="connsiteY375" fmla="*/ 568325 h 3244851"/>
                <a:gd name="connsiteX376" fmla="*/ 2409826 w 3051175"/>
                <a:gd name="connsiteY376" fmla="*/ 596900 h 3244851"/>
                <a:gd name="connsiteX377" fmla="*/ 2424113 w 3051175"/>
                <a:gd name="connsiteY377" fmla="*/ 623888 h 3244851"/>
                <a:gd name="connsiteX378" fmla="*/ 2436813 w 3051175"/>
                <a:gd name="connsiteY378" fmla="*/ 654050 h 3244851"/>
                <a:gd name="connsiteX379" fmla="*/ 2481263 w 3051175"/>
                <a:gd name="connsiteY379" fmla="*/ 777875 h 3244851"/>
                <a:gd name="connsiteX380" fmla="*/ 2481263 w 3051175"/>
                <a:gd name="connsiteY380" fmla="*/ 58738 h 3244851"/>
                <a:gd name="connsiteX381" fmla="*/ 2484438 w 3051175"/>
                <a:gd name="connsiteY381" fmla="*/ 47625 h 3244851"/>
                <a:gd name="connsiteX382" fmla="*/ 2487613 w 3051175"/>
                <a:gd name="connsiteY382" fmla="*/ 34925 h 3244851"/>
                <a:gd name="connsiteX383" fmla="*/ 2492376 w 3051175"/>
                <a:gd name="connsiteY383" fmla="*/ 23813 h 3244851"/>
                <a:gd name="connsiteX384" fmla="*/ 2498726 w 3051175"/>
                <a:gd name="connsiteY384" fmla="*/ 14288 h 3244851"/>
                <a:gd name="connsiteX385" fmla="*/ 2508251 w 3051175"/>
                <a:gd name="connsiteY385" fmla="*/ 9525 h 3244851"/>
                <a:gd name="connsiteX386" fmla="*/ 2519363 w 3051175"/>
                <a:gd name="connsiteY386" fmla="*/ 3175 h 324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</a:cxnLst>
              <a:rect l="l" t="t" r="r" b="b"/>
              <a:pathLst>
                <a:path w="3051175" h="3244851">
                  <a:moveTo>
                    <a:pt x="1127125" y="2909888"/>
                  </a:moveTo>
                  <a:lnTo>
                    <a:pt x="1138238" y="2909888"/>
                  </a:lnTo>
                  <a:lnTo>
                    <a:pt x="1525588" y="2909888"/>
                  </a:lnTo>
                  <a:lnTo>
                    <a:pt x="1912938" y="2909888"/>
                  </a:lnTo>
                  <a:lnTo>
                    <a:pt x="1925638" y="2909888"/>
                  </a:lnTo>
                  <a:lnTo>
                    <a:pt x="1933576" y="2916238"/>
                  </a:lnTo>
                  <a:lnTo>
                    <a:pt x="1946276" y="2919413"/>
                  </a:lnTo>
                  <a:lnTo>
                    <a:pt x="1954213" y="2927351"/>
                  </a:lnTo>
                  <a:lnTo>
                    <a:pt x="1960563" y="2936876"/>
                  </a:lnTo>
                  <a:lnTo>
                    <a:pt x="1966913" y="2944813"/>
                  </a:lnTo>
                  <a:lnTo>
                    <a:pt x="1970089" y="2957513"/>
                  </a:lnTo>
                  <a:lnTo>
                    <a:pt x="1971676" y="2968626"/>
                  </a:lnTo>
                  <a:lnTo>
                    <a:pt x="1970089" y="2981326"/>
                  </a:lnTo>
                  <a:lnTo>
                    <a:pt x="1966913" y="2992438"/>
                  </a:lnTo>
                  <a:lnTo>
                    <a:pt x="1960563" y="3001964"/>
                  </a:lnTo>
                  <a:lnTo>
                    <a:pt x="1954213" y="3009901"/>
                  </a:lnTo>
                  <a:lnTo>
                    <a:pt x="1946276" y="3019426"/>
                  </a:lnTo>
                  <a:lnTo>
                    <a:pt x="1933576" y="3025776"/>
                  </a:lnTo>
                  <a:lnTo>
                    <a:pt x="1925638" y="3028951"/>
                  </a:lnTo>
                  <a:lnTo>
                    <a:pt x="1912938" y="3028951"/>
                  </a:lnTo>
                  <a:lnTo>
                    <a:pt x="1525588" y="3028951"/>
                  </a:lnTo>
                  <a:lnTo>
                    <a:pt x="1138238" y="3028951"/>
                  </a:lnTo>
                  <a:lnTo>
                    <a:pt x="1127125" y="3028951"/>
                  </a:lnTo>
                  <a:lnTo>
                    <a:pt x="1114425" y="3025776"/>
                  </a:lnTo>
                  <a:lnTo>
                    <a:pt x="1106488" y="3019426"/>
                  </a:lnTo>
                  <a:lnTo>
                    <a:pt x="1096963" y="3009901"/>
                  </a:lnTo>
                  <a:lnTo>
                    <a:pt x="1087438" y="3001964"/>
                  </a:lnTo>
                  <a:lnTo>
                    <a:pt x="1082675" y="2992438"/>
                  </a:lnTo>
                  <a:lnTo>
                    <a:pt x="1079500" y="2981326"/>
                  </a:lnTo>
                  <a:lnTo>
                    <a:pt x="1079500" y="2968626"/>
                  </a:lnTo>
                  <a:lnTo>
                    <a:pt x="1079500" y="2957513"/>
                  </a:lnTo>
                  <a:lnTo>
                    <a:pt x="1082675" y="2944813"/>
                  </a:lnTo>
                  <a:lnTo>
                    <a:pt x="1087438" y="2936876"/>
                  </a:lnTo>
                  <a:lnTo>
                    <a:pt x="1096963" y="2927351"/>
                  </a:lnTo>
                  <a:lnTo>
                    <a:pt x="1106488" y="2919413"/>
                  </a:lnTo>
                  <a:lnTo>
                    <a:pt x="1114425" y="2916238"/>
                  </a:lnTo>
                  <a:close/>
                  <a:moveTo>
                    <a:pt x="2443163" y="2847975"/>
                  </a:moveTo>
                  <a:lnTo>
                    <a:pt x="2422526" y="2851150"/>
                  </a:lnTo>
                  <a:lnTo>
                    <a:pt x="2398713" y="2857500"/>
                  </a:lnTo>
                  <a:lnTo>
                    <a:pt x="2381251" y="2868612"/>
                  </a:lnTo>
                  <a:lnTo>
                    <a:pt x="2362201" y="2879725"/>
                  </a:lnTo>
                  <a:lnTo>
                    <a:pt x="2351088" y="2898775"/>
                  </a:lnTo>
                  <a:lnTo>
                    <a:pt x="2338388" y="2916238"/>
                  </a:lnTo>
                  <a:lnTo>
                    <a:pt x="2333626" y="2940050"/>
                  </a:lnTo>
                  <a:lnTo>
                    <a:pt x="2330451" y="2960688"/>
                  </a:lnTo>
                  <a:lnTo>
                    <a:pt x="2330451" y="2963863"/>
                  </a:lnTo>
                  <a:lnTo>
                    <a:pt x="2333626" y="2987675"/>
                  </a:lnTo>
                  <a:lnTo>
                    <a:pt x="2338388" y="3008313"/>
                  </a:lnTo>
                  <a:lnTo>
                    <a:pt x="2351088" y="3025775"/>
                  </a:lnTo>
                  <a:lnTo>
                    <a:pt x="2362201" y="3043238"/>
                  </a:lnTo>
                  <a:lnTo>
                    <a:pt x="2381251" y="3057525"/>
                  </a:lnTo>
                  <a:lnTo>
                    <a:pt x="2398713" y="3067050"/>
                  </a:lnTo>
                  <a:lnTo>
                    <a:pt x="2422526" y="3073400"/>
                  </a:lnTo>
                  <a:lnTo>
                    <a:pt x="2443163" y="3074988"/>
                  </a:lnTo>
                  <a:lnTo>
                    <a:pt x="2622550" y="3074988"/>
                  </a:lnTo>
                  <a:lnTo>
                    <a:pt x="2622551" y="3074988"/>
                  </a:lnTo>
                  <a:lnTo>
                    <a:pt x="2646363" y="3074988"/>
                  </a:lnTo>
                  <a:lnTo>
                    <a:pt x="2670175" y="3073400"/>
                  </a:lnTo>
                  <a:lnTo>
                    <a:pt x="2690813" y="3067050"/>
                  </a:lnTo>
                  <a:lnTo>
                    <a:pt x="2708275" y="3057525"/>
                  </a:lnTo>
                  <a:lnTo>
                    <a:pt x="2725737" y="3043238"/>
                  </a:lnTo>
                  <a:lnTo>
                    <a:pt x="2741613" y="3025775"/>
                  </a:lnTo>
                  <a:lnTo>
                    <a:pt x="2749550" y="3008313"/>
                  </a:lnTo>
                  <a:lnTo>
                    <a:pt x="2755900" y="2987675"/>
                  </a:lnTo>
                  <a:lnTo>
                    <a:pt x="2759075" y="2963863"/>
                  </a:lnTo>
                  <a:lnTo>
                    <a:pt x="2759075" y="2960688"/>
                  </a:lnTo>
                  <a:lnTo>
                    <a:pt x="2755900" y="2940050"/>
                  </a:lnTo>
                  <a:lnTo>
                    <a:pt x="2749550" y="2916238"/>
                  </a:lnTo>
                  <a:lnTo>
                    <a:pt x="2741613" y="2898775"/>
                  </a:lnTo>
                  <a:lnTo>
                    <a:pt x="2725737" y="2879725"/>
                  </a:lnTo>
                  <a:lnTo>
                    <a:pt x="2708275" y="2868612"/>
                  </a:lnTo>
                  <a:lnTo>
                    <a:pt x="2690813" y="2857500"/>
                  </a:lnTo>
                  <a:lnTo>
                    <a:pt x="2670175" y="2851150"/>
                  </a:lnTo>
                  <a:lnTo>
                    <a:pt x="2646363" y="2847975"/>
                  </a:lnTo>
                  <a:lnTo>
                    <a:pt x="2622551" y="2847975"/>
                  </a:lnTo>
                  <a:lnTo>
                    <a:pt x="2622550" y="2847975"/>
                  </a:lnTo>
                  <a:close/>
                  <a:moveTo>
                    <a:pt x="411163" y="2847975"/>
                  </a:moveTo>
                  <a:lnTo>
                    <a:pt x="411163" y="2847976"/>
                  </a:lnTo>
                  <a:lnTo>
                    <a:pt x="404813" y="2847976"/>
                  </a:lnTo>
                  <a:lnTo>
                    <a:pt x="381000" y="2851151"/>
                  </a:lnTo>
                  <a:lnTo>
                    <a:pt x="360363" y="2857501"/>
                  </a:lnTo>
                  <a:lnTo>
                    <a:pt x="342900" y="2868613"/>
                  </a:lnTo>
                  <a:lnTo>
                    <a:pt x="325438" y="2879726"/>
                  </a:lnTo>
                  <a:lnTo>
                    <a:pt x="312738" y="2898776"/>
                  </a:lnTo>
                  <a:lnTo>
                    <a:pt x="301625" y="2916239"/>
                  </a:lnTo>
                  <a:lnTo>
                    <a:pt x="295275" y="2940051"/>
                  </a:lnTo>
                  <a:lnTo>
                    <a:pt x="292100" y="2960689"/>
                  </a:lnTo>
                  <a:lnTo>
                    <a:pt x="292100" y="2963864"/>
                  </a:lnTo>
                  <a:lnTo>
                    <a:pt x="295275" y="2987676"/>
                  </a:lnTo>
                  <a:lnTo>
                    <a:pt x="301625" y="3008314"/>
                  </a:lnTo>
                  <a:lnTo>
                    <a:pt x="312738" y="3025776"/>
                  </a:lnTo>
                  <a:lnTo>
                    <a:pt x="325438" y="3043239"/>
                  </a:lnTo>
                  <a:lnTo>
                    <a:pt x="342900" y="3057526"/>
                  </a:lnTo>
                  <a:lnTo>
                    <a:pt x="360363" y="3067051"/>
                  </a:lnTo>
                  <a:lnTo>
                    <a:pt x="381000" y="3073401"/>
                  </a:lnTo>
                  <a:lnTo>
                    <a:pt x="404813" y="3074989"/>
                  </a:lnTo>
                  <a:lnTo>
                    <a:pt x="411163" y="3074989"/>
                  </a:lnTo>
                  <a:lnTo>
                    <a:pt x="411163" y="3074988"/>
                  </a:lnTo>
                  <a:lnTo>
                    <a:pt x="609600" y="3074988"/>
                  </a:lnTo>
                  <a:lnTo>
                    <a:pt x="630238" y="3073400"/>
                  </a:lnTo>
                  <a:lnTo>
                    <a:pt x="654050" y="3067050"/>
                  </a:lnTo>
                  <a:lnTo>
                    <a:pt x="671513" y="3057525"/>
                  </a:lnTo>
                  <a:lnTo>
                    <a:pt x="688975" y="3043238"/>
                  </a:lnTo>
                  <a:lnTo>
                    <a:pt x="700088" y="3025775"/>
                  </a:lnTo>
                  <a:lnTo>
                    <a:pt x="712788" y="3008313"/>
                  </a:lnTo>
                  <a:lnTo>
                    <a:pt x="719138" y="2987675"/>
                  </a:lnTo>
                  <a:lnTo>
                    <a:pt x="722313" y="2963863"/>
                  </a:lnTo>
                  <a:lnTo>
                    <a:pt x="722313" y="2960688"/>
                  </a:lnTo>
                  <a:lnTo>
                    <a:pt x="719138" y="2940050"/>
                  </a:lnTo>
                  <a:lnTo>
                    <a:pt x="712788" y="2916238"/>
                  </a:lnTo>
                  <a:lnTo>
                    <a:pt x="700088" y="2898775"/>
                  </a:lnTo>
                  <a:lnTo>
                    <a:pt x="688975" y="2879725"/>
                  </a:lnTo>
                  <a:lnTo>
                    <a:pt x="671513" y="2868612"/>
                  </a:lnTo>
                  <a:lnTo>
                    <a:pt x="654050" y="2857500"/>
                  </a:lnTo>
                  <a:lnTo>
                    <a:pt x="630238" y="2851150"/>
                  </a:lnTo>
                  <a:lnTo>
                    <a:pt x="609600" y="2847975"/>
                  </a:lnTo>
                  <a:close/>
                  <a:moveTo>
                    <a:pt x="1127125" y="2673350"/>
                  </a:moveTo>
                  <a:lnTo>
                    <a:pt x="1138238" y="2673350"/>
                  </a:lnTo>
                  <a:lnTo>
                    <a:pt x="1525588" y="2673350"/>
                  </a:lnTo>
                  <a:lnTo>
                    <a:pt x="1912938" y="2673350"/>
                  </a:lnTo>
                  <a:lnTo>
                    <a:pt x="1925638" y="2673350"/>
                  </a:lnTo>
                  <a:lnTo>
                    <a:pt x="1933576" y="2676525"/>
                  </a:lnTo>
                  <a:lnTo>
                    <a:pt x="1946276" y="2682875"/>
                  </a:lnTo>
                  <a:lnTo>
                    <a:pt x="1954213" y="2687637"/>
                  </a:lnTo>
                  <a:lnTo>
                    <a:pt x="1960563" y="2697162"/>
                  </a:lnTo>
                  <a:lnTo>
                    <a:pt x="1966913" y="2708275"/>
                  </a:lnTo>
                  <a:lnTo>
                    <a:pt x="1970089" y="2717800"/>
                  </a:lnTo>
                  <a:lnTo>
                    <a:pt x="1971676" y="2728913"/>
                  </a:lnTo>
                  <a:lnTo>
                    <a:pt x="1971676" y="2732088"/>
                  </a:lnTo>
                  <a:lnTo>
                    <a:pt x="1970089" y="2744788"/>
                  </a:lnTo>
                  <a:lnTo>
                    <a:pt x="1966913" y="2755900"/>
                  </a:lnTo>
                  <a:lnTo>
                    <a:pt x="1960563" y="2765425"/>
                  </a:lnTo>
                  <a:lnTo>
                    <a:pt x="1954213" y="2773363"/>
                  </a:lnTo>
                  <a:lnTo>
                    <a:pt x="1946276" y="2779713"/>
                  </a:lnTo>
                  <a:lnTo>
                    <a:pt x="1933576" y="2786063"/>
                  </a:lnTo>
                  <a:lnTo>
                    <a:pt x="1925638" y="2789238"/>
                  </a:lnTo>
                  <a:lnTo>
                    <a:pt x="1912938" y="2792413"/>
                  </a:lnTo>
                  <a:lnTo>
                    <a:pt x="1525588" y="2792413"/>
                  </a:lnTo>
                  <a:lnTo>
                    <a:pt x="1138238" y="2792413"/>
                  </a:lnTo>
                  <a:lnTo>
                    <a:pt x="1127125" y="2789238"/>
                  </a:lnTo>
                  <a:lnTo>
                    <a:pt x="1114425" y="2786063"/>
                  </a:lnTo>
                  <a:lnTo>
                    <a:pt x="1106488" y="2779713"/>
                  </a:lnTo>
                  <a:lnTo>
                    <a:pt x="1096963" y="2773363"/>
                  </a:lnTo>
                  <a:lnTo>
                    <a:pt x="1087438" y="2765425"/>
                  </a:lnTo>
                  <a:lnTo>
                    <a:pt x="1082675" y="2755900"/>
                  </a:lnTo>
                  <a:lnTo>
                    <a:pt x="1079500" y="2744788"/>
                  </a:lnTo>
                  <a:lnTo>
                    <a:pt x="1079500" y="2732088"/>
                  </a:lnTo>
                  <a:lnTo>
                    <a:pt x="1079500" y="2728913"/>
                  </a:lnTo>
                  <a:lnTo>
                    <a:pt x="1079500" y="2717800"/>
                  </a:lnTo>
                  <a:lnTo>
                    <a:pt x="1082675" y="2708275"/>
                  </a:lnTo>
                  <a:lnTo>
                    <a:pt x="1087438" y="2697162"/>
                  </a:lnTo>
                  <a:lnTo>
                    <a:pt x="1096963" y="2687637"/>
                  </a:lnTo>
                  <a:lnTo>
                    <a:pt x="1106488" y="2682875"/>
                  </a:lnTo>
                  <a:lnTo>
                    <a:pt x="1114425" y="2676525"/>
                  </a:lnTo>
                  <a:close/>
                  <a:moveTo>
                    <a:pt x="1127125" y="2433638"/>
                  </a:moveTo>
                  <a:lnTo>
                    <a:pt x="1138238" y="2433638"/>
                  </a:lnTo>
                  <a:lnTo>
                    <a:pt x="1525588" y="2433638"/>
                  </a:lnTo>
                  <a:lnTo>
                    <a:pt x="1912938" y="2433638"/>
                  </a:lnTo>
                  <a:lnTo>
                    <a:pt x="1925638" y="2433638"/>
                  </a:lnTo>
                  <a:lnTo>
                    <a:pt x="1933576" y="2439988"/>
                  </a:lnTo>
                  <a:lnTo>
                    <a:pt x="1946276" y="2443163"/>
                  </a:lnTo>
                  <a:lnTo>
                    <a:pt x="1954213" y="2451101"/>
                  </a:lnTo>
                  <a:lnTo>
                    <a:pt x="1960563" y="2460625"/>
                  </a:lnTo>
                  <a:lnTo>
                    <a:pt x="1966913" y="2468563"/>
                  </a:lnTo>
                  <a:lnTo>
                    <a:pt x="1970089" y="2481263"/>
                  </a:lnTo>
                  <a:lnTo>
                    <a:pt x="1971676" y="2492376"/>
                  </a:lnTo>
                  <a:lnTo>
                    <a:pt x="1970089" y="2505076"/>
                  </a:lnTo>
                  <a:lnTo>
                    <a:pt x="1966913" y="2516188"/>
                  </a:lnTo>
                  <a:lnTo>
                    <a:pt x="1960563" y="2525713"/>
                  </a:lnTo>
                  <a:lnTo>
                    <a:pt x="1954213" y="2533651"/>
                  </a:lnTo>
                  <a:lnTo>
                    <a:pt x="1946276" y="2543176"/>
                  </a:lnTo>
                  <a:lnTo>
                    <a:pt x="1933576" y="2549526"/>
                  </a:lnTo>
                  <a:lnTo>
                    <a:pt x="1925638" y="2552701"/>
                  </a:lnTo>
                  <a:lnTo>
                    <a:pt x="1912938" y="2552701"/>
                  </a:lnTo>
                  <a:lnTo>
                    <a:pt x="1525588" y="2552701"/>
                  </a:lnTo>
                  <a:lnTo>
                    <a:pt x="1138238" y="2552701"/>
                  </a:lnTo>
                  <a:lnTo>
                    <a:pt x="1127125" y="2552701"/>
                  </a:lnTo>
                  <a:lnTo>
                    <a:pt x="1114425" y="2549526"/>
                  </a:lnTo>
                  <a:lnTo>
                    <a:pt x="1106488" y="2543176"/>
                  </a:lnTo>
                  <a:lnTo>
                    <a:pt x="1096963" y="2533651"/>
                  </a:lnTo>
                  <a:lnTo>
                    <a:pt x="1087438" y="2525713"/>
                  </a:lnTo>
                  <a:lnTo>
                    <a:pt x="1082675" y="2516188"/>
                  </a:lnTo>
                  <a:lnTo>
                    <a:pt x="1079500" y="2505076"/>
                  </a:lnTo>
                  <a:lnTo>
                    <a:pt x="1079500" y="2492376"/>
                  </a:lnTo>
                  <a:lnTo>
                    <a:pt x="1079500" y="2481263"/>
                  </a:lnTo>
                  <a:lnTo>
                    <a:pt x="1082675" y="2468563"/>
                  </a:lnTo>
                  <a:lnTo>
                    <a:pt x="1087438" y="2460625"/>
                  </a:lnTo>
                  <a:lnTo>
                    <a:pt x="1096963" y="2451101"/>
                  </a:lnTo>
                  <a:lnTo>
                    <a:pt x="1106488" y="2443163"/>
                  </a:lnTo>
                  <a:lnTo>
                    <a:pt x="1114425" y="2439988"/>
                  </a:lnTo>
                  <a:close/>
                  <a:moveTo>
                    <a:pt x="1138238" y="2193925"/>
                  </a:moveTo>
                  <a:lnTo>
                    <a:pt x="1525588" y="2193925"/>
                  </a:lnTo>
                  <a:lnTo>
                    <a:pt x="1912938" y="2193925"/>
                  </a:lnTo>
                  <a:lnTo>
                    <a:pt x="1925638" y="2197100"/>
                  </a:lnTo>
                  <a:lnTo>
                    <a:pt x="1933576" y="2200275"/>
                  </a:lnTo>
                  <a:lnTo>
                    <a:pt x="1946276" y="2206625"/>
                  </a:lnTo>
                  <a:lnTo>
                    <a:pt x="1954213" y="2211388"/>
                  </a:lnTo>
                  <a:lnTo>
                    <a:pt x="1960563" y="2220913"/>
                  </a:lnTo>
                  <a:lnTo>
                    <a:pt x="1966913" y="2232025"/>
                  </a:lnTo>
                  <a:lnTo>
                    <a:pt x="1970089" y="2241550"/>
                  </a:lnTo>
                  <a:lnTo>
                    <a:pt x="1971676" y="2254250"/>
                  </a:lnTo>
                  <a:lnTo>
                    <a:pt x="1971676" y="2255838"/>
                  </a:lnTo>
                  <a:lnTo>
                    <a:pt x="1970089" y="2268538"/>
                  </a:lnTo>
                  <a:lnTo>
                    <a:pt x="1966913" y="2279650"/>
                  </a:lnTo>
                  <a:lnTo>
                    <a:pt x="1960563" y="2289175"/>
                  </a:lnTo>
                  <a:lnTo>
                    <a:pt x="1954213" y="2297113"/>
                  </a:lnTo>
                  <a:lnTo>
                    <a:pt x="1946276" y="2303463"/>
                  </a:lnTo>
                  <a:lnTo>
                    <a:pt x="1933576" y="2309813"/>
                  </a:lnTo>
                  <a:lnTo>
                    <a:pt x="1925638" y="2312988"/>
                  </a:lnTo>
                  <a:lnTo>
                    <a:pt x="1912938" y="2316163"/>
                  </a:lnTo>
                  <a:lnTo>
                    <a:pt x="1525588" y="2316163"/>
                  </a:lnTo>
                  <a:lnTo>
                    <a:pt x="1138238" y="2316163"/>
                  </a:lnTo>
                  <a:lnTo>
                    <a:pt x="1127125" y="2312988"/>
                  </a:lnTo>
                  <a:lnTo>
                    <a:pt x="1114425" y="2309813"/>
                  </a:lnTo>
                  <a:lnTo>
                    <a:pt x="1106488" y="2303463"/>
                  </a:lnTo>
                  <a:lnTo>
                    <a:pt x="1096963" y="2297113"/>
                  </a:lnTo>
                  <a:lnTo>
                    <a:pt x="1087438" y="2289175"/>
                  </a:lnTo>
                  <a:lnTo>
                    <a:pt x="1082675" y="2279650"/>
                  </a:lnTo>
                  <a:lnTo>
                    <a:pt x="1079500" y="2268538"/>
                  </a:lnTo>
                  <a:lnTo>
                    <a:pt x="1079500" y="2255838"/>
                  </a:lnTo>
                  <a:lnTo>
                    <a:pt x="1079500" y="2254250"/>
                  </a:lnTo>
                  <a:lnTo>
                    <a:pt x="1079500" y="2241550"/>
                  </a:lnTo>
                  <a:lnTo>
                    <a:pt x="1082675" y="2232025"/>
                  </a:lnTo>
                  <a:lnTo>
                    <a:pt x="1087438" y="2220913"/>
                  </a:lnTo>
                  <a:lnTo>
                    <a:pt x="1096963" y="2211388"/>
                  </a:lnTo>
                  <a:lnTo>
                    <a:pt x="1106488" y="2206625"/>
                  </a:lnTo>
                  <a:lnTo>
                    <a:pt x="1114425" y="2200275"/>
                  </a:lnTo>
                  <a:lnTo>
                    <a:pt x="1127125" y="2197100"/>
                  </a:lnTo>
                  <a:close/>
                  <a:moveTo>
                    <a:pt x="1120775" y="2117725"/>
                  </a:moveTo>
                  <a:lnTo>
                    <a:pt x="1096963" y="2120900"/>
                  </a:lnTo>
                  <a:lnTo>
                    <a:pt x="1076325" y="2125662"/>
                  </a:lnTo>
                  <a:lnTo>
                    <a:pt x="1055688" y="2138362"/>
                  </a:lnTo>
                  <a:lnTo>
                    <a:pt x="1038225" y="2152650"/>
                  </a:lnTo>
                  <a:lnTo>
                    <a:pt x="1023938" y="2170112"/>
                  </a:lnTo>
                  <a:lnTo>
                    <a:pt x="1011238" y="2190750"/>
                  </a:lnTo>
                  <a:lnTo>
                    <a:pt x="1004888" y="2211387"/>
                  </a:lnTo>
                  <a:lnTo>
                    <a:pt x="1001713" y="2235200"/>
                  </a:lnTo>
                  <a:lnTo>
                    <a:pt x="1001713" y="2989263"/>
                  </a:lnTo>
                  <a:lnTo>
                    <a:pt x="1004888" y="3013075"/>
                  </a:lnTo>
                  <a:lnTo>
                    <a:pt x="1011238" y="3036888"/>
                  </a:lnTo>
                  <a:lnTo>
                    <a:pt x="1023938" y="3057525"/>
                  </a:lnTo>
                  <a:lnTo>
                    <a:pt x="1038225" y="3074988"/>
                  </a:lnTo>
                  <a:lnTo>
                    <a:pt x="1055688" y="3090863"/>
                  </a:lnTo>
                  <a:lnTo>
                    <a:pt x="1076325" y="3098800"/>
                  </a:lnTo>
                  <a:lnTo>
                    <a:pt x="1096963" y="3108325"/>
                  </a:lnTo>
                  <a:lnTo>
                    <a:pt x="1120775" y="3108325"/>
                  </a:lnTo>
                  <a:lnTo>
                    <a:pt x="1525588" y="3108325"/>
                  </a:lnTo>
                  <a:lnTo>
                    <a:pt x="1930401" y="3108325"/>
                  </a:lnTo>
                  <a:lnTo>
                    <a:pt x="1954213" y="3108325"/>
                  </a:lnTo>
                  <a:lnTo>
                    <a:pt x="1978026" y="3098800"/>
                  </a:lnTo>
                  <a:lnTo>
                    <a:pt x="1995488" y="3090863"/>
                  </a:lnTo>
                  <a:lnTo>
                    <a:pt x="2014538" y="3074988"/>
                  </a:lnTo>
                  <a:lnTo>
                    <a:pt x="2028826" y="3057525"/>
                  </a:lnTo>
                  <a:lnTo>
                    <a:pt x="2039938" y="3036888"/>
                  </a:lnTo>
                  <a:lnTo>
                    <a:pt x="2046288" y="3013075"/>
                  </a:lnTo>
                  <a:lnTo>
                    <a:pt x="2049463" y="2989263"/>
                  </a:lnTo>
                  <a:lnTo>
                    <a:pt x="2049463" y="2235200"/>
                  </a:lnTo>
                  <a:lnTo>
                    <a:pt x="2046288" y="2211387"/>
                  </a:lnTo>
                  <a:lnTo>
                    <a:pt x="2039938" y="2190750"/>
                  </a:lnTo>
                  <a:lnTo>
                    <a:pt x="2028826" y="2170112"/>
                  </a:lnTo>
                  <a:lnTo>
                    <a:pt x="2014538" y="2152650"/>
                  </a:lnTo>
                  <a:lnTo>
                    <a:pt x="1995488" y="2138362"/>
                  </a:lnTo>
                  <a:lnTo>
                    <a:pt x="1978026" y="2125662"/>
                  </a:lnTo>
                  <a:lnTo>
                    <a:pt x="1954213" y="2120900"/>
                  </a:lnTo>
                  <a:lnTo>
                    <a:pt x="1930401" y="2117725"/>
                  </a:lnTo>
                  <a:lnTo>
                    <a:pt x="1525588" y="2117725"/>
                  </a:lnTo>
                  <a:close/>
                  <a:moveTo>
                    <a:pt x="650875" y="1109663"/>
                  </a:moveTo>
                  <a:lnTo>
                    <a:pt x="650875" y="1693862"/>
                  </a:lnTo>
                  <a:lnTo>
                    <a:pt x="1525588" y="1693862"/>
                  </a:lnTo>
                  <a:lnTo>
                    <a:pt x="2401888" y="1693862"/>
                  </a:lnTo>
                  <a:lnTo>
                    <a:pt x="2401888" y="1109663"/>
                  </a:lnTo>
                  <a:lnTo>
                    <a:pt x="1525588" y="1109663"/>
                  </a:lnTo>
                  <a:close/>
                  <a:moveTo>
                    <a:pt x="2528888" y="0"/>
                  </a:moveTo>
                  <a:lnTo>
                    <a:pt x="2540001" y="0"/>
                  </a:lnTo>
                  <a:lnTo>
                    <a:pt x="2557463" y="3175"/>
                  </a:lnTo>
                  <a:lnTo>
                    <a:pt x="2573339" y="9525"/>
                  </a:lnTo>
                  <a:lnTo>
                    <a:pt x="2622551" y="41275"/>
                  </a:lnTo>
                  <a:lnTo>
                    <a:pt x="2622551" y="41276"/>
                  </a:lnTo>
                  <a:lnTo>
                    <a:pt x="2724150" y="109538"/>
                  </a:lnTo>
                  <a:lnTo>
                    <a:pt x="2735263" y="119063"/>
                  </a:lnTo>
                  <a:lnTo>
                    <a:pt x="2744787" y="130175"/>
                  </a:lnTo>
                  <a:lnTo>
                    <a:pt x="2749550" y="144463"/>
                  </a:lnTo>
                  <a:lnTo>
                    <a:pt x="2749550" y="160338"/>
                  </a:lnTo>
                  <a:lnTo>
                    <a:pt x="2749550" y="2392362"/>
                  </a:lnTo>
                  <a:lnTo>
                    <a:pt x="2814637" y="2392362"/>
                  </a:lnTo>
                  <a:lnTo>
                    <a:pt x="2838450" y="2395537"/>
                  </a:lnTo>
                  <a:lnTo>
                    <a:pt x="2862263" y="2398712"/>
                  </a:lnTo>
                  <a:lnTo>
                    <a:pt x="2882900" y="2405062"/>
                  </a:lnTo>
                  <a:lnTo>
                    <a:pt x="2906713" y="2409825"/>
                  </a:lnTo>
                  <a:lnTo>
                    <a:pt x="2927350" y="2422525"/>
                  </a:lnTo>
                  <a:lnTo>
                    <a:pt x="2947987" y="2433637"/>
                  </a:lnTo>
                  <a:lnTo>
                    <a:pt x="2965450" y="2447925"/>
                  </a:lnTo>
                  <a:lnTo>
                    <a:pt x="2981325" y="2463800"/>
                  </a:lnTo>
                  <a:lnTo>
                    <a:pt x="2998787" y="2478087"/>
                  </a:lnTo>
                  <a:lnTo>
                    <a:pt x="3009900" y="2498725"/>
                  </a:lnTo>
                  <a:lnTo>
                    <a:pt x="3022600" y="2516187"/>
                  </a:lnTo>
                  <a:lnTo>
                    <a:pt x="3033713" y="2536825"/>
                  </a:lnTo>
                  <a:lnTo>
                    <a:pt x="3040063" y="2560637"/>
                  </a:lnTo>
                  <a:lnTo>
                    <a:pt x="3046413" y="2581275"/>
                  </a:lnTo>
                  <a:lnTo>
                    <a:pt x="3051175" y="2605087"/>
                  </a:lnTo>
                  <a:lnTo>
                    <a:pt x="3051175" y="2632075"/>
                  </a:lnTo>
                  <a:lnTo>
                    <a:pt x="3051175" y="3244850"/>
                  </a:lnTo>
                  <a:lnTo>
                    <a:pt x="2622551" y="3244850"/>
                  </a:lnTo>
                  <a:lnTo>
                    <a:pt x="2622550" y="3244850"/>
                  </a:lnTo>
                  <a:lnTo>
                    <a:pt x="1525588" y="3244850"/>
                  </a:lnTo>
                  <a:lnTo>
                    <a:pt x="411163" y="3244850"/>
                  </a:lnTo>
                  <a:lnTo>
                    <a:pt x="411163" y="3244851"/>
                  </a:lnTo>
                  <a:lnTo>
                    <a:pt x="0" y="3244851"/>
                  </a:lnTo>
                  <a:lnTo>
                    <a:pt x="0" y="2632076"/>
                  </a:lnTo>
                  <a:lnTo>
                    <a:pt x="0" y="2605088"/>
                  </a:lnTo>
                  <a:lnTo>
                    <a:pt x="6350" y="2581276"/>
                  </a:lnTo>
                  <a:lnTo>
                    <a:pt x="11112" y="2560638"/>
                  </a:lnTo>
                  <a:lnTo>
                    <a:pt x="17462" y="2536826"/>
                  </a:lnTo>
                  <a:lnTo>
                    <a:pt x="30162" y="2516188"/>
                  </a:lnTo>
                  <a:lnTo>
                    <a:pt x="41275" y="2498726"/>
                  </a:lnTo>
                  <a:lnTo>
                    <a:pt x="53975" y="2478088"/>
                  </a:lnTo>
                  <a:lnTo>
                    <a:pt x="71437" y="2463801"/>
                  </a:lnTo>
                  <a:lnTo>
                    <a:pt x="85725" y="2447926"/>
                  </a:lnTo>
                  <a:lnTo>
                    <a:pt x="106362" y="2433638"/>
                  </a:lnTo>
                  <a:lnTo>
                    <a:pt x="123825" y="2422526"/>
                  </a:lnTo>
                  <a:lnTo>
                    <a:pt x="144462" y="2409826"/>
                  </a:lnTo>
                  <a:lnTo>
                    <a:pt x="168275" y="2405063"/>
                  </a:lnTo>
                  <a:lnTo>
                    <a:pt x="188912" y="2398713"/>
                  </a:lnTo>
                  <a:lnTo>
                    <a:pt x="212725" y="2395538"/>
                  </a:lnTo>
                  <a:lnTo>
                    <a:pt x="239713" y="2392363"/>
                  </a:lnTo>
                  <a:lnTo>
                    <a:pt x="301625" y="2392363"/>
                  </a:lnTo>
                  <a:lnTo>
                    <a:pt x="301625" y="160338"/>
                  </a:lnTo>
                  <a:lnTo>
                    <a:pt x="301625" y="144463"/>
                  </a:lnTo>
                  <a:lnTo>
                    <a:pt x="307975" y="130176"/>
                  </a:lnTo>
                  <a:lnTo>
                    <a:pt x="315913" y="119063"/>
                  </a:lnTo>
                  <a:lnTo>
                    <a:pt x="328613" y="109538"/>
                  </a:lnTo>
                  <a:lnTo>
                    <a:pt x="411163" y="55563"/>
                  </a:lnTo>
                  <a:lnTo>
                    <a:pt x="411163" y="55563"/>
                  </a:lnTo>
                  <a:lnTo>
                    <a:pt x="479425" y="9525"/>
                  </a:lnTo>
                  <a:lnTo>
                    <a:pt x="493713" y="3175"/>
                  </a:lnTo>
                  <a:lnTo>
                    <a:pt x="508000" y="0"/>
                  </a:lnTo>
                  <a:lnTo>
                    <a:pt x="523875" y="0"/>
                  </a:lnTo>
                  <a:lnTo>
                    <a:pt x="538163" y="6350"/>
                  </a:lnTo>
                  <a:lnTo>
                    <a:pt x="552450" y="14288"/>
                  </a:lnTo>
                  <a:lnTo>
                    <a:pt x="561975" y="26988"/>
                  </a:lnTo>
                  <a:lnTo>
                    <a:pt x="568325" y="41275"/>
                  </a:lnTo>
                  <a:lnTo>
                    <a:pt x="571500" y="58738"/>
                  </a:lnTo>
                  <a:lnTo>
                    <a:pt x="571500" y="777875"/>
                  </a:lnTo>
                  <a:lnTo>
                    <a:pt x="614363" y="657225"/>
                  </a:lnTo>
                  <a:lnTo>
                    <a:pt x="627063" y="627063"/>
                  </a:lnTo>
                  <a:lnTo>
                    <a:pt x="641350" y="596900"/>
                  </a:lnTo>
                  <a:lnTo>
                    <a:pt x="657225" y="571500"/>
                  </a:lnTo>
                  <a:lnTo>
                    <a:pt x="674688" y="544513"/>
                  </a:lnTo>
                  <a:lnTo>
                    <a:pt x="695325" y="520700"/>
                  </a:lnTo>
                  <a:lnTo>
                    <a:pt x="719138" y="500063"/>
                  </a:lnTo>
                  <a:lnTo>
                    <a:pt x="742950" y="476250"/>
                  </a:lnTo>
                  <a:lnTo>
                    <a:pt x="765175" y="458788"/>
                  </a:lnTo>
                  <a:lnTo>
                    <a:pt x="792163" y="441325"/>
                  </a:lnTo>
                  <a:lnTo>
                    <a:pt x="819151" y="425450"/>
                  </a:lnTo>
                  <a:lnTo>
                    <a:pt x="849313" y="414338"/>
                  </a:lnTo>
                  <a:lnTo>
                    <a:pt x="877888" y="401638"/>
                  </a:lnTo>
                  <a:lnTo>
                    <a:pt x="908051" y="393700"/>
                  </a:lnTo>
                  <a:lnTo>
                    <a:pt x="939801" y="387350"/>
                  </a:lnTo>
                  <a:lnTo>
                    <a:pt x="973138" y="384175"/>
                  </a:lnTo>
                  <a:lnTo>
                    <a:pt x="1004888" y="384175"/>
                  </a:lnTo>
                  <a:lnTo>
                    <a:pt x="1525588" y="384175"/>
                  </a:lnTo>
                  <a:lnTo>
                    <a:pt x="1525588" y="384175"/>
                  </a:lnTo>
                  <a:lnTo>
                    <a:pt x="2046288" y="384175"/>
                  </a:lnTo>
                  <a:lnTo>
                    <a:pt x="2079626" y="384175"/>
                  </a:lnTo>
                  <a:lnTo>
                    <a:pt x="2111376" y="387350"/>
                  </a:lnTo>
                  <a:lnTo>
                    <a:pt x="2141538" y="393700"/>
                  </a:lnTo>
                  <a:lnTo>
                    <a:pt x="2170113" y="401638"/>
                  </a:lnTo>
                  <a:lnTo>
                    <a:pt x="2200276" y="414338"/>
                  </a:lnTo>
                  <a:lnTo>
                    <a:pt x="2230438" y="425450"/>
                  </a:lnTo>
                  <a:lnTo>
                    <a:pt x="2255838" y="441325"/>
                  </a:lnTo>
                  <a:lnTo>
                    <a:pt x="2282826" y="458788"/>
                  </a:lnTo>
                  <a:lnTo>
                    <a:pt x="2309813" y="476250"/>
                  </a:lnTo>
                  <a:lnTo>
                    <a:pt x="2333626" y="496888"/>
                  </a:lnTo>
                  <a:lnTo>
                    <a:pt x="2354263" y="520700"/>
                  </a:lnTo>
                  <a:lnTo>
                    <a:pt x="2374901" y="544513"/>
                  </a:lnTo>
                  <a:lnTo>
                    <a:pt x="2392363" y="568325"/>
                  </a:lnTo>
                  <a:lnTo>
                    <a:pt x="2409826" y="596900"/>
                  </a:lnTo>
                  <a:lnTo>
                    <a:pt x="2424113" y="623888"/>
                  </a:lnTo>
                  <a:lnTo>
                    <a:pt x="2436813" y="654050"/>
                  </a:lnTo>
                  <a:lnTo>
                    <a:pt x="2481263" y="777875"/>
                  </a:lnTo>
                  <a:lnTo>
                    <a:pt x="2481263" y="58738"/>
                  </a:lnTo>
                  <a:lnTo>
                    <a:pt x="2484438" y="47625"/>
                  </a:lnTo>
                  <a:lnTo>
                    <a:pt x="2487613" y="34925"/>
                  </a:lnTo>
                  <a:lnTo>
                    <a:pt x="2492376" y="23813"/>
                  </a:lnTo>
                  <a:lnTo>
                    <a:pt x="2498726" y="14288"/>
                  </a:lnTo>
                  <a:lnTo>
                    <a:pt x="2508251" y="9525"/>
                  </a:lnTo>
                  <a:lnTo>
                    <a:pt x="2519363" y="31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58113" y="1826159"/>
            <a:ext cx="2700000" cy="1365706"/>
            <a:chOff x="758113" y="1826159"/>
            <a:chExt cx="2700000" cy="1365706"/>
          </a:xfrm>
        </p:grpSpPr>
        <p:sp>
          <p:nvSpPr>
            <p:cNvPr id="5" name="Rectangle: Rounded Corners 36"/>
            <p:cNvSpPr/>
            <p:nvPr/>
          </p:nvSpPr>
          <p:spPr bwMode="auto">
            <a:xfrm>
              <a:off x="758113" y="1826159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775132" y="2352092"/>
              <a:ext cx="2652122" cy="839773"/>
              <a:chOff x="1310473" y="3652952"/>
              <a:chExt cx="2652122" cy="839773"/>
            </a:xfrm>
          </p:grpSpPr>
          <p:sp>
            <p:nvSpPr>
              <p:cNvPr id="20" name="TextBox 39"/>
              <p:cNvSpPr txBox="1"/>
              <p:nvPr/>
            </p:nvSpPr>
            <p:spPr>
              <a:xfrm>
                <a:off x="1310473" y="3652952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1" name="Rectangle 238"/>
              <p:cNvSpPr/>
              <p:nvPr/>
            </p:nvSpPr>
            <p:spPr>
              <a:xfrm>
                <a:off x="1310473" y="3892561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066679" y="1826159"/>
            <a:ext cx="2700000" cy="1378913"/>
            <a:chOff x="4066679" y="1826159"/>
            <a:chExt cx="2700000" cy="1378913"/>
          </a:xfrm>
        </p:grpSpPr>
        <p:sp>
          <p:nvSpPr>
            <p:cNvPr id="6" name="Rectangle: Rounded Corners 37"/>
            <p:cNvSpPr/>
            <p:nvPr/>
          </p:nvSpPr>
          <p:spPr bwMode="auto">
            <a:xfrm>
              <a:off x="4066679" y="1826159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grpSp>
          <p:nvGrpSpPr>
            <p:cNvPr id="9" name="Group 227"/>
            <p:cNvGrpSpPr/>
            <p:nvPr/>
          </p:nvGrpSpPr>
          <p:grpSpPr>
            <a:xfrm>
              <a:off x="4090652" y="2365299"/>
              <a:ext cx="2652122" cy="839773"/>
              <a:chOff x="4769973" y="3609020"/>
              <a:chExt cx="2652122" cy="839773"/>
            </a:xfrm>
          </p:grpSpPr>
          <p:sp>
            <p:nvSpPr>
              <p:cNvPr id="18" name="TextBox 41"/>
              <p:cNvSpPr txBox="1"/>
              <p:nvPr/>
            </p:nvSpPr>
            <p:spPr>
              <a:xfrm>
                <a:off x="4769973" y="3609020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9" name="Rectangle 239"/>
              <p:cNvSpPr/>
              <p:nvPr/>
            </p:nvSpPr>
            <p:spPr>
              <a:xfrm>
                <a:off x="4769973" y="3848629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758113" y="3703878"/>
            <a:ext cx="2700000" cy="1365706"/>
            <a:chOff x="758113" y="3703878"/>
            <a:chExt cx="2700000" cy="1365706"/>
          </a:xfrm>
        </p:grpSpPr>
        <p:sp>
          <p:nvSpPr>
            <p:cNvPr id="10" name="Rectangle: Rounded Corners 240"/>
            <p:cNvSpPr/>
            <p:nvPr/>
          </p:nvSpPr>
          <p:spPr bwMode="auto">
            <a:xfrm>
              <a:off x="758113" y="3703878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grpSp>
          <p:nvGrpSpPr>
            <p:cNvPr id="12" name="Group 242"/>
            <p:cNvGrpSpPr/>
            <p:nvPr/>
          </p:nvGrpSpPr>
          <p:grpSpPr>
            <a:xfrm>
              <a:off x="775132" y="4229811"/>
              <a:ext cx="2652122" cy="839773"/>
              <a:chOff x="1310473" y="3652952"/>
              <a:chExt cx="2652122" cy="839773"/>
            </a:xfrm>
          </p:grpSpPr>
          <p:sp>
            <p:nvSpPr>
              <p:cNvPr id="16" name="TextBox 243"/>
              <p:cNvSpPr txBox="1"/>
              <p:nvPr/>
            </p:nvSpPr>
            <p:spPr>
              <a:xfrm>
                <a:off x="1310473" y="3652952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7" name="Rectangle 244"/>
              <p:cNvSpPr/>
              <p:nvPr/>
            </p:nvSpPr>
            <p:spPr>
              <a:xfrm>
                <a:off x="1310473" y="3892561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066679" y="3703878"/>
            <a:ext cx="2700000" cy="1378913"/>
            <a:chOff x="4066679" y="3703878"/>
            <a:chExt cx="2700000" cy="1378913"/>
          </a:xfrm>
        </p:grpSpPr>
        <p:sp>
          <p:nvSpPr>
            <p:cNvPr id="11" name="Rectangle: Rounded Corners 241"/>
            <p:cNvSpPr/>
            <p:nvPr/>
          </p:nvSpPr>
          <p:spPr bwMode="auto">
            <a:xfrm>
              <a:off x="4066679" y="3703878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grpSp>
          <p:nvGrpSpPr>
            <p:cNvPr id="13" name="Group 245"/>
            <p:cNvGrpSpPr/>
            <p:nvPr/>
          </p:nvGrpSpPr>
          <p:grpSpPr>
            <a:xfrm>
              <a:off x="4090652" y="4243018"/>
              <a:ext cx="2652122" cy="839773"/>
              <a:chOff x="4769973" y="3609020"/>
              <a:chExt cx="2652122" cy="839773"/>
            </a:xfrm>
          </p:grpSpPr>
          <p:sp>
            <p:nvSpPr>
              <p:cNvPr id="14" name="TextBox 246"/>
              <p:cNvSpPr txBox="1"/>
              <p:nvPr/>
            </p:nvSpPr>
            <p:spPr>
              <a:xfrm>
                <a:off x="4769973" y="3609020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5" name="Rectangle 247"/>
              <p:cNvSpPr/>
              <p:nvPr/>
            </p:nvSpPr>
            <p:spPr>
              <a:xfrm>
                <a:off x="4769973" y="3848629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8a5d093-2d19-4ff7-b85c-b126ca00d3f0"/>
          <p:cNvGrpSpPr>
            <a:grpSpLocks noChangeAspect="1"/>
          </p:cNvGrpSpPr>
          <p:nvPr/>
        </p:nvGrpSpPr>
        <p:grpSpPr>
          <a:xfrm>
            <a:off x="1596756" y="1762005"/>
            <a:ext cx="9024189" cy="4224264"/>
            <a:chOff x="1596756" y="1762005"/>
            <a:chExt cx="9024189" cy="4224264"/>
          </a:xfrm>
        </p:grpSpPr>
        <p:sp>
          <p:nvSpPr>
            <p:cNvPr id="4" name="TextBox 1"/>
            <p:cNvSpPr txBox="1"/>
            <p:nvPr/>
          </p:nvSpPr>
          <p:spPr>
            <a:xfrm>
              <a:off x="8670657" y="2983501"/>
              <a:ext cx="1873518" cy="40874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8593887" y="3460303"/>
              <a:ext cx="2027058" cy="719249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85000" lnSpcReduction="2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</a:t>
              </a:r>
              <a:b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（建议使用主题字体）。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" name="Straight Connector 3"/>
            <p:cNvSpPr/>
            <p:nvPr/>
          </p:nvSpPr>
          <p:spPr>
            <a:xfrm flipH="1" flipV="1">
              <a:off x="3211513" y="2270239"/>
              <a:ext cx="2806452" cy="355257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miter lim="400000"/>
              <a:tailEnd type="triangle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7" name="Straight Connector 4"/>
            <p:cNvSpPr/>
            <p:nvPr/>
          </p:nvSpPr>
          <p:spPr>
            <a:xfrm flipV="1">
              <a:off x="6178840" y="2270239"/>
              <a:ext cx="2806452" cy="355257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miter lim="400000"/>
              <a:tailEnd type="triangle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8" name="Straight Connector 5"/>
            <p:cNvSpPr/>
            <p:nvPr/>
          </p:nvSpPr>
          <p:spPr>
            <a:xfrm flipH="1">
              <a:off x="4930006" y="2697627"/>
              <a:ext cx="1148290" cy="778415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miter lim="400000"/>
              <a:tailEnd type="triangle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9" name="Straight Connector 6"/>
            <p:cNvSpPr/>
            <p:nvPr/>
          </p:nvSpPr>
          <p:spPr>
            <a:xfrm>
              <a:off x="6161987" y="2704075"/>
              <a:ext cx="1148290" cy="778415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miter lim="400000"/>
              <a:tailEnd type="triangle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grpSp>
          <p:nvGrpSpPr>
            <p:cNvPr id="12" name="Group 9"/>
            <p:cNvGrpSpPr/>
            <p:nvPr/>
          </p:nvGrpSpPr>
          <p:grpSpPr>
            <a:xfrm>
              <a:off x="2050721" y="1762005"/>
              <a:ext cx="1067658" cy="1067658"/>
              <a:chOff x="2050721" y="1762005"/>
              <a:chExt cx="1067658" cy="1067658"/>
            </a:xfrm>
          </p:grpSpPr>
          <p:sp>
            <p:nvSpPr>
              <p:cNvPr id="29" name="Freeform: Shape 10"/>
              <p:cNvSpPr/>
              <p:nvPr/>
            </p:nvSpPr>
            <p:spPr>
              <a:xfrm>
                <a:off x="2050721" y="1762005"/>
                <a:ext cx="1067658" cy="1067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11"/>
              <p:cNvSpPr/>
              <p:nvPr/>
            </p:nvSpPr>
            <p:spPr>
              <a:xfrm>
                <a:off x="2419152" y="2009885"/>
                <a:ext cx="330796" cy="571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547" y="0"/>
                    </a:moveTo>
                    <a:cubicBezTo>
                      <a:pt x="9239" y="0"/>
                      <a:pt x="8126" y="269"/>
                      <a:pt x="7204" y="802"/>
                    </a:cubicBezTo>
                    <a:cubicBezTo>
                      <a:pt x="6284" y="1334"/>
                      <a:pt x="5831" y="1979"/>
                      <a:pt x="5831" y="2736"/>
                    </a:cubicBezTo>
                    <a:cubicBezTo>
                      <a:pt x="5831" y="3491"/>
                      <a:pt x="6284" y="4137"/>
                      <a:pt x="7204" y="4669"/>
                    </a:cubicBezTo>
                    <a:cubicBezTo>
                      <a:pt x="8126" y="5202"/>
                      <a:pt x="9241" y="5464"/>
                      <a:pt x="10547" y="5464"/>
                    </a:cubicBezTo>
                    <a:cubicBezTo>
                      <a:pt x="11854" y="5464"/>
                      <a:pt x="12969" y="5202"/>
                      <a:pt x="13890" y="4669"/>
                    </a:cubicBezTo>
                    <a:cubicBezTo>
                      <a:pt x="14810" y="4137"/>
                      <a:pt x="15277" y="3491"/>
                      <a:pt x="15277" y="2736"/>
                    </a:cubicBezTo>
                    <a:cubicBezTo>
                      <a:pt x="15277" y="1979"/>
                      <a:pt x="14810" y="1335"/>
                      <a:pt x="13890" y="802"/>
                    </a:cubicBezTo>
                    <a:cubicBezTo>
                      <a:pt x="12969" y="269"/>
                      <a:pt x="11854" y="0"/>
                      <a:pt x="10547" y="0"/>
                    </a:cubicBezTo>
                    <a:close/>
                    <a:moveTo>
                      <a:pt x="4056" y="5988"/>
                    </a:moveTo>
                    <a:cubicBezTo>
                      <a:pt x="2931" y="5988"/>
                      <a:pt x="1979" y="6215"/>
                      <a:pt x="1192" y="6670"/>
                    </a:cubicBezTo>
                    <a:cubicBezTo>
                      <a:pt x="406" y="7126"/>
                      <a:pt x="0" y="7684"/>
                      <a:pt x="0" y="8334"/>
                    </a:cubicBezTo>
                    <a:lnTo>
                      <a:pt x="0" y="13408"/>
                    </a:lnTo>
                    <a:cubicBezTo>
                      <a:pt x="0" y="13733"/>
                      <a:pt x="203" y="14005"/>
                      <a:pt x="596" y="14233"/>
                    </a:cubicBezTo>
                    <a:cubicBezTo>
                      <a:pt x="990" y="14460"/>
                      <a:pt x="1472" y="14577"/>
                      <a:pt x="2034" y="14577"/>
                    </a:cubicBezTo>
                    <a:cubicBezTo>
                      <a:pt x="2597" y="14577"/>
                      <a:pt x="3065" y="14460"/>
                      <a:pt x="3460" y="14233"/>
                    </a:cubicBezTo>
                    <a:cubicBezTo>
                      <a:pt x="3853" y="14005"/>
                      <a:pt x="4056" y="13733"/>
                      <a:pt x="4056" y="13408"/>
                    </a:cubicBezTo>
                    <a:lnTo>
                      <a:pt x="4056" y="9114"/>
                    </a:lnTo>
                    <a:lnTo>
                      <a:pt x="5403" y="9114"/>
                    </a:lnTo>
                    <a:lnTo>
                      <a:pt x="5403" y="20236"/>
                    </a:lnTo>
                    <a:cubicBezTo>
                      <a:pt x="5403" y="20610"/>
                      <a:pt x="5639" y="20935"/>
                      <a:pt x="6103" y="21203"/>
                    </a:cubicBezTo>
                    <a:cubicBezTo>
                      <a:pt x="6567" y="21471"/>
                      <a:pt x="7116" y="21600"/>
                      <a:pt x="7761" y="21600"/>
                    </a:cubicBezTo>
                    <a:cubicBezTo>
                      <a:pt x="8409" y="21600"/>
                      <a:pt x="8969" y="21471"/>
                      <a:pt x="9433" y="21203"/>
                    </a:cubicBezTo>
                    <a:cubicBezTo>
                      <a:pt x="9897" y="20935"/>
                      <a:pt x="10133" y="20610"/>
                      <a:pt x="10133" y="20236"/>
                    </a:cubicBezTo>
                    <a:lnTo>
                      <a:pt x="10133" y="14577"/>
                    </a:lnTo>
                    <a:lnTo>
                      <a:pt x="11480" y="14577"/>
                    </a:lnTo>
                    <a:lnTo>
                      <a:pt x="11480" y="20236"/>
                    </a:lnTo>
                    <a:cubicBezTo>
                      <a:pt x="11480" y="20610"/>
                      <a:pt x="11703" y="20935"/>
                      <a:pt x="12167" y="21203"/>
                    </a:cubicBezTo>
                    <a:cubicBezTo>
                      <a:pt x="12631" y="21471"/>
                      <a:pt x="13191" y="21600"/>
                      <a:pt x="13839" y="21600"/>
                    </a:cubicBezTo>
                    <a:cubicBezTo>
                      <a:pt x="14486" y="21600"/>
                      <a:pt x="15046" y="21471"/>
                      <a:pt x="15510" y="21203"/>
                    </a:cubicBezTo>
                    <a:cubicBezTo>
                      <a:pt x="15974" y="20934"/>
                      <a:pt x="16197" y="20610"/>
                      <a:pt x="16197" y="20236"/>
                    </a:cubicBezTo>
                    <a:lnTo>
                      <a:pt x="16197" y="9114"/>
                    </a:lnTo>
                    <a:lnTo>
                      <a:pt x="17544" y="9114"/>
                    </a:lnTo>
                    <a:lnTo>
                      <a:pt x="17544" y="13408"/>
                    </a:lnTo>
                    <a:cubicBezTo>
                      <a:pt x="17544" y="13733"/>
                      <a:pt x="17746" y="14005"/>
                      <a:pt x="18140" y="14233"/>
                    </a:cubicBezTo>
                    <a:cubicBezTo>
                      <a:pt x="18533" y="14460"/>
                      <a:pt x="19016" y="14577"/>
                      <a:pt x="19579" y="14577"/>
                    </a:cubicBezTo>
                    <a:cubicBezTo>
                      <a:pt x="20141" y="14577"/>
                      <a:pt x="20611" y="14460"/>
                      <a:pt x="21004" y="14233"/>
                    </a:cubicBezTo>
                    <a:cubicBezTo>
                      <a:pt x="21397" y="14005"/>
                      <a:pt x="21600" y="13733"/>
                      <a:pt x="21600" y="13408"/>
                    </a:cubicBezTo>
                    <a:lnTo>
                      <a:pt x="21600" y="8334"/>
                    </a:lnTo>
                    <a:cubicBezTo>
                      <a:pt x="21600" y="7684"/>
                      <a:pt x="21208" y="7126"/>
                      <a:pt x="20421" y="6670"/>
                    </a:cubicBezTo>
                    <a:cubicBezTo>
                      <a:pt x="19634" y="6216"/>
                      <a:pt x="18668" y="5988"/>
                      <a:pt x="17544" y="5988"/>
                    </a:cubicBezTo>
                    <a:lnTo>
                      <a:pt x="4056" y="5988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1710204" y="2986964"/>
              <a:ext cx="1748760" cy="36571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zh-CN" altLang="en-US" sz="17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7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596756" y="3451609"/>
              <a:ext cx="1975655" cy="92539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（建议使用主题字体）。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74961" y="4707993"/>
              <a:ext cx="1748760" cy="36571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zh-CN" altLang="en-US" sz="17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7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461514" y="5172639"/>
              <a:ext cx="1975655" cy="81363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（建议使用主题字体）。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807553" y="4707993"/>
              <a:ext cx="1748760" cy="36571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zh-CN" altLang="en-US" sz="17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7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694104" y="5172639"/>
              <a:ext cx="1975655" cy="81363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</a:b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（建议使用主题字体）。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3915512" y="3439890"/>
              <a:ext cx="1067658" cy="1067658"/>
              <a:chOff x="3915512" y="3439890"/>
              <a:chExt cx="1067658" cy="1067658"/>
            </a:xfrm>
          </p:grpSpPr>
          <p:sp>
            <p:nvSpPr>
              <p:cNvPr id="27" name="Freeform: Shape 19"/>
              <p:cNvSpPr/>
              <p:nvPr/>
            </p:nvSpPr>
            <p:spPr>
              <a:xfrm>
                <a:off x="3915512" y="3439890"/>
                <a:ext cx="1067658" cy="1067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0"/>
              <p:cNvSpPr/>
              <p:nvPr/>
            </p:nvSpPr>
            <p:spPr>
              <a:xfrm>
                <a:off x="4283943" y="3687770"/>
                <a:ext cx="330796" cy="571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547" y="0"/>
                    </a:moveTo>
                    <a:cubicBezTo>
                      <a:pt x="9239" y="0"/>
                      <a:pt x="8126" y="269"/>
                      <a:pt x="7204" y="802"/>
                    </a:cubicBezTo>
                    <a:cubicBezTo>
                      <a:pt x="6284" y="1334"/>
                      <a:pt x="5831" y="1979"/>
                      <a:pt x="5831" y="2736"/>
                    </a:cubicBezTo>
                    <a:cubicBezTo>
                      <a:pt x="5831" y="3491"/>
                      <a:pt x="6284" y="4137"/>
                      <a:pt x="7204" y="4669"/>
                    </a:cubicBezTo>
                    <a:cubicBezTo>
                      <a:pt x="8126" y="5202"/>
                      <a:pt x="9241" y="5464"/>
                      <a:pt x="10547" y="5464"/>
                    </a:cubicBezTo>
                    <a:cubicBezTo>
                      <a:pt x="11854" y="5464"/>
                      <a:pt x="12969" y="5202"/>
                      <a:pt x="13890" y="4669"/>
                    </a:cubicBezTo>
                    <a:cubicBezTo>
                      <a:pt x="14810" y="4137"/>
                      <a:pt x="15277" y="3491"/>
                      <a:pt x="15277" y="2736"/>
                    </a:cubicBezTo>
                    <a:cubicBezTo>
                      <a:pt x="15277" y="1979"/>
                      <a:pt x="14810" y="1335"/>
                      <a:pt x="13890" y="802"/>
                    </a:cubicBezTo>
                    <a:cubicBezTo>
                      <a:pt x="12969" y="269"/>
                      <a:pt x="11854" y="0"/>
                      <a:pt x="10547" y="0"/>
                    </a:cubicBezTo>
                    <a:close/>
                    <a:moveTo>
                      <a:pt x="4056" y="5988"/>
                    </a:moveTo>
                    <a:cubicBezTo>
                      <a:pt x="2931" y="5988"/>
                      <a:pt x="1979" y="6215"/>
                      <a:pt x="1192" y="6670"/>
                    </a:cubicBezTo>
                    <a:cubicBezTo>
                      <a:pt x="406" y="7126"/>
                      <a:pt x="0" y="7684"/>
                      <a:pt x="0" y="8334"/>
                    </a:cubicBezTo>
                    <a:lnTo>
                      <a:pt x="0" y="13408"/>
                    </a:lnTo>
                    <a:cubicBezTo>
                      <a:pt x="0" y="13733"/>
                      <a:pt x="203" y="14005"/>
                      <a:pt x="596" y="14233"/>
                    </a:cubicBezTo>
                    <a:cubicBezTo>
                      <a:pt x="990" y="14460"/>
                      <a:pt x="1472" y="14577"/>
                      <a:pt x="2034" y="14577"/>
                    </a:cubicBezTo>
                    <a:cubicBezTo>
                      <a:pt x="2597" y="14577"/>
                      <a:pt x="3065" y="14460"/>
                      <a:pt x="3460" y="14233"/>
                    </a:cubicBezTo>
                    <a:cubicBezTo>
                      <a:pt x="3853" y="14005"/>
                      <a:pt x="4056" y="13733"/>
                      <a:pt x="4056" y="13408"/>
                    </a:cubicBezTo>
                    <a:lnTo>
                      <a:pt x="4056" y="9114"/>
                    </a:lnTo>
                    <a:lnTo>
                      <a:pt x="5403" y="9114"/>
                    </a:lnTo>
                    <a:lnTo>
                      <a:pt x="5403" y="20236"/>
                    </a:lnTo>
                    <a:cubicBezTo>
                      <a:pt x="5403" y="20610"/>
                      <a:pt x="5639" y="20935"/>
                      <a:pt x="6103" y="21203"/>
                    </a:cubicBezTo>
                    <a:cubicBezTo>
                      <a:pt x="6567" y="21471"/>
                      <a:pt x="7116" y="21600"/>
                      <a:pt x="7761" y="21600"/>
                    </a:cubicBezTo>
                    <a:cubicBezTo>
                      <a:pt x="8409" y="21600"/>
                      <a:pt x="8969" y="21471"/>
                      <a:pt x="9433" y="21203"/>
                    </a:cubicBezTo>
                    <a:cubicBezTo>
                      <a:pt x="9897" y="20935"/>
                      <a:pt x="10133" y="20610"/>
                      <a:pt x="10133" y="20236"/>
                    </a:cubicBezTo>
                    <a:lnTo>
                      <a:pt x="10133" y="14577"/>
                    </a:lnTo>
                    <a:lnTo>
                      <a:pt x="11480" y="14577"/>
                    </a:lnTo>
                    <a:lnTo>
                      <a:pt x="11480" y="20236"/>
                    </a:lnTo>
                    <a:cubicBezTo>
                      <a:pt x="11480" y="20610"/>
                      <a:pt x="11703" y="20935"/>
                      <a:pt x="12167" y="21203"/>
                    </a:cubicBezTo>
                    <a:cubicBezTo>
                      <a:pt x="12631" y="21471"/>
                      <a:pt x="13191" y="21600"/>
                      <a:pt x="13839" y="21600"/>
                    </a:cubicBezTo>
                    <a:cubicBezTo>
                      <a:pt x="14486" y="21600"/>
                      <a:pt x="15046" y="21471"/>
                      <a:pt x="15510" y="21203"/>
                    </a:cubicBezTo>
                    <a:cubicBezTo>
                      <a:pt x="15974" y="20934"/>
                      <a:pt x="16197" y="20610"/>
                      <a:pt x="16197" y="20236"/>
                    </a:cubicBezTo>
                    <a:lnTo>
                      <a:pt x="16197" y="9114"/>
                    </a:lnTo>
                    <a:lnTo>
                      <a:pt x="17544" y="9114"/>
                    </a:lnTo>
                    <a:lnTo>
                      <a:pt x="17544" y="13408"/>
                    </a:lnTo>
                    <a:cubicBezTo>
                      <a:pt x="17544" y="13733"/>
                      <a:pt x="17746" y="14005"/>
                      <a:pt x="18140" y="14233"/>
                    </a:cubicBezTo>
                    <a:cubicBezTo>
                      <a:pt x="18533" y="14460"/>
                      <a:pt x="19016" y="14577"/>
                      <a:pt x="19579" y="14577"/>
                    </a:cubicBezTo>
                    <a:cubicBezTo>
                      <a:pt x="20141" y="14577"/>
                      <a:pt x="20611" y="14460"/>
                      <a:pt x="21004" y="14233"/>
                    </a:cubicBezTo>
                    <a:cubicBezTo>
                      <a:pt x="21397" y="14005"/>
                      <a:pt x="21600" y="13733"/>
                      <a:pt x="21600" y="13408"/>
                    </a:cubicBezTo>
                    <a:lnTo>
                      <a:pt x="21600" y="8334"/>
                    </a:lnTo>
                    <a:cubicBezTo>
                      <a:pt x="21600" y="7684"/>
                      <a:pt x="21208" y="7126"/>
                      <a:pt x="20421" y="6670"/>
                    </a:cubicBezTo>
                    <a:cubicBezTo>
                      <a:pt x="19634" y="6216"/>
                      <a:pt x="18668" y="5988"/>
                      <a:pt x="17544" y="5988"/>
                    </a:cubicBezTo>
                    <a:lnTo>
                      <a:pt x="4056" y="5988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21"/>
            <p:cNvGrpSpPr/>
            <p:nvPr/>
          </p:nvGrpSpPr>
          <p:grpSpPr>
            <a:xfrm>
              <a:off x="7218425" y="3439890"/>
              <a:ext cx="1067658" cy="1067658"/>
              <a:chOff x="7218425" y="3439890"/>
              <a:chExt cx="1067658" cy="1067658"/>
            </a:xfrm>
          </p:grpSpPr>
          <p:sp>
            <p:nvSpPr>
              <p:cNvPr id="25" name="Freeform: Shape 22"/>
              <p:cNvSpPr/>
              <p:nvPr/>
            </p:nvSpPr>
            <p:spPr>
              <a:xfrm>
                <a:off x="7218425" y="3439890"/>
                <a:ext cx="1067658" cy="1067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3"/>
              <p:cNvSpPr/>
              <p:nvPr/>
            </p:nvSpPr>
            <p:spPr>
              <a:xfrm>
                <a:off x="7586856" y="3687770"/>
                <a:ext cx="330796" cy="571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547" y="0"/>
                    </a:moveTo>
                    <a:cubicBezTo>
                      <a:pt x="9239" y="0"/>
                      <a:pt x="8126" y="269"/>
                      <a:pt x="7204" y="802"/>
                    </a:cubicBezTo>
                    <a:cubicBezTo>
                      <a:pt x="6284" y="1334"/>
                      <a:pt x="5831" y="1979"/>
                      <a:pt x="5831" y="2736"/>
                    </a:cubicBezTo>
                    <a:cubicBezTo>
                      <a:pt x="5831" y="3491"/>
                      <a:pt x="6284" y="4137"/>
                      <a:pt x="7204" y="4669"/>
                    </a:cubicBezTo>
                    <a:cubicBezTo>
                      <a:pt x="8126" y="5202"/>
                      <a:pt x="9241" y="5464"/>
                      <a:pt x="10547" y="5464"/>
                    </a:cubicBezTo>
                    <a:cubicBezTo>
                      <a:pt x="11854" y="5464"/>
                      <a:pt x="12969" y="5202"/>
                      <a:pt x="13890" y="4669"/>
                    </a:cubicBezTo>
                    <a:cubicBezTo>
                      <a:pt x="14810" y="4137"/>
                      <a:pt x="15277" y="3491"/>
                      <a:pt x="15277" y="2736"/>
                    </a:cubicBezTo>
                    <a:cubicBezTo>
                      <a:pt x="15277" y="1979"/>
                      <a:pt x="14810" y="1335"/>
                      <a:pt x="13890" y="802"/>
                    </a:cubicBezTo>
                    <a:cubicBezTo>
                      <a:pt x="12969" y="269"/>
                      <a:pt x="11854" y="0"/>
                      <a:pt x="10547" y="0"/>
                    </a:cubicBezTo>
                    <a:close/>
                    <a:moveTo>
                      <a:pt x="4056" y="5988"/>
                    </a:moveTo>
                    <a:cubicBezTo>
                      <a:pt x="2931" y="5988"/>
                      <a:pt x="1979" y="6215"/>
                      <a:pt x="1192" y="6670"/>
                    </a:cubicBezTo>
                    <a:cubicBezTo>
                      <a:pt x="406" y="7126"/>
                      <a:pt x="0" y="7684"/>
                      <a:pt x="0" y="8334"/>
                    </a:cubicBezTo>
                    <a:lnTo>
                      <a:pt x="0" y="13408"/>
                    </a:lnTo>
                    <a:cubicBezTo>
                      <a:pt x="0" y="13733"/>
                      <a:pt x="203" y="14005"/>
                      <a:pt x="596" y="14233"/>
                    </a:cubicBezTo>
                    <a:cubicBezTo>
                      <a:pt x="990" y="14460"/>
                      <a:pt x="1472" y="14577"/>
                      <a:pt x="2034" y="14577"/>
                    </a:cubicBezTo>
                    <a:cubicBezTo>
                      <a:pt x="2597" y="14577"/>
                      <a:pt x="3065" y="14460"/>
                      <a:pt x="3460" y="14233"/>
                    </a:cubicBezTo>
                    <a:cubicBezTo>
                      <a:pt x="3853" y="14005"/>
                      <a:pt x="4056" y="13733"/>
                      <a:pt x="4056" y="13408"/>
                    </a:cubicBezTo>
                    <a:lnTo>
                      <a:pt x="4056" y="9114"/>
                    </a:lnTo>
                    <a:lnTo>
                      <a:pt x="5403" y="9114"/>
                    </a:lnTo>
                    <a:lnTo>
                      <a:pt x="5403" y="20236"/>
                    </a:lnTo>
                    <a:cubicBezTo>
                      <a:pt x="5403" y="20610"/>
                      <a:pt x="5639" y="20935"/>
                      <a:pt x="6103" y="21203"/>
                    </a:cubicBezTo>
                    <a:cubicBezTo>
                      <a:pt x="6567" y="21471"/>
                      <a:pt x="7116" y="21600"/>
                      <a:pt x="7761" y="21600"/>
                    </a:cubicBezTo>
                    <a:cubicBezTo>
                      <a:pt x="8409" y="21600"/>
                      <a:pt x="8969" y="21471"/>
                      <a:pt x="9433" y="21203"/>
                    </a:cubicBezTo>
                    <a:cubicBezTo>
                      <a:pt x="9897" y="20935"/>
                      <a:pt x="10133" y="20610"/>
                      <a:pt x="10133" y="20236"/>
                    </a:cubicBezTo>
                    <a:lnTo>
                      <a:pt x="10133" y="14577"/>
                    </a:lnTo>
                    <a:lnTo>
                      <a:pt x="11480" y="14577"/>
                    </a:lnTo>
                    <a:lnTo>
                      <a:pt x="11480" y="20236"/>
                    </a:lnTo>
                    <a:cubicBezTo>
                      <a:pt x="11480" y="20610"/>
                      <a:pt x="11703" y="20935"/>
                      <a:pt x="12167" y="21203"/>
                    </a:cubicBezTo>
                    <a:cubicBezTo>
                      <a:pt x="12631" y="21471"/>
                      <a:pt x="13191" y="21600"/>
                      <a:pt x="13839" y="21600"/>
                    </a:cubicBezTo>
                    <a:cubicBezTo>
                      <a:pt x="14486" y="21600"/>
                      <a:pt x="15046" y="21471"/>
                      <a:pt x="15510" y="21203"/>
                    </a:cubicBezTo>
                    <a:cubicBezTo>
                      <a:pt x="15974" y="20934"/>
                      <a:pt x="16197" y="20610"/>
                      <a:pt x="16197" y="20236"/>
                    </a:cubicBezTo>
                    <a:lnTo>
                      <a:pt x="16197" y="9114"/>
                    </a:lnTo>
                    <a:lnTo>
                      <a:pt x="17544" y="9114"/>
                    </a:lnTo>
                    <a:lnTo>
                      <a:pt x="17544" y="13408"/>
                    </a:lnTo>
                    <a:cubicBezTo>
                      <a:pt x="17544" y="13733"/>
                      <a:pt x="17746" y="14005"/>
                      <a:pt x="18140" y="14233"/>
                    </a:cubicBezTo>
                    <a:cubicBezTo>
                      <a:pt x="18533" y="14460"/>
                      <a:pt x="19016" y="14577"/>
                      <a:pt x="19579" y="14577"/>
                    </a:cubicBezTo>
                    <a:cubicBezTo>
                      <a:pt x="20141" y="14577"/>
                      <a:pt x="20611" y="14460"/>
                      <a:pt x="21004" y="14233"/>
                    </a:cubicBezTo>
                    <a:cubicBezTo>
                      <a:pt x="21397" y="14005"/>
                      <a:pt x="21600" y="13733"/>
                      <a:pt x="21600" y="13408"/>
                    </a:cubicBezTo>
                    <a:lnTo>
                      <a:pt x="21600" y="8334"/>
                    </a:lnTo>
                    <a:cubicBezTo>
                      <a:pt x="21600" y="7684"/>
                      <a:pt x="21208" y="7126"/>
                      <a:pt x="20421" y="6670"/>
                    </a:cubicBezTo>
                    <a:cubicBezTo>
                      <a:pt x="19634" y="6216"/>
                      <a:pt x="18668" y="5988"/>
                      <a:pt x="17544" y="5988"/>
                    </a:cubicBezTo>
                    <a:lnTo>
                      <a:pt x="4056" y="5988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oup 24"/>
            <p:cNvGrpSpPr/>
            <p:nvPr/>
          </p:nvGrpSpPr>
          <p:grpSpPr>
            <a:xfrm>
              <a:off x="9075366" y="1762005"/>
              <a:ext cx="1067658" cy="1067658"/>
              <a:chOff x="9075366" y="1762005"/>
              <a:chExt cx="1067658" cy="1067658"/>
            </a:xfrm>
          </p:grpSpPr>
          <p:sp>
            <p:nvSpPr>
              <p:cNvPr id="23" name="Freeform: Shape 25"/>
              <p:cNvSpPr/>
              <p:nvPr/>
            </p:nvSpPr>
            <p:spPr>
              <a:xfrm>
                <a:off x="9075366" y="1762005"/>
                <a:ext cx="1067658" cy="1067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6"/>
              <p:cNvSpPr/>
              <p:nvPr/>
            </p:nvSpPr>
            <p:spPr>
              <a:xfrm>
                <a:off x="9443797" y="2009885"/>
                <a:ext cx="330796" cy="571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547" y="0"/>
                    </a:moveTo>
                    <a:cubicBezTo>
                      <a:pt x="9239" y="0"/>
                      <a:pt x="8126" y="269"/>
                      <a:pt x="7204" y="802"/>
                    </a:cubicBezTo>
                    <a:cubicBezTo>
                      <a:pt x="6284" y="1334"/>
                      <a:pt x="5831" y="1979"/>
                      <a:pt x="5831" y="2736"/>
                    </a:cubicBezTo>
                    <a:cubicBezTo>
                      <a:pt x="5831" y="3491"/>
                      <a:pt x="6284" y="4137"/>
                      <a:pt x="7204" y="4669"/>
                    </a:cubicBezTo>
                    <a:cubicBezTo>
                      <a:pt x="8126" y="5202"/>
                      <a:pt x="9241" y="5464"/>
                      <a:pt x="10547" y="5464"/>
                    </a:cubicBezTo>
                    <a:cubicBezTo>
                      <a:pt x="11854" y="5464"/>
                      <a:pt x="12969" y="5202"/>
                      <a:pt x="13890" y="4669"/>
                    </a:cubicBezTo>
                    <a:cubicBezTo>
                      <a:pt x="14810" y="4137"/>
                      <a:pt x="15277" y="3491"/>
                      <a:pt x="15277" y="2736"/>
                    </a:cubicBezTo>
                    <a:cubicBezTo>
                      <a:pt x="15277" y="1979"/>
                      <a:pt x="14810" y="1335"/>
                      <a:pt x="13890" y="802"/>
                    </a:cubicBezTo>
                    <a:cubicBezTo>
                      <a:pt x="12969" y="269"/>
                      <a:pt x="11854" y="0"/>
                      <a:pt x="10547" y="0"/>
                    </a:cubicBezTo>
                    <a:close/>
                    <a:moveTo>
                      <a:pt x="4056" y="5988"/>
                    </a:moveTo>
                    <a:cubicBezTo>
                      <a:pt x="2931" y="5988"/>
                      <a:pt x="1979" y="6215"/>
                      <a:pt x="1192" y="6670"/>
                    </a:cubicBezTo>
                    <a:cubicBezTo>
                      <a:pt x="406" y="7126"/>
                      <a:pt x="0" y="7684"/>
                      <a:pt x="0" y="8334"/>
                    </a:cubicBezTo>
                    <a:lnTo>
                      <a:pt x="0" y="13408"/>
                    </a:lnTo>
                    <a:cubicBezTo>
                      <a:pt x="0" y="13733"/>
                      <a:pt x="203" y="14005"/>
                      <a:pt x="596" y="14233"/>
                    </a:cubicBezTo>
                    <a:cubicBezTo>
                      <a:pt x="990" y="14460"/>
                      <a:pt x="1472" y="14577"/>
                      <a:pt x="2034" y="14577"/>
                    </a:cubicBezTo>
                    <a:cubicBezTo>
                      <a:pt x="2597" y="14577"/>
                      <a:pt x="3065" y="14460"/>
                      <a:pt x="3460" y="14233"/>
                    </a:cubicBezTo>
                    <a:cubicBezTo>
                      <a:pt x="3853" y="14005"/>
                      <a:pt x="4056" y="13733"/>
                      <a:pt x="4056" y="13408"/>
                    </a:cubicBezTo>
                    <a:lnTo>
                      <a:pt x="4056" y="9114"/>
                    </a:lnTo>
                    <a:lnTo>
                      <a:pt x="5403" y="9114"/>
                    </a:lnTo>
                    <a:lnTo>
                      <a:pt x="5403" y="20236"/>
                    </a:lnTo>
                    <a:cubicBezTo>
                      <a:pt x="5403" y="20610"/>
                      <a:pt x="5639" y="20935"/>
                      <a:pt x="6103" y="21203"/>
                    </a:cubicBezTo>
                    <a:cubicBezTo>
                      <a:pt x="6567" y="21471"/>
                      <a:pt x="7116" y="21600"/>
                      <a:pt x="7761" y="21600"/>
                    </a:cubicBezTo>
                    <a:cubicBezTo>
                      <a:pt x="8409" y="21600"/>
                      <a:pt x="8969" y="21471"/>
                      <a:pt x="9433" y="21203"/>
                    </a:cubicBezTo>
                    <a:cubicBezTo>
                      <a:pt x="9897" y="20935"/>
                      <a:pt x="10133" y="20610"/>
                      <a:pt x="10133" y="20236"/>
                    </a:cubicBezTo>
                    <a:lnTo>
                      <a:pt x="10133" y="14577"/>
                    </a:lnTo>
                    <a:lnTo>
                      <a:pt x="11480" y="14577"/>
                    </a:lnTo>
                    <a:lnTo>
                      <a:pt x="11480" y="20236"/>
                    </a:lnTo>
                    <a:cubicBezTo>
                      <a:pt x="11480" y="20610"/>
                      <a:pt x="11703" y="20935"/>
                      <a:pt x="12167" y="21203"/>
                    </a:cubicBezTo>
                    <a:cubicBezTo>
                      <a:pt x="12631" y="21471"/>
                      <a:pt x="13191" y="21600"/>
                      <a:pt x="13839" y="21600"/>
                    </a:cubicBezTo>
                    <a:cubicBezTo>
                      <a:pt x="14486" y="21600"/>
                      <a:pt x="15046" y="21471"/>
                      <a:pt x="15510" y="21203"/>
                    </a:cubicBezTo>
                    <a:cubicBezTo>
                      <a:pt x="15974" y="20934"/>
                      <a:pt x="16197" y="20610"/>
                      <a:pt x="16197" y="20236"/>
                    </a:cubicBezTo>
                    <a:lnTo>
                      <a:pt x="16197" y="9114"/>
                    </a:lnTo>
                    <a:lnTo>
                      <a:pt x="17544" y="9114"/>
                    </a:lnTo>
                    <a:lnTo>
                      <a:pt x="17544" y="13408"/>
                    </a:lnTo>
                    <a:cubicBezTo>
                      <a:pt x="17544" y="13733"/>
                      <a:pt x="17746" y="14005"/>
                      <a:pt x="18140" y="14233"/>
                    </a:cubicBezTo>
                    <a:cubicBezTo>
                      <a:pt x="18533" y="14460"/>
                      <a:pt x="19016" y="14577"/>
                      <a:pt x="19579" y="14577"/>
                    </a:cubicBezTo>
                    <a:cubicBezTo>
                      <a:pt x="20141" y="14577"/>
                      <a:pt x="20611" y="14460"/>
                      <a:pt x="21004" y="14233"/>
                    </a:cubicBezTo>
                    <a:cubicBezTo>
                      <a:pt x="21397" y="14005"/>
                      <a:pt x="21600" y="13733"/>
                      <a:pt x="21600" y="13408"/>
                    </a:cubicBezTo>
                    <a:lnTo>
                      <a:pt x="21600" y="8334"/>
                    </a:lnTo>
                    <a:cubicBezTo>
                      <a:pt x="21600" y="7684"/>
                      <a:pt x="21208" y="7126"/>
                      <a:pt x="20421" y="6670"/>
                    </a:cubicBezTo>
                    <a:cubicBezTo>
                      <a:pt x="19634" y="6216"/>
                      <a:pt x="18668" y="5988"/>
                      <a:pt x="17544" y="5988"/>
                    </a:cubicBezTo>
                    <a:lnTo>
                      <a:pt x="4056" y="5988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2" r="16602"/>
          <a:stretch>
            <a:fillRect/>
          </a:stretch>
        </p:blipFill>
        <p:spPr/>
      </p:pic>
      <p:grpSp>
        <p:nvGrpSpPr>
          <p:cNvPr id="32" name="组合 31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33" name="文本框 32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9490f95-fc80-4037-8986-6b27bff76b70"/>
          <p:cNvGrpSpPr>
            <a:grpSpLocks noChangeAspect="1"/>
          </p:cNvGrpSpPr>
          <p:nvPr/>
        </p:nvGrpSpPr>
        <p:grpSpPr>
          <a:xfrm>
            <a:off x="1559496" y="2132857"/>
            <a:ext cx="9220363" cy="3059140"/>
            <a:chOff x="1559496" y="2132857"/>
            <a:chExt cx="9220363" cy="3059140"/>
          </a:xfrm>
        </p:grpSpPr>
        <p:cxnSp>
          <p:nvCxnSpPr>
            <p:cNvPr id="4" name="Straight Connector 26"/>
            <p:cNvCxnSpPr/>
            <p:nvPr/>
          </p:nvCxnSpPr>
          <p:spPr>
            <a:xfrm>
              <a:off x="3566209" y="2637488"/>
              <a:ext cx="1338523" cy="51200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31"/>
            <p:cNvCxnSpPr/>
            <p:nvPr/>
          </p:nvCxnSpPr>
          <p:spPr>
            <a:xfrm flipH="1">
              <a:off x="7438708" y="2637488"/>
              <a:ext cx="1338523" cy="51200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Freeform: Shape 6"/>
            <p:cNvSpPr/>
            <p:nvPr/>
          </p:nvSpPr>
          <p:spPr>
            <a:xfrm>
              <a:off x="4864241" y="2132857"/>
              <a:ext cx="2610879" cy="3059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4" h="21600" extrusionOk="0">
                  <a:moveTo>
                    <a:pt x="10268" y="15570"/>
                  </a:moveTo>
                  <a:cubicBezTo>
                    <a:pt x="3659" y="15570"/>
                    <a:pt x="1327" y="12274"/>
                    <a:pt x="1327" y="8208"/>
                  </a:cubicBezTo>
                  <a:cubicBezTo>
                    <a:pt x="1327" y="4142"/>
                    <a:pt x="5330" y="1047"/>
                    <a:pt x="10268" y="1047"/>
                  </a:cubicBezTo>
                  <a:cubicBezTo>
                    <a:pt x="15206" y="1047"/>
                    <a:pt x="19209" y="4142"/>
                    <a:pt x="19209" y="8208"/>
                  </a:cubicBezTo>
                  <a:cubicBezTo>
                    <a:pt x="19209" y="12274"/>
                    <a:pt x="16848" y="15570"/>
                    <a:pt x="10268" y="15570"/>
                  </a:cubicBezTo>
                  <a:close/>
                  <a:moveTo>
                    <a:pt x="18553" y="15838"/>
                  </a:moveTo>
                  <a:cubicBezTo>
                    <a:pt x="18402" y="15783"/>
                    <a:pt x="18246" y="15775"/>
                    <a:pt x="18088" y="15806"/>
                  </a:cubicBezTo>
                  <a:cubicBezTo>
                    <a:pt x="18275" y="15427"/>
                    <a:pt x="18491" y="15048"/>
                    <a:pt x="18743" y="14677"/>
                  </a:cubicBezTo>
                  <a:cubicBezTo>
                    <a:pt x="20909" y="11491"/>
                    <a:pt x="21047" y="6710"/>
                    <a:pt x="19259" y="4174"/>
                  </a:cubicBezTo>
                  <a:cubicBezTo>
                    <a:pt x="17471" y="1637"/>
                    <a:pt x="14754" y="0"/>
                    <a:pt x="10455" y="0"/>
                  </a:cubicBezTo>
                  <a:lnTo>
                    <a:pt x="10039" y="0"/>
                  </a:lnTo>
                  <a:cubicBezTo>
                    <a:pt x="5740" y="0"/>
                    <a:pt x="3023" y="1636"/>
                    <a:pt x="1235" y="4173"/>
                  </a:cubicBezTo>
                  <a:cubicBezTo>
                    <a:pt x="-553" y="6710"/>
                    <a:pt x="-415" y="11501"/>
                    <a:pt x="1751" y="14687"/>
                  </a:cubicBezTo>
                  <a:cubicBezTo>
                    <a:pt x="2001" y="15055"/>
                    <a:pt x="2215" y="15429"/>
                    <a:pt x="2401" y="15805"/>
                  </a:cubicBezTo>
                  <a:cubicBezTo>
                    <a:pt x="2245" y="15775"/>
                    <a:pt x="2090" y="15783"/>
                    <a:pt x="1941" y="15838"/>
                  </a:cubicBezTo>
                  <a:cubicBezTo>
                    <a:pt x="657" y="16313"/>
                    <a:pt x="505" y="17510"/>
                    <a:pt x="1027" y="18684"/>
                  </a:cubicBezTo>
                  <a:cubicBezTo>
                    <a:pt x="1553" y="19870"/>
                    <a:pt x="2768" y="20272"/>
                    <a:pt x="3789" y="20205"/>
                  </a:cubicBezTo>
                  <a:cubicBezTo>
                    <a:pt x="4023" y="21055"/>
                    <a:pt x="4279" y="21600"/>
                    <a:pt x="4812" y="21600"/>
                  </a:cubicBezTo>
                  <a:cubicBezTo>
                    <a:pt x="5861" y="21600"/>
                    <a:pt x="8543" y="21600"/>
                    <a:pt x="8543" y="21600"/>
                  </a:cubicBezTo>
                  <a:lnTo>
                    <a:pt x="11951" y="21600"/>
                  </a:lnTo>
                  <a:cubicBezTo>
                    <a:pt x="11951" y="21600"/>
                    <a:pt x="14908" y="21600"/>
                    <a:pt x="15682" y="21600"/>
                  </a:cubicBezTo>
                  <a:cubicBezTo>
                    <a:pt x="16219" y="21600"/>
                    <a:pt x="16476" y="21055"/>
                    <a:pt x="16710" y="20205"/>
                  </a:cubicBezTo>
                  <a:cubicBezTo>
                    <a:pt x="17730" y="20270"/>
                    <a:pt x="18941" y="19868"/>
                    <a:pt x="19467" y="18684"/>
                  </a:cubicBezTo>
                  <a:cubicBezTo>
                    <a:pt x="19989" y="17510"/>
                    <a:pt x="19837" y="16313"/>
                    <a:pt x="18553" y="15838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6231581" y="2433837"/>
              <a:ext cx="922228" cy="1719770"/>
              <a:chOff x="0" y="0"/>
              <a:chExt cx="1620400" cy="3021722"/>
            </a:xfrm>
            <a:solidFill>
              <a:schemeClr val="accent2"/>
            </a:solidFill>
          </p:grpSpPr>
          <p:sp>
            <p:nvSpPr>
              <p:cNvPr id="21" name="Freeform: Shape 8"/>
              <p:cNvSpPr/>
              <p:nvPr/>
            </p:nvSpPr>
            <p:spPr>
              <a:xfrm>
                <a:off x="0" y="1014326"/>
                <a:ext cx="1620400" cy="2007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26" h="21545" extrusionOk="0">
                    <a:moveTo>
                      <a:pt x="11915" y="9833"/>
                    </a:moveTo>
                    <a:cubicBezTo>
                      <a:pt x="11915" y="9833"/>
                      <a:pt x="14555" y="11546"/>
                      <a:pt x="17485" y="10055"/>
                    </a:cubicBezTo>
                    <a:cubicBezTo>
                      <a:pt x="17485" y="10055"/>
                      <a:pt x="21600" y="8563"/>
                      <a:pt x="18421" y="4309"/>
                    </a:cubicBezTo>
                    <a:cubicBezTo>
                      <a:pt x="18421" y="4309"/>
                      <a:pt x="19855" y="1547"/>
                      <a:pt x="17672" y="0"/>
                    </a:cubicBezTo>
                    <a:cubicBezTo>
                      <a:pt x="17672" y="0"/>
                      <a:pt x="16114" y="5525"/>
                      <a:pt x="9505" y="4530"/>
                    </a:cubicBezTo>
                    <a:cubicBezTo>
                      <a:pt x="9505" y="4530"/>
                      <a:pt x="8633" y="5414"/>
                      <a:pt x="7822" y="5690"/>
                    </a:cubicBezTo>
                    <a:lnTo>
                      <a:pt x="9813" y="5856"/>
                    </a:lnTo>
                    <a:cubicBezTo>
                      <a:pt x="9813" y="5856"/>
                      <a:pt x="10877" y="6629"/>
                      <a:pt x="9505" y="6961"/>
                    </a:cubicBezTo>
                    <a:cubicBezTo>
                      <a:pt x="9505" y="6961"/>
                      <a:pt x="3462" y="6851"/>
                      <a:pt x="0" y="1492"/>
                    </a:cubicBezTo>
                    <a:lnTo>
                      <a:pt x="0" y="17466"/>
                    </a:lnTo>
                    <a:cubicBezTo>
                      <a:pt x="0" y="17466"/>
                      <a:pt x="1026" y="21600"/>
                      <a:pt x="5391" y="21545"/>
                    </a:cubicBezTo>
                    <a:cubicBezTo>
                      <a:pt x="5391" y="21545"/>
                      <a:pt x="10628" y="21508"/>
                      <a:pt x="11438" y="17466"/>
                    </a:cubicBezTo>
                    <a:cubicBezTo>
                      <a:pt x="11438" y="17466"/>
                      <a:pt x="12248" y="14474"/>
                      <a:pt x="9692" y="12816"/>
                    </a:cubicBezTo>
                    <a:cubicBezTo>
                      <a:pt x="9692" y="12816"/>
                      <a:pt x="9755" y="11656"/>
                      <a:pt x="10752" y="12209"/>
                    </a:cubicBezTo>
                    <a:cubicBezTo>
                      <a:pt x="10752" y="12209"/>
                      <a:pt x="13932" y="14805"/>
                      <a:pt x="12062" y="18893"/>
                    </a:cubicBezTo>
                    <a:cubicBezTo>
                      <a:pt x="12062" y="18893"/>
                      <a:pt x="14998" y="18838"/>
                      <a:pt x="16678" y="14695"/>
                    </a:cubicBezTo>
                    <a:cubicBezTo>
                      <a:pt x="16678" y="14695"/>
                      <a:pt x="19044" y="13037"/>
                      <a:pt x="18795" y="10552"/>
                    </a:cubicBezTo>
                    <a:cubicBezTo>
                      <a:pt x="18795" y="10552"/>
                      <a:pt x="16239" y="11878"/>
                      <a:pt x="14119" y="11519"/>
                    </a:cubicBezTo>
                    <a:cubicBezTo>
                      <a:pt x="14119" y="11519"/>
                      <a:pt x="12124" y="11104"/>
                      <a:pt x="11688" y="10552"/>
                    </a:cubicBezTo>
                    <a:cubicBezTo>
                      <a:pt x="11688" y="10552"/>
                      <a:pt x="9069" y="12926"/>
                      <a:pt x="5453" y="11159"/>
                    </a:cubicBezTo>
                    <a:cubicBezTo>
                      <a:pt x="5453" y="11159"/>
                      <a:pt x="4705" y="11988"/>
                      <a:pt x="4082" y="11519"/>
                    </a:cubicBezTo>
                    <a:cubicBezTo>
                      <a:pt x="4082" y="11519"/>
                      <a:pt x="4518" y="11215"/>
                      <a:pt x="5391" y="10497"/>
                    </a:cubicBezTo>
                    <a:lnTo>
                      <a:pt x="5328" y="9171"/>
                    </a:lnTo>
                    <a:cubicBezTo>
                      <a:pt x="5328" y="9171"/>
                      <a:pt x="6076" y="8671"/>
                      <a:pt x="6014" y="9418"/>
                    </a:cubicBezTo>
                    <a:lnTo>
                      <a:pt x="6076" y="10441"/>
                    </a:lnTo>
                    <a:cubicBezTo>
                      <a:pt x="6076" y="10441"/>
                      <a:pt x="9069" y="11930"/>
                      <a:pt x="11376" y="9418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9"/>
              <p:cNvSpPr/>
              <p:nvPr/>
            </p:nvSpPr>
            <p:spPr>
              <a:xfrm>
                <a:off x="0" y="0"/>
                <a:ext cx="1376995" cy="1484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4" h="19672" extrusionOk="0">
                    <a:moveTo>
                      <a:pt x="0" y="2648"/>
                    </a:moveTo>
                    <a:cubicBezTo>
                      <a:pt x="0" y="2648"/>
                      <a:pt x="2677" y="-1928"/>
                      <a:pt x="7751" y="950"/>
                    </a:cubicBezTo>
                    <a:cubicBezTo>
                      <a:pt x="7751" y="950"/>
                      <a:pt x="11133" y="4068"/>
                      <a:pt x="7751" y="6826"/>
                    </a:cubicBezTo>
                    <a:cubicBezTo>
                      <a:pt x="7751" y="6826"/>
                      <a:pt x="7140" y="7546"/>
                      <a:pt x="4627" y="7905"/>
                    </a:cubicBezTo>
                    <a:cubicBezTo>
                      <a:pt x="4627" y="7905"/>
                      <a:pt x="4767" y="6098"/>
                      <a:pt x="3644" y="6507"/>
                    </a:cubicBezTo>
                    <a:cubicBezTo>
                      <a:pt x="3644" y="6507"/>
                      <a:pt x="3244" y="6644"/>
                      <a:pt x="3484" y="7121"/>
                    </a:cubicBezTo>
                    <a:cubicBezTo>
                      <a:pt x="3484" y="7121"/>
                      <a:pt x="4286" y="8144"/>
                      <a:pt x="3324" y="9645"/>
                    </a:cubicBezTo>
                    <a:cubicBezTo>
                      <a:pt x="3324" y="9645"/>
                      <a:pt x="3084" y="10668"/>
                      <a:pt x="4046" y="10122"/>
                    </a:cubicBezTo>
                    <a:cubicBezTo>
                      <a:pt x="4046" y="10122"/>
                      <a:pt x="4728" y="9236"/>
                      <a:pt x="4627" y="9031"/>
                    </a:cubicBezTo>
                    <a:cubicBezTo>
                      <a:pt x="4627" y="9031"/>
                      <a:pt x="6931" y="8895"/>
                      <a:pt x="8694" y="7599"/>
                    </a:cubicBezTo>
                    <a:cubicBezTo>
                      <a:pt x="8694" y="7599"/>
                      <a:pt x="10778" y="6439"/>
                      <a:pt x="10538" y="3165"/>
                    </a:cubicBezTo>
                    <a:cubicBezTo>
                      <a:pt x="10538" y="3165"/>
                      <a:pt x="14787" y="2688"/>
                      <a:pt x="16871" y="6575"/>
                    </a:cubicBezTo>
                    <a:cubicBezTo>
                      <a:pt x="16871" y="6575"/>
                      <a:pt x="21600" y="7326"/>
                      <a:pt x="21440" y="11896"/>
                    </a:cubicBezTo>
                    <a:cubicBezTo>
                      <a:pt x="21440" y="11896"/>
                      <a:pt x="21199" y="16944"/>
                      <a:pt x="16069" y="17899"/>
                    </a:cubicBezTo>
                    <a:cubicBezTo>
                      <a:pt x="16069" y="17899"/>
                      <a:pt x="14145" y="18103"/>
                      <a:pt x="12943" y="17899"/>
                    </a:cubicBezTo>
                    <a:cubicBezTo>
                      <a:pt x="12943" y="17899"/>
                      <a:pt x="13424" y="15784"/>
                      <a:pt x="13344" y="15034"/>
                    </a:cubicBezTo>
                    <a:cubicBezTo>
                      <a:pt x="13344" y="15034"/>
                      <a:pt x="14626" y="14079"/>
                      <a:pt x="14626" y="13806"/>
                    </a:cubicBezTo>
                    <a:cubicBezTo>
                      <a:pt x="14626" y="13806"/>
                      <a:pt x="14546" y="13192"/>
                      <a:pt x="13664" y="13601"/>
                    </a:cubicBezTo>
                    <a:cubicBezTo>
                      <a:pt x="13664" y="13601"/>
                      <a:pt x="13471" y="14693"/>
                      <a:pt x="10722" y="14079"/>
                    </a:cubicBezTo>
                    <a:cubicBezTo>
                      <a:pt x="10722" y="14079"/>
                      <a:pt x="9463" y="14079"/>
                      <a:pt x="10722" y="14761"/>
                    </a:cubicBezTo>
                    <a:cubicBezTo>
                      <a:pt x="10722" y="14761"/>
                      <a:pt x="11420" y="14965"/>
                      <a:pt x="11821" y="14965"/>
                    </a:cubicBezTo>
                    <a:cubicBezTo>
                      <a:pt x="11821" y="14965"/>
                      <a:pt x="13023" y="19536"/>
                      <a:pt x="7733" y="19672"/>
                    </a:cubicBezTo>
                    <a:cubicBezTo>
                      <a:pt x="7733" y="19672"/>
                      <a:pt x="1887" y="17899"/>
                      <a:pt x="0" y="11282"/>
                    </a:cubicBezTo>
                    <a:cubicBezTo>
                      <a:pt x="0" y="11282"/>
                      <a:pt x="0" y="2648"/>
                      <a:pt x="0" y="264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0"/>
            <p:cNvGrpSpPr/>
            <p:nvPr/>
          </p:nvGrpSpPr>
          <p:grpSpPr>
            <a:xfrm>
              <a:off x="5185552" y="2433837"/>
              <a:ext cx="922246" cy="1719769"/>
              <a:chOff x="0" y="0"/>
              <a:chExt cx="1620431" cy="3021722"/>
            </a:xfrm>
            <a:solidFill>
              <a:schemeClr val="accent1"/>
            </a:solidFill>
          </p:grpSpPr>
          <p:sp>
            <p:nvSpPr>
              <p:cNvPr id="19" name="Freeform: Shape 11"/>
              <p:cNvSpPr/>
              <p:nvPr/>
            </p:nvSpPr>
            <p:spPr>
              <a:xfrm>
                <a:off x="242744" y="0"/>
                <a:ext cx="1377013" cy="1484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4" h="19672" extrusionOk="0">
                    <a:moveTo>
                      <a:pt x="21444" y="2648"/>
                    </a:moveTo>
                    <a:cubicBezTo>
                      <a:pt x="21444" y="2648"/>
                      <a:pt x="18767" y="-1928"/>
                      <a:pt x="13694" y="950"/>
                    </a:cubicBezTo>
                    <a:cubicBezTo>
                      <a:pt x="13694" y="950"/>
                      <a:pt x="10312" y="4068"/>
                      <a:pt x="13694" y="6826"/>
                    </a:cubicBezTo>
                    <a:cubicBezTo>
                      <a:pt x="13694" y="6826"/>
                      <a:pt x="14304" y="7546"/>
                      <a:pt x="16818" y="7905"/>
                    </a:cubicBezTo>
                    <a:cubicBezTo>
                      <a:pt x="16818" y="7905"/>
                      <a:pt x="16678" y="6098"/>
                      <a:pt x="17800" y="6507"/>
                    </a:cubicBezTo>
                    <a:cubicBezTo>
                      <a:pt x="17800" y="6507"/>
                      <a:pt x="18201" y="6644"/>
                      <a:pt x="17960" y="7121"/>
                    </a:cubicBezTo>
                    <a:cubicBezTo>
                      <a:pt x="17960" y="7121"/>
                      <a:pt x="17158" y="8144"/>
                      <a:pt x="18120" y="9645"/>
                    </a:cubicBezTo>
                    <a:cubicBezTo>
                      <a:pt x="18120" y="9645"/>
                      <a:pt x="18361" y="10668"/>
                      <a:pt x="17399" y="10122"/>
                    </a:cubicBezTo>
                    <a:cubicBezTo>
                      <a:pt x="17399" y="10122"/>
                      <a:pt x="16717" y="9236"/>
                      <a:pt x="16818" y="9031"/>
                    </a:cubicBezTo>
                    <a:cubicBezTo>
                      <a:pt x="16818" y="9031"/>
                      <a:pt x="14513" y="8895"/>
                      <a:pt x="12750" y="7599"/>
                    </a:cubicBezTo>
                    <a:cubicBezTo>
                      <a:pt x="12750" y="7599"/>
                      <a:pt x="10666" y="6439"/>
                      <a:pt x="10906" y="3165"/>
                    </a:cubicBezTo>
                    <a:cubicBezTo>
                      <a:pt x="10906" y="3165"/>
                      <a:pt x="6657" y="2688"/>
                      <a:pt x="4573" y="6575"/>
                    </a:cubicBezTo>
                    <a:cubicBezTo>
                      <a:pt x="4573" y="6575"/>
                      <a:pt x="-156" y="7326"/>
                      <a:pt x="4" y="11896"/>
                    </a:cubicBezTo>
                    <a:cubicBezTo>
                      <a:pt x="4" y="11896"/>
                      <a:pt x="245" y="16944"/>
                      <a:pt x="5375" y="17899"/>
                    </a:cubicBezTo>
                    <a:cubicBezTo>
                      <a:pt x="5375" y="17899"/>
                      <a:pt x="7298" y="18103"/>
                      <a:pt x="8501" y="17899"/>
                    </a:cubicBezTo>
                    <a:cubicBezTo>
                      <a:pt x="8501" y="17899"/>
                      <a:pt x="8020" y="15784"/>
                      <a:pt x="8100" y="15034"/>
                    </a:cubicBezTo>
                    <a:cubicBezTo>
                      <a:pt x="8100" y="15034"/>
                      <a:pt x="6818" y="14079"/>
                      <a:pt x="6818" y="13806"/>
                    </a:cubicBezTo>
                    <a:cubicBezTo>
                      <a:pt x="6818" y="13806"/>
                      <a:pt x="6898" y="13192"/>
                      <a:pt x="7780" y="13601"/>
                    </a:cubicBezTo>
                    <a:cubicBezTo>
                      <a:pt x="7780" y="13601"/>
                      <a:pt x="7973" y="14693"/>
                      <a:pt x="10723" y="14079"/>
                    </a:cubicBezTo>
                    <a:cubicBezTo>
                      <a:pt x="10723" y="14079"/>
                      <a:pt x="11982" y="14079"/>
                      <a:pt x="10723" y="14761"/>
                    </a:cubicBezTo>
                    <a:cubicBezTo>
                      <a:pt x="10723" y="14761"/>
                      <a:pt x="10025" y="14965"/>
                      <a:pt x="9624" y="14965"/>
                    </a:cubicBezTo>
                    <a:cubicBezTo>
                      <a:pt x="9624" y="14965"/>
                      <a:pt x="8421" y="19536"/>
                      <a:pt x="13712" y="19672"/>
                    </a:cubicBezTo>
                    <a:cubicBezTo>
                      <a:pt x="13712" y="19672"/>
                      <a:pt x="19558" y="17899"/>
                      <a:pt x="21444" y="11282"/>
                    </a:cubicBezTo>
                    <a:cubicBezTo>
                      <a:pt x="21444" y="11282"/>
                      <a:pt x="21444" y="2648"/>
                      <a:pt x="21444" y="264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2"/>
              <p:cNvSpPr/>
              <p:nvPr/>
            </p:nvSpPr>
            <p:spPr>
              <a:xfrm>
                <a:off x="0" y="1014326"/>
                <a:ext cx="1620431" cy="2007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26" h="21545" extrusionOk="0">
                    <a:moveTo>
                      <a:pt x="7711" y="9833"/>
                    </a:moveTo>
                    <a:cubicBezTo>
                      <a:pt x="7711" y="9833"/>
                      <a:pt x="5071" y="11546"/>
                      <a:pt x="2141" y="10055"/>
                    </a:cubicBezTo>
                    <a:cubicBezTo>
                      <a:pt x="2141" y="10055"/>
                      <a:pt x="-1974" y="8563"/>
                      <a:pt x="1205" y="4309"/>
                    </a:cubicBezTo>
                    <a:cubicBezTo>
                      <a:pt x="1205" y="4309"/>
                      <a:pt x="-228" y="1547"/>
                      <a:pt x="1954" y="0"/>
                    </a:cubicBezTo>
                    <a:cubicBezTo>
                      <a:pt x="1954" y="0"/>
                      <a:pt x="3512" y="5525"/>
                      <a:pt x="10121" y="4530"/>
                    </a:cubicBezTo>
                    <a:cubicBezTo>
                      <a:pt x="10121" y="4530"/>
                      <a:pt x="10994" y="5414"/>
                      <a:pt x="11804" y="5690"/>
                    </a:cubicBezTo>
                    <a:lnTo>
                      <a:pt x="9813" y="5856"/>
                    </a:lnTo>
                    <a:cubicBezTo>
                      <a:pt x="9813" y="5856"/>
                      <a:pt x="8749" y="6629"/>
                      <a:pt x="10121" y="6961"/>
                    </a:cubicBezTo>
                    <a:cubicBezTo>
                      <a:pt x="10121" y="6961"/>
                      <a:pt x="16164" y="6851"/>
                      <a:pt x="19626" y="1492"/>
                    </a:cubicBezTo>
                    <a:lnTo>
                      <a:pt x="19626" y="17466"/>
                    </a:lnTo>
                    <a:cubicBezTo>
                      <a:pt x="19626" y="17466"/>
                      <a:pt x="18600" y="21600"/>
                      <a:pt x="14236" y="21545"/>
                    </a:cubicBezTo>
                    <a:cubicBezTo>
                      <a:pt x="14236" y="21545"/>
                      <a:pt x="8999" y="21508"/>
                      <a:pt x="8188" y="17466"/>
                    </a:cubicBezTo>
                    <a:cubicBezTo>
                      <a:pt x="8188" y="17466"/>
                      <a:pt x="7377" y="14474"/>
                      <a:pt x="9934" y="12816"/>
                    </a:cubicBezTo>
                    <a:cubicBezTo>
                      <a:pt x="9934" y="12816"/>
                      <a:pt x="9872" y="11656"/>
                      <a:pt x="8874" y="12209"/>
                    </a:cubicBezTo>
                    <a:cubicBezTo>
                      <a:pt x="8874" y="12209"/>
                      <a:pt x="5694" y="14805"/>
                      <a:pt x="7564" y="18893"/>
                    </a:cubicBezTo>
                    <a:cubicBezTo>
                      <a:pt x="7564" y="18893"/>
                      <a:pt x="4628" y="18838"/>
                      <a:pt x="2948" y="14695"/>
                    </a:cubicBezTo>
                    <a:cubicBezTo>
                      <a:pt x="2948" y="14695"/>
                      <a:pt x="582" y="13037"/>
                      <a:pt x="832" y="10552"/>
                    </a:cubicBezTo>
                    <a:cubicBezTo>
                      <a:pt x="832" y="10552"/>
                      <a:pt x="3388" y="11878"/>
                      <a:pt x="5507" y="11519"/>
                    </a:cubicBezTo>
                    <a:cubicBezTo>
                      <a:pt x="5507" y="11519"/>
                      <a:pt x="7502" y="11104"/>
                      <a:pt x="7939" y="10552"/>
                    </a:cubicBezTo>
                    <a:cubicBezTo>
                      <a:pt x="7939" y="10552"/>
                      <a:pt x="10557" y="12926"/>
                      <a:pt x="14173" y="11159"/>
                    </a:cubicBezTo>
                    <a:cubicBezTo>
                      <a:pt x="14173" y="11159"/>
                      <a:pt x="14921" y="11988"/>
                      <a:pt x="15545" y="11519"/>
                    </a:cubicBezTo>
                    <a:cubicBezTo>
                      <a:pt x="15545" y="11519"/>
                      <a:pt x="15109" y="11215"/>
                      <a:pt x="14236" y="10497"/>
                    </a:cubicBezTo>
                    <a:lnTo>
                      <a:pt x="14298" y="9171"/>
                    </a:lnTo>
                    <a:cubicBezTo>
                      <a:pt x="14298" y="9171"/>
                      <a:pt x="13550" y="8671"/>
                      <a:pt x="13612" y="9418"/>
                    </a:cubicBezTo>
                    <a:lnTo>
                      <a:pt x="13550" y="10441"/>
                    </a:lnTo>
                    <a:cubicBezTo>
                      <a:pt x="13550" y="10441"/>
                      <a:pt x="10557" y="11930"/>
                      <a:pt x="8250" y="9418"/>
                    </a:cubicBezTo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9" name="Rectangle: Rounded Corners 15"/>
            <p:cNvSpPr/>
            <p:nvPr/>
          </p:nvSpPr>
          <p:spPr>
            <a:xfrm>
              <a:off x="2002589" y="2174702"/>
              <a:ext cx="1563624" cy="46278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" name="Rectangle: Rounded Corners 16"/>
            <p:cNvSpPr/>
            <p:nvPr/>
          </p:nvSpPr>
          <p:spPr>
            <a:xfrm>
              <a:off x="1559496" y="3416472"/>
              <a:ext cx="1563624" cy="46278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" name="Rectangle: Rounded Corners 17"/>
            <p:cNvSpPr/>
            <p:nvPr/>
          </p:nvSpPr>
          <p:spPr>
            <a:xfrm>
              <a:off x="2002589" y="4658237"/>
              <a:ext cx="1563624" cy="46278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2" name="Rectangle: Rounded Corners 18"/>
            <p:cNvSpPr/>
            <p:nvPr/>
          </p:nvSpPr>
          <p:spPr>
            <a:xfrm flipH="1">
              <a:off x="8773143" y="2174702"/>
              <a:ext cx="1563624" cy="46278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3" name="Rectangle: Rounded Corners 19"/>
            <p:cNvSpPr/>
            <p:nvPr/>
          </p:nvSpPr>
          <p:spPr>
            <a:xfrm flipH="1">
              <a:off x="9216235" y="3416472"/>
              <a:ext cx="1563624" cy="46278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" name="Rectangle: Rounded Corners 20"/>
            <p:cNvSpPr/>
            <p:nvPr/>
          </p:nvSpPr>
          <p:spPr>
            <a:xfrm flipH="1">
              <a:off x="8773143" y="4658237"/>
              <a:ext cx="1563624" cy="462785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cxnSp>
          <p:nvCxnSpPr>
            <p:cNvPr id="15" name="Straight Connector 25"/>
            <p:cNvCxnSpPr/>
            <p:nvPr/>
          </p:nvCxnSpPr>
          <p:spPr>
            <a:xfrm>
              <a:off x="3123122" y="3647863"/>
              <a:ext cx="1741119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32"/>
            <p:cNvCxnSpPr/>
            <p:nvPr/>
          </p:nvCxnSpPr>
          <p:spPr>
            <a:xfrm>
              <a:off x="7475119" y="3643395"/>
              <a:ext cx="1741119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33"/>
            <p:cNvCxnSpPr/>
            <p:nvPr/>
          </p:nvCxnSpPr>
          <p:spPr>
            <a:xfrm flipH="1">
              <a:off x="3566212" y="4103823"/>
              <a:ext cx="1449397" cy="55442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35"/>
            <p:cNvCxnSpPr/>
            <p:nvPr/>
          </p:nvCxnSpPr>
          <p:spPr>
            <a:xfrm flipH="1" flipV="1">
              <a:off x="7326639" y="4104925"/>
              <a:ext cx="1446504" cy="55331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7"/>
          <p:cNvGrpSpPr/>
          <p:nvPr/>
        </p:nvGrpSpPr>
        <p:grpSpPr>
          <a:xfrm>
            <a:off x="7652825" y="1875274"/>
            <a:ext cx="4539175" cy="4982726"/>
            <a:chOff x="7652825" y="1875274"/>
            <a:chExt cx="4539175" cy="4982726"/>
          </a:xfrm>
        </p:grpSpPr>
        <p:grpSp>
          <p:nvGrpSpPr>
            <p:cNvPr id="26" name="Group 3"/>
            <p:cNvGrpSpPr/>
            <p:nvPr/>
          </p:nvGrpSpPr>
          <p:grpSpPr>
            <a:xfrm>
              <a:off x="8155437" y="2728629"/>
              <a:ext cx="4036563" cy="4129371"/>
              <a:chOff x="8155437" y="2728629"/>
              <a:chExt cx="4036563" cy="4129371"/>
            </a:xfrm>
          </p:grpSpPr>
          <p:sp>
            <p:nvSpPr>
              <p:cNvPr id="60" name="Freeform: Shape 4"/>
              <p:cNvSpPr/>
              <p:nvPr/>
            </p:nvSpPr>
            <p:spPr bwMode="auto">
              <a:xfrm>
                <a:off x="10205659" y="5226019"/>
                <a:ext cx="680997" cy="862998"/>
              </a:xfrm>
              <a:custGeom>
                <a:avLst/>
                <a:gdLst>
                  <a:gd name="T0" fmla="*/ 347 w 368"/>
                  <a:gd name="T1" fmla="*/ 443 h 467"/>
                  <a:gd name="T2" fmla="*/ 324 w 368"/>
                  <a:gd name="T3" fmla="*/ 467 h 467"/>
                  <a:gd name="T4" fmla="*/ 297 w 368"/>
                  <a:gd name="T5" fmla="*/ 436 h 467"/>
                  <a:gd name="T6" fmla="*/ 45 w 368"/>
                  <a:gd name="T7" fmla="*/ 157 h 467"/>
                  <a:gd name="T8" fmla="*/ 55 w 368"/>
                  <a:gd name="T9" fmla="*/ 33 h 467"/>
                  <a:gd name="T10" fmla="*/ 347 w 368"/>
                  <a:gd name="T11" fmla="*/ 358 h 467"/>
                  <a:gd name="T12" fmla="*/ 347 w 368"/>
                  <a:gd name="T13" fmla="*/ 443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8" h="467">
                    <a:moveTo>
                      <a:pt x="347" y="443"/>
                    </a:moveTo>
                    <a:cubicBezTo>
                      <a:pt x="324" y="467"/>
                      <a:pt x="324" y="467"/>
                      <a:pt x="324" y="467"/>
                    </a:cubicBezTo>
                    <a:cubicBezTo>
                      <a:pt x="297" y="436"/>
                      <a:pt x="297" y="436"/>
                      <a:pt x="297" y="436"/>
                    </a:cubicBezTo>
                    <a:cubicBezTo>
                      <a:pt x="45" y="157"/>
                      <a:pt x="45" y="157"/>
                      <a:pt x="45" y="157"/>
                    </a:cubicBezTo>
                    <a:cubicBezTo>
                      <a:pt x="0" y="105"/>
                      <a:pt x="20" y="0"/>
                      <a:pt x="55" y="33"/>
                    </a:cubicBezTo>
                    <a:cubicBezTo>
                      <a:pt x="347" y="358"/>
                      <a:pt x="347" y="358"/>
                      <a:pt x="347" y="358"/>
                    </a:cubicBezTo>
                    <a:cubicBezTo>
                      <a:pt x="368" y="383"/>
                      <a:pt x="368" y="421"/>
                      <a:pt x="347" y="443"/>
                    </a:cubicBezTo>
                    <a:close/>
                  </a:path>
                </a:pathLst>
              </a:custGeom>
              <a:solidFill>
                <a:srgbClr val="FDD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5"/>
              <p:cNvSpPr/>
              <p:nvPr/>
            </p:nvSpPr>
            <p:spPr bwMode="auto">
              <a:xfrm>
                <a:off x="9944108" y="5579173"/>
                <a:ext cx="1154681" cy="977502"/>
              </a:xfrm>
              <a:custGeom>
                <a:avLst/>
                <a:gdLst>
                  <a:gd name="T0" fmla="*/ 958 w 958"/>
                  <a:gd name="T1" fmla="*/ 524 h 811"/>
                  <a:gd name="T2" fmla="*/ 680 w 958"/>
                  <a:gd name="T3" fmla="*/ 811 h 811"/>
                  <a:gd name="T4" fmla="*/ 455 w 958"/>
                  <a:gd name="T5" fmla="*/ 595 h 811"/>
                  <a:gd name="T6" fmla="*/ 0 w 958"/>
                  <a:gd name="T7" fmla="*/ 428 h 811"/>
                  <a:gd name="T8" fmla="*/ 412 w 958"/>
                  <a:gd name="T9" fmla="*/ 0 h 811"/>
                  <a:gd name="T10" fmla="*/ 958 w 958"/>
                  <a:gd name="T11" fmla="*/ 524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8" h="811">
                    <a:moveTo>
                      <a:pt x="958" y="524"/>
                    </a:moveTo>
                    <a:lnTo>
                      <a:pt x="680" y="811"/>
                    </a:lnTo>
                    <a:lnTo>
                      <a:pt x="455" y="595"/>
                    </a:lnTo>
                    <a:lnTo>
                      <a:pt x="0" y="428"/>
                    </a:lnTo>
                    <a:lnTo>
                      <a:pt x="412" y="0"/>
                    </a:lnTo>
                    <a:lnTo>
                      <a:pt x="958" y="524"/>
                    </a:lnTo>
                    <a:close/>
                  </a:path>
                </a:pathLst>
              </a:custGeom>
              <a:solidFill>
                <a:srgbClr val="FDD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6"/>
              <p:cNvSpPr/>
              <p:nvPr/>
            </p:nvSpPr>
            <p:spPr bwMode="auto">
              <a:xfrm>
                <a:off x="9683762" y="6037188"/>
                <a:ext cx="1051025" cy="345923"/>
              </a:xfrm>
              <a:custGeom>
                <a:avLst/>
                <a:gdLst>
                  <a:gd name="T0" fmla="*/ 5 w 568"/>
                  <a:gd name="T1" fmla="*/ 43 h 187"/>
                  <a:gd name="T2" fmla="*/ 43 w 568"/>
                  <a:gd name="T3" fmla="*/ 98 h 187"/>
                  <a:gd name="T4" fmla="*/ 509 w 568"/>
                  <a:gd name="T5" fmla="*/ 182 h 187"/>
                  <a:gd name="T6" fmla="*/ 563 w 568"/>
                  <a:gd name="T7" fmla="*/ 144 h 187"/>
                  <a:gd name="T8" fmla="*/ 525 w 568"/>
                  <a:gd name="T9" fmla="*/ 89 h 187"/>
                  <a:gd name="T10" fmla="*/ 59 w 568"/>
                  <a:gd name="T11" fmla="*/ 5 h 187"/>
                  <a:gd name="T12" fmla="*/ 5 w 568"/>
                  <a:gd name="T13" fmla="*/ 4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8" h="187">
                    <a:moveTo>
                      <a:pt x="5" y="43"/>
                    </a:moveTo>
                    <a:cubicBezTo>
                      <a:pt x="0" y="69"/>
                      <a:pt x="18" y="93"/>
                      <a:pt x="43" y="98"/>
                    </a:cubicBezTo>
                    <a:cubicBezTo>
                      <a:pt x="509" y="182"/>
                      <a:pt x="509" y="182"/>
                      <a:pt x="509" y="182"/>
                    </a:cubicBezTo>
                    <a:cubicBezTo>
                      <a:pt x="535" y="187"/>
                      <a:pt x="559" y="169"/>
                      <a:pt x="563" y="144"/>
                    </a:cubicBezTo>
                    <a:cubicBezTo>
                      <a:pt x="568" y="118"/>
                      <a:pt x="550" y="94"/>
                      <a:pt x="525" y="89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33" y="0"/>
                      <a:pt x="9" y="18"/>
                      <a:pt x="5" y="43"/>
                    </a:cubicBezTo>
                    <a:close/>
                  </a:path>
                </a:pathLst>
              </a:custGeom>
              <a:solidFill>
                <a:srgbClr val="FDD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7"/>
              <p:cNvSpPr/>
              <p:nvPr/>
            </p:nvSpPr>
            <p:spPr bwMode="auto">
              <a:xfrm>
                <a:off x="10337037" y="5624975"/>
                <a:ext cx="362797" cy="715950"/>
              </a:xfrm>
              <a:custGeom>
                <a:avLst/>
                <a:gdLst>
                  <a:gd name="T0" fmla="*/ 0 w 196"/>
                  <a:gd name="T1" fmla="*/ 0 h 387"/>
                  <a:gd name="T2" fmla="*/ 34 w 196"/>
                  <a:gd name="T3" fmla="*/ 9 h 387"/>
                  <a:gd name="T4" fmla="*/ 182 w 196"/>
                  <a:gd name="T5" fmla="*/ 243 h 387"/>
                  <a:gd name="T6" fmla="*/ 145 w 196"/>
                  <a:gd name="T7" fmla="*/ 348 h 387"/>
                  <a:gd name="T8" fmla="*/ 33 w 196"/>
                  <a:gd name="T9" fmla="*/ 387 h 387"/>
                  <a:gd name="T10" fmla="*/ 0 w 196"/>
                  <a:gd name="T11" fmla="*/ 0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6" h="387">
                    <a:moveTo>
                      <a:pt x="0" y="0"/>
                    </a:moveTo>
                    <a:cubicBezTo>
                      <a:pt x="34" y="9"/>
                      <a:pt x="34" y="9"/>
                      <a:pt x="34" y="9"/>
                    </a:cubicBezTo>
                    <a:cubicBezTo>
                      <a:pt x="34" y="9"/>
                      <a:pt x="168" y="202"/>
                      <a:pt x="182" y="243"/>
                    </a:cubicBezTo>
                    <a:cubicBezTo>
                      <a:pt x="196" y="284"/>
                      <a:pt x="169" y="327"/>
                      <a:pt x="145" y="348"/>
                    </a:cubicBezTo>
                    <a:cubicBezTo>
                      <a:pt x="121" y="369"/>
                      <a:pt x="33" y="387"/>
                      <a:pt x="33" y="38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3B1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4" name="Oval 8"/>
              <p:cNvSpPr/>
              <p:nvPr/>
            </p:nvSpPr>
            <p:spPr bwMode="auto">
              <a:xfrm>
                <a:off x="8431451" y="2728629"/>
                <a:ext cx="2341906" cy="234190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9"/>
              <p:cNvSpPr/>
              <p:nvPr/>
            </p:nvSpPr>
            <p:spPr bwMode="auto">
              <a:xfrm>
                <a:off x="8520644" y="3049240"/>
                <a:ext cx="1132986" cy="1969466"/>
              </a:xfrm>
              <a:custGeom>
                <a:avLst/>
                <a:gdLst>
                  <a:gd name="T0" fmla="*/ 153 w 613"/>
                  <a:gd name="T1" fmla="*/ 21 h 1065"/>
                  <a:gd name="T2" fmla="*/ 192 w 613"/>
                  <a:gd name="T3" fmla="*/ 44 h 1065"/>
                  <a:gd name="T4" fmla="*/ 217 w 613"/>
                  <a:gd name="T5" fmla="*/ 23 h 1065"/>
                  <a:gd name="T6" fmla="*/ 269 w 613"/>
                  <a:gd name="T7" fmla="*/ 55 h 1065"/>
                  <a:gd name="T8" fmla="*/ 274 w 613"/>
                  <a:gd name="T9" fmla="*/ 14 h 1065"/>
                  <a:gd name="T10" fmla="*/ 394 w 613"/>
                  <a:gd name="T11" fmla="*/ 32 h 1065"/>
                  <a:gd name="T12" fmla="*/ 414 w 613"/>
                  <a:gd name="T13" fmla="*/ 78 h 1065"/>
                  <a:gd name="T14" fmla="*/ 391 w 613"/>
                  <a:gd name="T15" fmla="*/ 107 h 1065"/>
                  <a:gd name="T16" fmla="*/ 326 w 613"/>
                  <a:gd name="T17" fmla="*/ 78 h 1065"/>
                  <a:gd name="T18" fmla="*/ 334 w 613"/>
                  <a:gd name="T19" fmla="*/ 63 h 1065"/>
                  <a:gd name="T20" fmla="*/ 307 w 613"/>
                  <a:gd name="T21" fmla="*/ 42 h 1065"/>
                  <a:gd name="T22" fmla="*/ 279 w 613"/>
                  <a:gd name="T23" fmla="*/ 74 h 1065"/>
                  <a:gd name="T24" fmla="*/ 277 w 613"/>
                  <a:gd name="T25" fmla="*/ 97 h 1065"/>
                  <a:gd name="T26" fmla="*/ 228 w 613"/>
                  <a:gd name="T27" fmla="*/ 138 h 1065"/>
                  <a:gd name="T28" fmla="*/ 309 w 613"/>
                  <a:gd name="T29" fmla="*/ 177 h 1065"/>
                  <a:gd name="T30" fmla="*/ 333 w 613"/>
                  <a:gd name="T31" fmla="*/ 161 h 1065"/>
                  <a:gd name="T32" fmla="*/ 371 w 613"/>
                  <a:gd name="T33" fmla="*/ 114 h 1065"/>
                  <a:gd name="T34" fmla="*/ 437 w 613"/>
                  <a:gd name="T35" fmla="*/ 161 h 1065"/>
                  <a:gd name="T36" fmla="*/ 477 w 613"/>
                  <a:gd name="T37" fmla="*/ 215 h 1065"/>
                  <a:gd name="T38" fmla="*/ 455 w 613"/>
                  <a:gd name="T39" fmla="*/ 236 h 1065"/>
                  <a:gd name="T40" fmla="*/ 424 w 613"/>
                  <a:gd name="T41" fmla="*/ 224 h 1065"/>
                  <a:gd name="T42" fmla="*/ 402 w 613"/>
                  <a:gd name="T43" fmla="*/ 224 h 1065"/>
                  <a:gd name="T44" fmla="*/ 443 w 613"/>
                  <a:gd name="T45" fmla="*/ 242 h 1065"/>
                  <a:gd name="T46" fmla="*/ 387 w 613"/>
                  <a:gd name="T47" fmla="*/ 266 h 1065"/>
                  <a:gd name="T48" fmla="*/ 343 w 613"/>
                  <a:gd name="T49" fmla="*/ 322 h 1065"/>
                  <a:gd name="T50" fmla="*/ 308 w 613"/>
                  <a:gd name="T51" fmla="*/ 433 h 1065"/>
                  <a:gd name="T52" fmla="*/ 244 w 613"/>
                  <a:gd name="T53" fmla="*/ 399 h 1065"/>
                  <a:gd name="T54" fmla="*/ 213 w 613"/>
                  <a:gd name="T55" fmla="*/ 487 h 1065"/>
                  <a:gd name="T56" fmla="*/ 262 w 613"/>
                  <a:gd name="T57" fmla="*/ 507 h 1065"/>
                  <a:gd name="T58" fmla="*/ 306 w 613"/>
                  <a:gd name="T59" fmla="*/ 576 h 1065"/>
                  <a:gd name="T60" fmla="*/ 368 w 613"/>
                  <a:gd name="T61" fmla="*/ 559 h 1065"/>
                  <a:gd name="T62" fmla="*/ 414 w 613"/>
                  <a:gd name="T63" fmla="*/ 563 h 1065"/>
                  <a:gd name="T64" fmla="*/ 452 w 613"/>
                  <a:gd name="T65" fmla="*/ 584 h 1065"/>
                  <a:gd name="T66" fmla="*/ 502 w 613"/>
                  <a:gd name="T67" fmla="*/ 663 h 1065"/>
                  <a:gd name="T68" fmla="*/ 557 w 613"/>
                  <a:gd name="T69" fmla="*/ 677 h 1065"/>
                  <a:gd name="T70" fmla="*/ 585 w 613"/>
                  <a:gd name="T71" fmla="*/ 793 h 1065"/>
                  <a:gd name="T72" fmla="*/ 522 w 613"/>
                  <a:gd name="T73" fmla="*/ 903 h 1065"/>
                  <a:gd name="T74" fmla="*/ 455 w 613"/>
                  <a:gd name="T75" fmla="*/ 957 h 1065"/>
                  <a:gd name="T76" fmla="*/ 411 w 613"/>
                  <a:gd name="T77" fmla="*/ 1015 h 1065"/>
                  <a:gd name="T78" fmla="*/ 351 w 613"/>
                  <a:gd name="T79" fmla="*/ 1048 h 1065"/>
                  <a:gd name="T80" fmla="*/ 369 w 613"/>
                  <a:gd name="T81" fmla="*/ 943 h 1065"/>
                  <a:gd name="T82" fmla="*/ 367 w 613"/>
                  <a:gd name="T83" fmla="*/ 805 h 1065"/>
                  <a:gd name="T84" fmla="*/ 307 w 613"/>
                  <a:gd name="T85" fmla="*/ 662 h 1065"/>
                  <a:gd name="T86" fmla="*/ 310 w 613"/>
                  <a:gd name="T87" fmla="*/ 591 h 1065"/>
                  <a:gd name="T88" fmla="*/ 242 w 613"/>
                  <a:gd name="T89" fmla="*/ 534 h 1065"/>
                  <a:gd name="T90" fmla="*/ 152 w 613"/>
                  <a:gd name="T91" fmla="*/ 484 h 1065"/>
                  <a:gd name="T92" fmla="*/ 93 w 613"/>
                  <a:gd name="T93" fmla="*/ 393 h 1065"/>
                  <a:gd name="T94" fmla="*/ 85 w 613"/>
                  <a:gd name="T95" fmla="*/ 420 h 1065"/>
                  <a:gd name="T96" fmla="*/ 22 w 613"/>
                  <a:gd name="T97" fmla="*/ 288 h 1065"/>
                  <a:gd name="T98" fmla="*/ 270 w 613"/>
                  <a:gd name="T99" fmla="*/ 288 h 1065"/>
                  <a:gd name="T100" fmla="*/ 308 w 613"/>
                  <a:gd name="T101" fmla="*/ 263 h 1065"/>
                  <a:gd name="T102" fmla="*/ 267 w 613"/>
                  <a:gd name="T103" fmla="*/ 270 h 1065"/>
                  <a:gd name="T104" fmla="*/ 342 w 613"/>
                  <a:gd name="T105" fmla="*/ 261 h 1065"/>
                  <a:gd name="T106" fmla="*/ 252 w 613"/>
                  <a:gd name="T107" fmla="*/ 233 h 1065"/>
                  <a:gd name="T108" fmla="*/ 244 w 613"/>
                  <a:gd name="T109" fmla="*/ 230 h 1065"/>
                  <a:gd name="T110" fmla="*/ 22 w 613"/>
                  <a:gd name="T111" fmla="*/ 211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13" h="1065">
                    <a:moveTo>
                      <a:pt x="130" y="20"/>
                    </a:moveTo>
                    <a:cubicBezTo>
                      <a:pt x="130" y="22"/>
                      <a:pt x="131" y="25"/>
                      <a:pt x="133" y="27"/>
                    </a:cubicBezTo>
                    <a:cubicBezTo>
                      <a:pt x="136" y="29"/>
                      <a:pt x="134" y="23"/>
                      <a:pt x="133" y="17"/>
                    </a:cubicBezTo>
                    <a:cubicBezTo>
                      <a:pt x="136" y="13"/>
                      <a:pt x="140" y="10"/>
                      <a:pt x="143" y="6"/>
                    </a:cubicBezTo>
                    <a:cubicBezTo>
                      <a:pt x="143" y="6"/>
                      <a:pt x="144" y="7"/>
                      <a:pt x="144" y="7"/>
                    </a:cubicBezTo>
                    <a:cubicBezTo>
                      <a:pt x="149" y="7"/>
                      <a:pt x="154" y="4"/>
                      <a:pt x="155" y="7"/>
                    </a:cubicBezTo>
                    <a:cubicBezTo>
                      <a:pt x="157" y="10"/>
                      <a:pt x="148" y="15"/>
                      <a:pt x="153" y="21"/>
                    </a:cubicBezTo>
                    <a:cubicBezTo>
                      <a:pt x="158" y="28"/>
                      <a:pt x="162" y="30"/>
                      <a:pt x="166" y="30"/>
                    </a:cubicBezTo>
                    <a:cubicBezTo>
                      <a:pt x="171" y="30"/>
                      <a:pt x="181" y="32"/>
                      <a:pt x="176" y="40"/>
                    </a:cubicBezTo>
                    <a:cubicBezTo>
                      <a:pt x="172" y="48"/>
                      <a:pt x="160" y="48"/>
                      <a:pt x="156" y="48"/>
                    </a:cubicBezTo>
                    <a:cubicBezTo>
                      <a:pt x="152" y="48"/>
                      <a:pt x="145" y="51"/>
                      <a:pt x="147" y="55"/>
                    </a:cubicBezTo>
                    <a:cubicBezTo>
                      <a:pt x="149" y="60"/>
                      <a:pt x="158" y="57"/>
                      <a:pt x="164" y="57"/>
                    </a:cubicBezTo>
                    <a:cubicBezTo>
                      <a:pt x="170" y="57"/>
                      <a:pt x="189" y="60"/>
                      <a:pt x="194" y="57"/>
                    </a:cubicBezTo>
                    <a:cubicBezTo>
                      <a:pt x="199" y="55"/>
                      <a:pt x="198" y="46"/>
                      <a:pt x="192" y="44"/>
                    </a:cubicBezTo>
                    <a:cubicBezTo>
                      <a:pt x="187" y="42"/>
                      <a:pt x="191" y="37"/>
                      <a:pt x="197" y="39"/>
                    </a:cubicBezTo>
                    <a:cubicBezTo>
                      <a:pt x="202" y="40"/>
                      <a:pt x="208" y="36"/>
                      <a:pt x="207" y="39"/>
                    </a:cubicBezTo>
                    <a:cubicBezTo>
                      <a:pt x="206" y="41"/>
                      <a:pt x="207" y="46"/>
                      <a:pt x="207" y="52"/>
                    </a:cubicBezTo>
                    <a:cubicBezTo>
                      <a:pt x="207" y="58"/>
                      <a:pt x="209" y="62"/>
                      <a:pt x="213" y="60"/>
                    </a:cubicBezTo>
                    <a:cubicBezTo>
                      <a:pt x="217" y="59"/>
                      <a:pt x="216" y="54"/>
                      <a:pt x="220" y="53"/>
                    </a:cubicBezTo>
                    <a:cubicBezTo>
                      <a:pt x="224" y="52"/>
                      <a:pt x="223" y="44"/>
                      <a:pt x="221" y="37"/>
                    </a:cubicBezTo>
                    <a:cubicBezTo>
                      <a:pt x="218" y="30"/>
                      <a:pt x="217" y="27"/>
                      <a:pt x="217" y="23"/>
                    </a:cubicBezTo>
                    <a:cubicBezTo>
                      <a:pt x="218" y="19"/>
                      <a:pt x="224" y="18"/>
                      <a:pt x="227" y="22"/>
                    </a:cubicBezTo>
                    <a:cubicBezTo>
                      <a:pt x="231" y="26"/>
                      <a:pt x="235" y="33"/>
                      <a:pt x="235" y="33"/>
                    </a:cubicBezTo>
                    <a:cubicBezTo>
                      <a:pt x="235" y="33"/>
                      <a:pt x="242" y="39"/>
                      <a:pt x="244" y="45"/>
                    </a:cubicBezTo>
                    <a:cubicBezTo>
                      <a:pt x="246" y="51"/>
                      <a:pt x="247" y="49"/>
                      <a:pt x="251" y="45"/>
                    </a:cubicBezTo>
                    <a:cubicBezTo>
                      <a:pt x="256" y="42"/>
                      <a:pt x="257" y="42"/>
                      <a:pt x="261" y="46"/>
                    </a:cubicBezTo>
                    <a:cubicBezTo>
                      <a:pt x="265" y="50"/>
                      <a:pt x="262" y="57"/>
                      <a:pt x="262" y="60"/>
                    </a:cubicBezTo>
                    <a:cubicBezTo>
                      <a:pt x="262" y="62"/>
                      <a:pt x="268" y="60"/>
                      <a:pt x="269" y="55"/>
                    </a:cubicBezTo>
                    <a:cubicBezTo>
                      <a:pt x="270" y="51"/>
                      <a:pt x="274" y="51"/>
                      <a:pt x="277" y="49"/>
                    </a:cubicBezTo>
                    <a:cubicBezTo>
                      <a:pt x="280" y="48"/>
                      <a:pt x="280" y="39"/>
                      <a:pt x="280" y="39"/>
                    </a:cubicBezTo>
                    <a:cubicBezTo>
                      <a:pt x="280" y="39"/>
                      <a:pt x="273" y="36"/>
                      <a:pt x="265" y="37"/>
                    </a:cubicBezTo>
                    <a:cubicBezTo>
                      <a:pt x="258" y="38"/>
                      <a:pt x="256" y="36"/>
                      <a:pt x="250" y="31"/>
                    </a:cubicBezTo>
                    <a:cubicBezTo>
                      <a:pt x="245" y="26"/>
                      <a:pt x="248" y="22"/>
                      <a:pt x="245" y="17"/>
                    </a:cubicBezTo>
                    <a:cubicBezTo>
                      <a:pt x="242" y="12"/>
                      <a:pt x="254" y="9"/>
                      <a:pt x="261" y="4"/>
                    </a:cubicBezTo>
                    <a:cubicBezTo>
                      <a:pt x="269" y="0"/>
                      <a:pt x="276" y="3"/>
                      <a:pt x="274" y="14"/>
                    </a:cubicBezTo>
                    <a:cubicBezTo>
                      <a:pt x="273" y="25"/>
                      <a:pt x="271" y="24"/>
                      <a:pt x="280" y="21"/>
                    </a:cubicBezTo>
                    <a:cubicBezTo>
                      <a:pt x="288" y="19"/>
                      <a:pt x="279" y="9"/>
                      <a:pt x="283" y="9"/>
                    </a:cubicBezTo>
                    <a:cubicBezTo>
                      <a:pt x="287" y="8"/>
                      <a:pt x="297" y="6"/>
                      <a:pt x="300" y="7"/>
                    </a:cubicBezTo>
                    <a:cubicBezTo>
                      <a:pt x="304" y="7"/>
                      <a:pt x="322" y="4"/>
                      <a:pt x="327" y="4"/>
                    </a:cubicBezTo>
                    <a:cubicBezTo>
                      <a:pt x="331" y="4"/>
                      <a:pt x="338" y="9"/>
                      <a:pt x="343" y="13"/>
                    </a:cubicBezTo>
                    <a:cubicBezTo>
                      <a:pt x="348" y="17"/>
                      <a:pt x="362" y="22"/>
                      <a:pt x="365" y="24"/>
                    </a:cubicBezTo>
                    <a:cubicBezTo>
                      <a:pt x="368" y="27"/>
                      <a:pt x="392" y="31"/>
                      <a:pt x="394" y="32"/>
                    </a:cubicBezTo>
                    <a:cubicBezTo>
                      <a:pt x="396" y="33"/>
                      <a:pt x="396" y="42"/>
                      <a:pt x="399" y="49"/>
                    </a:cubicBezTo>
                    <a:cubicBezTo>
                      <a:pt x="401" y="57"/>
                      <a:pt x="407" y="51"/>
                      <a:pt x="409" y="51"/>
                    </a:cubicBezTo>
                    <a:cubicBezTo>
                      <a:pt x="411" y="51"/>
                      <a:pt x="419" y="57"/>
                      <a:pt x="421" y="60"/>
                    </a:cubicBezTo>
                    <a:cubicBezTo>
                      <a:pt x="424" y="64"/>
                      <a:pt x="440" y="67"/>
                      <a:pt x="440" y="67"/>
                    </a:cubicBezTo>
                    <a:cubicBezTo>
                      <a:pt x="440" y="67"/>
                      <a:pt x="436" y="74"/>
                      <a:pt x="435" y="76"/>
                    </a:cubicBezTo>
                    <a:cubicBezTo>
                      <a:pt x="433" y="78"/>
                      <a:pt x="429" y="80"/>
                      <a:pt x="426" y="83"/>
                    </a:cubicBezTo>
                    <a:cubicBezTo>
                      <a:pt x="422" y="86"/>
                      <a:pt x="419" y="82"/>
                      <a:pt x="414" y="78"/>
                    </a:cubicBezTo>
                    <a:cubicBezTo>
                      <a:pt x="410" y="75"/>
                      <a:pt x="402" y="72"/>
                      <a:pt x="400" y="74"/>
                    </a:cubicBezTo>
                    <a:cubicBezTo>
                      <a:pt x="399" y="75"/>
                      <a:pt x="400" y="78"/>
                      <a:pt x="401" y="81"/>
                    </a:cubicBezTo>
                    <a:cubicBezTo>
                      <a:pt x="402" y="83"/>
                      <a:pt x="409" y="86"/>
                      <a:pt x="414" y="90"/>
                    </a:cubicBezTo>
                    <a:cubicBezTo>
                      <a:pt x="418" y="95"/>
                      <a:pt x="417" y="99"/>
                      <a:pt x="417" y="105"/>
                    </a:cubicBezTo>
                    <a:cubicBezTo>
                      <a:pt x="418" y="111"/>
                      <a:pt x="413" y="103"/>
                      <a:pt x="407" y="102"/>
                    </a:cubicBezTo>
                    <a:cubicBezTo>
                      <a:pt x="402" y="100"/>
                      <a:pt x="401" y="108"/>
                      <a:pt x="401" y="108"/>
                    </a:cubicBezTo>
                    <a:cubicBezTo>
                      <a:pt x="401" y="108"/>
                      <a:pt x="394" y="107"/>
                      <a:pt x="391" y="107"/>
                    </a:cubicBezTo>
                    <a:cubicBezTo>
                      <a:pt x="387" y="107"/>
                      <a:pt x="391" y="107"/>
                      <a:pt x="385" y="101"/>
                    </a:cubicBezTo>
                    <a:cubicBezTo>
                      <a:pt x="378" y="95"/>
                      <a:pt x="380" y="105"/>
                      <a:pt x="376" y="102"/>
                    </a:cubicBezTo>
                    <a:cubicBezTo>
                      <a:pt x="373" y="99"/>
                      <a:pt x="370" y="94"/>
                      <a:pt x="368" y="96"/>
                    </a:cubicBezTo>
                    <a:cubicBezTo>
                      <a:pt x="366" y="97"/>
                      <a:pt x="361" y="89"/>
                      <a:pt x="357" y="90"/>
                    </a:cubicBezTo>
                    <a:cubicBezTo>
                      <a:pt x="354" y="90"/>
                      <a:pt x="341" y="87"/>
                      <a:pt x="337" y="89"/>
                    </a:cubicBezTo>
                    <a:cubicBezTo>
                      <a:pt x="334" y="90"/>
                      <a:pt x="331" y="90"/>
                      <a:pt x="328" y="92"/>
                    </a:cubicBezTo>
                    <a:cubicBezTo>
                      <a:pt x="326" y="93"/>
                      <a:pt x="324" y="81"/>
                      <a:pt x="326" y="78"/>
                    </a:cubicBezTo>
                    <a:cubicBezTo>
                      <a:pt x="328" y="74"/>
                      <a:pt x="332" y="73"/>
                      <a:pt x="339" y="75"/>
                    </a:cubicBezTo>
                    <a:cubicBezTo>
                      <a:pt x="346" y="78"/>
                      <a:pt x="347" y="75"/>
                      <a:pt x="348" y="72"/>
                    </a:cubicBezTo>
                    <a:cubicBezTo>
                      <a:pt x="350" y="68"/>
                      <a:pt x="352" y="64"/>
                      <a:pt x="360" y="61"/>
                    </a:cubicBezTo>
                    <a:cubicBezTo>
                      <a:pt x="367" y="58"/>
                      <a:pt x="359" y="56"/>
                      <a:pt x="357" y="54"/>
                    </a:cubicBezTo>
                    <a:cubicBezTo>
                      <a:pt x="354" y="53"/>
                      <a:pt x="352" y="50"/>
                      <a:pt x="350" y="54"/>
                    </a:cubicBezTo>
                    <a:cubicBezTo>
                      <a:pt x="348" y="59"/>
                      <a:pt x="344" y="64"/>
                      <a:pt x="344" y="64"/>
                    </a:cubicBezTo>
                    <a:cubicBezTo>
                      <a:pt x="344" y="64"/>
                      <a:pt x="340" y="64"/>
                      <a:pt x="334" y="63"/>
                    </a:cubicBezTo>
                    <a:cubicBezTo>
                      <a:pt x="328" y="63"/>
                      <a:pt x="332" y="60"/>
                      <a:pt x="335" y="58"/>
                    </a:cubicBezTo>
                    <a:cubicBezTo>
                      <a:pt x="338" y="57"/>
                      <a:pt x="341" y="48"/>
                      <a:pt x="338" y="45"/>
                    </a:cubicBezTo>
                    <a:cubicBezTo>
                      <a:pt x="336" y="43"/>
                      <a:pt x="334" y="42"/>
                      <a:pt x="329" y="43"/>
                    </a:cubicBezTo>
                    <a:cubicBezTo>
                      <a:pt x="324" y="45"/>
                      <a:pt x="328" y="38"/>
                      <a:pt x="324" y="36"/>
                    </a:cubicBezTo>
                    <a:cubicBezTo>
                      <a:pt x="321" y="33"/>
                      <a:pt x="322" y="37"/>
                      <a:pt x="322" y="40"/>
                    </a:cubicBezTo>
                    <a:cubicBezTo>
                      <a:pt x="322" y="43"/>
                      <a:pt x="317" y="42"/>
                      <a:pt x="317" y="42"/>
                    </a:cubicBezTo>
                    <a:cubicBezTo>
                      <a:pt x="317" y="42"/>
                      <a:pt x="309" y="41"/>
                      <a:pt x="307" y="42"/>
                    </a:cubicBezTo>
                    <a:cubicBezTo>
                      <a:pt x="304" y="44"/>
                      <a:pt x="299" y="47"/>
                      <a:pt x="300" y="49"/>
                    </a:cubicBezTo>
                    <a:cubicBezTo>
                      <a:pt x="302" y="51"/>
                      <a:pt x="308" y="51"/>
                      <a:pt x="309" y="58"/>
                    </a:cubicBezTo>
                    <a:cubicBezTo>
                      <a:pt x="311" y="65"/>
                      <a:pt x="302" y="66"/>
                      <a:pt x="300" y="67"/>
                    </a:cubicBezTo>
                    <a:cubicBezTo>
                      <a:pt x="299" y="68"/>
                      <a:pt x="292" y="71"/>
                      <a:pt x="292" y="71"/>
                    </a:cubicBezTo>
                    <a:cubicBezTo>
                      <a:pt x="292" y="71"/>
                      <a:pt x="285" y="69"/>
                      <a:pt x="280" y="69"/>
                    </a:cubicBezTo>
                    <a:cubicBezTo>
                      <a:pt x="274" y="69"/>
                      <a:pt x="273" y="69"/>
                      <a:pt x="274" y="72"/>
                    </a:cubicBezTo>
                    <a:cubicBezTo>
                      <a:pt x="275" y="75"/>
                      <a:pt x="278" y="74"/>
                      <a:pt x="279" y="74"/>
                    </a:cubicBezTo>
                    <a:cubicBezTo>
                      <a:pt x="281" y="74"/>
                      <a:pt x="281" y="78"/>
                      <a:pt x="286" y="76"/>
                    </a:cubicBezTo>
                    <a:cubicBezTo>
                      <a:pt x="291" y="75"/>
                      <a:pt x="290" y="72"/>
                      <a:pt x="294" y="78"/>
                    </a:cubicBezTo>
                    <a:cubicBezTo>
                      <a:pt x="299" y="84"/>
                      <a:pt x="303" y="84"/>
                      <a:pt x="310" y="89"/>
                    </a:cubicBezTo>
                    <a:cubicBezTo>
                      <a:pt x="318" y="94"/>
                      <a:pt x="309" y="100"/>
                      <a:pt x="305" y="100"/>
                    </a:cubicBezTo>
                    <a:cubicBezTo>
                      <a:pt x="302" y="100"/>
                      <a:pt x="302" y="96"/>
                      <a:pt x="299" y="91"/>
                    </a:cubicBezTo>
                    <a:cubicBezTo>
                      <a:pt x="297" y="87"/>
                      <a:pt x="288" y="92"/>
                      <a:pt x="288" y="92"/>
                    </a:cubicBezTo>
                    <a:cubicBezTo>
                      <a:pt x="288" y="92"/>
                      <a:pt x="281" y="97"/>
                      <a:pt x="277" y="97"/>
                    </a:cubicBezTo>
                    <a:cubicBezTo>
                      <a:pt x="273" y="97"/>
                      <a:pt x="270" y="96"/>
                      <a:pt x="275" y="91"/>
                    </a:cubicBezTo>
                    <a:cubicBezTo>
                      <a:pt x="280" y="86"/>
                      <a:pt x="269" y="85"/>
                      <a:pt x="269" y="78"/>
                    </a:cubicBezTo>
                    <a:cubicBezTo>
                      <a:pt x="269" y="70"/>
                      <a:pt x="266" y="90"/>
                      <a:pt x="266" y="94"/>
                    </a:cubicBezTo>
                    <a:cubicBezTo>
                      <a:pt x="266" y="98"/>
                      <a:pt x="263" y="90"/>
                      <a:pt x="253" y="91"/>
                    </a:cubicBezTo>
                    <a:cubicBezTo>
                      <a:pt x="244" y="93"/>
                      <a:pt x="245" y="97"/>
                      <a:pt x="233" y="108"/>
                    </a:cubicBezTo>
                    <a:cubicBezTo>
                      <a:pt x="221" y="118"/>
                      <a:pt x="224" y="116"/>
                      <a:pt x="225" y="125"/>
                    </a:cubicBezTo>
                    <a:cubicBezTo>
                      <a:pt x="226" y="135"/>
                      <a:pt x="223" y="137"/>
                      <a:pt x="228" y="138"/>
                    </a:cubicBezTo>
                    <a:cubicBezTo>
                      <a:pt x="233" y="140"/>
                      <a:pt x="231" y="151"/>
                      <a:pt x="235" y="150"/>
                    </a:cubicBezTo>
                    <a:cubicBezTo>
                      <a:pt x="239" y="149"/>
                      <a:pt x="242" y="146"/>
                      <a:pt x="250" y="151"/>
                    </a:cubicBezTo>
                    <a:cubicBezTo>
                      <a:pt x="257" y="156"/>
                      <a:pt x="261" y="158"/>
                      <a:pt x="271" y="160"/>
                    </a:cubicBezTo>
                    <a:cubicBezTo>
                      <a:pt x="280" y="162"/>
                      <a:pt x="285" y="161"/>
                      <a:pt x="290" y="159"/>
                    </a:cubicBezTo>
                    <a:cubicBezTo>
                      <a:pt x="295" y="158"/>
                      <a:pt x="300" y="165"/>
                      <a:pt x="300" y="170"/>
                    </a:cubicBezTo>
                    <a:cubicBezTo>
                      <a:pt x="300" y="176"/>
                      <a:pt x="303" y="176"/>
                      <a:pt x="303" y="183"/>
                    </a:cubicBezTo>
                    <a:cubicBezTo>
                      <a:pt x="302" y="190"/>
                      <a:pt x="309" y="177"/>
                      <a:pt x="309" y="177"/>
                    </a:cubicBezTo>
                    <a:cubicBezTo>
                      <a:pt x="309" y="177"/>
                      <a:pt x="312" y="188"/>
                      <a:pt x="309" y="190"/>
                    </a:cubicBezTo>
                    <a:cubicBezTo>
                      <a:pt x="307" y="191"/>
                      <a:pt x="310" y="198"/>
                      <a:pt x="313" y="197"/>
                    </a:cubicBezTo>
                    <a:cubicBezTo>
                      <a:pt x="315" y="197"/>
                      <a:pt x="319" y="200"/>
                      <a:pt x="323" y="196"/>
                    </a:cubicBezTo>
                    <a:cubicBezTo>
                      <a:pt x="326" y="192"/>
                      <a:pt x="321" y="181"/>
                      <a:pt x="321" y="176"/>
                    </a:cubicBezTo>
                    <a:cubicBezTo>
                      <a:pt x="321" y="172"/>
                      <a:pt x="318" y="170"/>
                      <a:pt x="316" y="165"/>
                    </a:cubicBezTo>
                    <a:cubicBezTo>
                      <a:pt x="314" y="161"/>
                      <a:pt x="320" y="160"/>
                      <a:pt x="323" y="164"/>
                    </a:cubicBezTo>
                    <a:cubicBezTo>
                      <a:pt x="325" y="169"/>
                      <a:pt x="329" y="165"/>
                      <a:pt x="333" y="161"/>
                    </a:cubicBezTo>
                    <a:cubicBezTo>
                      <a:pt x="337" y="158"/>
                      <a:pt x="337" y="151"/>
                      <a:pt x="337" y="151"/>
                    </a:cubicBezTo>
                    <a:cubicBezTo>
                      <a:pt x="337" y="151"/>
                      <a:pt x="330" y="139"/>
                      <a:pt x="325" y="136"/>
                    </a:cubicBezTo>
                    <a:cubicBezTo>
                      <a:pt x="320" y="133"/>
                      <a:pt x="322" y="132"/>
                      <a:pt x="327" y="131"/>
                    </a:cubicBezTo>
                    <a:cubicBezTo>
                      <a:pt x="332" y="129"/>
                      <a:pt x="327" y="127"/>
                      <a:pt x="328" y="119"/>
                    </a:cubicBezTo>
                    <a:cubicBezTo>
                      <a:pt x="329" y="111"/>
                      <a:pt x="329" y="105"/>
                      <a:pt x="332" y="105"/>
                    </a:cubicBezTo>
                    <a:cubicBezTo>
                      <a:pt x="335" y="105"/>
                      <a:pt x="345" y="103"/>
                      <a:pt x="353" y="104"/>
                    </a:cubicBezTo>
                    <a:cubicBezTo>
                      <a:pt x="362" y="105"/>
                      <a:pt x="366" y="113"/>
                      <a:pt x="371" y="114"/>
                    </a:cubicBezTo>
                    <a:cubicBezTo>
                      <a:pt x="377" y="114"/>
                      <a:pt x="386" y="116"/>
                      <a:pt x="387" y="120"/>
                    </a:cubicBezTo>
                    <a:cubicBezTo>
                      <a:pt x="389" y="123"/>
                      <a:pt x="378" y="126"/>
                      <a:pt x="381" y="132"/>
                    </a:cubicBezTo>
                    <a:cubicBezTo>
                      <a:pt x="385" y="138"/>
                      <a:pt x="390" y="135"/>
                      <a:pt x="394" y="138"/>
                    </a:cubicBezTo>
                    <a:cubicBezTo>
                      <a:pt x="397" y="140"/>
                      <a:pt x="402" y="138"/>
                      <a:pt x="407" y="129"/>
                    </a:cubicBezTo>
                    <a:cubicBezTo>
                      <a:pt x="412" y="120"/>
                      <a:pt x="414" y="120"/>
                      <a:pt x="416" y="121"/>
                    </a:cubicBezTo>
                    <a:cubicBezTo>
                      <a:pt x="417" y="123"/>
                      <a:pt x="428" y="139"/>
                      <a:pt x="431" y="143"/>
                    </a:cubicBezTo>
                    <a:cubicBezTo>
                      <a:pt x="434" y="146"/>
                      <a:pt x="436" y="157"/>
                      <a:pt x="437" y="161"/>
                    </a:cubicBezTo>
                    <a:cubicBezTo>
                      <a:pt x="437" y="165"/>
                      <a:pt x="448" y="162"/>
                      <a:pt x="450" y="162"/>
                    </a:cubicBezTo>
                    <a:cubicBezTo>
                      <a:pt x="453" y="162"/>
                      <a:pt x="461" y="170"/>
                      <a:pt x="462" y="175"/>
                    </a:cubicBezTo>
                    <a:cubicBezTo>
                      <a:pt x="463" y="179"/>
                      <a:pt x="465" y="181"/>
                      <a:pt x="473" y="183"/>
                    </a:cubicBezTo>
                    <a:cubicBezTo>
                      <a:pt x="480" y="185"/>
                      <a:pt x="473" y="194"/>
                      <a:pt x="471" y="198"/>
                    </a:cubicBezTo>
                    <a:cubicBezTo>
                      <a:pt x="469" y="203"/>
                      <a:pt x="468" y="204"/>
                      <a:pt x="466" y="209"/>
                    </a:cubicBezTo>
                    <a:cubicBezTo>
                      <a:pt x="464" y="215"/>
                      <a:pt x="466" y="209"/>
                      <a:pt x="469" y="212"/>
                    </a:cubicBezTo>
                    <a:cubicBezTo>
                      <a:pt x="472" y="214"/>
                      <a:pt x="473" y="217"/>
                      <a:pt x="477" y="215"/>
                    </a:cubicBezTo>
                    <a:cubicBezTo>
                      <a:pt x="482" y="214"/>
                      <a:pt x="484" y="215"/>
                      <a:pt x="486" y="220"/>
                    </a:cubicBezTo>
                    <a:cubicBezTo>
                      <a:pt x="487" y="224"/>
                      <a:pt x="489" y="228"/>
                      <a:pt x="491" y="232"/>
                    </a:cubicBezTo>
                    <a:cubicBezTo>
                      <a:pt x="493" y="236"/>
                      <a:pt x="491" y="242"/>
                      <a:pt x="489" y="238"/>
                    </a:cubicBezTo>
                    <a:cubicBezTo>
                      <a:pt x="487" y="234"/>
                      <a:pt x="479" y="236"/>
                      <a:pt x="479" y="236"/>
                    </a:cubicBezTo>
                    <a:cubicBezTo>
                      <a:pt x="479" y="236"/>
                      <a:pt x="476" y="241"/>
                      <a:pt x="475" y="239"/>
                    </a:cubicBezTo>
                    <a:cubicBezTo>
                      <a:pt x="474" y="236"/>
                      <a:pt x="472" y="233"/>
                      <a:pt x="468" y="235"/>
                    </a:cubicBezTo>
                    <a:cubicBezTo>
                      <a:pt x="464" y="236"/>
                      <a:pt x="460" y="235"/>
                      <a:pt x="455" y="236"/>
                    </a:cubicBezTo>
                    <a:cubicBezTo>
                      <a:pt x="451" y="236"/>
                      <a:pt x="449" y="233"/>
                      <a:pt x="452" y="230"/>
                    </a:cubicBezTo>
                    <a:cubicBezTo>
                      <a:pt x="455" y="227"/>
                      <a:pt x="455" y="215"/>
                      <a:pt x="461" y="211"/>
                    </a:cubicBezTo>
                    <a:cubicBezTo>
                      <a:pt x="467" y="206"/>
                      <a:pt x="465" y="200"/>
                      <a:pt x="461" y="200"/>
                    </a:cubicBezTo>
                    <a:cubicBezTo>
                      <a:pt x="457" y="200"/>
                      <a:pt x="455" y="206"/>
                      <a:pt x="453" y="208"/>
                    </a:cubicBezTo>
                    <a:cubicBezTo>
                      <a:pt x="451" y="209"/>
                      <a:pt x="443" y="205"/>
                      <a:pt x="439" y="209"/>
                    </a:cubicBezTo>
                    <a:cubicBezTo>
                      <a:pt x="436" y="213"/>
                      <a:pt x="429" y="215"/>
                      <a:pt x="433" y="217"/>
                    </a:cubicBezTo>
                    <a:cubicBezTo>
                      <a:pt x="437" y="218"/>
                      <a:pt x="428" y="224"/>
                      <a:pt x="424" y="224"/>
                    </a:cubicBezTo>
                    <a:cubicBezTo>
                      <a:pt x="421" y="224"/>
                      <a:pt x="422" y="215"/>
                      <a:pt x="422" y="211"/>
                    </a:cubicBezTo>
                    <a:cubicBezTo>
                      <a:pt x="422" y="207"/>
                      <a:pt x="417" y="213"/>
                      <a:pt x="417" y="213"/>
                    </a:cubicBezTo>
                    <a:cubicBezTo>
                      <a:pt x="417" y="213"/>
                      <a:pt x="409" y="206"/>
                      <a:pt x="405" y="211"/>
                    </a:cubicBezTo>
                    <a:cubicBezTo>
                      <a:pt x="402" y="215"/>
                      <a:pt x="390" y="213"/>
                      <a:pt x="386" y="218"/>
                    </a:cubicBezTo>
                    <a:cubicBezTo>
                      <a:pt x="382" y="222"/>
                      <a:pt x="380" y="234"/>
                      <a:pt x="380" y="234"/>
                    </a:cubicBezTo>
                    <a:cubicBezTo>
                      <a:pt x="380" y="234"/>
                      <a:pt x="383" y="232"/>
                      <a:pt x="390" y="230"/>
                    </a:cubicBezTo>
                    <a:cubicBezTo>
                      <a:pt x="397" y="227"/>
                      <a:pt x="396" y="228"/>
                      <a:pt x="402" y="224"/>
                    </a:cubicBezTo>
                    <a:cubicBezTo>
                      <a:pt x="407" y="221"/>
                      <a:pt x="413" y="219"/>
                      <a:pt x="417" y="226"/>
                    </a:cubicBezTo>
                    <a:cubicBezTo>
                      <a:pt x="421" y="233"/>
                      <a:pt x="415" y="236"/>
                      <a:pt x="415" y="236"/>
                    </a:cubicBezTo>
                    <a:cubicBezTo>
                      <a:pt x="415" y="236"/>
                      <a:pt x="417" y="242"/>
                      <a:pt x="420" y="243"/>
                    </a:cubicBezTo>
                    <a:cubicBezTo>
                      <a:pt x="422" y="245"/>
                      <a:pt x="422" y="242"/>
                      <a:pt x="426" y="239"/>
                    </a:cubicBezTo>
                    <a:cubicBezTo>
                      <a:pt x="430" y="236"/>
                      <a:pt x="429" y="245"/>
                      <a:pt x="430" y="248"/>
                    </a:cubicBezTo>
                    <a:cubicBezTo>
                      <a:pt x="431" y="251"/>
                      <a:pt x="435" y="251"/>
                      <a:pt x="437" y="247"/>
                    </a:cubicBezTo>
                    <a:cubicBezTo>
                      <a:pt x="439" y="243"/>
                      <a:pt x="441" y="240"/>
                      <a:pt x="443" y="242"/>
                    </a:cubicBezTo>
                    <a:cubicBezTo>
                      <a:pt x="444" y="245"/>
                      <a:pt x="446" y="250"/>
                      <a:pt x="448" y="255"/>
                    </a:cubicBezTo>
                    <a:cubicBezTo>
                      <a:pt x="449" y="260"/>
                      <a:pt x="436" y="262"/>
                      <a:pt x="434" y="263"/>
                    </a:cubicBezTo>
                    <a:cubicBezTo>
                      <a:pt x="431" y="263"/>
                      <a:pt x="421" y="266"/>
                      <a:pt x="419" y="267"/>
                    </a:cubicBezTo>
                    <a:cubicBezTo>
                      <a:pt x="417" y="268"/>
                      <a:pt x="412" y="274"/>
                      <a:pt x="407" y="274"/>
                    </a:cubicBezTo>
                    <a:cubicBezTo>
                      <a:pt x="403" y="274"/>
                      <a:pt x="404" y="266"/>
                      <a:pt x="403" y="260"/>
                    </a:cubicBezTo>
                    <a:cubicBezTo>
                      <a:pt x="402" y="255"/>
                      <a:pt x="397" y="261"/>
                      <a:pt x="396" y="263"/>
                    </a:cubicBezTo>
                    <a:cubicBezTo>
                      <a:pt x="396" y="266"/>
                      <a:pt x="391" y="265"/>
                      <a:pt x="387" y="266"/>
                    </a:cubicBezTo>
                    <a:cubicBezTo>
                      <a:pt x="383" y="266"/>
                      <a:pt x="376" y="272"/>
                      <a:pt x="376" y="277"/>
                    </a:cubicBezTo>
                    <a:cubicBezTo>
                      <a:pt x="376" y="283"/>
                      <a:pt x="384" y="290"/>
                      <a:pt x="382" y="293"/>
                    </a:cubicBezTo>
                    <a:cubicBezTo>
                      <a:pt x="381" y="296"/>
                      <a:pt x="368" y="295"/>
                      <a:pt x="364" y="293"/>
                    </a:cubicBezTo>
                    <a:cubicBezTo>
                      <a:pt x="360" y="292"/>
                      <a:pt x="354" y="295"/>
                      <a:pt x="356" y="298"/>
                    </a:cubicBezTo>
                    <a:cubicBezTo>
                      <a:pt x="358" y="301"/>
                      <a:pt x="357" y="306"/>
                      <a:pt x="353" y="305"/>
                    </a:cubicBezTo>
                    <a:cubicBezTo>
                      <a:pt x="349" y="304"/>
                      <a:pt x="348" y="310"/>
                      <a:pt x="350" y="313"/>
                    </a:cubicBezTo>
                    <a:cubicBezTo>
                      <a:pt x="352" y="317"/>
                      <a:pt x="345" y="325"/>
                      <a:pt x="343" y="322"/>
                    </a:cubicBezTo>
                    <a:cubicBezTo>
                      <a:pt x="342" y="319"/>
                      <a:pt x="338" y="317"/>
                      <a:pt x="338" y="322"/>
                    </a:cubicBezTo>
                    <a:cubicBezTo>
                      <a:pt x="338" y="326"/>
                      <a:pt x="342" y="332"/>
                      <a:pt x="345" y="338"/>
                    </a:cubicBezTo>
                    <a:cubicBezTo>
                      <a:pt x="348" y="344"/>
                      <a:pt x="336" y="346"/>
                      <a:pt x="332" y="350"/>
                    </a:cubicBezTo>
                    <a:cubicBezTo>
                      <a:pt x="328" y="355"/>
                      <a:pt x="319" y="370"/>
                      <a:pt x="313" y="373"/>
                    </a:cubicBezTo>
                    <a:cubicBezTo>
                      <a:pt x="308" y="376"/>
                      <a:pt x="303" y="385"/>
                      <a:pt x="306" y="389"/>
                    </a:cubicBezTo>
                    <a:cubicBezTo>
                      <a:pt x="309" y="393"/>
                      <a:pt x="312" y="408"/>
                      <a:pt x="314" y="414"/>
                    </a:cubicBezTo>
                    <a:cubicBezTo>
                      <a:pt x="315" y="419"/>
                      <a:pt x="313" y="434"/>
                      <a:pt x="308" y="433"/>
                    </a:cubicBezTo>
                    <a:cubicBezTo>
                      <a:pt x="303" y="432"/>
                      <a:pt x="306" y="423"/>
                      <a:pt x="301" y="421"/>
                    </a:cubicBezTo>
                    <a:cubicBezTo>
                      <a:pt x="296" y="419"/>
                      <a:pt x="293" y="405"/>
                      <a:pt x="292" y="396"/>
                    </a:cubicBezTo>
                    <a:cubicBezTo>
                      <a:pt x="291" y="388"/>
                      <a:pt x="290" y="393"/>
                      <a:pt x="286" y="396"/>
                    </a:cubicBezTo>
                    <a:cubicBezTo>
                      <a:pt x="283" y="399"/>
                      <a:pt x="280" y="390"/>
                      <a:pt x="278" y="388"/>
                    </a:cubicBezTo>
                    <a:cubicBezTo>
                      <a:pt x="276" y="385"/>
                      <a:pt x="268" y="392"/>
                      <a:pt x="261" y="391"/>
                    </a:cubicBezTo>
                    <a:cubicBezTo>
                      <a:pt x="255" y="390"/>
                      <a:pt x="251" y="392"/>
                      <a:pt x="251" y="394"/>
                    </a:cubicBezTo>
                    <a:cubicBezTo>
                      <a:pt x="251" y="396"/>
                      <a:pt x="250" y="403"/>
                      <a:pt x="244" y="399"/>
                    </a:cubicBezTo>
                    <a:cubicBezTo>
                      <a:pt x="238" y="394"/>
                      <a:pt x="237" y="394"/>
                      <a:pt x="231" y="394"/>
                    </a:cubicBezTo>
                    <a:cubicBezTo>
                      <a:pt x="225" y="394"/>
                      <a:pt x="219" y="393"/>
                      <a:pt x="218" y="396"/>
                    </a:cubicBezTo>
                    <a:cubicBezTo>
                      <a:pt x="217" y="400"/>
                      <a:pt x="211" y="406"/>
                      <a:pt x="207" y="408"/>
                    </a:cubicBezTo>
                    <a:cubicBezTo>
                      <a:pt x="203" y="409"/>
                      <a:pt x="196" y="417"/>
                      <a:pt x="199" y="418"/>
                    </a:cubicBezTo>
                    <a:cubicBezTo>
                      <a:pt x="202" y="420"/>
                      <a:pt x="202" y="430"/>
                      <a:pt x="200" y="436"/>
                    </a:cubicBezTo>
                    <a:cubicBezTo>
                      <a:pt x="198" y="442"/>
                      <a:pt x="198" y="453"/>
                      <a:pt x="199" y="463"/>
                    </a:cubicBezTo>
                    <a:cubicBezTo>
                      <a:pt x="201" y="474"/>
                      <a:pt x="207" y="480"/>
                      <a:pt x="213" y="487"/>
                    </a:cubicBezTo>
                    <a:cubicBezTo>
                      <a:pt x="220" y="494"/>
                      <a:pt x="222" y="496"/>
                      <a:pt x="228" y="490"/>
                    </a:cubicBezTo>
                    <a:cubicBezTo>
                      <a:pt x="234" y="484"/>
                      <a:pt x="236" y="488"/>
                      <a:pt x="238" y="489"/>
                    </a:cubicBezTo>
                    <a:cubicBezTo>
                      <a:pt x="240" y="489"/>
                      <a:pt x="244" y="485"/>
                      <a:pt x="242" y="478"/>
                    </a:cubicBezTo>
                    <a:cubicBezTo>
                      <a:pt x="241" y="471"/>
                      <a:pt x="245" y="465"/>
                      <a:pt x="250" y="466"/>
                    </a:cubicBezTo>
                    <a:cubicBezTo>
                      <a:pt x="255" y="467"/>
                      <a:pt x="262" y="464"/>
                      <a:pt x="266" y="465"/>
                    </a:cubicBezTo>
                    <a:cubicBezTo>
                      <a:pt x="270" y="465"/>
                      <a:pt x="272" y="480"/>
                      <a:pt x="266" y="486"/>
                    </a:cubicBezTo>
                    <a:cubicBezTo>
                      <a:pt x="260" y="492"/>
                      <a:pt x="263" y="501"/>
                      <a:pt x="262" y="507"/>
                    </a:cubicBezTo>
                    <a:cubicBezTo>
                      <a:pt x="261" y="514"/>
                      <a:pt x="256" y="515"/>
                      <a:pt x="262" y="515"/>
                    </a:cubicBezTo>
                    <a:cubicBezTo>
                      <a:pt x="268" y="515"/>
                      <a:pt x="266" y="517"/>
                      <a:pt x="270" y="518"/>
                    </a:cubicBezTo>
                    <a:cubicBezTo>
                      <a:pt x="274" y="519"/>
                      <a:pt x="278" y="513"/>
                      <a:pt x="282" y="513"/>
                    </a:cubicBezTo>
                    <a:cubicBezTo>
                      <a:pt x="286" y="512"/>
                      <a:pt x="296" y="524"/>
                      <a:pt x="294" y="530"/>
                    </a:cubicBezTo>
                    <a:cubicBezTo>
                      <a:pt x="293" y="536"/>
                      <a:pt x="291" y="546"/>
                      <a:pt x="292" y="556"/>
                    </a:cubicBezTo>
                    <a:cubicBezTo>
                      <a:pt x="292" y="566"/>
                      <a:pt x="294" y="566"/>
                      <a:pt x="295" y="569"/>
                    </a:cubicBezTo>
                    <a:cubicBezTo>
                      <a:pt x="297" y="572"/>
                      <a:pt x="301" y="579"/>
                      <a:pt x="306" y="576"/>
                    </a:cubicBezTo>
                    <a:cubicBezTo>
                      <a:pt x="311" y="573"/>
                      <a:pt x="316" y="571"/>
                      <a:pt x="318" y="568"/>
                    </a:cubicBezTo>
                    <a:cubicBezTo>
                      <a:pt x="319" y="565"/>
                      <a:pt x="330" y="573"/>
                      <a:pt x="329" y="575"/>
                    </a:cubicBezTo>
                    <a:cubicBezTo>
                      <a:pt x="328" y="578"/>
                      <a:pt x="333" y="580"/>
                      <a:pt x="336" y="578"/>
                    </a:cubicBezTo>
                    <a:cubicBezTo>
                      <a:pt x="339" y="575"/>
                      <a:pt x="341" y="572"/>
                      <a:pt x="344" y="566"/>
                    </a:cubicBezTo>
                    <a:cubicBezTo>
                      <a:pt x="348" y="560"/>
                      <a:pt x="353" y="554"/>
                      <a:pt x="356" y="554"/>
                    </a:cubicBezTo>
                    <a:cubicBezTo>
                      <a:pt x="359" y="553"/>
                      <a:pt x="366" y="544"/>
                      <a:pt x="370" y="545"/>
                    </a:cubicBezTo>
                    <a:cubicBezTo>
                      <a:pt x="375" y="547"/>
                      <a:pt x="368" y="554"/>
                      <a:pt x="368" y="559"/>
                    </a:cubicBezTo>
                    <a:cubicBezTo>
                      <a:pt x="367" y="563"/>
                      <a:pt x="368" y="576"/>
                      <a:pt x="370" y="577"/>
                    </a:cubicBezTo>
                    <a:cubicBezTo>
                      <a:pt x="372" y="578"/>
                      <a:pt x="371" y="568"/>
                      <a:pt x="374" y="561"/>
                    </a:cubicBezTo>
                    <a:cubicBezTo>
                      <a:pt x="377" y="554"/>
                      <a:pt x="382" y="551"/>
                      <a:pt x="385" y="551"/>
                    </a:cubicBezTo>
                    <a:cubicBezTo>
                      <a:pt x="388" y="551"/>
                      <a:pt x="390" y="566"/>
                      <a:pt x="394" y="562"/>
                    </a:cubicBezTo>
                    <a:cubicBezTo>
                      <a:pt x="398" y="557"/>
                      <a:pt x="406" y="558"/>
                      <a:pt x="407" y="563"/>
                    </a:cubicBezTo>
                    <a:cubicBezTo>
                      <a:pt x="409" y="567"/>
                      <a:pt x="411" y="569"/>
                      <a:pt x="411" y="569"/>
                    </a:cubicBezTo>
                    <a:cubicBezTo>
                      <a:pt x="411" y="569"/>
                      <a:pt x="414" y="566"/>
                      <a:pt x="414" y="563"/>
                    </a:cubicBezTo>
                    <a:cubicBezTo>
                      <a:pt x="414" y="559"/>
                      <a:pt x="422" y="555"/>
                      <a:pt x="428" y="560"/>
                    </a:cubicBezTo>
                    <a:cubicBezTo>
                      <a:pt x="434" y="564"/>
                      <a:pt x="431" y="566"/>
                      <a:pt x="434" y="566"/>
                    </a:cubicBezTo>
                    <a:cubicBezTo>
                      <a:pt x="437" y="567"/>
                      <a:pt x="440" y="557"/>
                      <a:pt x="441" y="556"/>
                    </a:cubicBezTo>
                    <a:cubicBezTo>
                      <a:pt x="443" y="555"/>
                      <a:pt x="441" y="568"/>
                      <a:pt x="438" y="575"/>
                    </a:cubicBezTo>
                    <a:cubicBezTo>
                      <a:pt x="434" y="581"/>
                      <a:pt x="441" y="579"/>
                      <a:pt x="441" y="579"/>
                    </a:cubicBezTo>
                    <a:cubicBezTo>
                      <a:pt x="441" y="579"/>
                      <a:pt x="441" y="579"/>
                      <a:pt x="443" y="581"/>
                    </a:cubicBezTo>
                    <a:cubicBezTo>
                      <a:pt x="444" y="584"/>
                      <a:pt x="450" y="579"/>
                      <a:pt x="452" y="584"/>
                    </a:cubicBezTo>
                    <a:cubicBezTo>
                      <a:pt x="454" y="588"/>
                      <a:pt x="458" y="590"/>
                      <a:pt x="462" y="598"/>
                    </a:cubicBezTo>
                    <a:cubicBezTo>
                      <a:pt x="465" y="606"/>
                      <a:pt x="469" y="599"/>
                      <a:pt x="475" y="597"/>
                    </a:cubicBezTo>
                    <a:cubicBezTo>
                      <a:pt x="482" y="596"/>
                      <a:pt x="492" y="607"/>
                      <a:pt x="498" y="617"/>
                    </a:cubicBezTo>
                    <a:cubicBezTo>
                      <a:pt x="505" y="626"/>
                      <a:pt x="504" y="634"/>
                      <a:pt x="508" y="634"/>
                    </a:cubicBezTo>
                    <a:cubicBezTo>
                      <a:pt x="513" y="634"/>
                      <a:pt x="514" y="642"/>
                      <a:pt x="514" y="645"/>
                    </a:cubicBezTo>
                    <a:cubicBezTo>
                      <a:pt x="514" y="648"/>
                      <a:pt x="504" y="655"/>
                      <a:pt x="498" y="656"/>
                    </a:cubicBezTo>
                    <a:cubicBezTo>
                      <a:pt x="493" y="658"/>
                      <a:pt x="493" y="665"/>
                      <a:pt x="502" y="663"/>
                    </a:cubicBezTo>
                    <a:cubicBezTo>
                      <a:pt x="511" y="661"/>
                      <a:pt x="507" y="656"/>
                      <a:pt x="512" y="654"/>
                    </a:cubicBezTo>
                    <a:cubicBezTo>
                      <a:pt x="518" y="652"/>
                      <a:pt x="523" y="657"/>
                      <a:pt x="518" y="666"/>
                    </a:cubicBezTo>
                    <a:cubicBezTo>
                      <a:pt x="513" y="675"/>
                      <a:pt x="503" y="676"/>
                      <a:pt x="512" y="677"/>
                    </a:cubicBezTo>
                    <a:cubicBezTo>
                      <a:pt x="521" y="679"/>
                      <a:pt x="516" y="676"/>
                      <a:pt x="521" y="667"/>
                    </a:cubicBezTo>
                    <a:cubicBezTo>
                      <a:pt x="526" y="658"/>
                      <a:pt x="526" y="661"/>
                      <a:pt x="529" y="661"/>
                    </a:cubicBezTo>
                    <a:cubicBezTo>
                      <a:pt x="532" y="661"/>
                      <a:pt x="540" y="663"/>
                      <a:pt x="542" y="666"/>
                    </a:cubicBezTo>
                    <a:cubicBezTo>
                      <a:pt x="545" y="669"/>
                      <a:pt x="552" y="673"/>
                      <a:pt x="557" y="677"/>
                    </a:cubicBezTo>
                    <a:cubicBezTo>
                      <a:pt x="561" y="681"/>
                      <a:pt x="567" y="679"/>
                      <a:pt x="570" y="678"/>
                    </a:cubicBezTo>
                    <a:cubicBezTo>
                      <a:pt x="574" y="676"/>
                      <a:pt x="583" y="682"/>
                      <a:pt x="586" y="688"/>
                    </a:cubicBezTo>
                    <a:cubicBezTo>
                      <a:pt x="590" y="694"/>
                      <a:pt x="598" y="695"/>
                      <a:pt x="602" y="697"/>
                    </a:cubicBezTo>
                    <a:cubicBezTo>
                      <a:pt x="606" y="700"/>
                      <a:pt x="612" y="709"/>
                      <a:pt x="613" y="716"/>
                    </a:cubicBezTo>
                    <a:cubicBezTo>
                      <a:pt x="613" y="724"/>
                      <a:pt x="606" y="739"/>
                      <a:pt x="606" y="743"/>
                    </a:cubicBezTo>
                    <a:cubicBezTo>
                      <a:pt x="605" y="747"/>
                      <a:pt x="596" y="760"/>
                      <a:pt x="588" y="769"/>
                    </a:cubicBezTo>
                    <a:cubicBezTo>
                      <a:pt x="580" y="778"/>
                      <a:pt x="585" y="789"/>
                      <a:pt x="585" y="793"/>
                    </a:cubicBezTo>
                    <a:cubicBezTo>
                      <a:pt x="586" y="798"/>
                      <a:pt x="580" y="814"/>
                      <a:pt x="581" y="818"/>
                    </a:cubicBezTo>
                    <a:cubicBezTo>
                      <a:pt x="583" y="822"/>
                      <a:pt x="579" y="830"/>
                      <a:pt x="576" y="835"/>
                    </a:cubicBezTo>
                    <a:cubicBezTo>
                      <a:pt x="572" y="840"/>
                      <a:pt x="570" y="850"/>
                      <a:pt x="568" y="855"/>
                    </a:cubicBezTo>
                    <a:cubicBezTo>
                      <a:pt x="566" y="859"/>
                      <a:pt x="559" y="858"/>
                      <a:pt x="552" y="860"/>
                    </a:cubicBezTo>
                    <a:cubicBezTo>
                      <a:pt x="545" y="862"/>
                      <a:pt x="542" y="864"/>
                      <a:pt x="542" y="864"/>
                    </a:cubicBezTo>
                    <a:cubicBezTo>
                      <a:pt x="542" y="864"/>
                      <a:pt x="530" y="872"/>
                      <a:pt x="523" y="878"/>
                    </a:cubicBezTo>
                    <a:cubicBezTo>
                      <a:pt x="517" y="884"/>
                      <a:pt x="526" y="894"/>
                      <a:pt x="522" y="903"/>
                    </a:cubicBezTo>
                    <a:cubicBezTo>
                      <a:pt x="519" y="911"/>
                      <a:pt x="516" y="903"/>
                      <a:pt x="513" y="913"/>
                    </a:cubicBezTo>
                    <a:cubicBezTo>
                      <a:pt x="510" y="923"/>
                      <a:pt x="507" y="921"/>
                      <a:pt x="504" y="923"/>
                    </a:cubicBezTo>
                    <a:cubicBezTo>
                      <a:pt x="502" y="926"/>
                      <a:pt x="500" y="932"/>
                      <a:pt x="499" y="938"/>
                    </a:cubicBezTo>
                    <a:cubicBezTo>
                      <a:pt x="499" y="944"/>
                      <a:pt x="493" y="950"/>
                      <a:pt x="486" y="959"/>
                    </a:cubicBezTo>
                    <a:cubicBezTo>
                      <a:pt x="479" y="968"/>
                      <a:pt x="474" y="966"/>
                      <a:pt x="467" y="963"/>
                    </a:cubicBezTo>
                    <a:cubicBezTo>
                      <a:pt x="459" y="960"/>
                      <a:pt x="460" y="935"/>
                      <a:pt x="459" y="938"/>
                    </a:cubicBezTo>
                    <a:cubicBezTo>
                      <a:pt x="458" y="942"/>
                      <a:pt x="454" y="955"/>
                      <a:pt x="455" y="957"/>
                    </a:cubicBezTo>
                    <a:cubicBezTo>
                      <a:pt x="456" y="960"/>
                      <a:pt x="464" y="968"/>
                      <a:pt x="467" y="971"/>
                    </a:cubicBezTo>
                    <a:cubicBezTo>
                      <a:pt x="469" y="973"/>
                      <a:pt x="469" y="977"/>
                      <a:pt x="467" y="980"/>
                    </a:cubicBezTo>
                    <a:cubicBezTo>
                      <a:pt x="464" y="984"/>
                      <a:pt x="458" y="998"/>
                      <a:pt x="456" y="998"/>
                    </a:cubicBezTo>
                    <a:cubicBezTo>
                      <a:pt x="454" y="999"/>
                      <a:pt x="436" y="1002"/>
                      <a:pt x="433" y="1000"/>
                    </a:cubicBezTo>
                    <a:cubicBezTo>
                      <a:pt x="430" y="998"/>
                      <a:pt x="428" y="1005"/>
                      <a:pt x="429" y="1010"/>
                    </a:cubicBezTo>
                    <a:cubicBezTo>
                      <a:pt x="429" y="1014"/>
                      <a:pt x="432" y="1019"/>
                      <a:pt x="426" y="1018"/>
                    </a:cubicBezTo>
                    <a:cubicBezTo>
                      <a:pt x="420" y="1016"/>
                      <a:pt x="411" y="1011"/>
                      <a:pt x="411" y="1015"/>
                    </a:cubicBezTo>
                    <a:cubicBezTo>
                      <a:pt x="411" y="1019"/>
                      <a:pt x="413" y="1027"/>
                      <a:pt x="416" y="1027"/>
                    </a:cubicBezTo>
                    <a:cubicBezTo>
                      <a:pt x="420" y="1027"/>
                      <a:pt x="423" y="1024"/>
                      <a:pt x="421" y="1029"/>
                    </a:cubicBezTo>
                    <a:cubicBezTo>
                      <a:pt x="420" y="1034"/>
                      <a:pt x="415" y="1039"/>
                      <a:pt x="413" y="1041"/>
                    </a:cubicBezTo>
                    <a:cubicBezTo>
                      <a:pt x="411" y="1043"/>
                      <a:pt x="408" y="1051"/>
                      <a:pt x="402" y="1056"/>
                    </a:cubicBezTo>
                    <a:cubicBezTo>
                      <a:pt x="398" y="1060"/>
                      <a:pt x="397" y="1063"/>
                      <a:pt x="397" y="1065"/>
                    </a:cubicBezTo>
                    <a:cubicBezTo>
                      <a:pt x="381" y="1060"/>
                      <a:pt x="366" y="1054"/>
                      <a:pt x="350" y="1048"/>
                    </a:cubicBezTo>
                    <a:cubicBezTo>
                      <a:pt x="351" y="1048"/>
                      <a:pt x="351" y="1048"/>
                      <a:pt x="351" y="1048"/>
                    </a:cubicBezTo>
                    <a:cubicBezTo>
                      <a:pt x="354" y="1042"/>
                      <a:pt x="357" y="1034"/>
                      <a:pt x="357" y="1032"/>
                    </a:cubicBezTo>
                    <a:cubicBezTo>
                      <a:pt x="357" y="1030"/>
                      <a:pt x="354" y="1022"/>
                      <a:pt x="354" y="1016"/>
                    </a:cubicBezTo>
                    <a:cubicBezTo>
                      <a:pt x="354" y="1010"/>
                      <a:pt x="357" y="1007"/>
                      <a:pt x="358" y="999"/>
                    </a:cubicBezTo>
                    <a:cubicBezTo>
                      <a:pt x="360" y="991"/>
                      <a:pt x="354" y="994"/>
                      <a:pt x="354" y="987"/>
                    </a:cubicBezTo>
                    <a:cubicBezTo>
                      <a:pt x="354" y="980"/>
                      <a:pt x="360" y="983"/>
                      <a:pt x="359" y="976"/>
                    </a:cubicBezTo>
                    <a:cubicBezTo>
                      <a:pt x="358" y="969"/>
                      <a:pt x="362" y="965"/>
                      <a:pt x="363" y="960"/>
                    </a:cubicBezTo>
                    <a:cubicBezTo>
                      <a:pt x="365" y="956"/>
                      <a:pt x="367" y="948"/>
                      <a:pt x="369" y="943"/>
                    </a:cubicBezTo>
                    <a:cubicBezTo>
                      <a:pt x="371" y="938"/>
                      <a:pt x="367" y="926"/>
                      <a:pt x="367" y="923"/>
                    </a:cubicBezTo>
                    <a:cubicBezTo>
                      <a:pt x="367" y="921"/>
                      <a:pt x="374" y="918"/>
                      <a:pt x="371" y="914"/>
                    </a:cubicBezTo>
                    <a:cubicBezTo>
                      <a:pt x="367" y="909"/>
                      <a:pt x="374" y="908"/>
                      <a:pt x="377" y="904"/>
                    </a:cubicBezTo>
                    <a:cubicBezTo>
                      <a:pt x="380" y="900"/>
                      <a:pt x="375" y="888"/>
                      <a:pt x="376" y="874"/>
                    </a:cubicBezTo>
                    <a:cubicBezTo>
                      <a:pt x="378" y="861"/>
                      <a:pt x="380" y="837"/>
                      <a:pt x="380" y="835"/>
                    </a:cubicBezTo>
                    <a:cubicBezTo>
                      <a:pt x="380" y="833"/>
                      <a:pt x="380" y="824"/>
                      <a:pt x="377" y="818"/>
                    </a:cubicBezTo>
                    <a:cubicBezTo>
                      <a:pt x="375" y="812"/>
                      <a:pt x="371" y="807"/>
                      <a:pt x="367" y="805"/>
                    </a:cubicBezTo>
                    <a:cubicBezTo>
                      <a:pt x="363" y="803"/>
                      <a:pt x="358" y="796"/>
                      <a:pt x="356" y="795"/>
                    </a:cubicBezTo>
                    <a:cubicBezTo>
                      <a:pt x="353" y="795"/>
                      <a:pt x="336" y="788"/>
                      <a:pt x="336" y="778"/>
                    </a:cubicBezTo>
                    <a:cubicBezTo>
                      <a:pt x="336" y="767"/>
                      <a:pt x="330" y="759"/>
                      <a:pt x="329" y="751"/>
                    </a:cubicBezTo>
                    <a:cubicBezTo>
                      <a:pt x="328" y="744"/>
                      <a:pt x="319" y="727"/>
                      <a:pt x="319" y="720"/>
                    </a:cubicBezTo>
                    <a:cubicBezTo>
                      <a:pt x="318" y="712"/>
                      <a:pt x="307" y="710"/>
                      <a:pt x="305" y="702"/>
                    </a:cubicBezTo>
                    <a:cubicBezTo>
                      <a:pt x="303" y="694"/>
                      <a:pt x="307" y="688"/>
                      <a:pt x="308" y="683"/>
                    </a:cubicBezTo>
                    <a:cubicBezTo>
                      <a:pt x="310" y="678"/>
                      <a:pt x="308" y="666"/>
                      <a:pt x="307" y="662"/>
                    </a:cubicBezTo>
                    <a:cubicBezTo>
                      <a:pt x="307" y="658"/>
                      <a:pt x="312" y="646"/>
                      <a:pt x="315" y="644"/>
                    </a:cubicBezTo>
                    <a:cubicBezTo>
                      <a:pt x="319" y="642"/>
                      <a:pt x="325" y="634"/>
                      <a:pt x="327" y="634"/>
                    </a:cubicBezTo>
                    <a:cubicBezTo>
                      <a:pt x="329" y="634"/>
                      <a:pt x="329" y="626"/>
                      <a:pt x="331" y="617"/>
                    </a:cubicBezTo>
                    <a:cubicBezTo>
                      <a:pt x="333" y="609"/>
                      <a:pt x="330" y="598"/>
                      <a:pt x="328" y="596"/>
                    </a:cubicBezTo>
                    <a:cubicBezTo>
                      <a:pt x="327" y="595"/>
                      <a:pt x="325" y="585"/>
                      <a:pt x="322" y="582"/>
                    </a:cubicBezTo>
                    <a:cubicBezTo>
                      <a:pt x="319" y="579"/>
                      <a:pt x="314" y="581"/>
                      <a:pt x="314" y="581"/>
                    </a:cubicBezTo>
                    <a:cubicBezTo>
                      <a:pt x="314" y="581"/>
                      <a:pt x="315" y="587"/>
                      <a:pt x="310" y="591"/>
                    </a:cubicBezTo>
                    <a:cubicBezTo>
                      <a:pt x="305" y="595"/>
                      <a:pt x="304" y="590"/>
                      <a:pt x="302" y="588"/>
                    </a:cubicBezTo>
                    <a:cubicBezTo>
                      <a:pt x="300" y="586"/>
                      <a:pt x="294" y="585"/>
                      <a:pt x="292" y="581"/>
                    </a:cubicBezTo>
                    <a:cubicBezTo>
                      <a:pt x="289" y="578"/>
                      <a:pt x="284" y="572"/>
                      <a:pt x="281" y="570"/>
                    </a:cubicBezTo>
                    <a:cubicBezTo>
                      <a:pt x="278" y="568"/>
                      <a:pt x="269" y="566"/>
                      <a:pt x="270" y="557"/>
                    </a:cubicBezTo>
                    <a:cubicBezTo>
                      <a:pt x="271" y="548"/>
                      <a:pt x="266" y="542"/>
                      <a:pt x="264" y="541"/>
                    </a:cubicBezTo>
                    <a:cubicBezTo>
                      <a:pt x="261" y="539"/>
                      <a:pt x="257" y="536"/>
                      <a:pt x="254" y="538"/>
                    </a:cubicBezTo>
                    <a:cubicBezTo>
                      <a:pt x="251" y="540"/>
                      <a:pt x="246" y="533"/>
                      <a:pt x="242" y="534"/>
                    </a:cubicBezTo>
                    <a:cubicBezTo>
                      <a:pt x="239" y="535"/>
                      <a:pt x="231" y="525"/>
                      <a:pt x="228" y="521"/>
                    </a:cubicBezTo>
                    <a:cubicBezTo>
                      <a:pt x="225" y="518"/>
                      <a:pt x="223" y="513"/>
                      <a:pt x="218" y="513"/>
                    </a:cubicBezTo>
                    <a:cubicBezTo>
                      <a:pt x="213" y="513"/>
                      <a:pt x="212" y="515"/>
                      <a:pt x="209" y="520"/>
                    </a:cubicBezTo>
                    <a:cubicBezTo>
                      <a:pt x="206" y="525"/>
                      <a:pt x="201" y="516"/>
                      <a:pt x="199" y="514"/>
                    </a:cubicBezTo>
                    <a:cubicBezTo>
                      <a:pt x="197" y="512"/>
                      <a:pt x="189" y="516"/>
                      <a:pt x="183" y="516"/>
                    </a:cubicBezTo>
                    <a:cubicBezTo>
                      <a:pt x="177" y="516"/>
                      <a:pt x="174" y="501"/>
                      <a:pt x="174" y="498"/>
                    </a:cubicBezTo>
                    <a:cubicBezTo>
                      <a:pt x="173" y="487"/>
                      <a:pt x="156" y="487"/>
                      <a:pt x="152" y="484"/>
                    </a:cubicBezTo>
                    <a:cubicBezTo>
                      <a:pt x="148" y="481"/>
                      <a:pt x="144" y="470"/>
                      <a:pt x="146" y="467"/>
                    </a:cubicBezTo>
                    <a:cubicBezTo>
                      <a:pt x="148" y="464"/>
                      <a:pt x="143" y="454"/>
                      <a:pt x="143" y="454"/>
                    </a:cubicBezTo>
                    <a:cubicBezTo>
                      <a:pt x="143" y="454"/>
                      <a:pt x="135" y="442"/>
                      <a:pt x="133" y="442"/>
                    </a:cubicBezTo>
                    <a:cubicBezTo>
                      <a:pt x="130" y="442"/>
                      <a:pt x="121" y="421"/>
                      <a:pt x="116" y="415"/>
                    </a:cubicBezTo>
                    <a:cubicBezTo>
                      <a:pt x="111" y="409"/>
                      <a:pt x="99" y="396"/>
                      <a:pt x="97" y="389"/>
                    </a:cubicBezTo>
                    <a:cubicBezTo>
                      <a:pt x="95" y="382"/>
                      <a:pt x="94" y="372"/>
                      <a:pt x="89" y="377"/>
                    </a:cubicBezTo>
                    <a:cubicBezTo>
                      <a:pt x="83" y="382"/>
                      <a:pt x="87" y="388"/>
                      <a:pt x="93" y="393"/>
                    </a:cubicBezTo>
                    <a:cubicBezTo>
                      <a:pt x="99" y="400"/>
                      <a:pt x="97" y="405"/>
                      <a:pt x="105" y="414"/>
                    </a:cubicBezTo>
                    <a:cubicBezTo>
                      <a:pt x="113" y="422"/>
                      <a:pt x="110" y="430"/>
                      <a:pt x="113" y="434"/>
                    </a:cubicBezTo>
                    <a:cubicBezTo>
                      <a:pt x="116" y="438"/>
                      <a:pt x="128" y="447"/>
                      <a:pt x="123" y="453"/>
                    </a:cubicBezTo>
                    <a:cubicBezTo>
                      <a:pt x="118" y="459"/>
                      <a:pt x="113" y="445"/>
                      <a:pt x="111" y="444"/>
                    </a:cubicBezTo>
                    <a:cubicBezTo>
                      <a:pt x="109" y="444"/>
                      <a:pt x="104" y="442"/>
                      <a:pt x="104" y="438"/>
                    </a:cubicBezTo>
                    <a:cubicBezTo>
                      <a:pt x="105" y="433"/>
                      <a:pt x="100" y="429"/>
                      <a:pt x="96" y="423"/>
                    </a:cubicBezTo>
                    <a:cubicBezTo>
                      <a:pt x="92" y="416"/>
                      <a:pt x="90" y="420"/>
                      <a:pt x="85" y="420"/>
                    </a:cubicBezTo>
                    <a:cubicBezTo>
                      <a:pt x="80" y="420"/>
                      <a:pt x="85" y="411"/>
                      <a:pt x="87" y="408"/>
                    </a:cubicBezTo>
                    <a:cubicBezTo>
                      <a:pt x="90" y="404"/>
                      <a:pt x="85" y="399"/>
                      <a:pt x="81" y="397"/>
                    </a:cubicBezTo>
                    <a:cubicBezTo>
                      <a:pt x="78" y="396"/>
                      <a:pt x="74" y="379"/>
                      <a:pt x="69" y="368"/>
                    </a:cubicBezTo>
                    <a:cubicBezTo>
                      <a:pt x="65" y="358"/>
                      <a:pt x="61" y="352"/>
                      <a:pt x="56" y="353"/>
                    </a:cubicBezTo>
                    <a:cubicBezTo>
                      <a:pt x="51" y="354"/>
                      <a:pt x="43" y="348"/>
                      <a:pt x="40" y="345"/>
                    </a:cubicBezTo>
                    <a:cubicBezTo>
                      <a:pt x="36" y="342"/>
                      <a:pt x="37" y="325"/>
                      <a:pt x="32" y="318"/>
                    </a:cubicBezTo>
                    <a:cubicBezTo>
                      <a:pt x="26" y="310"/>
                      <a:pt x="21" y="296"/>
                      <a:pt x="22" y="288"/>
                    </a:cubicBezTo>
                    <a:cubicBezTo>
                      <a:pt x="22" y="280"/>
                      <a:pt x="24" y="259"/>
                      <a:pt x="24" y="254"/>
                    </a:cubicBezTo>
                    <a:cubicBezTo>
                      <a:pt x="24" y="248"/>
                      <a:pt x="20" y="238"/>
                      <a:pt x="20" y="236"/>
                    </a:cubicBezTo>
                    <a:cubicBezTo>
                      <a:pt x="20" y="234"/>
                      <a:pt x="18" y="227"/>
                      <a:pt x="16" y="227"/>
                    </a:cubicBezTo>
                    <a:cubicBezTo>
                      <a:pt x="14" y="226"/>
                      <a:pt x="7" y="218"/>
                      <a:pt x="2" y="218"/>
                    </a:cubicBezTo>
                    <a:cubicBezTo>
                      <a:pt x="1" y="218"/>
                      <a:pt x="0" y="218"/>
                      <a:pt x="0" y="218"/>
                    </a:cubicBezTo>
                    <a:cubicBezTo>
                      <a:pt x="30" y="144"/>
                      <a:pt x="75" y="77"/>
                      <a:pt x="130" y="20"/>
                    </a:cubicBezTo>
                    <a:close/>
                    <a:moveTo>
                      <a:pt x="270" y="288"/>
                    </a:moveTo>
                    <a:cubicBezTo>
                      <a:pt x="270" y="288"/>
                      <a:pt x="270" y="288"/>
                      <a:pt x="270" y="288"/>
                    </a:cubicBezTo>
                    <a:cubicBezTo>
                      <a:pt x="276" y="289"/>
                      <a:pt x="276" y="278"/>
                      <a:pt x="275" y="275"/>
                    </a:cubicBezTo>
                    <a:cubicBezTo>
                      <a:pt x="275" y="272"/>
                      <a:pt x="275" y="260"/>
                      <a:pt x="277" y="257"/>
                    </a:cubicBezTo>
                    <a:cubicBezTo>
                      <a:pt x="279" y="255"/>
                      <a:pt x="282" y="248"/>
                      <a:pt x="288" y="248"/>
                    </a:cubicBezTo>
                    <a:cubicBezTo>
                      <a:pt x="294" y="247"/>
                      <a:pt x="298" y="253"/>
                      <a:pt x="298" y="260"/>
                    </a:cubicBezTo>
                    <a:cubicBezTo>
                      <a:pt x="297" y="266"/>
                      <a:pt x="299" y="273"/>
                      <a:pt x="301" y="273"/>
                    </a:cubicBezTo>
                    <a:cubicBezTo>
                      <a:pt x="303" y="273"/>
                      <a:pt x="310" y="268"/>
                      <a:pt x="308" y="263"/>
                    </a:cubicBezTo>
                    <a:cubicBezTo>
                      <a:pt x="305" y="259"/>
                      <a:pt x="309" y="244"/>
                      <a:pt x="309" y="249"/>
                    </a:cubicBezTo>
                    <a:cubicBezTo>
                      <a:pt x="309" y="254"/>
                      <a:pt x="314" y="258"/>
                      <a:pt x="317" y="257"/>
                    </a:cubicBezTo>
                    <a:cubicBezTo>
                      <a:pt x="319" y="257"/>
                      <a:pt x="314" y="243"/>
                      <a:pt x="310" y="242"/>
                    </a:cubicBezTo>
                    <a:cubicBezTo>
                      <a:pt x="306" y="242"/>
                      <a:pt x="298" y="242"/>
                      <a:pt x="297" y="242"/>
                    </a:cubicBezTo>
                    <a:cubicBezTo>
                      <a:pt x="295" y="243"/>
                      <a:pt x="285" y="239"/>
                      <a:pt x="281" y="239"/>
                    </a:cubicBezTo>
                    <a:cubicBezTo>
                      <a:pt x="276" y="240"/>
                      <a:pt x="270" y="242"/>
                      <a:pt x="268" y="248"/>
                    </a:cubicBezTo>
                    <a:cubicBezTo>
                      <a:pt x="265" y="254"/>
                      <a:pt x="268" y="266"/>
                      <a:pt x="267" y="270"/>
                    </a:cubicBezTo>
                    <a:cubicBezTo>
                      <a:pt x="266" y="274"/>
                      <a:pt x="265" y="287"/>
                      <a:pt x="270" y="288"/>
                    </a:cubicBezTo>
                    <a:close/>
                    <a:moveTo>
                      <a:pt x="302" y="288"/>
                    </a:moveTo>
                    <a:cubicBezTo>
                      <a:pt x="302" y="288"/>
                      <a:pt x="302" y="288"/>
                      <a:pt x="302" y="288"/>
                    </a:cubicBezTo>
                    <a:cubicBezTo>
                      <a:pt x="303" y="291"/>
                      <a:pt x="309" y="289"/>
                      <a:pt x="312" y="284"/>
                    </a:cubicBezTo>
                    <a:cubicBezTo>
                      <a:pt x="315" y="280"/>
                      <a:pt x="323" y="278"/>
                      <a:pt x="325" y="274"/>
                    </a:cubicBezTo>
                    <a:cubicBezTo>
                      <a:pt x="327" y="271"/>
                      <a:pt x="329" y="272"/>
                      <a:pt x="334" y="269"/>
                    </a:cubicBezTo>
                    <a:cubicBezTo>
                      <a:pt x="340" y="266"/>
                      <a:pt x="344" y="265"/>
                      <a:pt x="342" y="261"/>
                    </a:cubicBezTo>
                    <a:cubicBezTo>
                      <a:pt x="340" y="257"/>
                      <a:pt x="328" y="261"/>
                      <a:pt x="327" y="260"/>
                    </a:cubicBezTo>
                    <a:cubicBezTo>
                      <a:pt x="325" y="258"/>
                      <a:pt x="313" y="276"/>
                      <a:pt x="313" y="276"/>
                    </a:cubicBezTo>
                    <a:cubicBezTo>
                      <a:pt x="313" y="276"/>
                      <a:pt x="303" y="281"/>
                      <a:pt x="303" y="283"/>
                    </a:cubicBezTo>
                    <a:cubicBezTo>
                      <a:pt x="302" y="286"/>
                      <a:pt x="300" y="283"/>
                      <a:pt x="302" y="288"/>
                    </a:cubicBezTo>
                    <a:close/>
                    <a:moveTo>
                      <a:pt x="244" y="230"/>
                    </a:moveTo>
                    <a:cubicBezTo>
                      <a:pt x="244" y="230"/>
                      <a:pt x="244" y="230"/>
                      <a:pt x="244" y="230"/>
                    </a:cubicBezTo>
                    <a:cubicBezTo>
                      <a:pt x="244" y="234"/>
                      <a:pt x="249" y="235"/>
                      <a:pt x="252" y="233"/>
                    </a:cubicBezTo>
                    <a:cubicBezTo>
                      <a:pt x="256" y="230"/>
                      <a:pt x="261" y="229"/>
                      <a:pt x="263" y="228"/>
                    </a:cubicBezTo>
                    <a:cubicBezTo>
                      <a:pt x="265" y="227"/>
                      <a:pt x="264" y="232"/>
                      <a:pt x="269" y="232"/>
                    </a:cubicBezTo>
                    <a:cubicBezTo>
                      <a:pt x="274" y="232"/>
                      <a:pt x="280" y="234"/>
                      <a:pt x="282" y="233"/>
                    </a:cubicBezTo>
                    <a:cubicBezTo>
                      <a:pt x="284" y="233"/>
                      <a:pt x="289" y="224"/>
                      <a:pt x="285" y="223"/>
                    </a:cubicBezTo>
                    <a:cubicBezTo>
                      <a:pt x="281" y="222"/>
                      <a:pt x="275" y="217"/>
                      <a:pt x="271" y="212"/>
                    </a:cubicBezTo>
                    <a:cubicBezTo>
                      <a:pt x="268" y="208"/>
                      <a:pt x="260" y="218"/>
                      <a:pt x="253" y="222"/>
                    </a:cubicBezTo>
                    <a:cubicBezTo>
                      <a:pt x="246" y="226"/>
                      <a:pt x="244" y="224"/>
                      <a:pt x="244" y="230"/>
                    </a:cubicBezTo>
                    <a:close/>
                    <a:moveTo>
                      <a:pt x="15" y="206"/>
                    </a:moveTo>
                    <a:cubicBezTo>
                      <a:pt x="15" y="206"/>
                      <a:pt x="15" y="206"/>
                      <a:pt x="15" y="206"/>
                    </a:cubicBezTo>
                    <a:cubicBezTo>
                      <a:pt x="10" y="204"/>
                      <a:pt x="17" y="215"/>
                      <a:pt x="19" y="217"/>
                    </a:cubicBezTo>
                    <a:cubicBezTo>
                      <a:pt x="22" y="219"/>
                      <a:pt x="28" y="219"/>
                      <a:pt x="28" y="223"/>
                    </a:cubicBezTo>
                    <a:cubicBezTo>
                      <a:pt x="29" y="227"/>
                      <a:pt x="31" y="236"/>
                      <a:pt x="33" y="235"/>
                    </a:cubicBezTo>
                    <a:cubicBezTo>
                      <a:pt x="36" y="234"/>
                      <a:pt x="36" y="226"/>
                      <a:pt x="34" y="223"/>
                    </a:cubicBezTo>
                    <a:cubicBezTo>
                      <a:pt x="32" y="220"/>
                      <a:pt x="23" y="211"/>
                      <a:pt x="22" y="211"/>
                    </a:cubicBezTo>
                    <a:cubicBezTo>
                      <a:pt x="20" y="211"/>
                      <a:pt x="17" y="206"/>
                      <a:pt x="15" y="206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10"/>
              <p:cNvSpPr/>
              <p:nvPr/>
            </p:nvSpPr>
            <p:spPr bwMode="auto">
              <a:xfrm>
                <a:off x="9054594" y="3228831"/>
                <a:ext cx="20491" cy="20491"/>
              </a:xfrm>
              <a:custGeom>
                <a:avLst/>
                <a:gdLst>
                  <a:gd name="T0" fmla="*/ 1 w 11"/>
                  <a:gd name="T1" fmla="*/ 6 h 11"/>
                  <a:gd name="T2" fmla="*/ 10 w 11"/>
                  <a:gd name="T3" fmla="*/ 8 h 11"/>
                  <a:gd name="T4" fmla="*/ 1 w 11"/>
                  <a:gd name="T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1">
                    <a:moveTo>
                      <a:pt x="1" y="6"/>
                    </a:moveTo>
                    <a:cubicBezTo>
                      <a:pt x="0" y="8"/>
                      <a:pt x="8" y="11"/>
                      <a:pt x="10" y="8"/>
                    </a:cubicBezTo>
                    <a:cubicBezTo>
                      <a:pt x="11" y="5"/>
                      <a:pt x="5" y="0"/>
                      <a:pt x="1" y="6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11"/>
              <p:cNvSpPr/>
              <p:nvPr/>
            </p:nvSpPr>
            <p:spPr bwMode="auto">
              <a:xfrm>
                <a:off x="9085932" y="3243294"/>
                <a:ext cx="24106" cy="18080"/>
              </a:xfrm>
              <a:custGeom>
                <a:avLst/>
                <a:gdLst>
                  <a:gd name="T0" fmla="*/ 6 w 13"/>
                  <a:gd name="T1" fmla="*/ 2 h 10"/>
                  <a:gd name="T2" fmla="*/ 9 w 13"/>
                  <a:gd name="T3" fmla="*/ 8 h 10"/>
                  <a:gd name="T4" fmla="*/ 6 w 13"/>
                  <a:gd name="T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0">
                    <a:moveTo>
                      <a:pt x="6" y="2"/>
                    </a:moveTo>
                    <a:cubicBezTo>
                      <a:pt x="0" y="5"/>
                      <a:pt x="6" y="10"/>
                      <a:pt x="9" y="8"/>
                    </a:cubicBezTo>
                    <a:cubicBezTo>
                      <a:pt x="13" y="6"/>
                      <a:pt x="11" y="0"/>
                      <a:pt x="6" y="2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12"/>
              <p:cNvSpPr/>
              <p:nvPr/>
            </p:nvSpPr>
            <p:spPr bwMode="auto">
              <a:xfrm>
                <a:off x="8856924" y="2987770"/>
                <a:ext cx="10848" cy="9642"/>
              </a:xfrm>
              <a:custGeom>
                <a:avLst/>
                <a:gdLst>
                  <a:gd name="T0" fmla="*/ 0 w 6"/>
                  <a:gd name="T1" fmla="*/ 5 h 5"/>
                  <a:gd name="T2" fmla="*/ 4 w 6"/>
                  <a:gd name="T3" fmla="*/ 5 h 5"/>
                  <a:gd name="T4" fmla="*/ 5 w 6"/>
                  <a:gd name="T5" fmla="*/ 0 h 5"/>
                  <a:gd name="T6" fmla="*/ 0 w 6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0" y="5"/>
                    </a:moveTo>
                    <a:cubicBezTo>
                      <a:pt x="1" y="5"/>
                      <a:pt x="2" y="5"/>
                      <a:pt x="4" y="5"/>
                    </a:cubicBezTo>
                    <a:cubicBezTo>
                      <a:pt x="5" y="5"/>
                      <a:pt x="6" y="3"/>
                      <a:pt x="5" y="0"/>
                    </a:cubicBezTo>
                    <a:cubicBezTo>
                      <a:pt x="3" y="2"/>
                      <a:pt x="2" y="3"/>
                      <a:pt x="0" y="5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69" name="Freeform: Shape 13"/>
              <p:cNvSpPr/>
              <p:nvPr/>
            </p:nvSpPr>
            <p:spPr bwMode="auto">
              <a:xfrm>
                <a:off x="8803891" y="3010670"/>
                <a:ext cx="80756" cy="42186"/>
              </a:xfrm>
              <a:custGeom>
                <a:avLst/>
                <a:gdLst>
                  <a:gd name="T0" fmla="*/ 2 w 44"/>
                  <a:gd name="T1" fmla="*/ 17 h 23"/>
                  <a:gd name="T2" fmla="*/ 1 w 44"/>
                  <a:gd name="T3" fmla="*/ 17 h 23"/>
                  <a:gd name="T4" fmla="*/ 5 w 44"/>
                  <a:gd name="T5" fmla="*/ 22 h 23"/>
                  <a:gd name="T6" fmla="*/ 11 w 44"/>
                  <a:gd name="T7" fmla="*/ 11 h 23"/>
                  <a:gd name="T8" fmla="*/ 27 w 44"/>
                  <a:gd name="T9" fmla="*/ 13 h 23"/>
                  <a:gd name="T10" fmla="*/ 34 w 44"/>
                  <a:gd name="T11" fmla="*/ 17 h 23"/>
                  <a:gd name="T12" fmla="*/ 44 w 44"/>
                  <a:gd name="T13" fmla="*/ 7 h 23"/>
                  <a:gd name="T14" fmla="*/ 34 w 44"/>
                  <a:gd name="T15" fmla="*/ 1 h 23"/>
                  <a:gd name="T16" fmla="*/ 19 w 44"/>
                  <a:gd name="T17" fmla="*/ 1 h 23"/>
                  <a:gd name="T18" fmla="*/ 2 w 44"/>
                  <a:gd name="T19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23">
                    <a:moveTo>
                      <a:pt x="2" y="17"/>
                    </a:moveTo>
                    <a:cubicBezTo>
                      <a:pt x="2" y="17"/>
                      <a:pt x="1" y="17"/>
                      <a:pt x="1" y="17"/>
                    </a:cubicBezTo>
                    <a:cubicBezTo>
                      <a:pt x="0" y="18"/>
                      <a:pt x="2" y="23"/>
                      <a:pt x="5" y="22"/>
                    </a:cubicBezTo>
                    <a:cubicBezTo>
                      <a:pt x="8" y="21"/>
                      <a:pt x="9" y="11"/>
                      <a:pt x="11" y="11"/>
                    </a:cubicBezTo>
                    <a:cubicBezTo>
                      <a:pt x="14" y="11"/>
                      <a:pt x="25" y="8"/>
                      <a:pt x="27" y="13"/>
                    </a:cubicBezTo>
                    <a:cubicBezTo>
                      <a:pt x="29" y="19"/>
                      <a:pt x="29" y="16"/>
                      <a:pt x="34" y="17"/>
                    </a:cubicBezTo>
                    <a:cubicBezTo>
                      <a:pt x="39" y="17"/>
                      <a:pt x="43" y="10"/>
                      <a:pt x="44" y="7"/>
                    </a:cubicBezTo>
                    <a:cubicBezTo>
                      <a:pt x="44" y="5"/>
                      <a:pt x="41" y="0"/>
                      <a:pt x="34" y="1"/>
                    </a:cubicBezTo>
                    <a:cubicBezTo>
                      <a:pt x="31" y="1"/>
                      <a:pt x="25" y="1"/>
                      <a:pt x="19" y="1"/>
                    </a:cubicBezTo>
                    <a:cubicBezTo>
                      <a:pt x="13" y="6"/>
                      <a:pt x="7" y="11"/>
                      <a:pt x="2" y="17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14"/>
              <p:cNvSpPr/>
              <p:nvPr/>
            </p:nvSpPr>
            <p:spPr bwMode="auto">
              <a:xfrm>
                <a:off x="8829202" y="3056472"/>
                <a:ext cx="68703" cy="55444"/>
              </a:xfrm>
              <a:custGeom>
                <a:avLst/>
                <a:gdLst>
                  <a:gd name="T0" fmla="*/ 2 w 37"/>
                  <a:gd name="T1" fmla="*/ 4 h 30"/>
                  <a:gd name="T2" fmla="*/ 5 w 37"/>
                  <a:gd name="T3" fmla="*/ 14 h 30"/>
                  <a:gd name="T4" fmla="*/ 17 w 37"/>
                  <a:gd name="T5" fmla="*/ 13 h 30"/>
                  <a:gd name="T6" fmla="*/ 27 w 37"/>
                  <a:gd name="T7" fmla="*/ 25 h 30"/>
                  <a:gd name="T8" fmla="*/ 35 w 37"/>
                  <a:gd name="T9" fmla="*/ 17 h 30"/>
                  <a:gd name="T10" fmla="*/ 32 w 37"/>
                  <a:gd name="T11" fmla="*/ 3 h 30"/>
                  <a:gd name="T12" fmla="*/ 17 w 37"/>
                  <a:gd name="T13" fmla="*/ 3 h 30"/>
                  <a:gd name="T14" fmla="*/ 2 w 37"/>
                  <a:gd name="T15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30">
                    <a:moveTo>
                      <a:pt x="2" y="4"/>
                    </a:moveTo>
                    <a:cubicBezTo>
                      <a:pt x="0" y="6"/>
                      <a:pt x="1" y="13"/>
                      <a:pt x="5" y="14"/>
                    </a:cubicBezTo>
                    <a:cubicBezTo>
                      <a:pt x="9" y="14"/>
                      <a:pt x="16" y="10"/>
                      <a:pt x="17" y="13"/>
                    </a:cubicBezTo>
                    <a:cubicBezTo>
                      <a:pt x="18" y="17"/>
                      <a:pt x="20" y="30"/>
                      <a:pt x="27" y="25"/>
                    </a:cubicBezTo>
                    <a:cubicBezTo>
                      <a:pt x="34" y="21"/>
                      <a:pt x="33" y="17"/>
                      <a:pt x="35" y="17"/>
                    </a:cubicBezTo>
                    <a:cubicBezTo>
                      <a:pt x="37" y="16"/>
                      <a:pt x="35" y="5"/>
                      <a:pt x="32" y="3"/>
                    </a:cubicBezTo>
                    <a:cubicBezTo>
                      <a:pt x="29" y="0"/>
                      <a:pt x="19" y="2"/>
                      <a:pt x="17" y="3"/>
                    </a:cubicBezTo>
                    <a:cubicBezTo>
                      <a:pt x="14" y="5"/>
                      <a:pt x="6" y="1"/>
                      <a:pt x="2" y="4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15"/>
              <p:cNvSpPr/>
              <p:nvPr/>
            </p:nvSpPr>
            <p:spPr bwMode="auto">
              <a:xfrm>
                <a:off x="8908752" y="3049240"/>
                <a:ext cx="54239" cy="28927"/>
              </a:xfrm>
              <a:custGeom>
                <a:avLst/>
                <a:gdLst>
                  <a:gd name="T0" fmla="*/ 1 w 29"/>
                  <a:gd name="T1" fmla="*/ 13 h 16"/>
                  <a:gd name="T2" fmla="*/ 9 w 29"/>
                  <a:gd name="T3" fmla="*/ 15 h 16"/>
                  <a:gd name="T4" fmla="*/ 25 w 29"/>
                  <a:gd name="T5" fmla="*/ 13 h 16"/>
                  <a:gd name="T6" fmla="*/ 25 w 29"/>
                  <a:gd name="T7" fmla="*/ 5 h 16"/>
                  <a:gd name="T8" fmla="*/ 15 w 29"/>
                  <a:gd name="T9" fmla="*/ 1 h 16"/>
                  <a:gd name="T10" fmla="*/ 1 w 29"/>
                  <a:gd name="T11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16">
                    <a:moveTo>
                      <a:pt x="1" y="13"/>
                    </a:moveTo>
                    <a:cubicBezTo>
                      <a:pt x="2" y="14"/>
                      <a:pt x="5" y="16"/>
                      <a:pt x="9" y="15"/>
                    </a:cubicBezTo>
                    <a:cubicBezTo>
                      <a:pt x="14" y="14"/>
                      <a:pt x="21" y="13"/>
                      <a:pt x="25" y="13"/>
                    </a:cubicBezTo>
                    <a:cubicBezTo>
                      <a:pt x="28" y="13"/>
                      <a:pt x="29" y="5"/>
                      <a:pt x="25" y="5"/>
                    </a:cubicBezTo>
                    <a:cubicBezTo>
                      <a:pt x="21" y="4"/>
                      <a:pt x="18" y="0"/>
                      <a:pt x="15" y="1"/>
                    </a:cubicBezTo>
                    <a:cubicBezTo>
                      <a:pt x="12" y="3"/>
                      <a:pt x="0" y="9"/>
                      <a:pt x="1" y="13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16"/>
              <p:cNvSpPr/>
              <p:nvPr/>
            </p:nvSpPr>
            <p:spPr bwMode="auto">
              <a:xfrm>
                <a:off x="8905136" y="3022723"/>
                <a:ext cx="31338" cy="26517"/>
              </a:xfrm>
              <a:custGeom>
                <a:avLst/>
                <a:gdLst>
                  <a:gd name="T0" fmla="*/ 2 w 17"/>
                  <a:gd name="T1" fmla="*/ 6 h 14"/>
                  <a:gd name="T2" fmla="*/ 15 w 17"/>
                  <a:gd name="T3" fmla="*/ 8 h 14"/>
                  <a:gd name="T4" fmla="*/ 2 w 17"/>
                  <a:gd name="T5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4">
                    <a:moveTo>
                      <a:pt x="2" y="6"/>
                    </a:moveTo>
                    <a:cubicBezTo>
                      <a:pt x="0" y="11"/>
                      <a:pt x="17" y="14"/>
                      <a:pt x="15" y="8"/>
                    </a:cubicBezTo>
                    <a:cubicBezTo>
                      <a:pt x="13" y="2"/>
                      <a:pt x="4" y="0"/>
                      <a:pt x="2" y="6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17"/>
              <p:cNvSpPr/>
              <p:nvPr/>
            </p:nvSpPr>
            <p:spPr bwMode="auto">
              <a:xfrm>
                <a:off x="8887056" y="2974511"/>
                <a:ext cx="215750" cy="74729"/>
              </a:xfrm>
              <a:custGeom>
                <a:avLst/>
                <a:gdLst>
                  <a:gd name="T0" fmla="*/ 15 w 117"/>
                  <a:gd name="T1" fmla="*/ 6 h 40"/>
                  <a:gd name="T2" fmla="*/ 2 w 117"/>
                  <a:gd name="T3" fmla="*/ 1 h 40"/>
                  <a:gd name="T4" fmla="*/ 4 w 117"/>
                  <a:gd name="T5" fmla="*/ 11 h 40"/>
                  <a:gd name="T6" fmla="*/ 20 w 117"/>
                  <a:gd name="T7" fmla="*/ 20 h 40"/>
                  <a:gd name="T8" fmla="*/ 37 w 117"/>
                  <a:gd name="T9" fmla="*/ 28 h 40"/>
                  <a:gd name="T10" fmla="*/ 50 w 117"/>
                  <a:gd name="T11" fmla="*/ 37 h 40"/>
                  <a:gd name="T12" fmla="*/ 62 w 117"/>
                  <a:gd name="T13" fmla="*/ 39 h 40"/>
                  <a:gd name="T14" fmla="*/ 79 w 117"/>
                  <a:gd name="T15" fmla="*/ 37 h 40"/>
                  <a:gd name="T16" fmla="*/ 107 w 117"/>
                  <a:gd name="T17" fmla="*/ 39 h 40"/>
                  <a:gd name="T18" fmla="*/ 116 w 117"/>
                  <a:gd name="T19" fmla="*/ 34 h 40"/>
                  <a:gd name="T20" fmla="*/ 99 w 117"/>
                  <a:gd name="T21" fmla="*/ 28 h 40"/>
                  <a:gd name="T22" fmla="*/ 72 w 117"/>
                  <a:gd name="T23" fmla="*/ 28 h 40"/>
                  <a:gd name="T24" fmla="*/ 54 w 117"/>
                  <a:gd name="T25" fmla="*/ 28 h 40"/>
                  <a:gd name="T26" fmla="*/ 43 w 117"/>
                  <a:gd name="T27" fmla="*/ 22 h 40"/>
                  <a:gd name="T28" fmla="*/ 28 w 117"/>
                  <a:gd name="T29" fmla="*/ 10 h 40"/>
                  <a:gd name="T30" fmla="*/ 15 w 117"/>
                  <a:gd name="T31" fmla="*/ 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7" h="40">
                    <a:moveTo>
                      <a:pt x="15" y="6"/>
                    </a:moveTo>
                    <a:cubicBezTo>
                      <a:pt x="10" y="5"/>
                      <a:pt x="2" y="3"/>
                      <a:pt x="2" y="1"/>
                    </a:cubicBezTo>
                    <a:cubicBezTo>
                      <a:pt x="2" y="0"/>
                      <a:pt x="0" y="8"/>
                      <a:pt x="4" y="11"/>
                    </a:cubicBezTo>
                    <a:cubicBezTo>
                      <a:pt x="8" y="13"/>
                      <a:pt x="15" y="18"/>
                      <a:pt x="20" y="20"/>
                    </a:cubicBezTo>
                    <a:cubicBezTo>
                      <a:pt x="25" y="23"/>
                      <a:pt x="34" y="23"/>
                      <a:pt x="37" y="28"/>
                    </a:cubicBezTo>
                    <a:cubicBezTo>
                      <a:pt x="40" y="33"/>
                      <a:pt x="50" y="37"/>
                      <a:pt x="50" y="37"/>
                    </a:cubicBezTo>
                    <a:cubicBezTo>
                      <a:pt x="62" y="39"/>
                      <a:pt x="62" y="39"/>
                      <a:pt x="62" y="39"/>
                    </a:cubicBezTo>
                    <a:cubicBezTo>
                      <a:pt x="62" y="39"/>
                      <a:pt x="70" y="36"/>
                      <a:pt x="79" y="37"/>
                    </a:cubicBezTo>
                    <a:cubicBezTo>
                      <a:pt x="87" y="38"/>
                      <a:pt x="100" y="40"/>
                      <a:pt x="107" y="39"/>
                    </a:cubicBezTo>
                    <a:cubicBezTo>
                      <a:pt x="114" y="39"/>
                      <a:pt x="115" y="36"/>
                      <a:pt x="116" y="34"/>
                    </a:cubicBezTo>
                    <a:cubicBezTo>
                      <a:pt x="117" y="32"/>
                      <a:pt x="103" y="28"/>
                      <a:pt x="99" y="28"/>
                    </a:cubicBezTo>
                    <a:cubicBezTo>
                      <a:pt x="96" y="29"/>
                      <a:pt x="77" y="29"/>
                      <a:pt x="72" y="28"/>
                    </a:cubicBezTo>
                    <a:cubicBezTo>
                      <a:pt x="66" y="28"/>
                      <a:pt x="59" y="28"/>
                      <a:pt x="54" y="28"/>
                    </a:cubicBezTo>
                    <a:cubicBezTo>
                      <a:pt x="50" y="29"/>
                      <a:pt x="47" y="24"/>
                      <a:pt x="43" y="22"/>
                    </a:cubicBezTo>
                    <a:cubicBezTo>
                      <a:pt x="40" y="19"/>
                      <a:pt x="33" y="11"/>
                      <a:pt x="28" y="10"/>
                    </a:cubicBezTo>
                    <a:cubicBezTo>
                      <a:pt x="24" y="9"/>
                      <a:pt x="24" y="9"/>
                      <a:pt x="15" y="6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18"/>
              <p:cNvSpPr/>
              <p:nvPr/>
            </p:nvSpPr>
            <p:spPr bwMode="auto">
              <a:xfrm>
                <a:off x="9769339" y="3173387"/>
                <a:ext cx="121736" cy="62676"/>
              </a:xfrm>
              <a:custGeom>
                <a:avLst/>
                <a:gdLst>
                  <a:gd name="T0" fmla="*/ 4 w 66"/>
                  <a:gd name="T1" fmla="*/ 3 h 34"/>
                  <a:gd name="T2" fmla="*/ 3 w 66"/>
                  <a:gd name="T3" fmla="*/ 13 h 34"/>
                  <a:gd name="T4" fmla="*/ 11 w 66"/>
                  <a:gd name="T5" fmla="*/ 24 h 34"/>
                  <a:gd name="T6" fmla="*/ 23 w 66"/>
                  <a:gd name="T7" fmla="*/ 27 h 34"/>
                  <a:gd name="T8" fmla="*/ 34 w 66"/>
                  <a:gd name="T9" fmla="*/ 32 h 34"/>
                  <a:gd name="T10" fmla="*/ 47 w 66"/>
                  <a:gd name="T11" fmla="*/ 25 h 34"/>
                  <a:gd name="T12" fmla="*/ 58 w 66"/>
                  <a:gd name="T13" fmla="*/ 21 h 34"/>
                  <a:gd name="T14" fmla="*/ 63 w 66"/>
                  <a:gd name="T15" fmla="*/ 9 h 34"/>
                  <a:gd name="T16" fmla="*/ 50 w 66"/>
                  <a:gd name="T17" fmla="*/ 3 h 34"/>
                  <a:gd name="T18" fmla="*/ 36 w 66"/>
                  <a:gd name="T19" fmla="*/ 6 h 34"/>
                  <a:gd name="T20" fmla="*/ 21 w 66"/>
                  <a:gd name="T21" fmla="*/ 6 h 34"/>
                  <a:gd name="T22" fmla="*/ 4 w 66"/>
                  <a:gd name="T23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34">
                    <a:moveTo>
                      <a:pt x="4" y="3"/>
                    </a:moveTo>
                    <a:cubicBezTo>
                      <a:pt x="3" y="6"/>
                      <a:pt x="0" y="6"/>
                      <a:pt x="3" y="13"/>
                    </a:cubicBezTo>
                    <a:cubicBezTo>
                      <a:pt x="6" y="20"/>
                      <a:pt x="8" y="24"/>
                      <a:pt x="11" y="24"/>
                    </a:cubicBezTo>
                    <a:cubicBezTo>
                      <a:pt x="13" y="23"/>
                      <a:pt x="22" y="23"/>
                      <a:pt x="23" y="27"/>
                    </a:cubicBezTo>
                    <a:cubicBezTo>
                      <a:pt x="24" y="31"/>
                      <a:pt x="27" y="34"/>
                      <a:pt x="34" y="32"/>
                    </a:cubicBezTo>
                    <a:cubicBezTo>
                      <a:pt x="40" y="29"/>
                      <a:pt x="45" y="28"/>
                      <a:pt x="47" y="25"/>
                    </a:cubicBezTo>
                    <a:cubicBezTo>
                      <a:pt x="48" y="22"/>
                      <a:pt x="58" y="21"/>
                      <a:pt x="58" y="21"/>
                    </a:cubicBezTo>
                    <a:cubicBezTo>
                      <a:pt x="58" y="21"/>
                      <a:pt x="66" y="13"/>
                      <a:pt x="63" y="9"/>
                    </a:cubicBezTo>
                    <a:cubicBezTo>
                      <a:pt x="61" y="6"/>
                      <a:pt x="53" y="3"/>
                      <a:pt x="50" y="3"/>
                    </a:cubicBezTo>
                    <a:cubicBezTo>
                      <a:pt x="47" y="2"/>
                      <a:pt x="43" y="6"/>
                      <a:pt x="36" y="6"/>
                    </a:cubicBezTo>
                    <a:cubicBezTo>
                      <a:pt x="29" y="6"/>
                      <a:pt x="24" y="10"/>
                      <a:pt x="21" y="6"/>
                    </a:cubicBezTo>
                    <a:cubicBezTo>
                      <a:pt x="18" y="2"/>
                      <a:pt x="6" y="0"/>
                      <a:pt x="4" y="3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5" name="Freeform: Shape 19"/>
              <p:cNvSpPr/>
              <p:nvPr/>
            </p:nvSpPr>
            <p:spPr bwMode="auto">
              <a:xfrm>
                <a:off x="9181150" y="2796126"/>
                <a:ext cx="682202" cy="488148"/>
              </a:xfrm>
              <a:custGeom>
                <a:avLst/>
                <a:gdLst>
                  <a:gd name="T0" fmla="*/ 17 w 369"/>
                  <a:gd name="T1" fmla="*/ 111 h 264"/>
                  <a:gd name="T2" fmla="*/ 37 w 369"/>
                  <a:gd name="T3" fmla="*/ 122 h 264"/>
                  <a:gd name="T4" fmla="*/ 46 w 369"/>
                  <a:gd name="T5" fmla="*/ 121 h 264"/>
                  <a:gd name="T6" fmla="*/ 86 w 369"/>
                  <a:gd name="T7" fmla="*/ 126 h 264"/>
                  <a:gd name="T8" fmla="*/ 109 w 369"/>
                  <a:gd name="T9" fmla="*/ 169 h 264"/>
                  <a:gd name="T10" fmla="*/ 129 w 369"/>
                  <a:gd name="T11" fmla="*/ 161 h 264"/>
                  <a:gd name="T12" fmla="*/ 133 w 369"/>
                  <a:gd name="T13" fmla="*/ 183 h 264"/>
                  <a:gd name="T14" fmla="*/ 128 w 369"/>
                  <a:gd name="T15" fmla="*/ 165 h 264"/>
                  <a:gd name="T16" fmla="*/ 114 w 369"/>
                  <a:gd name="T17" fmla="*/ 171 h 264"/>
                  <a:gd name="T18" fmla="*/ 124 w 369"/>
                  <a:gd name="T19" fmla="*/ 188 h 264"/>
                  <a:gd name="T20" fmla="*/ 125 w 369"/>
                  <a:gd name="T21" fmla="*/ 217 h 264"/>
                  <a:gd name="T22" fmla="*/ 132 w 369"/>
                  <a:gd name="T23" fmla="*/ 227 h 264"/>
                  <a:gd name="T24" fmla="*/ 156 w 369"/>
                  <a:gd name="T25" fmla="*/ 256 h 264"/>
                  <a:gd name="T26" fmla="*/ 173 w 369"/>
                  <a:gd name="T27" fmla="*/ 264 h 264"/>
                  <a:gd name="T28" fmla="*/ 187 w 369"/>
                  <a:gd name="T29" fmla="*/ 243 h 264"/>
                  <a:gd name="T30" fmla="*/ 198 w 369"/>
                  <a:gd name="T31" fmla="*/ 231 h 264"/>
                  <a:gd name="T32" fmla="*/ 216 w 369"/>
                  <a:gd name="T33" fmla="*/ 210 h 264"/>
                  <a:gd name="T34" fmla="*/ 245 w 369"/>
                  <a:gd name="T35" fmla="*/ 192 h 264"/>
                  <a:gd name="T36" fmla="*/ 289 w 369"/>
                  <a:gd name="T37" fmla="*/ 183 h 264"/>
                  <a:gd name="T38" fmla="*/ 286 w 369"/>
                  <a:gd name="T39" fmla="*/ 171 h 264"/>
                  <a:gd name="T40" fmla="*/ 295 w 369"/>
                  <a:gd name="T41" fmla="*/ 166 h 264"/>
                  <a:gd name="T42" fmla="*/ 309 w 369"/>
                  <a:gd name="T43" fmla="*/ 164 h 264"/>
                  <a:gd name="T44" fmla="*/ 307 w 369"/>
                  <a:gd name="T45" fmla="*/ 139 h 264"/>
                  <a:gd name="T46" fmla="*/ 330 w 369"/>
                  <a:gd name="T47" fmla="*/ 120 h 264"/>
                  <a:gd name="T48" fmla="*/ 326 w 369"/>
                  <a:gd name="T49" fmla="*/ 106 h 264"/>
                  <a:gd name="T50" fmla="*/ 355 w 369"/>
                  <a:gd name="T51" fmla="*/ 64 h 264"/>
                  <a:gd name="T52" fmla="*/ 340 w 369"/>
                  <a:gd name="T53" fmla="*/ 48 h 264"/>
                  <a:gd name="T54" fmla="*/ 306 w 369"/>
                  <a:gd name="T55" fmla="*/ 39 h 264"/>
                  <a:gd name="T56" fmla="*/ 289 w 369"/>
                  <a:gd name="T57" fmla="*/ 12 h 264"/>
                  <a:gd name="T58" fmla="*/ 261 w 369"/>
                  <a:gd name="T59" fmla="*/ 18 h 264"/>
                  <a:gd name="T60" fmla="*/ 212 w 369"/>
                  <a:gd name="T61" fmla="*/ 19 h 264"/>
                  <a:gd name="T62" fmla="*/ 263 w 369"/>
                  <a:gd name="T63" fmla="*/ 13 h 264"/>
                  <a:gd name="T64" fmla="*/ 230 w 369"/>
                  <a:gd name="T65" fmla="*/ 0 h 264"/>
                  <a:gd name="T66" fmla="*/ 177 w 369"/>
                  <a:gd name="T67" fmla="*/ 10 h 264"/>
                  <a:gd name="T68" fmla="*/ 149 w 369"/>
                  <a:gd name="T69" fmla="*/ 34 h 264"/>
                  <a:gd name="T70" fmla="*/ 135 w 369"/>
                  <a:gd name="T71" fmla="*/ 45 h 264"/>
                  <a:gd name="T72" fmla="*/ 96 w 369"/>
                  <a:gd name="T73" fmla="*/ 45 h 264"/>
                  <a:gd name="T74" fmla="*/ 62 w 369"/>
                  <a:gd name="T75" fmla="*/ 65 h 264"/>
                  <a:gd name="T76" fmla="*/ 42 w 369"/>
                  <a:gd name="T77" fmla="*/ 86 h 264"/>
                  <a:gd name="T78" fmla="*/ 17 w 369"/>
                  <a:gd name="T79" fmla="*/ 103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69" h="264">
                    <a:moveTo>
                      <a:pt x="6" y="108"/>
                    </a:moveTo>
                    <a:cubicBezTo>
                      <a:pt x="10" y="112"/>
                      <a:pt x="12" y="110"/>
                      <a:pt x="17" y="111"/>
                    </a:cubicBezTo>
                    <a:cubicBezTo>
                      <a:pt x="22" y="113"/>
                      <a:pt x="26" y="124"/>
                      <a:pt x="29" y="125"/>
                    </a:cubicBezTo>
                    <a:cubicBezTo>
                      <a:pt x="32" y="127"/>
                      <a:pt x="36" y="125"/>
                      <a:pt x="37" y="122"/>
                    </a:cubicBezTo>
                    <a:cubicBezTo>
                      <a:pt x="39" y="119"/>
                      <a:pt x="41" y="109"/>
                      <a:pt x="41" y="109"/>
                    </a:cubicBezTo>
                    <a:cubicBezTo>
                      <a:pt x="41" y="109"/>
                      <a:pt x="41" y="119"/>
                      <a:pt x="46" y="121"/>
                    </a:cubicBezTo>
                    <a:cubicBezTo>
                      <a:pt x="50" y="123"/>
                      <a:pt x="60" y="119"/>
                      <a:pt x="62" y="120"/>
                    </a:cubicBezTo>
                    <a:cubicBezTo>
                      <a:pt x="65" y="120"/>
                      <a:pt x="81" y="123"/>
                      <a:pt x="86" y="126"/>
                    </a:cubicBezTo>
                    <a:cubicBezTo>
                      <a:pt x="90" y="129"/>
                      <a:pt x="101" y="131"/>
                      <a:pt x="104" y="138"/>
                    </a:cubicBezTo>
                    <a:cubicBezTo>
                      <a:pt x="107" y="144"/>
                      <a:pt x="107" y="166"/>
                      <a:pt x="109" y="169"/>
                    </a:cubicBezTo>
                    <a:cubicBezTo>
                      <a:pt x="111" y="171"/>
                      <a:pt x="117" y="161"/>
                      <a:pt x="118" y="158"/>
                    </a:cubicBezTo>
                    <a:cubicBezTo>
                      <a:pt x="119" y="156"/>
                      <a:pt x="126" y="158"/>
                      <a:pt x="129" y="161"/>
                    </a:cubicBezTo>
                    <a:cubicBezTo>
                      <a:pt x="131" y="164"/>
                      <a:pt x="137" y="173"/>
                      <a:pt x="136" y="176"/>
                    </a:cubicBezTo>
                    <a:cubicBezTo>
                      <a:pt x="136" y="180"/>
                      <a:pt x="135" y="185"/>
                      <a:pt x="133" y="183"/>
                    </a:cubicBezTo>
                    <a:cubicBezTo>
                      <a:pt x="131" y="181"/>
                      <a:pt x="127" y="182"/>
                      <a:pt x="129" y="178"/>
                    </a:cubicBezTo>
                    <a:cubicBezTo>
                      <a:pt x="130" y="174"/>
                      <a:pt x="131" y="165"/>
                      <a:pt x="128" y="165"/>
                    </a:cubicBezTo>
                    <a:cubicBezTo>
                      <a:pt x="125" y="165"/>
                      <a:pt x="123" y="165"/>
                      <a:pt x="123" y="165"/>
                    </a:cubicBezTo>
                    <a:cubicBezTo>
                      <a:pt x="123" y="165"/>
                      <a:pt x="118" y="163"/>
                      <a:pt x="114" y="171"/>
                    </a:cubicBezTo>
                    <a:cubicBezTo>
                      <a:pt x="111" y="178"/>
                      <a:pt x="114" y="186"/>
                      <a:pt x="116" y="186"/>
                    </a:cubicBezTo>
                    <a:cubicBezTo>
                      <a:pt x="119" y="186"/>
                      <a:pt x="124" y="186"/>
                      <a:pt x="124" y="188"/>
                    </a:cubicBezTo>
                    <a:cubicBezTo>
                      <a:pt x="124" y="190"/>
                      <a:pt x="118" y="196"/>
                      <a:pt x="119" y="199"/>
                    </a:cubicBezTo>
                    <a:cubicBezTo>
                      <a:pt x="119" y="203"/>
                      <a:pt x="123" y="215"/>
                      <a:pt x="125" y="217"/>
                    </a:cubicBezTo>
                    <a:cubicBezTo>
                      <a:pt x="126" y="220"/>
                      <a:pt x="133" y="222"/>
                      <a:pt x="135" y="223"/>
                    </a:cubicBezTo>
                    <a:cubicBezTo>
                      <a:pt x="137" y="223"/>
                      <a:pt x="130" y="224"/>
                      <a:pt x="132" y="227"/>
                    </a:cubicBezTo>
                    <a:cubicBezTo>
                      <a:pt x="134" y="231"/>
                      <a:pt x="137" y="239"/>
                      <a:pt x="140" y="241"/>
                    </a:cubicBezTo>
                    <a:cubicBezTo>
                      <a:pt x="144" y="243"/>
                      <a:pt x="155" y="252"/>
                      <a:pt x="156" y="256"/>
                    </a:cubicBezTo>
                    <a:cubicBezTo>
                      <a:pt x="157" y="260"/>
                      <a:pt x="165" y="253"/>
                      <a:pt x="167" y="253"/>
                    </a:cubicBezTo>
                    <a:cubicBezTo>
                      <a:pt x="169" y="252"/>
                      <a:pt x="168" y="263"/>
                      <a:pt x="173" y="264"/>
                    </a:cubicBezTo>
                    <a:cubicBezTo>
                      <a:pt x="178" y="264"/>
                      <a:pt x="180" y="263"/>
                      <a:pt x="184" y="258"/>
                    </a:cubicBezTo>
                    <a:cubicBezTo>
                      <a:pt x="188" y="254"/>
                      <a:pt x="187" y="248"/>
                      <a:pt x="187" y="243"/>
                    </a:cubicBezTo>
                    <a:cubicBezTo>
                      <a:pt x="188" y="239"/>
                      <a:pt x="187" y="235"/>
                      <a:pt x="192" y="237"/>
                    </a:cubicBezTo>
                    <a:cubicBezTo>
                      <a:pt x="196" y="238"/>
                      <a:pt x="198" y="236"/>
                      <a:pt x="198" y="231"/>
                    </a:cubicBezTo>
                    <a:cubicBezTo>
                      <a:pt x="198" y="226"/>
                      <a:pt x="194" y="220"/>
                      <a:pt x="201" y="218"/>
                    </a:cubicBezTo>
                    <a:cubicBezTo>
                      <a:pt x="208" y="217"/>
                      <a:pt x="212" y="210"/>
                      <a:pt x="216" y="210"/>
                    </a:cubicBezTo>
                    <a:cubicBezTo>
                      <a:pt x="221" y="210"/>
                      <a:pt x="233" y="213"/>
                      <a:pt x="234" y="210"/>
                    </a:cubicBezTo>
                    <a:cubicBezTo>
                      <a:pt x="236" y="208"/>
                      <a:pt x="242" y="193"/>
                      <a:pt x="245" y="192"/>
                    </a:cubicBezTo>
                    <a:cubicBezTo>
                      <a:pt x="249" y="192"/>
                      <a:pt x="259" y="194"/>
                      <a:pt x="268" y="192"/>
                    </a:cubicBezTo>
                    <a:cubicBezTo>
                      <a:pt x="277" y="190"/>
                      <a:pt x="286" y="183"/>
                      <a:pt x="289" y="183"/>
                    </a:cubicBezTo>
                    <a:cubicBezTo>
                      <a:pt x="292" y="184"/>
                      <a:pt x="300" y="184"/>
                      <a:pt x="297" y="181"/>
                    </a:cubicBezTo>
                    <a:cubicBezTo>
                      <a:pt x="295" y="178"/>
                      <a:pt x="292" y="171"/>
                      <a:pt x="286" y="171"/>
                    </a:cubicBezTo>
                    <a:cubicBezTo>
                      <a:pt x="281" y="171"/>
                      <a:pt x="280" y="156"/>
                      <a:pt x="282" y="156"/>
                    </a:cubicBezTo>
                    <a:cubicBezTo>
                      <a:pt x="283" y="156"/>
                      <a:pt x="296" y="161"/>
                      <a:pt x="295" y="166"/>
                    </a:cubicBezTo>
                    <a:cubicBezTo>
                      <a:pt x="295" y="171"/>
                      <a:pt x="297" y="178"/>
                      <a:pt x="304" y="176"/>
                    </a:cubicBezTo>
                    <a:cubicBezTo>
                      <a:pt x="311" y="174"/>
                      <a:pt x="310" y="166"/>
                      <a:pt x="309" y="164"/>
                    </a:cubicBezTo>
                    <a:cubicBezTo>
                      <a:pt x="307" y="162"/>
                      <a:pt x="306" y="157"/>
                      <a:pt x="305" y="154"/>
                    </a:cubicBezTo>
                    <a:cubicBezTo>
                      <a:pt x="303" y="150"/>
                      <a:pt x="300" y="140"/>
                      <a:pt x="307" y="139"/>
                    </a:cubicBezTo>
                    <a:cubicBezTo>
                      <a:pt x="314" y="138"/>
                      <a:pt x="328" y="149"/>
                      <a:pt x="328" y="141"/>
                    </a:cubicBezTo>
                    <a:cubicBezTo>
                      <a:pt x="327" y="133"/>
                      <a:pt x="328" y="125"/>
                      <a:pt x="330" y="120"/>
                    </a:cubicBezTo>
                    <a:cubicBezTo>
                      <a:pt x="332" y="116"/>
                      <a:pt x="336" y="113"/>
                      <a:pt x="334" y="111"/>
                    </a:cubicBezTo>
                    <a:cubicBezTo>
                      <a:pt x="331" y="110"/>
                      <a:pt x="328" y="113"/>
                      <a:pt x="326" y="106"/>
                    </a:cubicBezTo>
                    <a:cubicBezTo>
                      <a:pt x="323" y="98"/>
                      <a:pt x="328" y="93"/>
                      <a:pt x="331" y="90"/>
                    </a:cubicBezTo>
                    <a:cubicBezTo>
                      <a:pt x="333" y="87"/>
                      <a:pt x="348" y="67"/>
                      <a:pt x="355" y="64"/>
                    </a:cubicBezTo>
                    <a:cubicBezTo>
                      <a:pt x="363" y="61"/>
                      <a:pt x="369" y="50"/>
                      <a:pt x="363" y="47"/>
                    </a:cubicBezTo>
                    <a:cubicBezTo>
                      <a:pt x="358" y="45"/>
                      <a:pt x="347" y="40"/>
                      <a:pt x="340" y="48"/>
                    </a:cubicBezTo>
                    <a:cubicBezTo>
                      <a:pt x="333" y="56"/>
                      <a:pt x="329" y="64"/>
                      <a:pt x="320" y="61"/>
                    </a:cubicBezTo>
                    <a:cubicBezTo>
                      <a:pt x="312" y="59"/>
                      <a:pt x="311" y="45"/>
                      <a:pt x="306" y="39"/>
                    </a:cubicBezTo>
                    <a:cubicBezTo>
                      <a:pt x="300" y="29"/>
                      <a:pt x="304" y="9"/>
                      <a:pt x="297" y="11"/>
                    </a:cubicBezTo>
                    <a:cubicBezTo>
                      <a:pt x="289" y="12"/>
                      <a:pt x="289" y="12"/>
                      <a:pt x="289" y="12"/>
                    </a:cubicBezTo>
                    <a:cubicBezTo>
                      <a:pt x="289" y="12"/>
                      <a:pt x="281" y="10"/>
                      <a:pt x="276" y="12"/>
                    </a:cubicBezTo>
                    <a:cubicBezTo>
                      <a:pt x="269" y="14"/>
                      <a:pt x="265" y="19"/>
                      <a:pt x="261" y="18"/>
                    </a:cubicBezTo>
                    <a:cubicBezTo>
                      <a:pt x="253" y="16"/>
                      <a:pt x="246" y="21"/>
                      <a:pt x="244" y="22"/>
                    </a:cubicBezTo>
                    <a:cubicBezTo>
                      <a:pt x="228" y="26"/>
                      <a:pt x="214" y="20"/>
                      <a:pt x="212" y="19"/>
                    </a:cubicBezTo>
                    <a:cubicBezTo>
                      <a:pt x="210" y="19"/>
                      <a:pt x="224" y="21"/>
                      <a:pt x="234" y="19"/>
                    </a:cubicBezTo>
                    <a:cubicBezTo>
                      <a:pt x="242" y="18"/>
                      <a:pt x="256" y="14"/>
                      <a:pt x="263" y="13"/>
                    </a:cubicBezTo>
                    <a:cubicBezTo>
                      <a:pt x="269" y="11"/>
                      <a:pt x="264" y="7"/>
                      <a:pt x="261" y="7"/>
                    </a:cubicBezTo>
                    <a:cubicBezTo>
                      <a:pt x="253" y="6"/>
                      <a:pt x="240" y="1"/>
                      <a:pt x="230" y="0"/>
                    </a:cubicBezTo>
                    <a:cubicBezTo>
                      <a:pt x="221" y="0"/>
                      <a:pt x="216" y="3"/>
                      <a:pt x="208" y="3"/>
                    </a:cubicBezTo>
                    <a:cubicBezTo>
                      <a:pt x="198" y="4"/>
                      <a:pt x="185" y="3"/>
                      <a:pt x="177" y="10"/>
                    </a:cubicBezTo>
                    <a:cubicBezTo>
                      <a:pt x="170" y="16"/>
                      <a:pt x="161" y="16"/>
                      <a:pt x="160" y="17"/>
                    </a:cubicBezTo>
                    <a:cubicBezTo>
                      <a:pt x="156" y="23"/>
                      <a:pt x="153" y="38"/>
                      <a:pt x="149" y="34"/>
                    </a:cubicBezTo>
                    <a:cubicBezTo>
                      <a:pt x="145" y="30"/>
                      <a:pt x="144" y="20"/>
                      <a:pt x="140" y="24"/>
                    </a:cubicBezTo>
                    <a:cubicBezTo>
                      <a:pt x="135" y="28"/>
                      <a:pt x="139" y="38"/>
                      <a:pt x="135" y="45"/>
                    </a:cubicBezTo>
                    <a:cubicBezTo>
                      <a:pt x="131" y="52"/>
                      <a:pt x="120" y="51"/>
                      <a:pt x="116" y="49"/>
                    </a:cubicBezTo>
                    <a:cubicBezTo>
                      <a:pt x="113" y="46"/>
                      <a:pt x="109" y="44"/>
                      <a:pt x="96" y="45"/>
                    </a:cubicBezTo>
                    <a:cubicBezTo>
                      <a:pt x="82" y="46"/>
                      <a:pt x="67" y="52"/>
                      <a:pt x="70" y="58"/>
                    </a:cubicBezTo>
                    <a:cubicBezTo>
                      <a:pt x="73" y="64"/>
                      <a:pt x="64" y="68"/>
                      <a:pt x="62" y="65"/>
                    </a:cubicBezTo>
                    <a:cubicBezTo>
                      <a:pt x="59" y="62"/>
                      <a:pt x="49" y="68"/>
                      <a:pt x="49" y="74"/>
                    </a:cubicBezTo>
                    <a:cubicBezTo>
                      <a:pt x="50" y="80"/>
                      <a:pt x="48" y="87"/>
                      <a:pt x="42" y="86"/>
                    </a:cubicBezTo>
                    <a:cubicBezTo>
                      <a:pt x="36" y="84"/>
                      <a:pt x="32" y="89"/>
                      <a:pt x="32" y="94"/>
                    </a:cubicBezTo>
                    <a:cubicBezTo>
                      <a:pt x="31" y="99"/>
                      <a:pt x="18" y="103"/>
                      <a:pt x="17" y="103"/>
                    </a:cubicBezTo>
                    <a:cubicBezTo>
                      <a:pt x="16" y="103"/>
                      <a:pt x="0" y="102"/>
                      <a:pt x="6" y="108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20"/>
              <p:cNvSpPr/>
              <p:nvPr/>
            </p:nvSpPr>
            <p:spPr bwMode="auto">
              <a:xfrm>
                <a:off x="9049773" y="3880900"/>
                <a:ext cx="112094" cy="55444"/>
              </a:xfrm>
              <a:custGeom>
                <a:avLst/>
                <a:gdLst>
                  <a:gd name="T0" fmla="*/ 0 w 61"/>
                  <a:gd name="T1" fmla="*/ 6 h 30"/>
                  <a:gd name="T2" fmla="*/ 12 w 61"/>
                  <a:gd name="T3" fmla="*/ 11 h 30"/>
                  <a:gd name="T4" fmla="*/ 33 w 61"/>
                  <a:gd name="T5" fmla="*/ 13 h 30"/>
                  <a:gd name="T6" fmla="*/ 48 w 61"/>
                  <a:gd name="T7" fmla="*/ 26 h 30"/>
                  <a:gd name="T8" fmla="*/ 60 w 61"/>
                  <a:gd name="T9" fmla="*/ 27 h 30"/>
                  <a:gd name="T10" fmla="*/ 50 w 61"/>
                  <a:gd name="T11" fmla="*/ 16 h 30"/>
                  <a:gd name="T12" fmla="*/ 33 w 61"/>
                  <a:gd name="T13" fmla="*/ 6 h 30"/>
                  <a:gd name="T14" fmla="*/ 17 w 61"/>
                  <a:gd name="T15" fmla="*/ 0 h 30"/>
                  <a:gd name="T16" fmla="*/ 0 w 61"/>
                  <a:gd name="T1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30">
                    <a:moveTo>
                      <a:pt x="0" y="6"/>
                    </a:moveTo>
                    <a:cubicBezTo>
                      <a:pt x="0" y="13"/>
                      <a:pt x="6" y="11"/>
                      <a:pt x="12" y="11"/>
                    </a:cubicBezTo>
                    <a:cubicBezTo>
                      <a:pt x="19" y="11"/>
                      <a:pt x="31" y="9"/>
                      <a:pt x="33" y="13"/>
                    </a:cubicBezTo>
                    <a:cubicBezTo>
                      <a:pt x="35" y="17"/>
                      <a:pt x="45" y="23"/>
                      <a:pt x="48" y="26"/>
                    </a:cubicBezTo>
                    <a:cubicBezTo>
                      <a:pt x="51" y="29"/>
                      <a:pt x="60" y="30"/>
                      <a:pt x="60" y="27"/>
                    </a:cubicBezTo>
                    <a:cubicBezTo>
                      <a:pt x="61" y="24"/>
                      <a:pt x="54" y="15"/>
                      <a:pt x="50" y="16"/>
                    </a:cubicBezTo>
                    <a:cubicBezTo>
                      <a:pt x="46" y="17"/>
                      <a:pt x="38" y="11"/>
                      <a:pt x="33" y="6"/>
                    </a:cubicBezTo>
                    <a:cubicBezTo>
                      <a:pt x="29" y="0"/>
                      <a:pt x="21" y="0"/>
                      <a:pt x="17" y="0"/>
                    </a:cubicBezTo>
                    <a:cubicBezTo>
                      <a:pt x="14" y="0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7" name="Freeform: Shape 21"/>
              <p:cNvSpPr/>
              <p:nvPr/>
            </p:nvSpPr>
            <p:spPr bwMode="auto">
              <a:xfrm>
                <a:off x="9116064" y="3851972"/>
                <a:ext cx="25312" cy="18080"/>
              </a:xfrm>
              <a:custGeom>
                <a:avLst/>
                <a:gdLst>
                  <a:gd name="T0" fmla="*/ 5 w 14"/>
                  <a:gd name="T1" fmla="*/ 1 h 10"/>
                  <a:gd name="T2" fmla="*/ 7 w 14"/>
                  <a:gd name="T3" fmla="*/ 8 h 10"/>
                  <a:gd name="T4" fmla="*/ 5 w 14"/>
                  <a:gd name="T5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0">
                    <a:moveTo>
                      <a:pt x="5" y="1"/>
                    </a:moveTo>
                    <a:cubicBezTo>
                      <a:pt x="0" y="1"/>
                      <a:pt x="1" y="10"/>
                      <a:pt x="7" y="8"/>
                    </a:cubicBezTo>
                    <a:cubicBezTo>
                      <a:pt x="14" y="7"/>
                      <a:pt x="10" y="0"/>
                      <a:pt x="5" y="1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8" name="Freeform: Shape 22"/>
              <p:cNvSpPr/>
              <p:nvPr/>
            </p:nvSpPr>
            <p:spPr bwMode="auto">
              <a:xfrm>
                <a:off x="9122091" y="3964066"/>
                <a:ext cx="22901" cy="30133"/>
              </a:xfrm>
              <a:custGeom>
                <a:avLst/>
                <a:gdLst>
                  <a:gd name="T0" fmla="*/ 5 w 13"/>
                  <a:gd name="T1" fmla="*/ 2 h 16"/>
                  <a:gd name="T2" fmla="*/ 7 w 13"/>
                  <a:gd name="T3" fmla="*/ 14 h 16"/>
                  <a:gd name="T4" fmla="*/ 5 w 13"/>
                  <a:gd name="T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6">
                    <a:moveTo>
                      <a:pt x="5" y="2"/>
                    </a:moveTo>
                    <a:cubicBezTo>
                      <a:pt x="0" y="3"/>
                      <a:pt x="1" y="16"/>
                      <a:pt x="7" y="14"/>
                    </a:cubicBezTo>
                    <a:cubicBezTo>
                      <a:pt x="13" y="11"/>
                      <a:pt x="10" y="0"/>
                      <a:pt x="5" y="2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79" name="Freeform: Shape 23"/>
              <p:cNvSpPr/>
              <p:nvPr/>
            </p:nvSpPr>
            <p:spPr bwMode="auto">
              <a:xfrm>
                <a:off x="9257085" y="3949602"/>
                <a:ext cx="25312" cy="30133"/>
              </a:xfrm>
              <a:custGeom>
                <a:avLst/>
                <a:gdLst>
                  <a:gd name="T0" fmla="*/ 6 w 14"/>
                  <a:gd name="T1" fmla="*/ 1 h 16"/>
                  <a:gd name="T2" fmla="*/ 8 w 14"/>
                  <a:gd name="T3" fmla="*/ 14 h 16"/>
                  <a:gd name="T4" fmla="*/ 6 w 14"/>
                  <a:gd name="T5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6">
                    <a:moveTo>
                      <a:pt x="6" y="1"/>
                    </a:moveTo>
                    <a:cubicBezTo>
                      <a:pt x="0" y="3"/>
                      <a:pt x="2" y="16"/>
                      <a:pt x="8" y="14"/>
                    </a:cubicBezTo>
                    <a:cubicBezTo>
                      <a:pt x="14" y="11"/>
                      <a:pt x="11" y="0"/>
                      <a:pt x="6" y="1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0" name="Freeform: Shape 24"/>
              <p:cNvSpPr/>
              <p:nvPr/>
            </p:nvSpPr>
            <p:spPr bwMode="auto">
              <a:xfrm>
                <a:off x="9172714" y="3931522"/>
                <a:ext cx="68703" cy="49418"/>
              </a:xfrm>
              <a:custGeom>
                <a:avLst/>
                <a:gdLst>
                  <a:gd name="T0" fmla="*/ 0 w 37"/>
                  <a:gd name="T1" fmla="*/ 15 h 27"/>
                  <a:gd name="T2" fmla="*/ 10 w 37"/>
                  <a:gd name="T3" fmla="*/ 16 h 27"/>
                  <a:gd name="T4" fmla="*/ 19 w 37"/>
                  <a:gd name="T5" fmla="*/ 21 h 27"/>
                  <a:gd name="T6" fmla="*/ 31 w 37"/>
                  <a:gd name="T7" fmla="*/ 18 h 27"/>
                  <a:gd name="T8" fmla="*/ 37 w 37"/>
                  <a:gd name="T9" fmla="*/ 18 h 27"/>
                  <a:gd name="T10" fmla="*/ 25 w 37"/>
                  <a:gd name="T11" fmla="*/ 2 h 27"/>
                  <a:gd name="T12" fmla="*/ 13 w 37"/>
                  <a:gd name="T13" fmla="*/ 3 h 27"/>
                  <a:gd name="T14" fmla="*/ 0 w 37"/>
                  <a:gd name="T15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27">
                    <a:moveTo>
                      <a:pt x="0" y="15"/>
                    </a:moveTo>
                    <a:cubicBezTo>
                      <a:pt x="0" y="15"/>
                      <a:pt x="6" y="16"/>
                      <a:pt x="10" y="16"/>
                    </a:cubicBezTo>
                    <a:cubicBezTo>
                      <a:pt x="14" y="16"/>
                      <a:pt x="16" y="19"/>
                      <a:pt x="19" y="21"/>
                    </a:cubicBezTo>
                    <a:cubicBezTo>
                      <a:pt x="23" y="24"/>
                      <a:pt x="29" y="18"/>
                      <a:pt x="31" y="18"/>
                    </a:cubicBezTo>
                    <a:cubicBezTo>
                      <a:pt x="33" y="18"/>
                      <a:pt x="36" y="27"/>
                      <a:pt x="37" y="18"/>
                    </a:cubicBezTo>
                    <a:cubicBezTo>
                      <a:pt x="37" y="8"/>
                      <a:pt x="30" y="3"/>
                      <a:pt x="25" y="2"/>
                    </a:cubicBezTo>
                    <a:cubicBezTo>
                      <a:pt x="21" y="0"/>
                      <a:pt x="16" y="2"/>
                      <a:pt x="13" y="3"/>
                    </a:cubicBezTo>
                    <a:cubicBezTo>
                      <a:pt x="9" y="3"/>
                      <a:pt x="0" y="15"/>
                      <a:pt x="0" y="15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1" name="Freeform: Shape 25"/>
              <p:cNvSpPr/>
              <p:nvPr/>
            </p:nvSpPr>
            <p:spPr bwMode="auto">
              <a:xfrm>
                <a:off x="9856120" y="3638634"/>
                <a:ext cx="844918" cy="1189635"/>
              </a:xfrm>
              <a:custGeom>
                <a:avLst/>
                <a:gdLst>
                  <a:gd name="T0" fmla="*/ 114 w 457"/>
                  <a:gd name="T1" fmla="*/ 18 h 643"/>
                  <a:gd name="T2" fmla="*/ 172 w 457"/>
                  <a:gd name="T3" fmla="*/ 6 h 643"/>
                  <a:gd name="T4" fmla="*/ 186 w 457"/>
                  <a:gd name="T5" fmla="*/ 30 h 643"/>
                  <a:gd name="T6" fmla="*/ 203 w 457"/>
                  <a:gd name="T7" fmla="*/ 49 h 643"/>
                  <a:gd name="T8" fmla="*/ 231 w 457"/>
                  <a:gd name="T9" fmla="*/ 64 h 643"/>
                  <a:gd name="T10" fmla="*/ 264 w 457"/>
                  <a:gd name="T11" fmla="*/ 47 h 643"/>
                  <a:gd name="T12" fmla="*/ 306 w 457"/>
                  <a:gd name="T13" fmla="*/ 57 h 643"/>
                  <a:gd name="T14" fmla="*/ 301 w 457"/>
                  <a:gd name="T15" fmla="*/ 69 h 643"/>
                  <a:gd name="T16" fmla="*/ 333 w 457"/>
                  <a:gd name="T17" fmla="*/ 74 h 643"/>
                  <a:gd name="T18" fmla="*/ 355 w 457"/>
                  <a:gd name="T19" fmla="*/ 131 h 643"/>
                  <a:gd name="T20" fmla="*/ 378 w 457"/>
                  <a:gd name="T21" fmla="*/ 191 h 643"/>
                  <a:gd name="T22" fmla="*/ 402 w 457"/>
                  <a:gd name="T23" fmla="*/ 232 h 643"/>
                  <a:gd name="T24" fmla="*/ 427 w 457"/>
                  <a:gd name="T25" fmla="*/ 240 h 643"/>
                  <a:gd name="T26" fmla="*/ 450 w 457"/>
                  <a:gd name="T27" fmla="*/ 261 h 643"/>
                  <a:gd name="T28" fmla="*/ 416 w 457"/>
                  <a:gd name="T29" fmla="*/ 319 h 643"/>
                  <a:gd name="T30" fmla="*/ 378 w 457"/>
                  <a:gd name="T31" fmla="*/ 371 h 643"/>
                  <a:gd name="T32" fmla="*/ 381 w 457"/>
                  <a:gd name="T33" fmla="*/ 418 h 643"/>
                  <a:gd name="T34" fmla="*/ 385 w 457"/>
                  <a:gd name="T35" fmla="*/ 461 h 643"/>
                  <a:gd name="T36" fmla="*/ 355 w 457"/>
                  <a:gd name="T37" fmla="*/ 502 h 643"/>
                  <a:gd name="T38" fmla="*/ 353 w 457"/>
                  <a:gd name="T39" fmla="*/ 543 h 643"/>
                  <a:gd name="T40" fmla="*/ 333 w 457"/>
                  <a:gd name="T41" fmla="*/ 557 h 643"/>
                  <a:gd name="T42" fmla="*/ 249 w 457"/>
                  <a:gd name="T43" fmla="*/ 643 h 643"/>
                  <a:gd name="T44" fmla="*/ 237 w 457"/>
                  <a:gd name="T45" fmla="*/ 623 h 643"/>
                  <a:gd name="T46" fmla="*/ 228 w 457"/>
                  <a:gd name="T47" fmla="*/ 591 h 643"/>
                  <a:gd name="T48" fmla="*/ 223 w 457"/>
                  <a:gd name="T49" fmla="*/ 548 h 643"/>
                  <a:gd name="T50" fmla="*/ 199 w 457"/>
                  <a:gd name="T51" fmla="*/ 500 h 643"/>
                  <a:gd name="T52" fmla="*/ 206 w 457"/>
                  <a:gd name="T53" fmla="*/ 441 h 643"/>
                  <a:gd name="T54" fmla="*/ 202 w 457"/>
                  <a:gd name="T55" fmla="*/ 393 h 643"/>
                  <a:gd name="T56" fmla="*/ 178 w 457"/>
                  <a:gd name="T57" fmla="*/ 339 h 643"/>
                  <a:gd name="T58" fmla="*/ 180 w 457"/>
                  <a:gd name="T59" fmla="*/ 296 h 643"/>
                  <a:gd name="T60" fmla="*/ 155 w 457"/>
                  <a:gd name="T61" fmla="*/ 298 h 643"/>
                  <a:gd name="T62" fmla="*/ 124 w 457"/>
                  <a:gd name="T63" fmla="*/ 276 h 643"/>
                  <a:gd name="T64" fmla="*/ 86 w 457"/>
                  <a:gd name="T65" fmla="*/ 291 h 643"/>
                  <a:gd name="T66" fmla="*/ 63 w 457"/>
                  <a:gd name="T67" fmla="*/ 300 h 643"/>
                  <a:gd name="T68" fmla="*/ 36 w 457"/>
                  <a:gd name="T69" fmla="*/ 253 h 643"/>
                  <a:gd name="T70" fmla="*/ 7 w 457"/>
                  <a:gd name="T71" fmla="*/ 215 h 643"/>
                  <a:gd name="T72" fmla="*/ 12 w 457"/>
                  <a:gd name="T73" fmla="*/ 188 h 643"/>
                  <a:gd name="T74" fmla="*/ 12 w 457"/>
                  <a:gd name="T75" fmla="*/ 135 h 643"/>
                  <a:gd name="T76" fmla="*/ 49 w 457"/>
                  <a:gd name="T77" fmla="*/ 81 h 643"/>
                  <a:gd name="T78" fmla="*/ 65 w 457"/>
                  <a:gd name="T79" fmla="*/ 39 h 643"/>
                  <a:gd name="T80" fmla="*/ 98 w 457"/>
                  <a:gd name="T81" fmla="*/ 26 h 643"/>
                  <a:gd name="T82" fmla="*/ 342 w 457"/>
                  <a:gd name="T83" fmla="*/ 333 h 643"/>
                  <a:gd name="T84" fmla="*/ 330 w 457"/>
                  <a:gd name="T85" fmla="*/ 357 h 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7" h="643">
                    <a:moveTo>
                      <a:pt x="98" y="26"/>
                    </a:moveTo>
                    <a:cubicBezTo>
                      <a:pt x="100" y="24"/>
                      <a:pt x="109" y="21"/>
                      <a:pt x="114" y="18"/>
                    </a:cubicBezTo>
                    <a:cubicBezTo>
                      <a:pt x="119" y="15"/>
                      <a:pt x="135" y="7"/>
                      <a:pt x="138" y="7"/>
                    </a:cubicBezTo>
                    <a:cubicBezTo>
                      <a:pt x="140" y="7"/>
                      <a:pt x="168" y="8"/>
                      <a:pt x="172" y="6"/>
                    </a:cubicBezTo>
                    <a:cubicBezTo>
                      <a:pt x="176" y="3"/>
                      <a:pt x="191" y="0"/>
                      <a:pt x="195" y="17"/>
                    </a:cubicBezTo>
                    <a:cubicBezTo>
                      <a:pt x="199" y="33"/>
                      <a:pt x="190" y="27"/>
                      <a:pt x="186" y="30"/>
                    </a:cubicBezTo>
                    <a:cubicBezTo>
                      <a:pt x="181" y="33"/>
                      <a:pt x="187" y="39"/>
                      <a:pt x="189" y="39"/>
                    </a:cubicBezTo>
                    <a:cubicBezTo>
                      <a:pt x="192" y="39"/>
                      <a:pt x="199" y="49"/>
                      <a:pt x="203" y="49"/>
                    </a:cubicBezTo>
                    <a:cubicBezTo>
                      <a:pt x="207" y="49"/>
                      <a:pt x="217" y="54"/>
                      <a:pt x="217" y="54"/>
                    </a:cubicBezTo>
                    <a:cubicBezTo>
                      <a:pt x="217" y="54"/>
                      <a:pt x="226" y="64"/>
                      <a:pt x="231" y="64"/>
                    </a:cubicBezTo>
                    <a:cubicBezTo>
                      <a:pt x="236" y="64"/>
                      <a:pt x="245" y="76"/>
                      <a:pt x="250" y="68"/>
                    </a:cubicBezTo>
                    <a:cubicBezTo>
                      <a:pt x="256" y="61"/>
                      <a:pt x="259" y="45"/>
                      <a:pt x="264" y="47"/>
                    </a:cubicBezTo>
                    <a:cubicBezTo>
                      <a:pt x="270" y="48"/>
                      <a:pt x="276" y="54"/>
                      <a:pt x="283" y="54"/>
                    </a:cubicBezTo>
                    <a:cubicBezTo>
                      <a:pt x="290" y="54"/>
                      <a:pt x="304" y="53"/>
                      <a:pt x="306" y="57"/>
                    </a:cubicBezTo>
                    <a:cubicBezTo>
                      <a:pt x="308" y="60"/>
                      <a:pt x="291" y="73"/>
                      <a:pt x="292" y="76"/>
                    </a:cubicBezTo>
                    <a:cubicBezTo>
                      <a:pt x="293" y="79"/>
                      <a:pt x="295" y="78"/>
                      <a:pt x="301" y="69"/>
                    </a:cubicBezTo>
                    <a:cubicBezTo>
                      <a:pt x="307" y="60"/>
                      <a:pt x="315" y="60"/>
                      <a:pt x="322" y="58"/>
                    </a:cubicBezTo>
                    <a:cubicBezTo>
                      <a:pt x="328" y="56"/>
                      <a:pt x="332" y="70"/>
                      <a:pt x="333" y="74"/>
                    </a:cubicBezTo>
                    <a:cubicBezTo>
                      <a:pt x="334" y="79"/>
                      <a:pt x="339" y="87"/>
                      <a:pt x="343" y="97"/>
                    </a:cubicBezTo>
                    <a:cubicBezTo>
                      <a:pt x="347" y="107"/>
                      <a:pt x="351" y="120"/>
                      <a:pt x="355" y="131"/>
                    </a:cubicBezTo>
                    <a:cubicBezTo>
                      <a:pt x="359" y="141"/>
                      <a:pt x="355" y="162"/>
                      <a:pt x="359" y="169"/>
                    </a:cubicBezTo>
                    <a:cubicBezTo>
                      <a:pt x="363" y="176"/>
                      <a:pt x="375" y="182"/>
                      <a:pt x="378" y="191"/>
                    </a:cubicBezTo>
                    <a:cubicBezTo>
                      <a:pt x="381" y="200"/>
                      <a:pt x="387" y="209"/>
                      <a:pt x="390" y="209"/>
                    </a:cubicBezTo>
                    <a:cubicBezTo>
                      <a:pt x="392" y="210"/>
                      <a:pt x="401" y="227"/>
                      <a:pt x="402" y="232"/>
                    </a:cubicBezTo>
                    <a:cubicBezTo>
                      <a:pt x="402" y="236"/>
                      <a:pt x="399" y="246"/>
                      <a:pt x="407" y="247"/>
                    </a:cubicBezTo>
                    <a:cubicBezTo>
                      <a:pt x="416" y="247"/>
                      <a:pt x="424" y="241"/>
                      <a:pt x="427" y="240"/>
                    </a:cubicBezTo>
                    <a:cubicBezTo>
                      <a:pt x="430" y="238"/>
                      <a:pt x="451" y="227"/>
                      <a:pt x="454" y="232"/>
                    </a:cubicBezTo>
                    <a:cubicBezTo>
                      <a:pt x="457" y="236"/>
                      <a:pt x="450" y="256"/>
                      <a:pt x="450" y="261"/>
                    </a:cubicBezTo>
                    <a:cubicBezTo>
                      <a:pt x="449" y="266"/>
                      <a:pt x="433" y="292"/>
                      <a:pt x="432" y="298"/>
                    </a:cubicBezTo>
                    <a:cubicBezTo>
                      <a:pt x="432" y="305"/>
                      <a:pt x="422" y="317"/>
                      <a:pt x="416" y="319"/>
                    </a:cubicBezTo>
                    <a:cubicBezTo>
                      <a:pt x="410" y="320"/>
                      <a:pt x="397" y="341"/>
                      <a:pt x="393" y="348"/>
                    </a:cubicBezTo>
                    <a:cubicBezTo>
                      <a:pt x="388" y="354"/>
                      <a:pt x="381" y="369"/>
                      <a:pt x="378" y="371"/>
                    </a:cubicBezTo>
                    <a:cubicBezTo>
                      <a:pt x="375" y="372"/>
                      <a:pt x="372" y="392"/>
                      <a:pt x="374" y="395"/>
                    </a:cubicBezTo>
                    <a:cubicBezTo>
                      <a:pt x="375" y="398"/>
                      <a:pt x="376" y="412"/>
                      <a:pt x="381" y="418"/>
                    </a:cubicBezTo>
                    <a:cubicBezTo>
                      <a:pt x="386" y="424"/>
                      <a:pt x="387" y="429"/>
                      <a:pt x="385" y="434"/>
                    </a:cubicBezTo>
                    <a:cubicBezTo>
                      <a:pt x="383" y="439"/>
                      <a:pt x="386" y="451"/>
                      <a:pt x="385" y="461"/>
                    </a:cubicBezTo>
                    <a:cubicBezTo>
                      <a:pt x="384" y="470"/>
                      <a:pt x="375" y="480"/>
                      <a:pt x="372" y="483"/>
                    </a:cubicBezTo>
                    <a:cubicBezTo>
                      <a:pt x="370" y="486"/>
                      <a:pt x="359" y="494"/>
                      <a:pt x="355" y="502"/>
                    </a:cubicBezTo>
                    <a:cubicBezTo>
                      <a:pt x="351" y="509"/>
                      <a:pt x="347" y="516"/>
                      <a:pt x="348" y="520"/>
                    </a:cubicBezTo>
                    <a:cubicBezTo>
                      <a:pt x="349" y="523"/>
                      <a:pt x="352" y="535"/>
                      <a:pt x="353" y="543"/>
                    </a:cubicBezTo>
                    <a:cubicBezTo>
                      <a:pt x="350" y="546"/>
                      <a:pt x="347" y="549"/>
                      <a:pt x="344" y="552"/>
                    </a:cubicBezTo>
                    <a:cubicBezTo>
                      <a:pt x="340" y="554"/>
                      <a:pt x="335" y="555"/>
                      <a:pt x="333" y="557"/>
                    </a:cubicBezTo>
                    <a:cubicBezTo>
                      <a:pt x="331" y="558"/>
                      <a:pt x="331" y="562"/>
                      <a:pt x="333" y="566"/>
                    </a:cubicBezTo>
                    <a:cubicBezTo>
                      <a:pt x="307" y="594"/>
                      <a:pt x="279" y="620"/>
                      <a:pt x="249" y="643"/>
                    </a:cubicBezTo>
                    <a:cubicBezTo>
                      <a:pt x="247" y="643"/>
                      <a:pt x="245" y="642"/>
                      <a:pt x="244" y="640"/>
                    </a:cubicBezTo>
                    <a:cubicBezTo>
                      <a:pt x="238" y="637"/>
                      <a:pt x="237" y="631"/>
                      <a:pt x="237" y="623"/>
                    </a:cubicBezTo>
                    <a:cubicBezTo>
                      <a:pt x="236" y="615"/>
                      <a:pt x="235" y="610"/>
                      <a:pt x="235" y="610"/>
                    </a:cubicBezTo>
                    <a:cubicBezTo>
                      <a:pt x="235" y="610"/>
                      <a:pt x="233" y="597"/>
                      <a:pt x="228" y="591"/>
                    </a:cubicBezTo>
                    <a:cubicBezTo>
                      <a:pt x="223" y="585"/>
                      <a:pt x="221" y="578"/>
                      <a:pt x="218" y="574"/>
                    </a:cubicBezTo>
                    <a:cubicBezTo>
                      <a:pt x="216" y="569"/>
                      <a:pt x="224" y="557"/>
                      <a:pt x="223" y="548"/>
                    </a:cubicBezTo>
                    <a:cubicBezTo>
                      <a:pt x="222" y="540"/>
                      <a:pt x="213" y="530"/>
                      <a:pt x="210" y="525"/>
                    </a:cubicBezTo>
                    <a:cubicBezTo>
                      <a:pt x="207" y="520"/>
                      <a:pt x="202" y="506"/>
                      <a:pt x="199" y="500"/>
                    </a:cubicBezTo>
                    <a:cubicBezTo>
                      <a:pt x="197" y="495"/>
                      <a:pt x="194" y="485"/>
                      <a:pt x="195" y="470"/>
                    </a:cubicBezTo>
                    <a:cubicBezTo>
                      <a:pt x="196" y="455"/>
                      <a:pt x="201" y="446"/>
                      <a:pt x="206" y="441"/>
                    </a:cubicBezTo>
                    <a:cubicBezTo>
                      <a:pt x="210" y="437"/>
                      <a:pt x="208" y="432"/>
                      <a:pt x="204" y="423"/>
                    </a:cubicBezTo>
                    <a:cubicBezTo>
                      <a:pt x="201" y="414"/>
                      <a:pt x="205" y="399"/>
                      <a:pt x="202" y="393"/>
                    </a:cubicBezTo>
                    <a:cubicBezTo>
                      <a:pt x="198" y="388"/>
                      <a:pt x="193" y="359"/>
                      <a:pt x="187" y="354"/>
                    </a:cubicBezTo>
                    <a:cubicBezTo>
                      <a:pt x="181" y="350"/>
                      <a:pt x="174" y="350"/>
                      <a:pt x="178" y="339"/>
                    </a:cubicBezTo>
                    <a:cubicBezTo>
                      <a:pt x="181" y="329"/>
                      <a:pt x="178" y="319"/>
                      <a:pt x="183" y="312"/>
                    </a:cubicBezTo>
                    <a:cubicBezTo>
                      <a:pt x="189" y="305"/>
                      <a:pt x="186" y="301"/>
                      <a:pt x="180" y="296"/>
                    </a:cubicBezTo>
                    <a:cubicBezTo>
                      <a:pt x="174" y="292"/>
                      <a:pt x="176" y="289"/>
                      <a:pt x="171" y="295"/>
                    </a:cubicBezTo>
                    <a:cubicBezTo>
                      <a:pt x="166" y="300"/>
                      <a:pt x="159" y="303"/>
                      <a:pt x="155" y="298"/>
                    </a:cubicBezTo>
                    <a:cubicBezTo>
                      <a:pt x="152" y="292"/>
                      <a:pt x="153" y="284"/>
                      <a:pt x="145" y="278"/>
                    </a:cubicBezTo>
                    <a:cubicBezTo>
                      <a:pt x="138" y="272"/>
                      <a:pt x="127" y="274"/>
                      <a:pt x="124" y="276"/>
                    </a:cubicBezTo>
                    <a:cubicBezTo>
                      <a:pt x="121" y="277"/>
                      <a:pt x="115" y="290"/>
                      <a:pt x="107" y="292"/>
                    </a:cubicBezTo>
                    <a:cubicBezTo>
                      <a:pt x="100" y="293"/>
                      <a:pt x="94" y="291"/>
                      <a:pt x="86" y="291"/>
                    </a:cubicBezTo>
                    <a:cubicBezTo>
                      <a:pt x="78" y="291"/>
                      <a:pt x="72" y="292"/>
                      <a:pt x="71" y="297"/>
                    </a:cubicBezTo>
                    <a:cubicBezTo>
                      <a:pt x="70" y="302"/>
                      <a:pt x="68" y="305"/>
                      <a:pt x="63" y="300"/>
                    </a:cubicBezTo>
                    <a:cubicBezTo>
                      <a:pt x="58" y="295"/>
                      <a:pt x="48" y="283"/>
                      <a:pt x="48" y="283"/>
                    </a:cubicBezTo>
                    <a:cubicBezTo>
                      <a:pt x="48" y="283"/>
                      <a:pt x="39" y="262"/>
                      <a:pt x="36" y="253"/>
                    </a:cubicBezTo>
                    <a:cubicBezTo>
                      <a:pt x="33" y="244"/>
                      <a:pt x="23" y="244"/>
                      <a:pt x="13" y="237"/>
                    </a:cubicBezTo>
                    <a:cubicBezTo>
                      <a:pt x="2" y="230"/>
                      <a:pt x="8" y="223"/>
                      <a:pt x="7" y="215"/>
                    </a:cubicBezTo>
                    <a:cubicBezTo>
                      <a:pt x="6" y="208"/>
                      <a:pt x="0" y="205"/>
                      <a:pt x="3" y="204"/>
                    </a:cubicBezTo>
                    <a:cubicBezTo>
                      <a:pt x="6" y="203"/>
                      <a:pt x="5" y="198"/>
                      <a:pt x="12" y="188"/>
                    </a:cubicBezTo>
                    <a:cubicBezTo>
                      <a:pt x="18" y="177"/>
                      <a:pt x="14" y="166"/>
                      <a:pt x="13" y="160"/>
                    </a:cubicBezTo>
                    <a:cubicBezTo>
                      <a:pt x="12" y="154"/>
                      <a:pt x="6" y="145"/>
                      <a:pt x="12" y="135"/>
                    </a:cubicBezTo>
                    <a:cubicBezTo>
                      <a:pt x="17" y="125"/>
                      <a:pt x="21" y="102"/>
                      <a:pt x="25" y="96"/>
                    </a:cubicBezTo>
                    <a:cubicBezTo>
                      <a:pt x="30" y="90"/>
                      <a:pt x="43" y="84"/>
                      <a:pt x="49" y="81"/>
                    </a:cubicBezTo>
                    <a:cubicBezTo>
                      <a:pt x="55" y="77"/>
                      <a:pt x="51" y="67"/>
                      <a:pt x="55" y="56"/>
                    </a:cubicBezTo>
                    <a:cubicBezTo>
                      <a:pt x="58" y="45"/>
                      <a:pt x="63" y="39"/>
                      <a:pt x="65" y="39"/>
                    </a:cubicBezTo>
                    <a:cubicBezTo>
                      <a:pt x="66" y="39"/>
                      <a:pt x="72" y="32"/>
                      <a:pt x="79" y="27"/>
                    </a:cubicBezTo>
                    <a:cubicBezTo>
                      <a:pt x="84" y="23"/>
                      <a:pt x="96" y="27"/>
                      <a:pt x="98" y="26"/>
                    </a:cubicBezTo>
                    <a:close/>
                    <a:moveTo>
                      <a:pt x="342" y="333"/>
                    </a:moveTo>
                    <a:cubicBezTo>
                      <a:pt x="342" y="333"/>
                      <a:pt x="342" y="333"/>
                      <a:pt x="342" y="333"/>
                    </a:cubicBezTo>
                    <a:cubicBezTo>
                      <a:pt x="340" y="330"/>
                      <a:pt x="330" y="331"/>
                      <a:pt x="329" y="335"/>
                    </a:cubicBezTo>
                    <a:cubicBezTo>
                      <a:pt x="327" y="339"/>
                      <a:pt x="325" y="356"/>
                      <a:pt x="330" y="357"/>
                    </a:cubicBezTo>
                    <a:cubicBezTo>
                      <a:pt x="336" y="359"/>
                      <a:pt x="344" y="339"/>
                      <a:pt x="342" y="333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2" name="Freeform: Shape 26"/>
              <p:cNvSpPr/>
              <p:nvPr/>
            </p:nvSpPr>
            <p:spPr bwMode="auto">
              <a:xfrm>
                <a:off x="10167089" y="3589216"/>
                <a:ext cx="28927" cy="32544"/>
              </a:xfrm>
              <a:custGeom>
                <a:avLst/>
                <a:gdLst>
                  <a:gd name="T0" fmla="*/ 8 w 16"/>
                  <a:gd name="T1" fmla="*/ 0 h 18"/>
                  <a:gd name="T2" fmla="*/ 4 w 16"/>
                  <a:gd name="T3" fmla="*/ 15 h 18"/>
                  <a:gd name="T4" fmla="*/ 13 w 16"/>
                  <a:gd name="T5" fmla="*/ 12 h 18"/>
                  <a:gd name="T6" fmla="*/ 8 w 1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cubicBezTo>
                      <a:pt x="3" y="0"/>
                      <a:pt x="0" y="11"/>
                      <a:pt x="4" y="15"/>
                    </a:cubicBezTo>
                    <a:cubicBezTo>
                      <a:pt x="7" y="18"/>
                      <a:pt x="10" y="18"/>
                      <a:pt x="13" y="12"/>
                    </a:cubicBezTo>
                    <a:cubicBezTo>
                      <a:pt x="16" y="7"/>
                      <a:pt x="11" y="0"/>
                      <a:pt x="8" y="0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3" name="Freeform: Shape 27"/>
              <p:cNvSpPr/>
              <p:nvPr/>
            </p:nvSpPr>
            <p:spPr bwMode="auto">
              <a:xfrm>
                <a:off x="10099592" y="3594037"/>
                <a:ext cx="15669" cy="22901"/>
              </a:xfrm>
              <a:custGeom>
                <a:avLst/>
                <a:gdLst>
                  <a:gd name="T0" fmla="*/ 2 w 8"/>
                  <a:gd name="T1" fmla="*/ 9 h 12"/>
                  <a:gd name="T2" fmla="*/ 7 w 8"/>
                  <a:gd name="T3" fmla="*/ 9 h 12"/>
                  <a:gd name="T4" fmla="*/ 2 w 8"/>
                  <a:gd name="T5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12">
                    <a:moveTo>
                      <a:pt x="2" y="9"/>
                    </a:moveTo>
                    <a:cubicBezTo>
                      <a:pt x="0" y="12"/>
                      <a:pt x="6" y="12"/>
                      <a:pt x="7" y="9"/>
                    </a:cubicBezTo>
                    <a:cubicBezTo>
                      <a:pt x="8" y="6"/>
                      <a:pt x="6" y="0"/>
                      <a:pt x="2" y="9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4" name="Freeform: Shape 28"/>
              <p:cNvSpPr/>
              <p:nvPr/>
            </p:nvSpPr>
            <p:spPr bwMode="auto">
              <a:xfrm>
                <a:off x="10222533" y="3630196"/>
                <a:ext cx="45802" cy="32544"/>
              </a:xfrm>
              <a:custGeom>
                <a:avLst/>
                <a:gdLst>
                  <a:gd name="T0" fmla="*/ 2 w 25"/>
                  <a:gd name="T1" fmla="*/ 2 h 18"/>
                  <a:gd name="T2" fmla="*/ 8 w 25"/>
                  <a:gd name="T3" fmla="*/ 11 h 18"/>
                  <a:gd name="T4" fmla="*/ 15 w 25"/>
                  <a:gd name="T5" fmla="*/ 17 h 18"/>
                  <a:gd name="T6" fmla="*/ 23 w 25"/>
                  <a:gd name="T7" fmla="*/ 10 h 18"/>
                  <a:gd name="T8" fmla="*/ 14 w 25"/>
                  <a:gd name="T9" fmla="*/ 2 h 18"/>
                  <a:gd name="T10" fmla="*/ 2 w 25"/>
                  <a:gd name="T11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18">
                    <a:moveTo>
                      <a:pt x="2" y="2"/>
                    </a:moveTo>
                    <a:cubicBezTo>
                      <a:pt x="0" y="4"/>
                      <a:pt x="5" y="9"/>
                      <a:pt x="8" y="11"/>
                    </a:cubicBezTo>
                    <a:cubicBezTo>
                      <a:pt x="11" y="12"/>
                      <a:pt x="13" y="17"/>
                      <a:pt x="15" y="17"/>
                    </a:cubicBezTo>
                    <a:cubicBezTo>
                      <a:pt x="18" y="18"/>
                      <a:pt x="25" y="17"/>
                      <a:pt x="23" y="10"/>
                    </a:cubicBezTo>
                    <a:cubicBezTo>
                      <a:pt x="20" y="2"/>
                      <a:pt x="15" y="2"/>
                      <a:pt x="14" y="2"/>
                    </a:cubicBezTo>
                    <a:cubicBezTo>
                      <a:pt x="12" y="2"/>
                      <a:pt x="5" y="0"/>
                      <a:pt x="2" y="2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5" name="Freeform: Shape 29"/>
              <p:cNvSpPr/>
              <p:nvPr/>
            </p:nvSpPr>
            <p:spPr bwMode="auto">
              <a:xfrm>
                <a:off x="9944108" y="3351772"/>
                <a:ext cx="60265" cy="74729"/>
              </a:xfrm>
              <a:custGeom>
                <a:avLst/>
                <a:gdLst>
                  <a:gd name="T0" fmla="*/ 19 w 32"/>
                  <a:gd name="T1" fmla="*/ 1 h 40"/>
                  <a:gd name="T2" fmla="*/ 10 w 32"/>
                  <a:gd name="T3" fmla="*/ 9 h 40"/>
                  <a:gd name="T4" fmla="*/ 4 w 32"/>
                  <a:gd name="T5" fmla="*/ 16 h 40"/>
                  <a:gd name="T6" fmla="*/ 4 w 32"/>
                  <a:gd name="T7" fmla="*/ 27 h 40"/>
                  <a:gd name="T8" fmla="*/ 9 w 32"/>
                  <a:gd name="T9" fmla="*/ 39 h 40"/>
                  <a:gd name="T10" fmla="*/ 22 w 32"/>
                  <a:gd name="T11" fmla="*/ 33 h 40"/>
                  <a:gd name="T12" fmla="*/ 32 w 32"/>
                  <a:gd name="T13" fmla="*/ 20 h 40"/>
                  <a:gd name="T14" fmla="*/ 28 w 32"/>
                  <a:gd name="T15" fmla="*/ 4 h 40"/>
                  <a:gd name="T16" fmla="*/ 19 w 32"/>
                  <a:gd name="T17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40">
                    <a:moveTo>
                      <a:pt x="19" y="1"/>
                    </a:moveTo>
                    <a:cubicBezTo>
                      <a:pt x="14" y="2"/>
                      <a:pt x="13" y="9"/>
                      <a:pt x="10" y="9"/>
                    </a:cubicBezTo>
                    <a:cubicBezTo>
                      <a:pt x="7" y="9"/>
                      <a:pt x="3" y="11"/>
                      <a:pt x="4" y="16"/>
                    </a:cubicBezTo>
                    <a:cubicBezTo>
                      <a:pt x="5" y="21"/>
                      <a:pt x="7" y="25"/>
                      <a:pt x="4" y="27"/>
                    </a:cubicBezTo>
                    <a:cubicBezTo>
                      <a:pt x="0" y="30"/>
                      <a:pt x="4" y="39"/>
                      <a:pt x="9" y="39"/>
                    </a:cubicBezTo>
                    <a:cubicBezTo>
                      <a:pt x="13" y="40"/>
                      <a:pt x="18" y="36"/>
                      <a:pt x="22" y="33"/>
                    </a:cubicBezTo>
                    <a:cubicBezTo>
                      <a:pt x="26" y="31"/>
                      <a:pt x="32" y="27"/>
                      <a:pt x="32" y="20"/>
                    </a:cubicBezTo>
                    <a:cubicBezTo>
                      <a:pt x="32" y="13"/>
                      <a:pt x="30" y="7"/>
                      <a:pt x="28" y="4"/>
                    </a:cubicBezTo>
                    <a:cubicBezTo>
                      <a:pt x="26" y="1"/>
                      <a:pt x="22" y="0"/>
                      <a:pt x="19" y="1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30"/>
              <p:cNvSpPr/>
              <p:nvPr/>
            </p:nvSpPr>
            <p:spPr bwMode="auto">
              <a:xfrm>
                <a:off x="9981472" y="3295122"/>
                <a:ext cx="116915" cy="148253"/>
              </a:xfrm>
              <a:custGeom>
                <a:avLst/>
                <a:gdLst>
                  <a:gd name="T0" fmla="*/ 5 w 63"/>
                  <a:gd name="T1" fmla="*/ 10 h 80"/>
                  <a:gd name="T2" fmla="*/ 4 w 63"/>
                  <a:gd name="T3" fmla="*/ 23 h 80"/>
                  <a:gd name="T4" fmla="*/ 16 w 63"/>
                  <a:gd name="T5" fmla="*/ 38 h 80"/>
                  <a:gd name="T6" fmla="*/ 29 w 63"/>
                  <a:gd name="T7" fmla="*/ 47 h 80"/>
                  <a:gd name="T8" fmla="*/ 10 w 63"/>
                  <a:gd name="T9" fmla="*/ 69 h 80"/>
                  <a:gd name="T10" fmla="*/ 25 w 63"/>
                  <a:gd name="T11" fmla="*/ 72 h 80"/>
                  <a:gd name="T12" fmla="*/ 24 w 63"/>
                  <a:gd name="T13" fmla="*/ 79 h 80"/>
                  <a:gd name="T14" fmla="*/ 33 w 63"/>
                  <a:gd name="T15" fmla="*/ 73 h 80"/>
                  <a:gd name="T16" fmla="*/ 51 w 63"/>
                  <a:gd name="T17" fmla="*/ 77 h 80"/>
                  <a:gd name="T18" fmla="*/ 62 w 63"/>
                  <a:gd name="T19" fmla="*/ 64 h 80"/>
                  <a:gd name="T20" fmla="*/ 51 w 63"/>
                  <a:gd name="T21" fmla="*/ 47 h 80"/>
                  <a:gd name="T22" fmla="*/ 37 w 63"/>
                  <a:gd name="T23" fmla="*/ 28 h 80"/>
                  <a:gd name="T24" fmla="*/ 46 w 63"/>
                  <a:gd name="T25" fmla="*/ 10 h 80"/>
                  <a:gd name="T26" fmla="*/ 26 w 63"/>
                  <a:gd name="T27" fmla="*/ 4 h 80"/>
                  <a:gd name="T28" fmla="*/ 14 w 63"/>
                  <a:gd name="T29" fmla="*/ 9 h 80"/>
                  <a:gd name="T30" fmla="*/ 5 w 63"/>
                  <a:gd name="T31" fmla="*/ 1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3" h="80">
                    <a:moveTo>
                      <a:pt x="5" y="10"/>
                    </a:moveTo>
                    <a:cubicBezTo>
                      <a:pt x="0" y="12"/>
                      <a:pt x="2" y="19"/>
                      <a:pt x="4" y="23"/>
                    </a:cubicBezTo>
                    <a:cubicBezTo>
                      <a:pt x="7" y="27"/>
                      <a:pt x="10" y="35"/>
                      <a:pt x="16" y="38"/>
                    </a:cubicBezTo>
                    <a:cubicBezTo>
                      <a:pt x="22" y="41"/>
                      <a:pt x="33" y="44"/>
                      <a:pt x="29" y="47"/>
                    </a:cubicBezTo>
                    <a:cubicBezTo>
                      <a:pt x="24" y="50"/>
                      <a:pt x="12" y="65"/>
                      <a:pt x="10" y="69"/>
                    </a:cubicBezTo>
                    <a:cubicBezTo>
                      <a:pt x="9" y="74"/>
                      <a:pt x="25" y="72"/>
                      <a:pt x="25" y="72"/>
                    </a:cubicBezTo>
                    <a:cubicBezTo>
                      <a:pt x="25" y="72"/>
                      <a:pt x="22" y="77"/>
                      <a:pt x="24" y="79"/>
                    </a:cubicBezTo>
                    <a:cubicBezTo>
                      <a:pt x="27" y="80"/>
                      <a:pt x="29" y="73"/>
                      <a:pt x="33" y="73"/>
                    </a:cubicBezTo>
                    <a:cubicBezTo>
                      <a:pt x="38" y="73"/>
                      <a:pt x="47" y="77"/>
                      <a:pt x="51" y="77"/>
                    </a:cubicBezTo>
                    <a:cubicBezTo>
                      <a:pt x="56" y="77"/>
                      <a:pt x="63" y="69"/>
                      <a:pt x="62" y="64"/>
                    </a:cubicBezTo>
                    <a:cubicBezTo>
                      <a:pt x="62" y="58"/>
                      <a:pt x="56" y="50"/>
                      <a:pt x="51" y="47"/>
                    </a:cubicBezTo>
                    <a:cubicBezTo>
                      <a:pt x="46" y="44"/>
                      <a:pt x="41" y="31"/>
                      <a:pt x="37" y="28"/>
                    </a:cubicBezTo>
                    <a:cubicBezTo>
                      <a:pt x="34" y="25"/>
                      <a:pt x="50" y="15"/>
                      <a:pt x="46" y="10"/>
                    </a:cubicBezTo>
                    <a:cubicBezTo>
                      <a:pt x="42" y="4"/>
                      <a:pt x="30" y="8"/>
                      <a:pt x="26" y="4"/>
                    </a:cubicBezTo>
                    <a:cubicBezTo>
                      <a:pt x="21" y="0"/>
                      <a:pt x="17" y="5"/>
                      <a:pt x="14" y="9"/>
                    </a:cubicBezTo>
                    <a:cubicBezTo>
                      <a:pt x="12" y="13"/>
                      <a:pt x="8" y="8"/>
                      <a:pt x="5" y="10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7" name="Freeform: Shape 31"/>
              <p:cNvSpPr/>
              <p:nvPr/>
            </p:nvSpPr>
            <p:spPr bwMode="auto">
              <a:xfrm>
                <a:off x="9952545" y="3076962"/>
                <a:ext cx="820812" cy="979912"/>
              </a:xfrm>
              <a:custGeom>
                <a:avLst/>
                <a:gdLst>
                  <a:gd name="T0" fmla="*/ 40 w 444"/>
                  <a:gd name="T1" fmla="*/ 211 h 530"/>
                  <a:gd name="T2" fmla="*/ 78 w 444"/>
                  <a:gd name="T3" fmla="*/ 189 h 530"/>
                  <a:gd name="T4" fmla="*/ 122 w 444"/>
                  <a:gd name="T5" fmla="*/ 167 h 530"/>
                  <a:gd name="T6" fmla="*/ 135 w 444"/>
                  <a:gd name="T7" fmla="*/ 137 h 530"/>
                  <a:gd name="T8" fmla="*/ 145 w 444"/>
                  <a:gd name="T9" fmla="*/ 160 h 530"/>
                  <a:gd name="T10" fmla="*/ 178 w 444"/>
                  <a:gd name="T11" fmla="*/ 157 h 530"/>
                  <a:gd name="T12" fmla="*/ 210 w 444"/>
                  <a:gd name="T13" fmla="*/ 131 h 530"/>
                  <a:gd name="T14" fmla="*/ 237 w 444"/>
                  <a:gd name="T15" fmla="*/ 118 h 530"/>
                  <a:gd name="T16" fmla="*/ 233 w 444"/>
                  <a:gd name="T17" fmla="*/ 105 h 530"/>
                  <a:gd name="T18" fmla="*/ 210 w 444"/>
                  <a:gd name="T19" fmla="*/ 81 h 530"/>
                  <a:gd name="T20" fmla="*/ 205 w 444"/>
                  <a:gd name="T21" fmla="*/ 77 h 530"/>
                  <a:gd name="T22" fmla="*/ 186 w 444"/>
                  <a:gd name="T23" fmla="*/ 117 h 530"/>
                  <a:gd name="T24" fmla="*/ 147 w 444"/>
                  <a:gd name="T25" fmla="*/ 150 h 530"/>
                  <a:gd name="T26" fmla="*/ 129 w 444"/>
                  <a:gd name="T27" fmla="*/ 128 h 530"/>
                  <a:gd name="T28" fmla="*/ 100 w 444"/>
                  <a:gd name="T29" fmla="*/ 97 h 530"/>
                  <a:gd name="T30" fmla="*/ 167 w 444"/>
                  <a:gd name="T31" fmla="*/ 33 h 530"/>
                  <a:gd name="T32" fmla="*/ 286 w 444"/>
                  <a:gd name="T33" fmla="*/ 26 h 530"/>
                  <a:gd name="T34" fmla="*/ 295 w 444"/>
                  <a:gd name="T35" fmla="*/ 57 h 530"/>
                  <a:gd name="T36" fmla="*/ 316 w 444"/>
                  <a:gd name="T37" fmla="*/ 70 h 530"/>
                  <a:gd name="T38" fmla="*/ 393 w 444"/>
                  <a:gd name="T39" fmla="*/ 229 h 530"/>
                  <a:gd name="T40" fmla="*/ 370 w 444"/>
                  <a:gd name="T41" fmla="*/ 248 h 530"/>
                  <a:gd name="T42" fmla="*/ 386 w 444"/>
                  <a:gd name="T43" fmla="*/ 291 h 530"/>
                  <a:gd name="T44" fmla="*/ 422 w 444"/>
                  <a:gd name="T45" fmla="*/ 312 h 530"/>
                  <a:gd name="T46" fmla="*/ 409 w 444"/>
                  <a:gd name="T47" fmla="*/ 265 h 530"/>
                  <a:gd name="T48" fmla="*/ 409 w 444"/>
                  <a:gd name="T49" fmla="*/ 239 h 530"/>
                  <a:gd name="T50" fmla="*/ 439 w 444"/>
                  <a:gd name="T51" fmla="*/ 402 h 530"/>
                  <a:gd name="T52" fmla="*/ 395 w 444"/>
                  <a:gd name="T53" fmla="*/ 373 h 530"/>
                  <a:gd name="T54" fmla="*/ 406 w 444"/>
                  <a:gd name="T55" fmla="*/ 420 h 530"/>
                  <a:gd name="T56" fmla="*/ 433 w 444"/>
                  <a:gd name="T57" fmla="*/ 414 h 530"/>
                  <a:gd name="T58" fmla="*/ 444 w 444"/>
                  <a:gd name="T59" fmla="*/ 445 h 530"/>
                  <a:gd name="T60" fmla="*/ 420 w 444"/>
                  <a:gd name="T61" fmla="*/ 498 h 530"/>
                  <a:gd name="T62" fmla="*/ 353 w 444"/>
                  <a:gd name="T63" fmla="*/ 527 h 530"/>
                  <a:gd name="T64" fmla="*/ 326 w 444"/>
                  <a:gd name="T65" fmla="*/ 459 h 530"/>
                  <a:gd name="T66" fmla="*/ 301 w 444"/>
                  <a:gd name="T67" fmla="*/ 393 h 530"/>
                  <a:gd name="T68" fmla="*/ 284 w 444"/>
                  <a:gd name="T69" fmla="*/ 367 h 530"/>
                  <a:gd name="T70" fmla="*/ 292 w 444"/>
                  <a:gd name="T71" fmla="*/ 319 h 530"/>
                  <a:gd name="T72" fmla="*/ 253 w 444"/>
                  <a:gd name="T73" fmla="*/ 317 h 530"/>
                  <a:gd name="T74" fmla="*/ 226 w 444"/>
                  <a:gd name="T75" fmla="*/ 284 h 530"/>
                  <a:gd name="T76" fmla="*/ 218 w 444"/>
                  <a:gd name="T77" fmla="*/ 315 h 530"/>
                  <a:gd name="T78" fmla="*/ 191 w 444"/>
                  <a:gd name="T79" fmla="*/ 278 h 530"/>
                  <a:gd name="T80" fmla="*/ 147 w 444"/>
                  <a:gd name="T81" fmla="*/ 242 h 530"/>
                  <a:gd name="T82" fmla="*/ 187 w 444"/>
                  <a:gd name="T83" fmla="*/ 284 h 530"/>
                  <a:gd name="T84" fmla="*/ 172 w 444"/>
                  <a:gd name="T85" fmla="*/ 299 h 530"/>
                  <a:gd name="T86" fmla="*/ 134 w 444"/>
                  <a:gd name="T87" fmla="*/ 258 h 530"/>
                  <a:gd name="T88" fmla="*/ 93 w 444"/>
                  <a:gd name="T89" fmla="*/ 257 h 530"/>
                  <a:gd name="T90" fmla="*/ 64 w 444"/>
                  <a:gd name="T91" fmla="*/ 295 h 530"/>
                  <a:gd name="T92" fmla="*/ 37 w 444"/>
                  <a:gd name="T93" fmla="*/ 316 h 530"/>
                  <a:gd name="T94" fmla="*/ 10 w 444"/>
                  <a:gd name="T95" fmla="*/ 314 h 530"/>
                  <a:gd name="T96" fmla="*/ 6 w 444"/>
                  <a:gd name="T97" fmla="*/ 279 h 530"/>
                  <a:gd name="T98" fmla="*/ 54 w 444"/>
                  <a:gd name="T99" fmla="*/ 253 h 530"/>
                  <a:gd name="T100" fmla="*/ 268 w 444"/>
                  <a:gd name="T101" fmla="*/ 100 h 530"/>
                  <a:gd name="T102" fmla="*/ 249 w 444"/>
                  <a:gd name="T103" fmla="*/ 281 h 530"/>
                  <a:gd name="T104" fmla="*/ 277 w 444"/>
                  <a:gd name="T105" fmla="*/ 274 h 530"/>
                  <a:gd name="T106" fmla="*/ 338 w 444"/>
                  <a:gd name="T107" fmla="*/ 276 h 530"/>
                  <a:gd name="T108" fmla="*/ 309 w 444"/>
                  <a:gd name="T109" fmla="*/ 235 h 530"/>
                  <a:gd name="T110" fmla="*/ 295 w 444"/>
                  <a:gd name="T111" fmla="*/ 243 h 530"/>
                  <a:gd name="T112" fmla="*/ 264 w 444"/>
                  <a:gd name="T113" fmla="*/ 235 h 530"/>
                  <a:gd name="T114" fmla="*/ 249 w 444"/>
                  <a:gd name="T115" fmla="*/ 281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44" h="530">
                    <a:moveTo>
                      <a:pt x="58" y="232"/>
                    </a:moveTo>
                    <a:cubicBezTo>
                      <a:pt x="57" y="225"/>
                      <a:pt x="46" y="219"/>
                      <a:pt x="39" y="218"/>
                    </a:cubicBezTo>
                    <a:cubicBezTo>
                      <a:pt x="32" y="216"/>
                      <a:pt x="33" y="212"/>
                      <a:pt x="40" y="211"/>
                    </a:cubicBezTo>
                    <a:cubicBezTo>
                      <a:pt x="48" y="210"/>
                      <a:pt x="48" y="206"/>
                      <a:pt x="54" y="205"/>
                    </a:cubicBezTo>
                    <a:cubicBezTo>
                      <a:pt x="61" y="203"/>
                      <a:pt x="68" y="201"/>
                      <a:pt x="73" y="200"/>
                    </a:cubicBezTo>
                    <a:cubicBezTo>
                      <a:pt x="78" y="200"/>
                      <a:pt x="78" y="194"/>
                      <a:pt x="78" y="189"/>
                    </a:cubicBezTo>
                    <a:cubicBezTo>
                      <a:pt x="78" y="185"/>
                      <a:pt x="92" y="183"/>
                      <a:pt x="92" y="183"/>
                    </a:cubicBezTo>
                    <a:cubicBezTo>
                      <a:pt x="92" y="183"/>
                      <a:pt x="100" y="173"/>
                      <a:pt x="104" y="169"/>
                    </a:cubicBezTo>
                    <a:cubicBezTo>
                      <a:pt x="108" y="164"/>
                      <a:pt x="116" y="165"/>
                      <a:pt x="122" y="167"/>
                    </a:cubicBezTo>
                    <a:cubicBezTo>
                      <a:pt x="129" y="170"/>
                      <a:pt x="122" y="162"/>
                      <a:pt x="120" y="158"/>
                    </a:cubicBezTo>
                    <a:cubicBezTo>
                      <a:pt x="117" y="155"/>
                      <a:pt x="119" y="146"/>
                      <a:pt x="121" y="142"/>
                    </a:cubicBezTo>
                    <a:cubicBezTo>
                      <a:pt x="122" y="137"/>
                      <a:pt x="132" y="135"/>
                      <a:pt x="135" y="137"/>
                    </a:cubicBezTo>
                    <a:cubicBezTo>
                      <a:pt x="138" y="138"/>
                      <a:pt x="135" y="145"/>
                      <a:pt x="136" y="151"/>
                    </a:cubicBezTo>
                    <a:cubicBezTo>
                      <a:pt x="136" y="157"/>
                      <a:pt x="141" y="161"/>
                      <a:pt x="141" y="161"/>
                    </a:cubicBezTo>
                    <a:cubicBezTo>
                      <a:pt x="145" y="160"/>
                      <a:pt x="145" y="160"/>
                      <a:pt x="145" y="160"/>
                    </a:cubicBezTo>
                    <a:cubicBezTo>
                      <a:pt x="145" y="160"/>
                      <a:pt x="145" y="160"/>
                      <a:pt x="152" y="160"/>
                    </a:cubicBezTo>
                    <a:cubicBezTo>
                      <a:pt x="160" y="160"/>
                      <a:pt x="160" y="160"/>
                      <a:pt x="166" y="158"/>
                    </a:cubicBezTo>
                    <a:cubicBezTo>
                      <a:pt x="171" y="156"/>
                      <a:pt x="175" y="158"/>
                      <a:pt x="178" y="157"/>
                    </a:cubicBezTo>
                    <a:cubicBezTo>
                      <a:pt x="180" y="155"/>
                      <a:pt x="186" y="155"/>
                      <a:pt x="194" y="159"/>
                    </a:cubicBezTo>
                    <a:cubicBezTo>
                      <a:pt x="203" y="163"/>
                      <a:pt x="198" y="152"/>
                      <a:pt x="200" y="146"/>
                    </a:cubicBezTo>
                    <a:cubicBezTo>
                      <a:pt x="202" y="140"/>
                      <a:pt x="205" y="130"/>
                      <a:pt x="210" y="131"/>
                    </a:cubicBezTo>
                    <a:cubicBezTo>
                      <a:pt x="216" y="131"/>
                      <a:pt x="221" y="136"/>
                      <a:pt x="225" y="132"/>
                    </a:cubicBezTo>
                    <a:cubicBezTo>
                      <a:pt x="229" y="128"/>
                      <a:pt x="217" y="123"/>
                      <a:pt x="217" y="121"/>
                    </a:cubicBezTo>
                    <a:cubicBezTo>
                      <a:pt x="217" y="119"/>
                      <a:pt x="227" y="119"/>
                      <a:pt x="237" y="118"/>
                    </a:cubicBezTo>
                    <a:cubicBezTo>
                      <a:pt x="246" y="117"/>
                      <a:pt x="252" y="118"/>
                      <a:pt x="256" y="117"/>
                    </a:cubicBezTo>
                    <a:cubicBezTo>
                      <a:pt x="261" y="115"/>
                      <a:pt x="253" y="105"/>
                      <a:pt x="251" y="105"/>
                    </a:cubicBezTo>
                    <a:cubicBezTo>
                      <a:pt x="250" y="105"/>
                      <a:pt x="238" y="106"/>
                      <a:pt x="233" y="105"/>
                    </a:cubicBezTo>
                    <a:cubicBezTo>
                      <a:pt x="227" y="105"/>
                      <a:pt x="221" y="110"/>
                      <a:pt x="216" y="111"/>
                    </a:cubicBezTo>
                    <a:cubicBezTo>
                      <a:pt x="211" y="113"/>
                      <a:pt x="210" y="102"/>
                      <a:pt x="207" y="98"/>
                    </a:cubicBezTo>
                    <a:cubicBezTo>
                      <a:pt x="204" y="93"/>
                      <a:pt x="203" y="85"/>
                      <a:pt x="210" y="81"/>
                    </a:cubicBezTo>
                    <a:cubicBezTo>
                      <a:pt x="218" y="76"/>
                      <a:pt x="231" y="66"/>
                      <a:pt x="233" y="62"/>
                    </a:cubicBezTo>
                    <a:cubicBezTo>
                      <a:pt x="235" y="57"/>
                      <a:pt x="224" y="58"/>
                      <a:pt x="213" y="59"/>
                    </a:cubicBezTo>
                    <a:cubicBezTo>
                      <a:pt x="203" y="60"/>
                      <a:pt x="215" y="63"/>
                      <a:pt x="205" y="77"/>
                    </a:cubicBezTo>
                    <a:cubicBezTo>
                      <a:pt x="195" y="90"/>
                      <a:pt x="190" y="81"/>
                      <a:pt x="182" y="90"/>
                    </a:cubicBezTo>
                    <a:cubicBezTo>
                      <a:pt x="174" y="99"/>
                      <a:pt x="180" y="100"/>
                      <a:pt x="187" y="103"/>
                    </a:cubicBezTo>
                    <a:cubicBezTo>
                      <a:pt x="194" y="106"/>
                      <a:pt x="188" y="115"/>
                      <a:pt x="186" y="117"/>
                    </a:cubicBezTo>
                    <a:cubicBezTo>
                      <a:pt x="185" y="120"/>
                      <a:pt x="176" y="128"/>
                      <a:pt x="178" y="134"/>
                    </a:cubicBezTo>
                    <a:cubicBezTo>
                      <a:pt x="179" y="140"/>
                      <a:pt x="172" y="143"/>
                      <a:pt x="172" y="143"/>
                    </a:cubicBezTo>
                    <a:cubicBezTo>
                      <a:pt x="172" y="143"/>
                      <a:pt x="151" y="149"/>
                      <a:pt x="147" y="150"/>
                    </a:cubicBezTo>
                    <a:cubicBezTo>
                      <a:pt x="144" y="151"/>
                      <a:pt x="142" y="146"/>
                      <a:pt x="144" y="142"/>
                    </a:cubicBezTo>
                    <a:cubicBezTo>
                      <a:pt x="145" y="137"/>
                      <a:pt x="139" y="127"/>
                      <a:pt x="139" y="120"/>
                    </a:cubicBezTo>
                    <a:cubicBezTo>
                      <a:pt x="138" y="114"/>
                      <a:pt x="130" y="123"/>
                      <a:pt x="129" y="128"/>
                    </a:cubicBezTo>
                    <a:cubicBezTo>
                      <a:pt x="129" y="132"/>
                      <a:pt x="118" y="133"/>
                      <a:pt x="112" y="130"/>
                    </a:cubicBezTo>
                    <a:cubicBezTo>
                      <a:pt x="106" y="127"/>
                      <a:pt x="102" y="116"/>
                      <a:pt x="103" y="114"/>
                    </a:cubicBezTo>
                    <a:cubicBezTo>
                      <a:pt x="105" y="111"/>
                      <a:pt x="100" y="100"/>
                      <a:pt x="100" y="97"/>
                    </a:cubicBezTo>
                    <a:cubicBezTo>
                      <a:pt x="100" y="94"/>
                      <a:pt x="113" y="72"/>
                      <a:pt x="124" y="69"/>
                    </a:cubicBezTo>
                    <a:cubicBezTo>
                      <a:pt x="134" y="66"/>
                      <a:pt x="147" y="59"/>
                      <a:pt x="154" y="51"/>
                    </a:cubicBezTo>
                    <a:cubicBezTo>
                      <a:pt x="161" y="44"/>
                      <a:pt x="165" y="35"/>
                      <a:pt x="167" y="33"/>
                    </a:cubicBezTo>
                    <a:cubicBezTo>
                      <a:pt x="169" y="30"/>
                      <a:pt x="208" y="6"/>
                      <a:pt x="222" y="3"/>
                    </a:cubicBezTo>
                    <a:cubicBezTo>
                      <a:pt x="236" y="0"/>
                      <a:pt x="266" y="18"/>
                      <a:pt x="271" y="19"/>
                    </a:cubicBezTo>
                    <a:cubicBezTo>
                      <a:pt x="276" y="20"/>
                      <a:pt x="278" y="22"/>
                      <a:pt x="286" y="26"/>
                    </a:cubicBezTo>
                    <a:cubicBezTo>
                      <a:pt x="295" y="37"/>
                      <a:pt x="304" y="47"/>
                      <a:pt x="312" y="58"/>
                    </a:cubicBezTo>
                    <a:cubicBezTo>
                      <a:pt x="308" y="58"/>
                      <a:pt x="304" y="57"/>
                      <a:pt x="300" y="55"/>
                    </a:cubicBezTo>
                    <a:cubicBezTo>
                      <a:pt x="294" y="52"/>
                      <a:pt x="290" y="52"/>
                      <a:pt x="295" y="57"/>
                    </a:cubicBezTo>
                    <a:cubicBezTo>
                      <a:pt x="300" y="61"/>
                      <a:pt x="298" y="63"/>
                      <a:pt x="299" y="70"/>
                    </a:cubicBezTo>
                    <a:cubicBezTo>
                      <a:pt x="299" y="77"/>
                      <a:pt x="307" y="71"/>
                      <a:pt x="309" y="69"/>
                    </a:cubicBezTo>
                    <a:cubicBezTo>
                      <a:pt x="310" y="68"/>
                      <a:pt x="310" y="65"/>
                      <a:pt x="316" y="70"/>
                    </a:cubicBezTo>
                    <a:cubicBezTo>
                      <a:pt x="320" y="73"/>
                      <a:pt x="322" y="73"/>
                      <a:pt x="324" y="73"/>
                    </a:cubicBezTo>
                    <a:cubicBezTo>
                      <a:pt x="356" y="118"/>
                      <a:pt x="383" y="167"/>
                      <a:pt x="403" y="220"/>
                    </a:cubicBezTo>
                    <a:cubicBezTo>
                      <a:pt x="401" y="222"/>
                      <a:pt x="397" y="226"/>
                      <a:pt x="393" y="229"/>
                    </a:cubicBezTo>
                    <a:cubicBezTo>
                      <a:pt x="389" y="233"/>
                      <a:pt x="380" y="226"/>
                      <a:pt x="377" y="229"/>
                    </a:cubicBezTo>
                    <a:cubicBezTo>
                      <a:pt x="377" y="229"/>
                      <a:pt x="377" y="229"/>
                      <a:pt x="377" y="229"/>
                    </a:cubicBezTo>
                    <a:cubicBezTo>
                      <a:pt x="370" y="235"/>
                      <a:pt x="368" y="243"/>
                      <a:pt x="370" y="248"/>
                    </a:cubicBezTo>
                    <a:cubicBezTo>
                      <a:pt x="373" y="254"/>
                      <a:pt x="381" y="270"/>
                      <a:pt x="385" y="271"/>
                    </a:cubicBezTo>
                    <a:cubicBezTo>
                      <a:pt x="389" y="273"/>
                      <a:pt x="403" y="276"/>
                      <a:pt x="397" y="283"/>
                    </a:cubicBezTo>
                    <a:cubicBezTo>
                      <a:pt x="392" y="289"/>
                      <a:pt x="391" y="292"/>
                      <a:pt x="386" y="291"/>
                    </a:cubicBezTo>
                    <a:cubicBezTo>
                      <a:pt x="380" y="290"/>
                      <a:pt x="383" y="309"/>
                      <a:pt x="387" y="310"/>
                    </a:cubicBezTo>
                    <a:cubicBezTo>
                      <a:pt x="391" y="312"/>
                      <a:pt x="402" y="317"/>
                      <a:pt x="406" y="318"/>
                    </a:cubicBezTo>
                    <a:cubicBezTo>
                      <a:pt x="410" y="319"/>
                      <a:pt x="423" y="316"/>
                      <a:pt x="422" y="312"/>
                    </a:cubicBezTo>
                    <a:cubicBezTo>
                      <a:pt x="422" y="307"/>
                      <a:pt x="420" y="289"/>
                      <a:pt x="415" y="285"/>
                    </a:cubicBezTo>
                    <a:cubicBezTo>
                      <a:pt x="411" y="280"/>
                      <a:pt x="421" y="276"/>
                      <a:pt x="418" y="272"/>
                    </a:cubicBezTo>
                    <a:cubicBezTo>
                      <a:pt x="416" y="268"/>
                      <a:pt x="412" y="270"/>
                      <a:pt x="409" y="265"/>
                    </a:cubicBezTo>
                    <a:cubicBezTo>
                      <a:pt x="407" y="261"/>
                      <a:pt x="406" y="257"/>
                      <a:pt x="403" y="254"/>
                    </a:cubicBezTo>
                    <a:cubicBezTo>
                      <a:pt x="399" y="251"/>
                      <a:pt x="397" y="257"/>
                      <a:pt x="397" y="248"/>
                    </a:cubicBezTo>
                    <a:cubicBezTo>
                      <a:pt x="398" y="240"/>
                      <a:pt x="406" y="235"/>
                      <a:pt x="409" y="239"/>
                    </a:cubicBezTo>
                    <a:cubicBezTo>
                      <a:pt x="409" y="240"/>
                      <a:pt x="410" y="240"/>
                      <a:pt x="411" y="241"/>
                    </a:cubicBezTo>
                    <a:cubicBezTo>
                      <a:pt x="429" y="293"/>
                      <a:pt x="440" y="349"/>
                      <a:pt x="443" y="407"/>
                    </a:cubicBezTo>
                    <a:cubicBezTo>
                      <a:pt x="442" y="404"/>
                      <a:pt x="440" y="402"/>
                      <a:pt x="439" y="402"/>
                    </a:cubicBezTo>
                    <a:cubicBezTo>
                      <a:pt x="436" y="400"/>
                      <a:pt x="428" y="410"/>
                      <a:pt x="425" y="408"/>
                    </a:cubicBezTo>
                    <a:cubicBezTo>
                      <a:pt x="421" y="407"/>
                      <a:pt x="415" y="399"/>
                      <a:pt x="407" y="395"/>
                    </a:cubicBezTo>
                    <a:cubicBezTo>
                      <a:pt x="400" y="390"/>
                      <a:pt x="398" y="380"/>
                      <a:pt x="395" y="373"/>
                    </a:cubicBezTo>
                    <a:cubicBezTo>
                      <a:pt x="392" y="367"/>
                      <a:pt x="383" y="377"/>
                      <a:pt x="384" y="385"/>
                    </a:cubicBezTo>
                    <a:cubicBezTo>
                      <a:pt x="385" y="392"/>
                      <a:pt x="397" y="402"/>
                      <a:pt x="397" y="407"/>
                    </a:cubicBezTo>
                    <a:cubicBezTo>
                      <a:pt x="397" y="412"/>
                      <a:pt x="399" y="414"/>
                      <a:pt x="406" y="420"/>
                    </a:cubicBezTo>
                    <a:cubicBezTo>
                      <a:pt x="412" y="427"/>
                      <a:pt x="407" y="431"/>
                      <a:pt x="411" y="432"/>
                    </a:cubicBezTo>
                    <a:cubicBezTo>
                      <a:pt x="415" y="434"/>
                      <a:pt x="420" y="426"/>
                      <a:pt x="426" y="423"/>
                    </a:cubicBezTo>
                    <a:cubicBezTo>
                      <a:pt x="431" y="419"/>
                      <a:pt x="431" y="414"/>
                      <a:pt x="433" y="414"/>
                    </a:cubicBezTo>
                    <a:cubicBezTo>
                      <a:pt x="436" y="414"/>
                      <a:pt x="436" y="423"/>
                      <a:pt x="440" y="424"/>
                    </a:cubicBezTo>
                    <a:cubicBezTo>
                      <a:pt x="441" y="424"/>
                      <a:pt x="443" y="425"/>
                      <a:pt x="444" y="426"/>
                    </a:cubicBezTo>
                    <a:cubicBezTo>
                      <a:pt x="444" y="432"/>
                      <a:pt x="444" y="438"/>
                      <a:pt x="444" y="445"/>
                    </a:cubicBezTo>
                    <a:cubicBezTo>
                      <a:pt x="444" y="455"/>
                      <a:pt x="444" y="466"/>
                      <a:pt x="444" y="476"/>
                    </a:cubicBezTo>
                    <a:cubicBezTo>
                      <a:pt x="442" y="478"/>
                      <a:pt x="441" y="480"/>
                      <a:pt x="440" y="481"/>
                    </a:cubicBezTo>
                    <a:cubicBezTo>
                      <a:pt x="434" y="487"/>
                      <a:pt x="428" y="495"/>
                      <a:pt x="420" y="498"/>
                    </a:cubicBezTo>
                    <a:cubicBezTo>
                      <a:pt x="411" y="500"/>
                      <a:pt x="410" y="506"/>
                      <a:pt x="403" y="506"/>
                    </a:cubicBezTo>
                    <a:cubicBezTo>
                      <a:pt x="397" y="507"/>
                      <a:pt x="378" y="519"/>
                      <a:pt x="375" y="521"/>
                    </a:cubicBezTo>
                    <a:cubicBezTo>
                      <a:pt x="373" y="524"/>
                      <a:pt x="358" y="530"/>
                      <a:pt x="353" y="527"/>
                    </a:cubicBezTo>
                    <a:cubicBezTo>
                      <a:pt x="349" y="525"/>
                      <a:pt x="347" y="510"/>
                      <a:pt x="345" y="499"/>
                    </a:cubicBezTo>
                    <a:cubicBezTo>
                      <a:pt x="344" y="488"/>
                      <a:pt x="342" y="482"/>
                      <a:pt x="340" y="477"/>
                    </a:cubicBezTo>
                    <a:cubicBezTo>
                      <a:pt x="338" y="473"/>
                      <a:pt x="328" y="461"/>
                      <a:pt x="326" y="459"/>
                    </a:cubicBezTo>
                    <a:cubicBezTo>
                      <a:pt x="324" y="456"/>
                      <a:pt x="318" y="438"/>
                      <a:pt x="318" y="431"/>
                    </a:cubicBezTo>
                    <a:cubicBezTo>
                      <a:pt x="317" y="423"/>
                      <a:pt x="311" y="426"/>
                      <a:pt x="310" y="418"/>
                    </a:cubicBezTo>
                    <a:cubicBezTo>
                      <a:pt x="309" y="410"/>
                      <a:pt x="302" y="399"/>
                      <a:pt x="301" y="393"/>
                    </a:cubicBezTo>
                    <a:cubicBezTo>
                      <a:pt x="300" y="388"/>
                      <a:pt x="289" y="394"/>
                      <a:pt x="285" y="395"/>
                    </a:cubicBezTo>
                    <a:cubicBezTo>
                      <a:pt x="280" y="396"/>
                      <a:pt x="272" y="390"/>
                      <a:pt x="273" y="378"/>
                    </a:cubicBezTo>
                    <a:cubicBezTo>
                      <a:pt x="274" y="367"/>
                      <a:pt x="278" y="367"/>
                      <a:pt x="284" y="367"/>
                    </a:cubicBezTo>
                    <a:cubicBezTo>
                      <a:pt x="290" y="367"/>
                      <a:pt x="287" y="363"/>
                      <a:pt x="293" y="355"/>
                    </a:cubicBezTo>
                    <a:cubicBezTo>
                      <a:pt x="299" y="348"/>
                      <a:pt x="300" y="333"/>
                      <a:pt x="301" y="323"/>
                    </a:cubicBezTo>
                    <a:cubicBezTo>
                      <a:pt x="301" y="313"/>
                      <a:pt x="297" y="318"/>
                      <a:pt x="292" y="319"/>
                    </a:cubicBezTo>
                    <a:cubicBezTo>
                      <a:pt x="288" y="321"/>
                      <a:pt x="281" y="323"/>
                      <a:pt x="279" y="322"/>
                    </a:cubicBezTo>
                    <a:cubicBezTo>
                      <a:pt x="277" y="322"/>
                      <a:pt x="268" y="318"/>
                      <a:pt x="266" y="320"/>
                    </a:cubicBezTo>
                    <a:cubicBezTo>
                      <a:pt x="265" y="322"/>
                      <a:pt x="255" y="321"/>
                      <a:pt x="253" y="317"/>
                    </a:cubicBezTo>
                    <a:cubicBezTo>
                      <a:pt x="251" y="313"/>
                      <a:pt x="239" y="309"/>
                      <a:pt x="238" y="306"/>
                    </a:cubicBezTo>
                    <a:cubicBezTo>
                      <a:pt x="237" y="303"/>
                      <a:pt x="238" y="285"/>
                      <a:pt x="236" y="280"/>
                    </a:cubicBezTo>
                    <a:cubicBezTo>
                      <a:pt x="234" y="276"/>
                      <a:pt x="229" y="281"/>
                      <a:pt x="226" y="284"/>
                    </a:cubicBezTo>
                    <a:cubicBezTo>
                      <a:pt x="223" y="287"/>
                      <a:pt x="216" y="289"/>
                      <a:pt x="218" y="292"/>
                    </a:cubicBezTo>
                    <a:cubicBezTo>
                      <a:pt x="220" y="294"/>
                      <a:pt x="227" y="298"/>
                      <a:pt x="227" y="304"/>
                    </a:cubicBezTo>
                    <a:cubicBezTo>
                      <a:pt x="226" y="310"/>
                      <a:pt x="221" y="312"/>
                      <a:pt x="218" y="315"/>
                    </a:cubicBezTo>
                    <a:cubicBezTo>
                      <a:pt x="216" y="318"/>
                      <a:pt x="205" y="330"/>
                      <a:pt x="204" y="326"/>
                    </a:cubicBezTo>
                    <a:cubicBezTo>
                      <a:pt x="202" y="322"/>
                      <a:pt x="201" y="298"/>
                      <a:pt x="199" y="295"/>
                    </a:cubicBezTo>
                    <a:cubicBezTo>
                      <a:pt x="198" y="292"/>
                      <a:pt x="193" y="285"/>
                      <a:pt x="191" y="278"/>
                    </a:cubicBezTo>
                    <a:cubicBezTo>
                      <a:pt x="189" y="271"/>
                      <a:pt x="183" y="269"/>
                      <a:pt x="179" y="264"/>
                    </a:cubicBezTo>
                    <a:cubicBezTo>
                      <a:pt x="175" y="259"/>
                      <a:pt x="164" y="251"/>
                      <a:pt x="160" y="245"/>
                    </a:cubicBezTo>
                    <a:cubicBezTo>
                      <a:pt x="155" y="239"/>
                      <a:pt x="147" y="234"/>
                      <a:pt x="147" y="242"/>
                    </a:cubicBezTo>
                    <a:cubicBezTo>
                      <a:pt x="146" y="249"/>
                      <a:pt x="155" y="251"/>
                      <a:pt x="158" y="258"/>
                    </a:cubicBezTo>
                    <a:cubicBezTo>
                      <a:pt x="161" y="265"/>
                      <a:pt x="169" y="270"/>
                      <a:pt x="173" y="272"/>
                    </a:cubicBezTo>
                    <a:cubicBezTo>
                      <a:pt x="176" y="274"/>
                      <a:pt x="187" y="284"/>
                      <a:pt x="187" y="284"/>
                    </a:cubicBezTo>
                    <a:cubicBezTo>
                      <a:pt x="187" y="284"/>
                      <a:pt x="183" y="286"/>
                      <a:pt x="179" y="286"/>
                    </a:cubicBezTo>
                    <a:cubicBezTo>
                      <a:pt x="175" y="285"/>
                      <a:pt x="181" y="302"/>
                      <a:pt x="180" y="307"/>
                    </a:cubicBezTo>
                    <a:cubicBezTo>
                      <a:pt x="180" y="312"/>
                      <a:pt x="173" y="305"/>
                      <a:pt x="172" y="299"/>
                    </a:cubicBezTo>
                    <a:cubicBezTo>
                      <a:pt x="171" y="293"/>
                      <a:pt x="168" y="286"/>
                      <a:pt x="165" y="284"/>
                    </a:cubicBezTo>
                    <a:cubicBezTo>
                      <a:pt x="163" y="282"/>
                      <a:pt x="149" y="276"/>
                      <a:pt x="146" y="274"/>
                    </a:cubicBezTo>
                    <a:cubicBezTo>
                      <a:pt x="144" y="273"/>
                      <a:pt x="135" y="265"/>
                      <a:pt x="134" y="258"/>
                    </a:cubicBezTo>
                    <a:cubicBezTo>
                      <a:pt x="132" y="251"/>
                      <a:pt x="124" y="251"/>
                      <a:pt x="122" y="252"/>
                    </a:cubicBezTo>
                    <a:cubicBezTo>
                      <a:pt x="120" y="254"/>
                      <a:pt x="111" y="262"/>
                      <a:pt x="107" y="262"/>
                    </a:cubicBezTo>
                    <a:cubicBezTo>
                      <a:pt x="103" y="262"/>
                      <a:pt x="97" y="258"/>
                      <a:pt x="93" y="257"/>
                    </a:cubicBezTo>
                    <a:cubicBezTo>
                      <a:pt x="88" y="257"/>
                      <a:pt x="88" y="267"/>
                      <a:pt x="86" y="273"/>
                    </a:cubicBezTo>
                    <a:cubicBezTo>
                      <a:pt x="84" y="279"/>
                      <a:pt x="77" y="274"/>
                      <a:pt x="73" y="280"/>
                    </a:cubicBezTo>
                    <a:cubicBezTo>
                      <a:pt x="69" y="285"/>
                      <a:pt x="63" y="290"/>
                      <a:pt x="64" y="295"/>
                    </a:cubicBezTo>
                    <a:cubicBezTo>
                      <a:pt x="66" y="299"/>
                      <a:pt x="69" y="299"/>
                      <a:pt x="64" y="303"/>
                    </a:cubicBezTo>
                    <a:cubicBezTo>
                      <a:pt x="59" y="307"/>
                      <a:pt x="56" y="314"/>
                      <a:pt x="51" y="315"/>
                    </a:cubicBezTo>
                    <a:cubicBezTo>
                      <a:pt x="46" y="316"/>
                      <a:pt x="39" y="319"/>
                      <a:pt x="37" y="316"/>
                    </a:cubicBezTo>
                    <a:cubicBezTo>
                      <a:pt x="34" y="314"/>
                      <a:pt x="32" y="324"/>
                      <a:pt x="30" y="326"/>
                    </a:cubicBezTo>
                    <a:cubicBezTo>
                      <a:pt x="28" y="328"/>
                      <a:pt x="25" y="319"/>
                      <a:pt x="23" y="316"/>
                    </a:cubicBezTo>
                    <a:cubicBezTo>
                      <a:pt x="20" y="312"/>
                      <a:pt x="13" y="315"/>
                      <a:pt x="10" y="314"/>
                    </a:cubicBezTo>
                    <a:cubicBezTo>
                      <a:pt x="8" y="313"/>
                      <a:pt x="6" y="307"/>
                      <a:pt x="3" y="304"/>
                    </a:cubicBezTo>
                    <a:cubicBezTo>
                      <a:pt x="0" y="301"/>
                      <a:pt x="1" y="294"/>
                      <a:pt x="3" y="292"/>
                    </a:cubicBezTo>
                    <a:cubicBezTo>
                      <a:pt x="5" y="289"/>
                      <a:pt x="8" y="286"/>
                      <a:pt x="6" y="279"/>
                    </a:cubicBezTo>
                    <a:cubicBezTo>
                      <a:pt x="4" y="272"/>
                      <a:pt x="3" y="257"/>
                      <a:pt x="9" y="254"/>
                    </a:cubicBezTo>
                    <a:cubicBezTo>
                      <a:pt x="14" y="251"/>
                      <a:pt x="28" y="254"/>
                      <a:pt x="34" y="254"/>
                    </a:cubicBezTo>
                    <a:cubicBezTo>
                      <a:pt x="41" y="254"/>
                      <a:pt x="52" y="257"/>
                      <a:pt x="54" y="253"/>
                    </a:cubicBezTo>
                    <a:cubicBezTo>
                      <a:pt x="57" y="246"/>
                      <a:pt x="58" y="239"/>
                      <a:pt x="58" y="232"/>
                    </a:cubicBezTo>
                    <a:close/>
                    <a:moveTo>
                      <a:pt x="268" y="100"/>
                    </a:moveTo>
                    <a:cubicBezTo>
                      <a:pt x="268" y="100"/>
                      <a:pt x="268" y="100"/>
                      <a:pt x="268" y="100"/>
                    </a:cubicBezTo>
                    <a:cubicBezTo>
                      <a:pt x="266" y="107"/>
                      <a:pt x="281" y="113"/>
                      <a:pt x="284" y="108"/>
                    </a:cubicBezTo>
                    <a:cubicBezTo>
                      <a:pt x="286" y="102"/>
                      <a:pt x="271" y="90"/>
                      <a:pt x="268" y="100"/>
                    </a:cubicBezTo>
                    <a:close/>
                    <a:moveTo>
                      <a:pt x="249" y="281"/>
                    </a:moveTo>
                    <a:cubicBezTo>
                      <a:pt x="249" y="281"/>
                      <a:pt x="249" y="281"/>
                      <a:pt x="249" y="281"/>
                    </a:cubicBezTo>
                    <a:cubicBezTo>
                      <a:pt x="250" y="284"/>
                      <a:pt x="256" y="277"/>
                      <a:pt x="260" y="277"/>
                    </a:cubicBezTo>
                    <a:cubicBezTo>
                      <a:pt x="265" y="277"/>
                      <a:pt x="275" y="279"/>
                      <a:pt x="277" y="274"/>
                    </a:cubicBezTo>
                    <a:cubicBezTo>
                      <a:pt x="280" y="268"/>
                      <a:pt x="289" y="268"/>
                      <a:pt x="296" y="269"/>
                    </a:cubicBezTo>
                    <a:cubicBezTo>
                      <a:pt x="304" y="271"/>
                      <a:pt x="310" y="277"/>
                      <a:pt x="315" y="278"/>
                    </a:cubicBezTo>
                    <a:cubicBezTo>
                      <a:pt x="320" y="279"/>
                      <a:pt x="333" y="277"/>
                      <a:pt x="338" y="276"/>
                    </a:cubicBezTo>
                    <a:cubicBezTo>
                      <a:pt x="342" y="274"/>
                      <a:pt x="341" y="264"/>
                      <a:pt x="334" y="259"/>
                    </a:cubicBezTo>
                    <a:cubicBezTo>
                      <a:pt x="326" y="254"/>
                      <a:pt x="320" y="245"/>
                      <a:pt x="314" y="242"/>
                    </a:cubicBezTo>
                    <a:cubicBezTo>
                      <a:pt x="307" y="239"/>
                      <a:pt x="305" y="236"/>
                      <a:pt x="309" y="235"/>
                    </a:cubicBezTo>
                    <a:cubicBezTo>
                      <a:pt x="313" y="233"/>
                      <a:pt x="318" y="227"/>
                      <a:pt x="312" y="227"/>
                    </a:cubicBezTo>
                    <a:cubicBezTo>
                      <a:pt x="306" y="227"/>
                      <a:pt x="301" y="230"/>
                      <a:pt x="301" y="233"/>
                    </a:cubicBezTo>
                    <a:cubicBezTo>
                      <a:pt x="300" y="237"/>
                      <a:pt x="297" y="242"/>
                      <a:pt x="295" y="243"/>
                    </a:cubicBezTo>
                    <a:cubicBezTo>
                      <a:pt x="292" y="245"/>
                      <a:pt x="287" y="251"/>
                      <a:pt x="285" y="246"/>
                    </a:cubicBezTo>
                    <a:cubicBezTo>
                      <a:pt x="284" y="242"/>
                      <a:pt x="277" y="228"/>
                      <a:pt x="275" y="227"/>
                    </a:cubicBezTo>
                    <a:cubicBezTo>
                      <a:pt x="272" y="227"/>
                      <a:pt x="267" y="227"/>
                      <a:pt x="264" y="235"/>
                    </a:cubicBezTo>
                    <a:cubicBezTo>
                      <a:pt x="261" y="242"/>
                      <a:pt x="257" y="250"/>
                      <a:pt x="253" y="253"/>
                    </a:cubicBezTo>
                    <a:cubicBezTo>
                      <a:pt x="250" y="256"/>
                      <a:pt x="246" y="265"/>
                      <a:pt x="249" y="266"/>
                    </a:cubicBezTo>
                    <a:cubicBezTo>
                      <a:pt x="252" y="268"/>
                      <a:pt x="249" y="281"/>
                      <a:pt x="249" y="281"/>
                    </a:cubicBezTo>
                    <a:close/>
                  </a:path>
                </a:pathLst>
              </a:custGeom>
              <a:solidFill>
                <a:srgbClr val="3D8D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8" name="Freeform: Shape 32"/>
              <p:cNvSpPr/>
              <p:nvPr/>
            </p:nvSpPr>
            <p:spPr bwMode="auto">
              <a:xfrm>
                <a:off x="10251460" y="3052856"/>
                <a:ext cx="1317397" cy="941343"/>
              </a:xfrm>
              <a:custGeom>
                <a:avLst/>
                <a:gdLst>
                  <a:gd name="T0" fmla="*/ 0 w 712"/>
                  <a:gd name="T1" fmla="*/ 473 h 509"/>
                  <a:gd name="T2" fmla="*/ 14 w 712"/>
                  <a:gd name="T3" fmla="*/ 509 h 509"/>
                  <a:gd name="T4" fmla="*/ 208 w 712"/>
                  <a:gd name="T5" fmla="*/ 160 h 509"/>
                  <a:gd name="T6" fmla="*/ 210 w 712"/>
                  <a:gd name="T7" fmla="*/ 164 h 509"/>
                  <a:gd name="T8" fmla="*/ 0 w 712"/>
                  <a:gd name="T9" fmla="*/ 473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2" h="509">
                    <a:moveTo>
                      <a:pt x="0" y="473"/>
                    </a:moveTo>
                    <a:cubicBezTo>
                      <a:pt x="14" y="509"/>
                      <a:pt x="14" y="509"/>
                      <a:pt x="14" y="509"/>
                    </a:cubicBezTo>
                    <a:cubicBezTo>
                      <a:pt x="283" y="426"/>
                      <a:pt x="712" y="0"/>
                      <a:pt x="208" y="160"/>
                    </a:cubicBezTo>
                    <a:cubicBezTo>
                      <a:pt x="209" y="162"/>
                      <a:pt x="210" y="163"/>
                      <a:pt x="210" y="164"/>
                    </a:cubicBezTo>
                    <a:cubicBezTo>
                      <a:pt x="492" y="69"/>
                      <a:pt x="349" y="314"/>
                      <a:pt x="0" y="47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89" name="Freeform: Shape 33"/>
              <p:cNvSpPr/>
              <p:nvPr/>
            </p:nvSpPr>
            <p:spPr bwMode="auto">
              <a:xfrm>
                <a:off x="10264719" y="3285479"/>
                <a:ext cx="741262" cy="682202"/>
              </a:xfrm>
              <a:custGeom>
                <a:avLst/>
                <a:gdLst>
                  <a:gd name="T0" fmla="*/ 0 w 401"/>
                  <a:gd name="T1" fmla="*/ 366 h 369"/>
                  <a:gd name="T2" fmla="*/ 1 w 401"/>
                  <a:gd name="T3" fmla="*/ 369 h 369"/>
                  <a:gd name="T4" fmla="*/ 40 w 401"/>
                  <a:gd name="T5" fmla="*/ 353 h 369"/>
                  <a:gd name="T6" fmla="*/ 38 w 401"/>
                  <a:gd name="T7" fmla="*/ 351 h 369"/>
                  <a:gd name="T8" fmla="*/ 0 w 401"/>
                  <a:gd name="T9" fmla="*/ 366 h 369"/>
                  <a:gd name="T10" fmla="*/ 46 w 401"/>
                  <a:gd name="T11" fmla="*/ 350 h 369"/>
                  <a:gd name="T12" fmla="*/ 89 w 401"/>
                  <a:gd name="T13" fmla="*/ 330 h 369"/>
                  <a:gd name="T14" fmla="*/ 87 w 401"/>
                  <a:gd name="T15" fmla="*/ 327 h 369"/>
                  <a:gd name="T16" fmla="*/ 45 w 401"/>
                  <a:gd name="T17" fmla="*/ 348 h 369"/>
                  <a:gd name="T18" fmla="*/ 46 w 401"/>
                  <a:gd name="T19" fmla="*/ 350 h 369"/>
                  <a:gd name="T20" fmla="*/ 95 w 401"/>
                  <a:gd name="T21" fmla="*/ 326 h 369"/>
                  <a:gd name="T22" fmla="*/ 147 w 401"/>
                  <a:gd name="T23" fmla="*/ 297 h 369"/>
                  <a:gd name="T24" fmla="*/ 145 w 401"/>
                  <a:gd name="T25" fmla="*/ 295 h 369"/>
                  <a:gd name="T26" fmla="*/ 93 w 401"/>
                  <a:gd name="T27" fmla="*/ 324 h 369"/>
                  <a:gd name="T28" fmla="*/ 95 w 401"/>
                  <a:gd name="T29" fmla="*/ 326 h 369"/>
                  <a:gd name="T30" fmla="*/ 153 w 401"/>
                  <a:gd name="T31" fmla="*/ 293 h 369"/>
                  <a:gd name="T32" fmla="*/ 202 w 401"/>
                  <a:gd name="T33" fmla="*/ 260 h 369"/>
                  <a:gd name="T34" fmla="*/ 200 w 401"/>
                  <a:gd name="T35" fmla="*/ 258 h 369"/>
                  <a:gd name="T36" fmla="*/ 151 w 401"/>
                  <a:gd name="T37" fmla="*/ 291 h 369"/>
                  <a:gd name="T38" fmla="*/ 153 w 401"/>
                  <a:gd name="T39" fmla="*/ 293 h 369"/>
                  <a:gd name="T40" fmla="*/ 207 w 401"/>
                  <a:gd name="T41" fmla="*/ 256 h 369"/>
                  <a:gd name="T42" fmla="*/ 208 w 401"/>
                  <a:gd name="T43" fmla="*/ 256 h 369"/>
                  <a:gd name="T44" fmla="*/ 256 w 401"/>
                  <a:gd name="T45" fmla="*/ 219 h 369"/>
                  <a:gd name="T46" fmla="*/ 254 w 401"/>
                  <a:gd name="T47" fmla="*/ 217 h 369"/>
                  <a:gd name="T48" fmla="*/ 206 w 401"/>
                  <a:gd name="T49" fmla="*/ 253 h 369"/>
                  <a:gd name="T50" fmla="*/ 206 w 401"/>
                  <a:gd name="T51" fmla="*/ 254 h 369"/>
                  <a:gd name="T52" fmla="*/ 207 w 401"/>
                  <a:gd name="T53" fmla="*/ 256 h 369"/>
                  <a:gd name="T54" fmla="*/ 262 w 401"/>
                  <a:gd name="T55" fmla="*/ 214 h 369"/>
                  <a:gd name="T56" fmla="*/ 310 w 401"/>
                  <a:gd name="T57" fmla="*/ 173 h 369"/>
                  <a:gd name="T58" fmla="*/ 307 w 401"/>
                  <a:gd name="T59" fmla="*/ 172 h 369"/>
                  <a:gd name="T60" fmla="*/ 260 w 401"/>
                  <a:gd name="T61" fmla="*/ 212 h 369"/>
                  <a:gd name="T62" fmla="*/ 262 w 401"/>
                  <a:gd name="T63" fmla="*/ 214 h 369"/>
                  <a:gd name="T64" fmla="*/ 315 w 401"/>
                  <a:gd name="T65" fmla="*/ 168 h 369"/>
                  <a:gd name="T66" fmla="*/ 358 w 401"/>
                  <a:gd name="T67" fmla="*/ 124 h 369"/>
                  <a:gd name="T68" fmla="*/ 355 w 401"/>
                  <a:gd name="T69" fmla="*/ 124 h 369"/>
                  <a:gd name="T70" fmla="*/ 312 w 401"/>
                  <a:gd name="T71" fmla="*/ 167 h 369"/>
                  <a:gd name="T72" fmla="*/ 315 w 401"/>
                  <a:gd name="T73" fmla="*/ 168 h 369"/>
                  <a:gd name="T74" fmla="*/ 363 w 401"/>
                  <a:gd name="T75" fmla="*/ 118 h 369"/>
                  <a:gd name="T76" fmla="*/ 390 w 401"/>
                  <a:gd name="T77" fmla="*/ 78 h 369"/>
                  <a:gd name="T78" fmla="*/ 387 w 401"/>
                  <a:gd name="T79" fmla="*/ 78 h 369"/>
                  <a:gd name="T80" fmla="*/ 360 w 401"/>
                  <a:gd name="T81" fmla="*/ 118 h 369"/>
                  <a:gd name="T82" fmla="*/ 363 w 401"/>
                  <a:gd name="T83" fmla="*/ 118 h 369"/>
                  <a:gd name="T84" fmla="*/ 393 w 401"/>
                  <a:gd name="T85" fmla="*/ 71 h 369"/>
                  <a:gd name="T86" fmla="*/ 395 w 401"/>
                  <a:gd name="T87" fmla="*/ 68 h 369"/>
                  <a:gd name="T88" fmla="*/ 393 w 401"/>
                  <a:gd name="T89" fmla="*/ 27 h 369"/>
                  <a:gd name="T90" fmla="*/ 391 w 401"/>
                  <a:gd name="T91" fmla="*/ 28 h 369"/>
                  <a:gd name="T92" fmla="*/ 392 w 401"/>
                  <a:gd name="T93" fmla="*/ 67 h 369"/>
                  <a:gd name="T94" fmla="*/ 390 w 401"/>
                  <a:gd name="T95" fmla="*/ 71 h 369"/>
                  <a:gd name="T96" fmla="*/ 393 w 401"/>
                  <a:gd name="T97" fmla="*/ 71 h 369"/>
                  <a:gd name="T98" fmla="*/ 389 w 401"/>
                  <a:gd name="T99" fmla="*/ 21 h 369"/>
                  <a:gd name="T100" fmla="*/ 361 w 401"/>
                  <a:gd name="T101" fmla="*/ 5 h 369"/>
                  <a:gd name="T102" fmla="*/ 358 w 401"/>
                  <a:gd name="T103" fmla="*/ 7 h 369"/>
                  <a:gd name="T104" fmla="*/ 386 w 401"/>
                  <a:gd name="T105" fmla="*/ 23 h 369"/>
                  <a:gd name="T106" fmla="*/ 389 w 401"/>
                  <a:gd name="T107" fmla="*/ 21 h 369"/>
                  <a:gd name="T108" fmla="*/ 352 w 401"/>
                  <a:gd name="T109" fmla="*/ 2 h 369"/>
                  <a:gd name="T110" fmla="*/ 345 w 401"/>
                  <a:gd name="T111" fmla="*/ 1 h 369"/>
                  <a:gd name="T112" fmla="*/ 342 w 401"/>
                  <a:gd name="T113" fmla="*/ 0 h 369"/>
                  <a:gd name="T114" fmla="*/ 330 w 401"/>
                  <a:gd name="T115" fmla="*/ 2 h 369"/>
                  <a:gd name="T116" fmla="*/ 344 w 401"/>
                  <a:gd name="T117" fmla="*/ 4 h 369"/>
                  <a:gd name="T118" fmla="*/ 348 w 401"/>
                  <a:gd name="T119" fmla="*/ 4 h 369"/>
                  <a:gd name="T120" fmla="*/ 352 w 401"/>
                  <a:gd name="T121" fmla="*/ 2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1" h="369">
                    <a:moveTo>
                      <a:pt x="0" y="366"/>
                    </a:moveTo>
                    <a:cubicBezTo>
                      <a:pt x="1" y="369"/>
                      <a:pt x="1" y="369"/>
                      <a:pt x="1" y="369"/>
                    </a:cubicBezTo>
                    <a:cubicBezTo>
                      <a:pt x="8" y="366"/>
                      <a:pt x="21" y="361"/>
                      <a:pt x="40" y="353"/>
                    </a:cubicBezTo>
                    <a:cubicBezTo>
                      <a:pt x="38" y="351"/>
                      <a:pt x="38" y="351"/>
                      <a:pt x="38" y="351"/>
                    </a:cubicBezTo>
                    <a:cubicBezTo>
                      <a:pt x="20" y="359"/>
                      <a:pt x="7" y="364"/>
                      <a:pt x="0" y="366"/>
                    </a:cubicBezTo>
                    <a:close/>
                    <a:moveTo>
                      <a:pt x="46" y="350"/>
                    </a:moveTo>
                    <a:cubicBezTo>
                      <a:pt x="59" y="345"/>
                      <a:pt x="73" y="338"/>
                      <a:pt x="89" y="330"/>
                    </a:cubicBezTo>
                    <a:cubicBezTo>
                      <a:pt x="87" y="327"/>
                      <a:pt x="87" y="327"/>
                      <a:pt x="87" y="327"/>
                    </a:cubicBezTo>
                    <a:cubicBezTo>
                      <a:pt x="71" y="335"/>
                      <a:pt x="57" y="342"/>
                      <a:pt x="45" y="348"/>
                    </a:cubicBezTo>
                    <a:cubicBezTo>
                      <a:pt x="46" y="350"/>
                      <a:pt x="46" y="350"/>
                      <a:pt x="46" y="350"/>
                    </a:cubicBezTo>
                    <a:close/>
                    <a:moveTo>
                      <a:pt x="95" y="326"/>
                    </a:moveTo>
                    <a:cubicBezTo>
                      <a:pt x="112" y="318"/>
                      <a:pt x="129" y="308"/>
                      <a:pt x="147" y="297"/>
                    </a:cubicBezTo>
                    <a:cubicBezTo>
                      <a:pt x="145" y="295"/>
                      <a:pt x="145" y="295"/>
                      <a:pt x="145" y="295"/>
                    </a:cubicBezTo>
                    <a:cubicBezTo>
                      <a:pt x="127" y="306"/>
                      <a:pt x="110" y="316"/>
                      <a:pt x="93" y="324"/>
                    </a:cubicBezTo>
                    <a:cubicBezTo>
                      <a:pt x="95" y="326"/>
                      <a:pt x="95" y="326"/>
                      <a:pt x="95" y="326"/>
                    </a:cubicBezTo>
                    <a:close/>
                    <a:moveTo>
                      <a:pt x="153" y="293"/>
                    </a:moveTo>
                    <a:cubicBezTo>
                      <a:pt x="169" y="283"/>
                      <a:pt x="185" y="272"/>
                      <a:pt x="202" y="260"/>
                    </a:cubicBezTo>
                    <a:cubicBezTo>
                      <a:pt x="200" y="258"/>
                      <a:pt x="200" y="258"/>
                      <a:pt x="200" y="258"/>
                    </a:cubicBezTo>
                    <a:cubicBezTo>
                      <a:pt x="183" y="270"/>
                      <a:pt x="167" y="281"/>
                      <a:pt x="151" y="291"/>
                    </a:cubicBezTo>
                    <a:cubicBezTo>
                      <a:pt x="153" y="293"/>
                      <a:pt x="153" y="293"/>
                      <a:pt x="153" y="293"/>
                    </a:cubicBezTo>
                    <a:close/>
                    <a:moveTo>
                      <a:pt x="207" y="256"/>
                    </a:moveTo>
                    <a:cubicBezTo>
                      <a:pt x="208" y="256"/>
                      <a:pt x="208" y="256"/>
                      <a:pt x="208" y="256"/>
                    </a:cubicBezTo>
                    <a:cubicBezTo>
                      <a:pt x="226" y="243"/>
                      <a:pt x="242" y="230"/>
                      <a:pt x="256" y="219"/>
                    </a:cubicBezTo>
                    <a:cubicBezTo>
                      <a:pt x="254" y="217"/>
                      <a:pt x="254" y="217"/>
                      <a:pt x="254" y="217"/>
                    </a:cubicBezTo>
                    <a:cubicBezTo>
                      <a:pt x="240" y="228"/>
                      <a:pt x="224" y="241"/>
                      <a:pt x="206" y="253"/>
                    </a:cubicBezTo>
                    <a:cubicBezTo>
                      <a:pt x="206" y="254"/>
                      <a:pt x="206" y="254"/>
                      <a:pt x="206" y="254"/>
                    </a:cubicBezTo>
                    <a:cubicBezTo>
                      <a:pt x="207" y="256"/>
                      <a:pt x="207" y="256"/>
                      <a:pt x="207" y="256"/>
                    </a:cubicBezTo>
                    <a:close/>
                    <a:moveTo>
                      <a:pt x="262" y="214"/>
                    </a:moveTo>
                    <a:cubicBezTo>
                      <a:pt x="280" y="200"/>
                      <a:pt x="296" y="186"/>
                      <a:pt x="310" y="173"/>
                    </a:cubicBezTo>
                    <a:cubicBezTo>
                      <a:pt x="307" y="172"/>
                      <a:pt x="307" y="172"/>
                      <a:pt x="307" y="172"/>
                    </a:cubicBezTo>
                    <a:cubicBezTo>
                      <a:pt x="293" y="185"/>
                      <a:pt x="277" y="198"/>
                      <a:pt x="260" y="212"/>
                    </a:cubicBezTo>
                    <a:cubicBezTo>
                      <a:pt x="262" y="214"/>
                      <a:pt x="262" y="214"/>
                      <a:pt x="262" y="214"/>
                    </a:cubicBezTo>
                    <a:close/>
                    <a:moveTo>
                      <a:pt x="315" y="168"/>
                    </a:moveTo>
                    <a:cubicBezTo>
                      <a:pt x="333" y="152"/>
                      <a:pt x="347" y="138"/>
                      <a:pt x="358" y="124"/>
                    </a:cubicBezTo>
                    <a:cubicBezTo>
                      <a:pt x="355" y="124"/>
                      <a:pt x="355" y="124"/>
                      <a:pt x="355" y="124"/>
                    </a:cubicBezTo>
                    <a:cubicBezTo>
                      <a:pt x="344" y="137"/>
                      <a:pt x="330" y="151"/>
                      <a:pt x="312" y="167"/>
                    </a:cubicBezTo>
                    <a:cubicBezTo>
                      <a:pt x="315" y="168"/>
                      <a:pt x="315" y="168"/>
                      <a:pt x="315" y="168"/>
                    </a:cubicBezTo>
                    <a:close/>
                    <a:moveTo>
                      <a:pt x="363" y="118"/>
                    </a:moveTo>
                    <a:cubicBezTo>
                      <a:pt x="376" y="103"/>
                      <a:pt x="385" y="90"/>
                      <a:pt x="390" y="78"/>
                    </a:cubicBezTo>
                    <a:cubicBezTo>
                      <a:pt x="387" y="78"/>
                      <a:pt x="387" y="78"/>
                      <a:pt x="387" y="78"/>
                    </a:cubicBezTo>
                    <a:cubicBezTo>
                      <a:pt x="381" y="90"/>
                      <a:pt x="373" y="103"/>
                      <a:pt x="360" y="118"/>
                    </a:cubicBezTo>
                    <a:cubicBezTo>
                      <a:pt x="363" y="118"/>
                      <a:pt x="363" y="118"/>
                      <a:pt x="363" y="118"/>
                    </a:cubicBezTo>
                    <a:close/>
                    <a:moveTo>
                      <a:pt x="393" y="71"/>
                    </a:moveTo>
                    <a:cubicBezTo>
                      <a:pt x="394" y="70"/>
                      <a:pt x="394" y="69"/>
                      <a:pt x="395" y="68"/>
                    </a:cubicBezTo>
                    <a:cubicBezTo>
                      <a:pt x="401" y="51"/>
                      <a:pt x="400" y="37"/>
                      <a:pt x="393" y="27"/>
                    </a:cubicBezTo>
                    <a:cubicBezTo>
                      <a:pt x="391" y="28"/>
                      <a:pt x="391" y="28"/>
                      <a:pt x="391" y="28"/>
                    </a:cubicBezTo>
                    <a:cubicBezTo>
                      <a:pt x="397" y="38"/>
                      <a:pt x="398" y="50"/>
                      <a:pt x="392" y="67"/>
                    </a:cubicBezTo>
                    <a:cubicBezTo>
                      <a:pt x="391" y="68"/>
                      <a:pt x="391" y="70"/>
                      <a:pt x="390" y="71"/>
                    </a:cubicBezTo>
                    <a:cubicBezTo>
                      <a:pt x="393" y="71"/>
                      <a:pt x="393" y="71"/>
                      <a:pt x="393" y="71"/>
                    </a:cubicBezTo>
                    <a:close/>
                    <a:moveTo>
                      <a:pt x="389" y="21"/>
                    </a:moveTo>
                    <a:cubicBezTo>
                      <a:pt x="382" y="14"/>
                      <a:pt x="373" y="9"/>
                      <a:pt x="361" y="5"/>
                    </a:cubicBezTo>
                    <a:cubicBezTo>
                      <a:pt x="358" y="7"/>
                      <a:pt x="358" y="7"/>
                      <a:pt x="358" y="7"/>
                    </a:cubicBezTo>
                    <a:cubicBezTo>
                      <a:pt x="370" y="10"/>
                      <a:pt x="380" y="15"/>
                      <a:pt x="386" y="23"/>
                    </a:cubicBezTo>
                    <a:cubicBezTo>
                      <a:pt x="389" y="21"/>
                      <a:pt x="389" y="21"/>
                      <a:pt x="389" y="21"/>
                    </a:cubicBezTo>
                    <a:close/>
                    <a:moveTo>
                      <a:pt x="352" y="2"/>
                    </a:moveTo>
                    <a:cubicBezTo>
                      <a:pt x="350" y="2"/>
                      <a:pt x="347" y="1"/>
                      <a:pt x="345" y="1"/>
                    </a:cubicBezTo>
                    <a:cubicBezTo>
                      <a:pt x="344" y="0"/>
                      <a:pt x="343" y="0"/>
                      <a:pt x="342" y="0"/>
                    </a:cubicBezTo>
                    <a:cubicBezTo>
                      <a:pt x="338" y="1"/>
                      <a:pt x="334" y="1"/>
                      <a:pt x="330" y="2"/>
                    </a:cubicBezTo>
                    <a:cubicBezTo>
                      <a:pt x="335" y="2"/>
                      <a:pt x="340" y="3"/>
                      <a:pt x="344" y="4"/>
                    </a:cubicBezTo>
                    <a:cubicBezTo>
                      <a:pt x="346" y="4"/>
                      <a:pt x="347" y="4"/>
                      <a:pt x="348" y="4"/>
                    </a:cubicBezTo>
                    <a:lnTo>
                      <a:pt x="352" y="2"/>
                    </a:ln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0" name="Freeform: Shape 34"/>
              <p:cNvSpPr/>
              <p:nvPr/>
            </p:nvSpPr>
            <p:spPr bwMode="auto">
              <a:xfrm>
                <a:off x="10168294" y="3812198"/>
                <a:ext cx="107272" cy="174769"/>
              </a:xfrm>
              <a:custGeom>
                <a:avLst/>
                <a:gdLst>
                  <a:gd name="T0" fmla="*/ 58 w 58"/>
                  <a:gd name="T1" fmla="*/ 29 h 94"/>
                  <a:gd name="T2" fmla="*/ 29 w 58"/>
                  <a:gd name="T3" fmla="*/ 0 h 94"/>
                  <a:gd name="T4" fmla="*/ 0 w 58"/>
                  <a:gd name="T5" fmla="*/ 29 h 94"/>
                  <a:gd name="T6" fmla="*/ 4 w 58"/>
                  <a:gd name="T7" fmla="*/ 43 h 94"/>
                  <a:gd name="T8" fmla="*/ 4 w 58"/>
                  <a:gd name="T9" fmla="*/ 43 h 94"/>
                  <a:gd name="T10" fmla="*/ 29 w 58"/>
                  <a:gd name="T11" fmla="*/ 94 h 94"/>
                  <a:gd name="T12" fmla="*/ 54 w 58"/>
                  <a:gd name="T13" fmla="*/ 43 h 94"/>
                  <a:gd name="T14" fmla="*/ 54 w 58"/>
                  <a:gd name="T15" fmla="*/ 43 h 94"/>
                  <a:gd name="T16" fmla="*/ 58 w 58"/>
                  <a:gd name="T17" fmla="*/ 29 h 94"/>
                  <a:gd name="T18" fmla="*/ 29 w 58"/>
                  <a:gd name="T19" fmla="*/ 43 h 94"/>
                  <a:gd name="T20" fmla="*/ 29 w 58"/>
                  <a:gd name="T21" fmla="*/ 43 h 94"/>
                  <a:gd name="T22" fmla="*/ 15 w 58"/>
                  <a:gd name="T23" fmla="*/ 29 h 94"/>
                  <a:gd name="T24" fmla="*/ 29 w 58"/>
                  <a:gd name="T25" fmla="*/ 15 h 94"/>
                  <a:gd name="T26" fmla="*/ 44 w 58"/>
                  <a:gd name="T27" fmla="*/ 29 h 94"/>
                  <a:gd name="T28" fmla="*/ 29 w 58"/>
                  <a:gd name="T29" fmla="*/ 43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" h="94">
                    <a:moveTo>
                      <a:pt x="58" y="29"/>
                    </a:moveTo>
                    <a:cubicBezTo>
                      <a:pt x="58" y="13"/>
                      <a:pt x="45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34"/>
                      <a:pt x="2" y="39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7" y="39"/>
                      <a:pt x="58" y="34"/>
                      <a:pt x="58" y="29"/>
                    </a:cubicBezTo>
                    <a:close/>
                    <a:moveTo>
                      <a:pt x="29" y="43"/>
                    </a:moveTo>
                    <a:cubicBezTo>
                      <a:pt x="29" y="43"/>
                      <a:pt x="29" y="43"/>
                      <a:pt x="29" y="43"/>
                    </a:cubicBezTo>
                    <a:cubicBezTo>
                      <a:pt x="21" y="43"/>
                      <a:pt x="15" y="37"/>
                      <a:pt x="15" y="29"/>
                    </a:cubicBezTo>
                    <a:cubicBezTo>
                      <a:pt x="15" y="21"/>
                      <a:pt x="21" y="15"/>
                      <a:pt x="29" y="15"/>
                    </a:cubicBezTo>
                    <a:cubicBezTo>
                      <a:pt x="37" y="15"/>
                      <a:pt x="44" y="21"/>
                      <a:pt x="44" y="29"/>
                    </a:cubicBezTo>
                    <a:cubicBezTo>
                      <a:pt x="44" y="37"/>
                      <a:pt x="37" y="43"/>
                      <a:pt x="29" y="4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1" name="Freeform: Shape 35"/>
              <p:cNvSpPr/>
              <p:nvPr/>
            </p:nvSpPr>
            <p:spPr bwMode="auto">
              <a:xfrm>
                <a:off x="9208873" y="4783673"/>
                <a:ext cx="1471676" cy="1775413"/>
              </a:xfrm>
              <a:custGeom>
                <a:avLst/>
                <a:gdLst>
                  <a:gd name="T0" fmla="*/ 300 w 796"/>
                  <a:gd name="T1" fmla="*/ 32 h 960"/>
                  <a:gd name="T2" fmla="*/ 70 w 796"/>
                  <a:gd name="T3" fmla="*/ 159 h 960"/>
                  <a:gd name="T4" fmla="*/ 25 w 796"/>
                  <a:gd name="T5" fmla="*/ 261 h 960"/>
                  <a:gd name="T6" fmla="*/ 380 w 796"/>
                  <a:gd name="T7" fmla="*/ 916 h 960"/>
                  <a:gd name="T8" fmla="*/ 497 w 796"/>
                  <a:gd name="T9" fmla="*/ 931 h 960"/>
                  <a:gd name="T10" fmla="*/ 726 w 796"/>
                  <a:gd name="T11" fmla="*/ 804 h 960"/>
                  <a:gd name="T12" fmla="*/ 771 w 796"/>
                  <a:gd name="T13" fmla="*/ 700 h 960"/>
                  <a:gd name="T14" fmla="*/ 417 w 796"/>
                  <a:gd name="T15" fmla="*/ 45 h 960"/>
                  <a:gd name="T16" fmla="*/ 300 w 796"/>
                  <a:gd name="T17" fmla="*/ 32 h 9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6" h="960">
                    <a:moveTo>
                      <a:pt x="300" y="32"/>
                    </a:moveTo>
                    <a:cubicBezTo>
                      <a:pt x="70" y="159"/>
                      <a:pt x="70" y="159"/>
                      <a:pt x="70" y="159"/>
                    </a:cubicBezTo>
                    <a:cubicBezTo>
                      <a:pt x="26" y="184"/>
                      <a:pt x="0" y="217"/>
                      <a:pt x="25" y="261"/>
                    </a:cubicBezTo>
                    <a:cubicBezTo>
                      <a:pt x="380" y="916"/>
                      <a:pt x="380" y="916"/>
                      <a:pt x="380" y="916"/>
                    </a:cubicBezTo>
                    <a:cubicBezTo>
                      <a:pt x="404" y="960"/>
                      <a:pt x="452" y="956"/>
                      <a:pt x="497" y="931"/>
                    </a:cubicBezTo>
                    <a:cubicBezTo>
                      <a:pt x="726" y="804"/>
                      <a:pt x="726" y="804"/>
                      <a:pt x="726" y="804"/>
                    </a:cubicBezTo>
                    <a:cubicBezTo>
                      <a:pt x="771" y="780"/>
                      <a:pt x="796" y="744"/>
                      <a:pt x="771" y="700"/>
                    </a:cubicBezTo>
                    <a:cubicBezTo>
                      <a:pt x="417" y="45"/>
                      <a:pt x="417" y="45"/>
                      <a:pt x="417" y="45"/>
                    </a:cubicBezTo>
                    <a:cubicBezTo>
                      <a:pt x="392" y="0"/>
                      <a:pt x="345" y="8"/>
                      <a:pt x="300" y="32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2" name="Freeform: Shape 36"/>
              <p:cNvSpPr/>
              <p:nvPr/>
            </p:nvSpPr>
            <p:spPr bwMode="auto">
              <a:xfrm>
                <a:off x="9502967" y="4939156"/>
                <a:ext cx="247088" cy="149458"/>
              </a:xfrm>
              <a:custGeom>
                <a:avLst/>
                <a:gdLst>
                  <a:gd name="T0" fmla="*/ 123 w 134"/>
                  <a:gd name="T1" fmla="*/ 2 h 81"/>
                  <a:gd name="T2" fmla="*/ 4 w 134"/>
                  <a:gd name="T3" fmla="*/ 67 h 81"/>
                  <a:gd name="T4" fmla="*/ 2 w 134"/>
                  <a:gd name="T5" fmla="*/ 76 h 81"/>
                  <a:gd name="T6" fmla="*/ 2 w 134"/>
                  <a:gd name="T7" fmla="*/ 76 h 81"/>
                  <a:gd name="T8" fmla="*/ 11 w 134"/>
                  <a:gd name="T9" fmla="*/ 79 h 81"/>
                  <a:gd name="T10" fmla="*/ 129 w 134"/>
                  <a:gd name="T11" fmla="*/ 13 h 81"/>
                  <a:gd name="T12" fmla="*/ 132 w 134"/>
                  <a:gd name="T13" fmla="*/ 4 h 81"/>
                  <a:gd name="T14" fmla="*/ 132 w 134"/>
                  <a:gd name="T15" fmla="*/ 4 h 81"/>
                  <a:gd name="T16" fmla="*/ 123 w 134"/>
                  <a:gd name="T17" fmla="*/ 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4" h="81">
                    <a:moveTo>
                      <a:pt x="123" y="2"/>
                    </a:moveTo>
                    <a:cubicBezTo>
                      <a:pt x="4" y="67"/>
                      <a:pt x="4" y="67"/>
                      <a:pt x="4" y="67"/>
                    </a:cubicBezTo>
                    <a:cubicBezTo>
                      <a:pt x="1" y="69"/>
                      <a:pt x="0" y="73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3" y="79"/>
                      <a:pt x="7" y="81"/>
                      <a:pt x="11" y="79"/>
                    </a:cubicBezTo>
                    <a:cubicBezTo>
                      <a:pt x="129" y="13"/>
                      <a:pt x="129" y="13"/>
                      <a:pt x="129" y="13"/>
                    </a:cubicBezTo>
                    <a:cubicBezTo>
                      <a:pt x="133" y="11"/>
                      <a:pt x="134" y="7"/>
                      <a:pt x="132" y="4"/>
                    </a:cubicBezTo>
                    <a:cubicBezTo>
                      <a:pt x="132" y="4"/>
                      <a:pt x="132" y="4"/>
                      <a:pt x="132" y="4"/>
                    </a:cubicBezTo>
                    <a:cubicBezTo>
                      <a:pt x="130" y="1"/>
                      <a:pt x="126" y="0"/>
                      <a:pt x="123" y="2"/>
                    </a:cubicBezTo>
                    <a:close/>
                  </a:path>
                </a:pathLst>
              </a:custGeom>
              <a:solidFill>
                <a:srgbClr val="5959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3" name="Freeform: Shape 37"/>
              <p:cNvSpPr/>
              <p:nvPr/>
            </p:nvSpPr>
            <p:spPr bwMode="auto">
              <a:xfrm>
                <a:off x="9421006" y="5081382"/>
                <a:ext cx="59060" cy="61471"/>
              </a:xfrm>
              <a:custGeom>
                <a:avLst/>
                <a:gdLst>
                  <a:gd name="T0" fmla="*/ 9 w 32"/>
                  <a:gd name="T1" fmla="*/ 4 h 33"/>
                  <a:gd name="T2" fmla="*/ 3 w 32"/>
                  <a:gd name="T3" fmla="*/ 23 h 33"/>
                  <a:gd name="T4" fmla="*/ 23 w 32"/>
                  <a:gd name="T5" fmla="*/ 29 h 33"/>
                  <a:gd name="T6" fmla="*/ 28 w 32"/>
                  <a:gd name="T7" fmla="*/ 10 h 33"/>
                  <a:gd name="T8" fmla="*/ 9 w 32"/>
                  <a:gd name="T9" fmla="*/ 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3">
                    <a:moveTo>
                      <a:pt x="9" y="4"/>
                    </a:moveTo>
                    <a:cubicBezTo>
                      <a:pt x="2" y="8"/>
                      <a:pt x="0" y="16"/>
                      <a:pt x="3" y="23"/>
                    </a:cubicBezTo>
                    <a:cubicBezTo>
                      <a:pt x="7" y="30"/>
                      <a:pt x="16" y="33"/>
                      <a:pt x="23" y="29"/>
                    </a:cubicBezTo>
                    <a:cubicBezTo>
                      <a:pt x="29" y="25"/>
                      <a:pt x="32" y="16"/>
                      <a:pt x="28" y="10"/>
                    </a:cubicBezTo>
                    <a:cubicBezTo>
                      <a:pt x="24" y="3"/>
                      <a:pt x="16" y="0"/>
                      <a:pt x="9" y="4"/>
                    </a:cubicBezTo>
                    <a:close/>
                  </a:path>
                </a:pathLst>
              </a:custGeom>
              <a:solidFill>
                <a:srgbClr val="5959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4" name="Freeform: Shape 38"/>
              <p:cNvSpPr/>
              <p:nvPr/>
            </p:nvSpPr>
            <p:spPr bwMode="auto">
              <a:xfrm>
                <a:off x="8155437" y="3655508"/>
                <a:ext cx="1760949" cy="1592207"/>
              </a:xfrm>
              <a:custGeom>
                <a:avLst/>
                <a:gdLst>
                  <a:gd name="T0" fmla="*/ 149 w 952"/>
                  <a:gd name="T1" fmla="*/ 122 h 861"/>
                  <a:gd name="T2" fmla="*/ 150 w 952"/>
                  <a:gd name="T3" fmla="*/ 163 h 861"/>
                  <a:gd name="T4" fmla="*/ 952 w 952"/>
                  <a:gd name="T5" fmla="*/ 683 h 861"/>
                  <a:gd name="T6" fmla="*/ 629 w 952"/>
                  <a:gd name="T7" fmla="*/ 861 h 861"/>
                  <a:gd name="T8" fmla="*/ 149 w 952"/>
                  <a:gd name="T9" fmla="*/ 122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2" h="861">
                    <a:moveTo>
                      <a:pt x="149" y="122"/>
                    </a:moveTo>
                    <a:cubicBezTo>
                      <a:pt x="150" y="163"/>
                      <a:pt x="150" y="163"/>
                      <a:pt x="150" y="163"/>
                    </a:cubicBezTo>
                    <a:cubicBezTo>
                      <a:pt x="197" y="715"/>
                      <a:pt x="657" y="0"/>
                      <a:pt x="952" y="683"/>
                    </a:cubicBezTo>
                    <a:cubicBezTo>
                      <a:pt x="629" y="861"/>
                      <a:pt x="629" y="861"/>
                      <a:pt x="629" y="861"/>
                    </a:cubicBezTo>
                    <a:cubicBezTo>
                      <a:pt x="637" y="224"/>
                      <a:pt x="0" y="757"/>
                      <a:pt x="149" y="122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5" name="Freeform: Shape 39"/>
              <p:cNvSpPr/>
              <p:nvPr/>
            </p:nvSpPr>
            <p:spPr bwMode="auto">
              <a:xfrm>
                <a:off x="8414577" y="3929112"/>
                <a:ext cx="1254722" cy="1252311"/>
              </a:xfrm>
              <a:custGeom>
                <a:avLst/>
                <a:gdLst>
                  <a:gd name="T0" fmla="*/ 0 w 678"/>
                  <a:gd name="T1" fmla="*/ 1 h 677"/>
                  <a:gd name="T2" fmla="*/ 1 w 678"/>
                  <a:gd name="T3" fmla="*/ 0 h 677"/>
                  <a:gd name="T4" fmla="*/ 1 w 678"/>
                  <a:gd name="T5" fmla="*/ 29 h 677"/>
                  <a:gd name="T6" fmla="*/ 0 w 678"/>
                  <a:gd name="T7" fmla="*/ 30 h 677"/>
                  <a:gd name="T8" fmla="*/ 0 w 678"/>
                  <a:gd name="T9" fmla="*/ 1 h 677"/>
                  <a:gd name="T10" fmla="*/ 2 w 678"/>
                  <a:gd name="T11" fmla="*/ 42 h 677"/>
                  <a:gd name="T12" fmla="*/ 5 w 678"/>
                  <a:gd name="T13" fmla="*/ 79 h 677"/>
                  <a:gd name="T14" fmla="*/ 4 w 678"/>
                  <a:gd name="T15" fmla="*/ 80 h 677"/>
                  <a:gd name="T16" fmla="*/ 1 w 678"/>
                  <a:gd name="T17" fmla="*/ 43 h 677"/>
                  <a:gd name="T18" fmla="*/ 2 w 678"/>
                  <a:gd name="T19" fmla="*/ 42 h 677"/>
                  <a:gd name="T20" fmla="*/ 6 w 678"/>
                  <a:gd name="T21" fmla="*/ 92 h 677"/>
                  <a:gd name="T22" fmla="*/ 13 w 678"/>
                  <a:gd name="T23" fmla="*/ 135 h 677"/>
                  <a:gd name="T24" fmla="*/ 12 w 678"/>
                  <a:gd name="T25" fmla="*/ 136 h 677"/>
                  <a:gd name="T26" fmla="*/ 5 w 678"/>
                  <a:gd name="T27" fmla="*/ 93 h 677"/>
                  <a:gd name="T28" fmla="*/ 6 w 678"/>
                  <a:gd name="T29" fmla="*/ 92 h 677"/>
                  <a:gd name="T30" fmla="*/ 16 w 678"/>
                  <a:gd name="T31" fmla="*/ 146 h 677"/>
                  <a:gd name="T32" fmla="*/ 33 w 678"/>
                  <a:gd name="T33" fmla="*/ 195 h 677"/>
                  <a:gd name="T34" fmla="*/ 31 w 678"/>
                  <a:gd name="T35" fmla="*/ 198 h 677"/>
                  <a:gd name="T36" fmla="*/ 15 w 678"/>
                  <a:gd name="T37" fmla="*/ 148 h 677"/>
                  <a:gd name="T38" fmla="*/ 16 w 678"/>
                  <a:gd name="T39" fmla="*/ 146 h 677"/>
                  <a:gd name="T40" fmla="*/ 38 w 678"/>
                  <a:gd name="T41" fmla="*/ 205 h 677"/>
                  <a:gd name="T42" fmla="*/ 97 w 678"/>
                  <a:gd name="T43" fmla="*/ 266 h 677"/>
                  <a:gd name="T44" fmla="*/ 93 w 678"/>
                  <a:gd name="T45" fmla="*/ 274 h 677"/>
                  <a:gd name="T46" fmla="*/ 36 w 678"/>
                  <a:gd name="T47" fmla="*/ 208 h 677"/>
                  <a:gd name="T48" fmla="*/ 38 w 678"/>
                  <a:gd name="T49" fmla="*/ 205 h 677"/>
                  <a:gd name="T50" fmla="*/ 105 w 678"/>
                  <a:gd name="T51" fmla="*/ 271 h 677"/>
                  <a:gd name="T52" fmla="*/ 217 w 678"/>
                  <a:gd name="T53" fmla="*/ 289 h 677"/>
                  <a:gd name="T54" fmla="*/ 211 w 678"/>
                  <a:gd name="T55" fmla="*/ 302 h 677"/>
                  <a:gd name="T56" fmla="*/ 101 w 678"/>
                  <a:gd name="T57" fmla="*/ 279 h 677"/>
                  <a:gd name="T58" fmla="*/ 105 w 678"/>
                  <a:gd name="T59" fmla="*/ 271 h 677"/>
                  <a:gd name="T60" fmla="*/ 228 w 678"/>
                  <a:gd name="T61" fmla="*/ 289 h 677"/>
                  <a:gd name="T62" fmla="*/ 409 w 678"/>
                  <a:gd name="T63" fmla="*/ 297 h 677"/>
                  <a:gd name="T64" fmla="*/ 400 w 678"/>
                  <a:gd name="T65" fmla="*/ 311 h 677"/>
                  <a:gd name="T66" fmla="*/ 221 w 678"/>
                  <a:gd name="T67" fmla="*/ 303 h 677"/>
                  <a:gd name="T68" fmla="*/ 228 w 678"/>
                  <a:gd name="T69" fmla="*/ 289 h 677"/>
                  <a:gd name="T70" fmla="*/ 419 w 678"/>
                  <a:gd name="T71" fmla="*/ 299 h 677"/>
                  <a:gd name="T72" fmla="*/ 588 w 678"/>
                  <a:gd name="T73" fmla="*/ 423 h 677"/>
                  <a:gd name="T74" fmla="*/ 571 w 678"/>
                  <a:gd name="T75" fmla="*/ 442 h 677"/>
                  <a:gd name="T76" fmla="*/ 410 w 678"/>
                  <a:gd name="T77" fmla="*/ 314 h 677"/>
                  <a:gd name="T78" fmla="*/ 419 w 678"/>
                  <a:gd name="T79" fmla="*/ 299 h 677"/>
                  <a:gd name="T80" fmla="*/ 593 w 678"/>
                  <a:gd name="T81" fmla="*/ 432 h 677"/>
                  <a:gd name="T82" fmla="*/ 576 w 678"/>
                  <a:gd name="T83" fmla="*/ 452 h 677"/>
                  <a:gd name="T84" fmla="*/ 645 w 678"/>
                  <a:gd name="T85" fmla="*/ 677 h 677"/>
                  <a:gd name="T86" fmla="*/ 678 w 678"/>
                  <a:gd name="T87" fmla="*/ 647 h 677"/>
                  <a:gd name="T88" fmla="*/ 593 w 678"/>
                  <a:gd name="T89" fmla="*/ 432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78" h="677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0"/>
                      <a:pt x="1" y="20"/>
                      <a:pt x="1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1"/>
                      <a:pt x="0" y="11"/>
                      <a:pt x="0" y="1"/>
                    </a:cubicBezTo>
                    <a:close/>
                    <a:moveTo>
                      <a:pt x="2" y="42"/>
                    </a:moveTo>
                    <a:cubicBezTo>
                      <a:pt x="3" y="55"/>
                      <a:pt x="3" y="67"/>
                      <a:pt x="5" y="79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2" y="68"/>
                      <a:pt x="2" y="56"/>
                      <a:pt x="1" y="43"/>
                    </a:cubicBezTo>
                    <a:cubicBezTo>
                      <a:pt x="2" y="42"/>
                      <a:pt x="2" y="42"/>
                      <a:pt x="2" y="42"/>
                    </a:cubicBezTo>
                    <a:close/>
                    <a:moveTo>
                      <a:pt x="6" y="92"/>
                    </a:moveTo>
                    <a:cubicBezTo>
                      <a:pt x="8" y="108"/>
                      <a:pt x="10" y="122"/>
                      <a:pt x="13" y="135"/>
                    </a:cubicBezTo>
                    <a:cubicBezTo>
                      <a:pt x="12" y="136"/>
                      <a:pt x="12" y="136"/>
                      <a:pt x="12" y="136"/>
                    </a:cubicBezTo>
                    <a:cubicBezTo>
                      <a:pt x="9" y="123"/>
                      <a:pt x="7" y="109"/>
                      <a:pt x="5" y="93"/>
                    </a:cubicBezTo>
                    <a:cubicBezTo>
                      <a:pt x="6" y="92"/>
                      <a:pt x="6" y="92"/>
                      <a:pt x="6" y="92"/>
                    </a:cubicBezTo>
                    <a:close/>
                    <a:moveTo>
                      <a:pt x="16" y="146"/>
                    </a:moveTo>
                    <a:cubicBezTo>
                      <a:pt x="21" y="165"/>
                      <a:pt x="26" y="181"/>
                      <a:pt x="33" y="195"/>
                    </a:cubicBezTo>
                    <a:cubicBezTo>
                      <a:pt x="31" y="198"/>
                      <a:pt x="31" y="198"/>
                      <a:pt x="31" y="198"/>
                    </a:cubicBezTo>
                    <a:cubicBezTo>
                      <a:pt x="25" y="183"/>
                      <a:pt x="19" y="166"/>
                      <a:pt x="15" y="148"/>
                    </a:cubicBezTo>
                    <a:cubicBezTo>
                      <a:pt x="16" y="146"/>
                      <a:pt x="16" y="146"/>
                      <a:pt x="16" y="146"/>
                    </a:cubicBezTo>
                    <a:close/>
                    <a:moveTo>
                      <a:pt x="38" y="205"/>
                    </a:moveTo>
                    <a:cubicBezTo>
                      <a:pt x="53" y="234"/>
                      <a:pt x="73" y="254"/>
                      <a:pt x="97" y="266"/>
                    </a:cubicBezTo>
                    <a:cubicBezTo>
                      <a:pt x="93" y="274"/>
                      <a:pt x="93" y="274"/>
                      <a:pt x="93" y="274"/>
                    </a:cubicBezTo>
                    <a:cubicBezTo>
                      <a:pt x="70" y="260"/>
                      <a:pt x="51" y="239"/>
                      <a:pt x="36" y="208"/>
                    </a:cubicBezTo>
                    <a:cubicBezTo>
                      <a:pt x="38" y="205"/>
                      <a:pt x="38" y="205"/>
                      <a:pt x="38" y="205"/>
                    </a:cubicBezTo>
                    <a:close/>
                    <a:moveTo>
                      <a:pt x="105" y="271"/>
                    </a:moveTo>
                    <a:cubicBezTo>
                      <a:pt x="138" y="286"/>
                      <a:pt x="176" y="289"/>
                      <a:pt x="217" y="289"/>
                    </a:cubicBezTo>
                    <a:cubicBezTo>
                      <a:pt x="211" y="302"/>
                      <a:pt x="211" y="302"/>
                      <a:pt x="211" y="302"/>
                    </a:cubicBezTo>
                    <a:cubicBezTo>
                      <a:pt x="171" y="301"/>
                      <a:pt x="133" y="296"/>
                      <a:pt x="101" y="279"/>
                    </a:cubicBezTo>
                    <a:cubicBezTo>
                      <a:pt x="105" y="271"/>
                      <a:pt x="105" y="271"/>
                      <a:pt x="105" y="271"/>
                    </a:cubicBezTo>
                    <a:close/>
                    <a:moveTo>
                      <a:pt x="228" y="289"/>
                    </a:moveTo>
                    <a:cubicBezTo>
                      <a:pt x="285" y="289"/>
                      <a:pt x="348" y="284"/>
                      <a:pt x="409" y="297"/>
                    </a:cubicBezTo>
                    <a:cubicBezTo>
                      <a:pt x="400" y="311"/>
                      <a:pt x="400" y="311"/>
                      <a:pt x="400" y="311"/>
                    </a:cubicBezTo>
                    <a:cubicBezTo>
                      <a:pt x="341" y="299"/>
                      <a:pt x="279" y="304"/>
                      <a:pt x="221" y="303"/>
                    </a:cubicBezTo>
                    <a:cubicBezTo>
                      <a:pt x="228" y="289"/>
                      <a:pt x="228" y="289"/>
                      <a:pt x="228" y="289"/>
                    </a:cubicBezTo>
                    <a:close/>
                    <a:moveTo>
                      <a:pt x="419" y="299"/>
                    </a:moveTo>
                    <a:cubicBezTo>
                      <a:pt x="480" y="314"/>
                      <a:pt x="539" y="348"/>
                      <a:pt x="588" y="423"/>
                    </a:cubicBezTo>
                    <a:cubicBezTo>
                      <a:pt x="571" y="442"/>
                      <a:pt x="571" y="442"/>
                      <a:pt x="571" y="442"/>
                    </a:cubicBezTo>
                    <a:cubicBezTo>
                      <a:pt x="528" y="363"/>
                      <a:pt x="471" y="328"/>
                      <a:pt x="410" y="314"/>
                    </a:cubicBezTo>
                    <a:cubicBezTo>
                      <a:pt x="419" y="299"/>
                      <a:pt x="419" y="299"/>
                      <a:pt x="419" y="299"/>
                    </a:cubicBezTo>
                    <a:close/>
                    <a:moveTo>
                      <a:pt x="593" y="432"/>
                    </a:moveTo>
                    <a:cubicBezTo>
                      <a:pt x="576" y="452"/>
                      <a:pt x="576" y="452"/>
                      <a:pt x="576" y="452"/>
                    </a:cubicBezTo>
                    <a:cubicBezTo>
                      <a:pt x="604" y="506"/>
                      <a:pt x="625" y="595"/>
                      <a:pt x="645" y="677"/>
                    </a:cubicBezTo>
                    <a:cubicBezTo>
                      <a:pt x="678" y="647"/>
                      <a:pt x="678" y="647"/>
                      <a:pt x="678" y="647"/>
                    </a:cubicBezTo>
                    <a:cubicBezTo>
                      <a:pt x="657" y="552"/>
                      <a:pt x="625" y="483"/>
                      <a:pt x="593" y="432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6" name="Freeform: Shape 40"/>
              <p:cNvSpPr/>
              <p:nvPr/>
            </p:nvSpPr>
            <p:spPr bwMode="auto">
              <a:xfrm>
                <a:off x="9556000" y="5835902"/>
                <a:ext cx="1048614" cy="345923"/>
              </a:xfrm>
              <a:custGeom>
                <a:avLst/>
                <a:gdLst>
                  <a:gd name="T0" fmla="*/ 4 w 567"/>
                  <a:gd name="T1" fmla="*/ 44 h 187"/>
                  <a:gd name="T2" fmla="*/ 43 w 567"/>
                  <a:gd name="T3" fmla="*/ 98 h 187"/>
                  <a:gd name="T4" fmla="*/ 508 w 567"/>
                  <a:gd name="T5" fmla="*/ 183 h 187"/>
                  <a:gd name="T6" fmla="*/ 563 w 567"/>
                  <a:gd name="T7" fmla="*/ 144 h 187"/>
                  <a:gd name="T8" fmla="*/ 524 w 567"/>
                  <a:gd name="T9" fmla="*/ 90 h 187"/>
                  <a:gd name="T10" fmla="*/ 58 w 567"/>
                  <a:gd name="T11" fmla="*/ 5 h 187"/>
                  <a:gd name="T12" fmla="*/ 4 w 567"/>
                  <a:gd name="T13" fmla="*/ 4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7" h="187">
                    <a:moveTo>
                      <a:pt x="4" y="44"/>
                    </a:moveTo>
                    <a:cubicBezTo>
                      <a:pt x="0" y="69"/>
                      <a:pt x="17" y="93"/>
                      <a:pt x="43" y="98"/>
                    </a:cubicBezTo>
                    <a:cubicBezTo>
                      <a:pt x="508" y="183"/>
                      <a:pt x="508" y="183"/>
                      <a:pt x="508" y="183"/>
                    </a:cubicBezTo>
                    <a:cubicBezTo>
                      <a:pt x="534" y="187"/>
                      <a:pt x="558" y="170"/>
                      <a:pt x="563" y="144"/>
                    </a:cubicBezTo>
                    <a:cubicBezTo>
                      <a:pt x="567" y="119"/>
                      <a:pt x="550" y="94"/>
                      <a:pt x="524" y="90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33" y="0"/>
                      <a:pt x="8" y="18"/>
                      <a:pt x="4" y="44"/>
                    </a:cubicBezTo>
                    <a:close/>
                  </a:path>
                </a:pathLst>
              </a:custGeom>
              <a:solidFill>
                <a:srgbClr val="FDD4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41"/>
              <p:cNvSpPr/>
              <p:nvPr/>
            </p:nvSpPr>
            <p:spPr bwMode="auto">
              <a:xfrm>
                <a:off x="9310118" y="5587610"/>
                <a:ext cx="1019687" cy="341101"/>
              </a:xfrm>
              <a:custGeom>
                <a:avLst/>
                <a:gdLst>
                  <a:gd name="T0" fmla="*/ 5 w 551"/>
                  <a:gd name="T1" fmla="*/ 44 h 184"/>
                  <a:gd name="T2" fmla="*/ 43 w 551"/>
                  <a:gd name="T3" fmla="*/ 98 h 184"/>
                  <a:gd name="T4" fmla="*/ 492 w 551"/>
                  <a:gd name="T5" fmla="*/ 179 h 184"/>
                  <a:gd name="T6" fmla="*/ 546 w 551"/>
                  <a:gd name="T7" fmla="*/ 141 h 184"/>
                  <a:gd name="T8" fmla="*/ 508 w 551"/>
                  <a:gd name="T9" fmla="*/ 86 h 184"/>
                  <a:gd name="T10" fmla="*/ 59 w 551"/>
                  <a:gd name="T11" fmla="*/ 5 h 184"/>
                  <a:gd name="T12" fmla="*/ 5 w 551"/>
                  <a:gd name="T13" fmla="*/ 4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1" h="184">
                    <a:moveTo>
                      <a:pt x="5" y="44"/>
                    </a:moveTo>
                    <a:cubicBezTo>
                      <a:pt x="0" y="69"/>
                      <a:pt x="18" y="93"/>
                      <a:pt x="43" y="98"/>
                    </a:cubicBezTo>
                    <a:cubicBezTo>
                      <a:pt x="492" y="179"/>
                      <a:pt x="492" y="179"/>
                      <a:pt x="492" y="179"/>
                    </a:cubicBezTo>
                    <a:cubicBezTo>
                      <a:pt x="517" y="184"/>
                      <a:pt x="542" y="166"/>
                      <a:pt x="546" y="141"/>
                    </a:cubicBezTo>
                    <a:cubicBezTo>
                      <a:pt x="551" y="115"/>
                      <a:pt x="533" y="91"/>
                      <a:pt x="508" y="86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33" y="0"/>
                      <a:pt x="9" y="18"/>
                      <a:pt x="5" y="44"/>
                    </a:cubicBezTo>
                    <a:close/>
                  </a:path>
                </a:pathLst>
              </a:custGeom>
              <a:solidFill>
                <a:srgbClr val="EEC4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42"/>
              <p:cNvSpPr/>
              <p:nvPr/>
            </p:nvSpPr>
            <p:spPr bwMode="auto">
              <a:xfrm>
                <a:off x="9319761" y="4916256"/>
                <a:ext cx="1245079" cy="1504219"/>
              </a:xfrm>
              <a:custGeom>
                <a:avLst/>
                <a:gdLst>
                  <a:gd name="T0" fmla="*/ 321 w 673"/>
                  <a:gd name="T1" fmla="*/ 0 h 813"/>
                  <a:gd name="T2" fmla="*/ 1 w 673"/>
                  <a:gd name="T3" fmla="*/ 177 h 813"/>
                  <a:gd name="T4" fmla="*/ 0 w 673"/>
                  <a:gd name="T5" fmla="*/ 179 h 813"/>
                  <a:gd name="T6" fmla="*/ 350 w 673"/>
                  <a:gd name="T7" fmla="*/ 812 h 813"/>
                  <a:gd name="T8" fmla="*/ 352 w 673"/>
                  <a:gd name="T9" fmla="*/ 813 h 813"/>
                  <a:gd name="T10" fmla="*/ 672 w 673"/>
                  <a:gd name="T11" fmla="*/ 636 h 813"/>
                  <a:gd name="T12" fmla="*/ 673 w 673"/>
                  <a:gd name="T13" fmla="*/ 634 h 813"/>
                  <a:gd name="T14" fmla="*/ 323 w 673"/>
                  <a:gd name="T15" fmla="*/ 1 h 813"/>
                  <a:gd name="T16" fmla="*/ 321 w 673"/>
                  <a:gd name="T17" fmla="*/ 0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3" h="813">
                    <a:moveTo>
                      <a:pt x="321" y="0"/>
                    </a:moveTo>
                    <a:cubicBezTo>
                      <a:pt x="1" y="177"/>
                      <a:pt x="1" y="177"/>
                      <a:pt x="1" y="177"/>
                    </a:cubicBezTo>
                    <a:cubicBezTo>
                      <a:pt x="0" y="177"/>
                      <a:pt x="0" y="178"/>
                      <a:pt x="0" y="179"/>
                    </a:cubicBezTo>
                    <a:cubicBezTo>
                      <a:pt x="350" y="812"/>
                      <a:pt x="350" y="812"/>
                      <a:pt x="350" y="812"/>
                    </a:cubicBezTo>
                    <a:cubicBezTo>
                      <a:pt x="351" y="813"/>
                      <a:pt x="351" y="813"/>
                      <a:pt x="352" y="813"/>
                    </a:cubicBezTo>
                    <a:cubicBezTo>
                      <a:pt x="672" y="636"/>
                      <a:pt x="672" y="636"/>
                      <a:pt x="672" y="636"/>
                    </a:cubicBezTo>
                    <a:cubicBezTo>
                      <a:pt x="673" y="636"/>
                      <a:pt x="673" y="635"/>
                      <a:pt x="673" y="634"/>
                    </a:cubicBezTo>
                    <a:cubicBezTo>
                      <a:pt x="323" y="1"/>
                      <a:pt x="323" y="1"/>
                      <a:pt x="323" y="1"/>
                    </a:cubicBezTo>
                    <a:cubicBezTo>
                      <a:pt x="323" y="0"/>
                      <a:pt x="322" y="0"/>
                      <a:pt x="321" y="0"/>
                    </a:cubicBezTo>
                    <a:close/>
                  </a:path>
                </a:pathLst>
              </a:custGeom>
              <a:solidFill>
                <a:srgbClr val="E7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43"/>
              <p:cNvSpPr/>
              <p:nvPr/>
            </p:nvSpPr>
            <p:spPr bwMode="auto">
              <a:xfrm>
                <a:off x="9269137" y="4869249"/>
                <a:ext cx="1382484" cy="1630776"/>
              </a:xfrm>
              <a:custGeom>
                <a:avLst/>
                <a:gdLst>
                  <a:gd name="T0" fmla="*/ 0 w 1147"/>
                  <a:gd name="T1" fmla="*/ 314 h 1353"/>
                  <a:gd name="T2" fmla="*/ 551 w 1147"/>
                  <a:gd name="T3" fmla="*/ 0 h 1353"/>
                  <a:gd name="T4" fmla="*/ 1147 w 1147"/>
                  <a:gd name="T5" fmla="*/ 1037 h 1353"/>
                  <a:gd name="T6" fmla="*/ 597 w 1147"/>
                  <a:gd name="T7" fmla="*/ 1353 h 1353"/>
                  <a:gd name="T8" fmla="*/ 0 w 1147"/>
                  <a:gd name="T9" fmla="*/ 314 h 1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7" h="1353">
                    <a:moveTo>
                      <a:pt x="0" y="314"/>
                    </a:moveTo>
                    <a:lnTo>
                      <a:pt x="551" y="0"/>
                    </a:lnTo>
                    <a:lnTo>
                      <a:pt x="1147" y="1037"/>
                    </a:lnTo>
                    <a:lnTo>
                      <a:pt x="597" y="1353"/>
                    </a:lnTo>
                    <a:lnTo>
                      <a:pt x="0" y="314"/>
                    </a:lnTo>
                    <a:close/>
                  </a:path>
                </a:pathLst>
              </a:custGeom>
              <a:solidFill>
                <a:srgbClr val="BBB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44"/>
              <p:cNvSpPr/>
              <p:nvPr/>
            </p:nvSpPr>
            <p:spPr bwMode="auto">
              <a:xfrm>
                <a:off x="9864558" y="5140442"/>
                <a:ext cx="445962" cy="1305344"/>
              </a:xfrm>
              <a:custGeom>
                <a:avLst/>
                <a:gdLst>
                  <a:gd name="T0" fmla="*/ 120 w 241"/>
                  <a:gd name="T1" fmla="*/ 0 h 706"/>
                  <a:gd name="T2" fmla="*/ 153 w 241"/>
                  <a:gd name="T3" fmla="*/ 58 h 706"/>
                  <a:gd name="T4" fmla="*/ 142 w 241"/>
                  <a:gd name="T5" fmla="*/ 308 h 706"/>
                  <a:gd name="T6" fmla="*/ 48 w 241"/>
                  <a:gd name="T7" fmla="*/ 706 h 706"/>
                  <a:gd name="T8" fmla="*/ 17 w 241"/>
                  <a:gd name="T9" fmla="*/ 651 h 706"/>
                  <a:gd name="T10" fmla="*/ 85 w 241"/>
                  <a:gd name="T11" fmla="*/ 332 h 706"/>
                  <a:gd name="T12" fmla="*/ 120 w 241"/>
                  <a:gd name="T13" fmla="*/ 0 h 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" h="706">
                    <a:moveTo>
                      <a:pt x="120" y="0"/>
                    </a:moveTo>
                    <a:cubicBezTo>
                      <a:pt x="153" y="58"/>
                      <a:pt x="153" y="58"/>
                      <a:pt x="153" y="58"/>
                    </a:cubicBezTo>
                    <a:cubicBezTo>
                      <a:pt x="78" y="155"/>
                      <a:pt x="110" y="231"/>
                      <a:pt x="142" y="308"/>
                    </a:cubicBezTo>
                    <a:cubicBezTo>
                      <a:pt x="191" y="425"/>
                      <a:pt x="241" y="543"/>
                      <a:pt x="48" y="706"/>
                    </a:cubicBezTo>
                    <a:cubicBezTo>
                      <a:pt x="17" y="651"/>
                      <a:pt x="17" y="651"/>
                      <a:pt x="17" y="651"/>
                    </a:cubicBezTo>
                    <a:cubicBezTo>
                      <a:pt x="163" y="518"/>
                      <a:pt x="124" y="425"/>
                      <a:pt x="85" y="332"/>
                    </a:cubicBezTo>
                    <a:cubicBezTo>
                      <a:pt x="42" y="230"/>
                      <a:pt x="0" y="130"/>
                      <a:pt x="120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45"/>
              <p:cNvSpPr/>
              <p:nvPr/>
            </p:nvSpPr>
            <p:spPr bwMode="auto">
              <a:xfrm>
                <a:off x="9340250" y="4896971"/>
                <a:ext cx="1231821" cy="1578948"/>
              </a:xfrm>
              <a:custGeom>
                <a:avLst/>
                <a:gdLst>
                  <a:gd name="T0" fmla="*/ 149 w 666"/>
                  <a:gd name="T1" fmla="*/ 82 h 854"/>
                  <a:gd name="T2" fmla="*/ 174 w 666"/>
                  <a:gd name="T3" fmla="*/ 68 h 854"/>
                  <a:gd name="T4" fmla="*/ 242 w 666"/>
                  <a:gd name="T5" fmla="*/ 119 h 854"/>
                  <a:gd name="T6" fmla="*/ 223 w 666"/>
                  <a:gd name="T7" fmla="*/ 40 h 854"/>
                  <a:gd name="T8" fmla="*/ 288 w 666"/>
                  <a:gd name="T9" fmla="*/ 88 h 854"/>
                  <a:gd name="T10" fmla="*/ 292 w 666"/>
                  <a:gd name="T11" fmla="*/ 0 h 854"/>
                  <a:gd name="T12" fmla="*/ 350 w 666"/>
                  <a:gd name="T13" fmla="*/ 39 h 854"/>
                  <a:gd name="T14" fmla="*/ 388 w 666"/>
                  <a:gd name="T15" fmla="*/ 106 h 854"/>
                  <a:gd name="T16" fmla="*/ 418 w 666"/>
                  <a:gd name="T17" fmla="*/ 305 h 854"/>
                  <a:gd name="T18" fmla="*/ 440 w 666"/>
                  <a:gd name="T19" fmla="*/ 311 h 854"/>
                  <a:gd name="T20" fmla="*/ 518 w 666"/>
                  <a:gd name="T21" fmla="*/ 354 h 854"/>
                  <a:gd name="T22" fmla="*/ 605 w 666"/>
                  <a:gd name="T23" fmla="*/ 483 h 854"/>
                  <a:gd name="T24" fmla="*/ 606 w 666"/>
                  <a:gd name="T25" fmla="*/ 640 h 854"/>
                  <a:gd name="T26" fmla="*/ 644 w 666"/>
                  <a:gd name="T27" fmla="*/ 551 h 854"/>
                  <a:gd name="T28" fmla="*/ 623 w 666"/>
                  <a:gd name="T29" fmla="*/ 653 h 854"/>
                  <a:gd name="T30" fmla="*/ 623 w 666"/>
                  <a:gd name="T31" fmla="*/ 660 h 854"/>
                  <a:gd name="T32" fmla="*/ 618 w 666"/>
                  <a:gd name="T33" fmla="*/ 655 h 854"/>
                  <a:gd name="T34" fmla="*/ 564 w 666"/>
                  <a:gd name="T35" fmla="*/ 702 h 854"/>
                  <a:gd name="T36" fmla="*/ 576 w 666"/>
                  <a:gd name="T37" fmla="*/ 737 h 854"/>
                  <a:gd name="T38" fmla="*/ 558 w 666"/>
                  <a:gd name="T39" fmla="*/ 747 h 854"/>
                  <a:gd name="T40" fmla="*/ 548 w 666"/>
                  <a:gd name="T41" fmla="*/ 688 h 854"/>
                  <a:gd name="T42" fmla="*/ 421 w 666"/>
                  <a:gd name="T43" fmla="*/ 826 h 854"/>
                  <a:gd name="T44" fmla="*/ 457 w 666"/>
                  <a:gd name="T45" fmla="*/ 433 h 854"/>
                  <a:gd name="T46" fmla="*/ 341 w 666"/>
                  <a:gd name="T47" fmla="*/ 439 h 854"/>
                  <a:gd name="T48" fmla="*/ 353 w 666"/>
                  <a:gd name="T49" fmla="*/ 647 h 854"/>
                  <a:gd name="T50" fmla="*/ 254 w 666"/>
                  <a:gd name="T51" fmla="*/ 701 h 854"/>
                  <a:gd name="T52" fmla="*/ 209 w 666"/>
                  <a:gd name="T53" fmla="*/ 623 h 854"/>
                  <a:gd name="T54" fmla="*/ 251 w 666"/>
                  <a:gd name="T55" fmla="*/ 442 h 854"/>
                  <a:gd name="T56" fmla="*/ 246 w 666"/>
                  <a:gd name="T57" fmla="*/ 440 h 854"/>
                  <a:gd name="T58" fmla="*/ 142 w 666"/>
                  <a:gd name="T59" fmla="*/ 507 h 854"/>
                  <a:gd name="T60" fmla="*/ 104 w 666"/>
                  <a:gd name="T61" fmla="*/ 440 h 854"/>
                  <a:gd name="T62" fmla="*/ 111 w 666"/>
                  <a:gd name="T63" fmla="*/ 346 h 854"/>
                  <a:gd name="T64" fmla="*/ 147 w 666"/>
                  <a:gd name="T65" fmla="*/ 289 h 854"/>
                  <a:gd name="T66" fmla="*/ 47 w 666"/>
                  <a:gd name="T67" fmla="*/ 341 h 854"/>
                  <a:gd name="T68" fmla="*/ 113 w 666"/>
                  <a:gd name="T69" fmla="*/ 191 h 854"/>
                  <a:gd name="T70" fmla="*/ 50 w 666"/>
                  <a:gd name="T71" fmla="*/ 228 h 854"/>
                  <a:gd name="T72" fmla="*/ 54 w 666"/>
                  <a:gd name="T73" fmla="*/ 225 h 854"/>
                  <a:gd name="T74" fmla="*/ 94 w 666"/>
                  <a:gd name="T75" fmla="*/ 114 h 854"/>
                  <a:gd name="T76" fmla="*/ 131 w 666"/>
                  <a:gd name="T77" fmla="*/ 93 h 854"/>
                  <a:gd name="T78" fmla="*/ 502 w 666"/>
                  <a:gd name="T79" fmla="*/ 486 h 854"/>
                  <a:gd name="T80" fmla="*/ 513 w 666"/>
                  <a:gd name="T81" fmla="*/ 353 h 854"/>
                  <a:gd name="T82" fmla="*/ 496 w 666"/>
                  <a:gd name="T83" fmla="*/ 471 h 854"/>
                  <a:gd name="T84" fmla="*/ 304 w 666"/>
                  <a:gd name="T85" fmla="*/ 152 h 854"/>
                  <a:gd name="T86" fmla="*/ 251 w 666"/>
                  <a:gd name="T87" fmla="*/ 189 h 854"/>
                  <a:gd name="T88" fmla="*/ 216 w 666"/>
                  <a:gd name="T89" fmla="*/ 246 h 854"/>
                  <a:gd name="T90" fmla="*/ 304 w 666"/>
                  <a:gd name="T91" fmla="*/ 152 h 854"/>
                  <a:gd name="T92" fmla="*/ 302 w 666"/>
                  <a:gd name="T93" fmla="*/ 148 h 854"/>
                  <a:gd name="T94" fmla="*/ 223 w 666"/>
                  <a:gd name="T95" fmla="*/ 135 h 854"/>
                  <a:gd name="T96" fmla="*/ 168 w 666"/>
                  <a:gd name="T97" fmla="*/ 184 h 854"/>
                  <a:gd name="T98" fmla="*/ 354 w 666"/>
                  <a:gd name="T99" fmla="*/ 642 h 854"/>
                  <a:gd name="T100" fmla="*/ 301 w 666"/>
                  <a:gd name="T101" fmla="*/ 613 h 854"/>
                  <a:gd name="T102" fmla="*/ 324 w 666"/>
                  <a:gd name="T103" fmla="*/ 480 h 854"/>
                  <a:gd name="T104" fmla="*/ 296 w 666"/>
                  <a:gd name="T105" fmla="*/ 610 h 854"/>
                  <a:gd name="T106" fmla="*/ 271 w 666"/>
                  <a:gd name="T107" fmla="*/ 343 h 854"/>
                  <a:gd name="T108" fmla="*/ 277 w 666"/>
                  <a:gd name="T109" fmla="*/ 344 h 854"/>
                  <a:gd name="T110" fmla="*/ 338 w 666"/>
                  <a:gd name="T111" fmla="*/ 482 h 854"/>
                  <a:gd name="T112" fmla="*/ 277 w 666"/>
                  <a:gd name="T113" fmla="*/ 344 h 854"/>
                  <a:gd name="T114" fmla="*/ 155 w 666"/>
                  <a:gd name="T115" fmla="*/ 379 h 854"/>
                  <a:gd name="T116" fmla="*/ 268 w 666"/>
                  <a:gd name="T117" fmla="*/ 339 h 854"/>
                  <a:gd name="T118" fmla="*/ 210 w 666"/>
                  <a:gd name="T119" fmla="*/ 266 h 854"/>
                  <a:gd name="T120" fmla="*/ 219 w 666"/>
                  <a:gd name="T121" fmla="*/ 307 h 854"/>
                  <a:gd name="T122" fmla="*/ 299 w 666"/>
                  <a:gd name="T123" fmla="*/ 351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66" h="854">
                    <a:moveTo>
                      <a:pt x="131" y="93"/>
                    </a:moveTo>
                    <a:cubicBezTo>
                      <a:pt x="140" y="87"/>
                      <a:pt x="140" y="87"/>
                      <a:pt x="140" y="87"/>
                    </a:cubicBezTo>
                    <a:cubicBezTo>
                      <a:pt x="149" y="82"/>
                      <a:pt x="149" y="82"/>
                      <a:pt x="149" y="82"/>
                    </a:cubicBezTo>
                    <a:cubicBezTo>
                      <a:pt x="172" y="139"/>
                      <a:pt x="172" y="139"/>
                      <a:pt x="172" y="139"/>
                    </a:cubicBezTo>
                    <a:cubicBezTo>
                      <a:pt x="185" y="141"/>
                      <a:pt x="200" y="138"/>
                      <a:pt x="215" y="132"/>
                    </a:cubicBezTo>
                    <a:cubicBezTo>
                      <a:pt x="174" y="68"/>
                      <a:pt x="174" y="68"/>
                      <a:pt x="174" y="68"/>
                    </a:cubicBezTo>
                    <a:cubicBezTo>
                      <a:pt x="179" y="65"/>
                      <a:pt x="179" y="65"/>
                      <a:pt x="179" y="65"/>
                    </a:cubicBezTo>
                    <a:cubicBezTo>
                      <a:pt x="220" y="130"/>
                      <a:pt x="220" y="130"/>
                      <a:pt x="220" y="130"/>
                    </a:cubicBezTo>
                    <a:cubicBezTo>
                      <a:pt x="228" y="127"/>
                      <a:pt x="235" y="123"/>
                      <a:pt x="242" y="119"/>
                    </a:cubicBezTo>
                    <a:cubicBezTo>
                      <a:pt x="254" y="113"/>
                      <a:pt x="265" y="106"/>
                      <a:pt x="275" y="98"/>
                    </a:cubicBezTo>
                    <a:cubicBezTo>
                      <a:pt x="272" y="93"/>
                      <a:pt x="268" y="88"/>
                      <a:pt x="264" y="83"/>
                    </a:cubicBezTo>
                    <a:cubicBezTo>
                      <a:pt x="250" y="67"/>
                      <a:pt x="235" y="52"/>
                      <a:pt x="223" y="40"/>
                    </a:cubicBezTo>
                    <a:cubicBezTo>
                      <a:pt x="237" y="32"/>
                      <a:pt x="237" y="32"/>
                      <a:pt x="237" y="32"/>
                    </a:cubicBezTo>
                    <a:cubicBezTo>
                      <a:pt x="249" y="43"/>
                      <a:pt x="263" y="58"/>
                      <a:pt x="276" y="73"/>
                    </a:cubicBezTo>
                    <a:cubicBezTo>
                      <a:pt x="280" y="78"/>
                      <a:pt x="284" y="83"/>
                      <a:pt x="288" y="88"/>
                    </a:cubicBezTo>
                    <a:cubicBezTo>
                      <a:pt x="300" y="79"/>
                      <a:pt x="312" y="69"/>
                      <a:pt x="322" y="59"/>
                    </a:cubicBezTo>
                    <a:cubicBezTo>
                      <a:pt x="287" y="3"/>
                      <a:pt x="287" y="3"/>
                      <a:pt x="287" y="3"/>
                    </a:cubicBezTo>
                    <a:cubicBezTo>
                      <a:pt x="292" y="0"/>
                      <a:pt x="292" y="0"/>
                      <a:pt x="292" y="0"/>
                    </a:cubicBezTo>
                    <a:cubicBezTo>
                      <a:pt x="326" y="56"/>
                      <a:pt x="326" y="56"/>
                      <a:pt x="326" y="56"/>
                    </a:cubicBezTo>
                    <a:cubicBezTo>
                      <a:pt x="334" y="48"/>
                      <a:pt x="341" y="40"/>
                      <a:pt x="347" y="34"/>
                    </a:cubicBezTo>
                    <a:cubicBezTo>
                      <a:pt x="350" y="39"/>
                      <a:pt x="350" y="39"/>
                      <a:pt x="350" y="39"/>
                    </a:cubicBezTo>
                    <a:cubicBezTo>
                      <a:pt x="336" y="53"/>
                      <a:pt x="315" y="74"/>
                      <a:pt x="290" y="93"/>
                    </a:cubicBezTo>
                    <a:cubicBezTo>
                      <a:pt x="307" y="119"/>
                      <a:pt x="320" y="151"/>
                      <a:pt x="327" y="170"/>
                    </a:cubicBezTo>
                    <a:cubicBezTo>
                      <a:pt x="342" y="148"/>
                      <a:pt x="362" y="127"/>
                      <a:pt x="388" y="106"/>
                    </a:cubicBezTo>
                    <a:cubicBezTo>
                      <a:pt x="396" y="119"/>
                      <a:pt x="396" y="119"/>
                      <a:pt x="396" y="119"/>
                    </a:cubicBezTo>
                    <a:cubicBezTo>
                      <a:pt x="335" y="170"/>
                      <a:pt x="311" y="221"/>
                      <a:pt x="308" y="273"/>
                    </a:cubicBezTo>
                    <a:cubicBezTo>
                      <a:pt x="418" y="305"/>
                      <a:pt x="418" y="305"/>
                      <a:pt x="418" y="305"/>
                    </a:cubicBezTo>
                    <a:cubicBezTo>
                      <a:pt x="419" y="276"/>
                      <a:pt x="427" y="246"/>
                      <a:pt x="450" y="213"/>
                    </a:cubicBezTo>
                    <a:cubicBezTo>
                      <a:pt x="462" y="233"/>
                      <a:pt x="462" y="233"/>
                      <a:pt x="462" y="233"/>
                    </a:cubicBezTo>
                    <a:cubicBezTo>
                      <a:pt x="445" y="261"/>
                      <a:pt x="439" y="287"/>
                      <a:pt x="440" y="311"/>
                    </a:cubicBezTo>
                    <a:cubicBezTo>
                      <a:pt x="520" y="335"/>
                      <a:pt x="520" y="335"/>
                      <a:pt x="520" y="335"/>
                    </a:cubicBezTo>
                    <a:cubicBezTo>
                      <a:pt x="534" y="359"/>
                      <a:pt x="534" y="359"/>
                      <a:pt x="534" y="359"/>
                    </a:cubicBezTo>
                    <a:cubicBezTo>
                      <a:pt x="518" y="354"/>
                      <a:pt x="518" y="354"/>
                      <a:pt x="518" y="354"/>
                    </a:cubicBezTo>
                    <a:cubicBezTo>
                      <a:pt x="532" y="470"/>
                      <a:pt x="532" y="470"/>
                      <a:pt x="532" y="470"/>
                    </a:cubicBezTo>
                    <a:cubicBezTo>
                      <a:pt x="596" y="468"/>
                      <a:pt x="596" y="468"/>
                      <a:pt x="596" y="468"/>
                    </a:cubicBezTo>
                    <a:cubicBezTo>
                      <a:pt x="605" y="483"/>
                      <a:pt x="605" y="483"/>
                      <a:pt x="605" y="483"/>
                    </a:cubicBezTo>
                    <a:cubicBezTo>
                      <a:pt x="591" y="483"/>
                      <a:pt x="591" y="483"/>
                      <a:pt x="591" y="483"/>
                    </a:cubicBezTo>
                    <a:cubicBezTo>
                      <a:pt x="574" y="618"/>
                      <a:pt x="574" y="618"/>
                      <a:pt x="574" y="618"/>
                    </a:cubicBezTo>
                    <a:cubicBezTo>
                      <a:pt x="582" y="623"/>
                      <a:pt x="593" y="631"/>
                      <a:pt x="606" y="640"/>
                    </a:cubicBezTo>
                    <a:cubicBezTo>
                      <a:pt x="609" y="643"/>
                      <a:pt x="613" y="646"/>
                      <a:pt x="617" y="649"/>
                    </a:cubicBezTo>
                    <a:cubicBezTo>
                      <a:pt x="615" y="627"/>
                      <a:pt x="617" y="606"/>
                      <a:pt x="624" y="589"/>
                    </a:cubicBezTo>
                    <a:cubicBezTo>
                      <a:pt x="630" y="572"/>
                      <a:pt x="637" y="560"/>
                      <a:pt x="644" y="551"/>
                    </a:cubicBezTo>
                    <a:cubicBezTo>
                      <a:pt x="647" y="556"/>
                      <a:pt x="647" y="556"/>
                      <a:pt x="647" y="556"/>
                    </a:cubicBezTo>
                    <a:cubicBezTo>
                      <a:pt x="641" y="565"/>
                      <a:pt x="634" y="576"/>
                      <a:pt x="628" y="591"/>
                    </a:cubicBezTo>
                    <a:cubicBezTo>
                      <a:pt x="621" y="608"/>
                      <a:pt x="620" y="631"/>
                      <a:pt x="623" y="653"/>
                    </a:cubicBezTo>
                    <a:cubicBezTo>
                      <a:pt x="638" y="664"/>
                      <a:pt x="654" y="676"/>
                      <a:pt x="666" y="685"/>
                    </a:cubicBezTo>
                    <a:cubicBezTo>
                      <a:pt x="661" y="688"/>
                      <a:pt x="661" y="688"/>
                      <a:pt x="661" y="688"/>
                    </a:cubicBezTo>
                    <a:cubicBezTo>
                      <a:pt x="650" y="679"/>
                      <a:pt x="637" y="669"/>
                      <a:pt x="623" y="660"/>
                    </a:cubicBezTo>
                    <a:cubicBezTo>
                      <a:pt x="625" y="676"/>
                      <a:pt x="629" y="691"/>
                      <a:pt x="632" y="704"/>
                    </a:cubicBezTo>
                    <a:cubicBezTo>
                      <a:pt x="627" y="707"/>
                      <a:pt x="627" y="707"/>
                      <a:pt x="627" y="707"/>
                    </a:cubicBezTo>
                    <a:cubicBezTo>
                      <a:pt x="624" y="692"/>
                      <a:pt x="620" y="674"/>
                      <a:pt x="618" y="655"/>
                    </a:cubicBezTo>
                    <a:cubicBezTo>
                      <a:pt x="613" y="652"/>
                      <a:pt x="607" y="648"/>
                      <a:pt x="603" y="644"/>
                    </a:cubicBezTo>
                    <a:cubicBezTo>
                      <a:pt x="591" y="636"/>
                      <a:pt x="581" y="629"/>
                      <a:pt x="574" y="624"/>
                    </a:cubicBezTo>
                    <a:cubicBezTo>
                      <a:pt x="564" y="702"/>
                      <a:pt x="564" y="702"/>
                      <a:pt x="564" y="702"/>
                    </a:cubicBezTo>
                    <a:cubicBezTo>
                      <a:pt x="569" y="710"/>
                      <a:pt x="574" y="720"/>
                      <a:pt x="579" y="730"/>
                    </a:cubicBezTo>
                    <a:cubicBezTo>
                      <a:pt x="579" y="731"/>
                      <a:pt x="580" y="733"/>
                      <a:pt x="580" y="734"/>
                    </a:cubicBezTo>
                    <a:cubicBezTo>
                      <a:pt x="576" y="737"/>
                      <a:pt x="576" y="737"/>
                      <a:pt x="576" y="737"/>
                    </a:cubicBezTo>
                    <a:cubicBezTo>
                      <a:pt x="575" y="735"/>
                      <a:pt x="574" y="734"/>
                      <a:pt x="574" y="732"/>
                    </a:cubicBezTo>
                    <a:cubicBezTo>
                      <a:pt x="570" y="725"/>
                      <a:pt x="567" y="717"/>
                      <a:pt x="563" y="710"/>
                    </a:cubicBezTo>
                    <a:cubicBezTo>
                      <a:pt x="558" y="747"/>
                      <a:pt x="558" y="747"/>
                      <a:pt x="558" y="747"/>
                    </a:cubicBezTo>
                    <a:cubicBezTo>
                      <a:pt x="541" y="756"/>
                      <a:pt x="541" y="756"/>
                      <a:pt x="541" y="756"/>
                    </a:cubicBezTo>
                    <a:cubicBezTo>
                      <a:pt x="550" y="690"/>
                      <a:pt x="550" y="690"/>
                      <a:pt x="550" y="690"/>
                    </a:cubicBezTo>
                    <a:cubicBezTo>
                      <a:pt x="549" y="690"/>
                      <a:pt x="549" y="689"/>
                      <a:pt x="548" y="688"/>
                    </a:cubicBezTo>
                    <a:cubicBezTo>
                      <a:pt x="533" y="670"/>
                      <a:pt x="520" y="662"/>
                      <a:pt x="512" y="658"/>
                    </a:cubicBezTo>
                    <a:cubicBezTo>
                      <a:pt x="502" y="697"/>
                      <a:pt x="482" y="739"/>
                      <a:pt x="449" y="787"/>
                    </a:cubicBezTo>
                    <a:cubicBezTo>
                      <a:pt x="439" y="801"/>
                      <a:pt x="430" y="814"/>
                      <a:pt x="421" y="826"/>
                    </a:cubicBezTo>
                    <a:cubicBezTo>
                      <a:pt x="372" y="854"/>
                      <a:pt x="372" y="854"/>
                      <a:pt x="372" y="854"/>
                    </a:cubicBezTo>
                    <a:cubicBezTo>
                      <a:pt x="390" y="832"/>
                      <a:pt x="411" y="805"/>
                      <a:pt x="432" y="775"/>
                    </a:cubicBezTo>
                    <a:cubicBezTo>
                      <a:pt x="541" y="619"/>
                      <a:pt x="496" y="520"/>
                      <a:pt x="457" y="433"/>
                    </a:cubicBezTo>
                    <a:cubicBezTo>
                      <a:pt x="440" y="397"/>
                      <a:pt x="424" y="362"/>
                      <a:pt x="420" y="326"/>
                    </a:cubicBezTo>
                    <a:cubicBezTo>
                      <a:pt x="308" y="294"/>
                      <a:pt x="308" y="294"/>
                      <a:pt x="308" y="294"/>
                    </a:cubicBezTo>
                    <a:cubicBezTo>
                      <a:pt x="309" y="342"/>
                      <a:pt x="325" y="391"/>
                      <a:pt x="341" y="439"/>
                    </a:cubicBezTo>
                    <a:cubicBezTo>
                      <a:pt x="377" y="549"/>
                      <a:pt x="414" y="659"/>
                      <a:pt x="291" y="766"/>
                    </a:cubicBezTo>
                    <a:cubicBezTo>
                      <a:pt x="283" y="752"/>
                      <a:pt x="283" y="752"/>
                      <a:pt x="283" y="752"/>
                    </a:cubicBezTo>
                    <a:cubicBezTo>
                      <a:pt x="322" y="718"/>
                      <a:pt x="343" y="683"/>
                      <a:pt x="353" y="647"/>
                    </a:cubicBezTo>
                    <a:cubicBezTo>
                      <a:pt x="299" y="618"/>
                      <a:pt x="299" y="618"/>
                      <a:pt x="299" y="618"/>
                    </a:cubicBezTo>
                    <a:cubicBezTo>
                      <a:pt x="257" y="707"/>
                      <a:pt x="257" y="707"/>
                      <a:pt x="257" y="707"/>
                    </a:cubicBezTo>
                    <a:cubicBezTo>
                      <a:pt x="254" y="701"/>
                      <a:pt x="254" y="701"/>
                      <a:pt x="254" y="701"/>
                    </a:cubicBezTo>
                    <a:cubicBezTo>
                      <a:pt x="295" y="616"/>
                      <a:pt x="295" y="616"/>
                      <a:pt x="295" y="616"/>
                    </a:cubicBezTo>
                    <a:cubicBezTo>
                      <a:pt x="232" y="582"/>
                      <a:pt x="232" y="582"/>
                      <a:pt x="232" y="582"/>
                    </a:cubicBezTo>
                    <a:cubicBezTo>
                      <a:pt x="209" y="623"/>
                      <a:pt x="209" y="623"/>
                      <a:pt x="209" y="623"/>
                    </a:cubicBezTo>
                    <a:cubicBezTo>
                      <a:pt x="206" y="617"/>
                      <a:pt x="206" y="617"/>
                      <a:pt x="206" y="617"/>
                    </a:cubicBezTo>
                    <a:cubicBezTo>
                      <a:pt x="294" y="464"/>
                      <a:pt x="294" y="464"/>
                      <a:pt x="294" y="464"/>
                    </a:cubicBezTo>
                    <a:cubicBezTo>
                      <a:pt x="251" y="442"/>
                      <a:pt x="251" y="442"/>
                      <a:pt x="251" y="442"/>
                    </a:cubicBezTo>
                    <a:cubicBezTo>
                      <a:pt x="172" y="559"/>
                      <a:pt x="172" y="559"/>
                      <a:pt x="172" y="559"/>
                    </a:cubicBezTo>
                    <a:cubicBezTo>
                      <a:pt x="169" y="554"/>
                      <a:pt x="169" y="554"/>
                      <a:pt x="169" y="554"/>
                    </a:cubicBezTo>
                    <a:cubicBezTo>
                      <a:pt x="246" y="440"/>
                      <a:pt x="246" y="440"/>
                      <a:pt x="246" y="440"/>
                    </a:cubicBezTo>
                    <a:cubicBezTo>
                      <a:pt x="212" y="423"/>
                      <a:pt x="212" y="423"/>
                      <a:pt x="212" y="423"/>
                    </a:cubicBezTo>
                    <a:cubicBezTo>
                      <a:pt x="145" y="512"/>
                      <a:pt x="145" y="512"/>
                      <a:pt x="145" y="512"/>
                    </a:cubicBezTo>
                    <a:cubicBezTo>
                      <a:pt x="142" y="507"/>
                      <a:pt x="142" y="507"/>
                      <a:pt x="142" y="507"/>
                    </a:cubicBezTo>
                    <a:cubicBezTo>
                      <a:pt x="163" y="479"/>
                      <a:pt x="163" y="479"/>
                      <a:pt x="163" y="479"/>
                    </a:cubicBezTo>
                    <a:cubicBezTo>
                      <a:pt x="109" y="449"/>
                      <a:pt x="109" y="449"/>
                      <a:pt x="109" y="449"/>
                    </a:cubicBezTo>
                    <a:cubicBezTo>
                      <a:pt x="104" y="440"/>
                      <a:pt x="104" y="440"/>
                      <a:pt x="104" y="440"/>
                    </a:cubicBezTo>
                    <a:cubicBezTo>
                      <a:pt x="164" y="474"/>
                      <a:pt x="164" y="474"/>
                      <a:pt x="164" y="474"/>
                    </a:cubicBezTo>
                    <a:cubicBezTo>
                      <a:pt x="150" y="380"/>
                      <a:pt x="150" y="380"/>
                      <a:pt x="150" y="380"/>
                    </a:cubicBezTo>
                    <a:cubicBezTo>
                      <a:pt x="111" y="346"/>
                      <a:pt x="111" y="346"/>
                      <a:pt x="111" y="346"/>
                    </a:cubicBezTo>
                    <a:cubicBezTo>
                      <a:pt x="69" y="379"/>
                      <a:pt x="69" y="379"/>
                      <a:pt x="69" y="379"/>
                    </a:cubicBezTo>
                    <a:cubicBezTo>
                      <a:pt x="59" y="361"/>
                      <a:pt x="59" y="361"/>
                      <a:pt x="59" y="361"/>
                    </a:cubicBezTo>
                    <a:cubicBezTo>
                      <a:pt x="147" y="289"/>
                      <a:pt x="147" y="289"/>
                      <a:pt x="147" y="289"/>
                    </a:cubicBezTo>
                    <a:cubicBezTo>
                      <a:pt x="145" y="290"/>
                      <a:pt x="145" y="290"/>
                      <a:pt x="145" y="290"/>
                    </a:cubicBezTo>
                    <a:cubicBezTo>
                      <a:pt x="134" y="255"/>
                      <a:pt x="134" y="255"/>
                      <a:pt x="134" y="255"/>
                    </a:cubicBezTo>
                    <a:cubicBezTo>
                      <a:pt x="47" y="341"/>
                      <a:pt x="47" y="341"/>
                      <a:pt x="47" y="341"/>
                    </a:cubicBezTo>
                    <a:cubicBezTo>
                      <a:pt x="44" y="337"/>
                      <a:pt x="44" y="337"/>
                      <a:pt x="44" y="337"/>
                    </a:cubicBezTo>
                    <a:cubicBezTo>
                      <a:pt x="132" y="249"/>
                      <a:pt x="132" y="249"/>
                      <a:pt x="132" y="249"/>
                    </a:cubicBezTo>
                    <a:cubicBezTo>
                      <a:pt x="113" y="191"/>
                      <a:pt x="113" y="191"/>
                      <a:pt x="113" y="191"/>
                    </a:cubicBezTo>
                    <a:cubicBezTo>
                      <a:pt x="4" y="266"/>
                      <a:pt x="4" y="266"/>
                      <a:pt x="4" y="266"/>
                    </a:cubicBezTo>
                    <a:cubicBezTo>
                      <a:pt x="1" y="261"/>
                      <a:pt x="1" y="261"/>
                      <a:pt x="1" y="261"/>
                    </a:cubicBezTo>
                    <a:cubicBezTo>
                      <a:pt x="50" y="228"/>
                      <a:pt x="50" y="228"/>
                      <a:pt x="50" y="228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5" y="165"/>
                      <a:pt x="5" y="165"/>
                      <a:pt x="5" y="165"/>
                    </a:cubicBezTo>
                    <a:cubicBezTo>
                      <a:pt x="54" y="225"/>
                      <a:pt x="54" y="225"/>
                      <a:pt x="54" y="225"/>
                    </a:cubicBezTo>
                    <a:cubicBezTo>
                      <a:pt x="112" y="186"/>
                      <a:pt x="112" y="186"/>
                      <a:pt x="112" y="186"/>
                    </a:cubicBezTo>
                    <a:cubicBezTo>
                      <a:pt x="90" y="116"/>
                      <a:pt x="90" y="116"/>
                      <a:pt x="90" y="116"/>
                    </a:cubicBezTo>
                    <a:cubicBezTo>
                      <a:pt x="94" y="114"/>
                      <a:pt x="94" y="114"/>
                      <a:pt x="94" y="114"/>
                    </a:cubicBezTo>
                    <a:cubicBezTo>
                      <a:pt x="124" y="208"/>
                      <a:pt x="124" y="208"/>
                      <a:pt x="124" y="208"/>
                    </a:cubicBezTo>
                    <a:cubicBezTo>
                      <a:pt x="166" y="179"/>
                      <a:pt x="166" y="179"/>
                      <a:pt x="166" y="179"/>
                    </a:cubicBezTo>
                    <a:cubicBezTo>
                      <a:pt x="131" y="93"/>
                      <a:pt x="131" y="93"/>
                      <a:pt x="131" y="93"/>
                    </a:cubicBezTo>
                    <a:close/>
                    <a:moveTo>
                      <a:pt x="551" y="683"/>
                    </a:moveTo>
                    <a:cubicBezTo>
                      <a:pt x="575" y="484"/>
                      <a:pt x="575" y="484"/>
                      <a:pt x="575" y="484"/>
                    </a:cubicBezTo>
                    <a:cubicBezTo>
                      <a:pt x="502" y="486"/>
                      <a:pt x="502" y="486"/>
                      <a:pt x="502" y="486"/>
                    </a:cubicBezTo>
                    <a:cubicBezTo>
                      <a:pt x="519" y="534"/>
                      <a:pt x="530" y="588"/>
                      <a:pt x="514" y="653"/>
                    </a:cubicBezTo>
                    <a:cubicBezTo>
                      <a:pt x="521" y="657"/>
                      <a:pt x="535" y="665"/>
                      <a:pt x="551" y="683"/>
                    </a:cubicBezTo>
                    <a:close/>
                    <a:moveTo>
                      <a:pt x="513" y="353"/>
                    </a:moveTo>
                    <a:cubicBezTo>
                      <a:pt x="442" y="332"/>
                      <a:pt x="442" y="332"/>
                      <a:pt x="442" y="332"/>
                    </a:cubicBezTo>
                    <a:cubicBezTo>
                      <a:pt x="447" y="363"/>
                      <a:pt x="461" y="393"/>
                      <a:pt x="475" y="425"/>
                    </a:cubicBezTo>
                    <a:cubicBezTo>
                      <a:pt x="482" y="439"/>
                      <a:pt x="489" y="455"/>
                      <a:pt x="496" y="471"/>
                    </a:cubicBezTo>
                    <a:cubicBezTo>
                      <a:pt x="527" y="470"/>
                      <a:pt x="527" y="470"/>
                      <a:pt x="527" y="470"/>
                    </a:cubicBezTo>
                    <a:cubicBezTo>
                      <a:pt x="513" y="353"/>
                      <a:pt x="513" y="353"/>
                      <a:pt x="513" y="353"/>
                    </a:cubicBezTo>
                    <a:close/>
                    <a:moveTo>
                      <a:pt x="304" y="152"/>
                    </a:moveTo>
                    <a:cubicBezTo>
                      <a:pt x="289" y="163"/>
                      <a:pt x="255" y="190"/>
                      <a:pt x="255" y="190"/>
                    </a:cubicBezTo>
                    <a:cubicBezTo>
                      <a:pt x="253" y="191"/>
                      <a:pt x="253" y="191"/>
                      <a:pt x="253" y="191"/>
                    </a:cubicBezTo>
                    <a:cubicBezTo>
                      <a:pt x="251" y="189"/>
                      <a:pt x="251" y="189"/>
                      <a:pt x="251" y="189"/>
                    </a:cubicBezTo>
                    <a:cubicBezTo>
                      <a:pt x="218" y="137"/>
                      <a:pt x="218" y="137"/>
                      <a:pt x="218" y="137"/>
                    </a:cubicBezTo>
                    <a:cubicBezTo>
                      <a:pt x="203" y="143"/>
                      <a:pt x="187" y="146"/>
                      <a:pt x="174" y="144"/>
                    </a:cubicBezTo>
                    <a:cubicBezTo>
                      <a:pt x="216" y="246"/>
                      <a:pt x="216" y="246"/>
                      <a:pt x="216" y="246"/>
                    </a:cubicBezTo>
                    <a:cubicBezTo>
                      <a:pt x="292" y="268"/>
                      <a:pt x="292" y="268"/>
                      <a:pt x="292" y="268"/>
                    </a:cubicBezTo>
                    <a:cubicBezTo>
                      <a:pt x="294" y="241"/>
                      <a:pt x="302" y="214"/>
                      <a:pt x="317" y="186"/>
                    </a:cubicBezTo>
                    <a:cubicBezTo>
                      <a:pt x="315" y="180"/>
                      <a:pt x="310" y="168"/>
                      <a:pt x="304" y="152"/>
                    </a:cubicBezTo>
                    <a:close/>
                    <a:moveTo>
                      <a:pt x="223" y="135"/>
                    </a:moveTo>
                    <a:cubicBezTo>
                      <a:pt x="254" y="184"/>
                      <a:pt x="254" y="184"/>
                      <a:pt x="254" y="184"/>
                    </a:cubicBezTo>
                    <a:cubicBezTo>
                      <a:pt x="262" y="178"/>
                      <a:pt x="289" y="157"/>
                      <a:pt x="302" y="148"/>
                    </a:cubicBezTo>
                    <a:cubicBezTo>
                      <a:pt x="295" y="133"/>
                      <a:pt x="287" y="117"/>
                      <a:pt x="278" y="102"/>
                    </a:cubicBezTo>
                    <a:cubicBezTo>
                      <a:pt x="267" y="110"/>
                      <a:pt x="256" y="117"/>
                      <a:pt x="245" y="124"/>
                    </a:cubicBezTo>
                    <a:cubicBezTo>
                      <a:pt x="238" y="128"/>
                      <a:pt x="230" y="132"/>
                      <a:pt x="223" y="135"/>
                    </a:cubicBezTo>
                    <a:close/>
                    <a:moveTo>
                      <a:pt x="149" y="287"/>
                    </a:moveTo>
                    <a:cubicBezTo>
                      <a:pt x="194" y="250"/>
                      <a:pt x="194" y="250"/>
                      <a:pt x="194" y="250"/>
                    </a:cubicBezTo>
                    <a:cubicBezTo>
                      <a:pt x="168" y="184"/>
                      <a:pt x="168" y="184"/>
                      <a:pt x="168" y="184"/>
                    </a:cubicBezTo>
                    <a:cubicBezTo>
                      <a:pt x="126" y="213"/>
                      <a:pt x="126" y="213"/>
                      <a:pt x="126" y="213"/>
                    </a:cubicBezTo>
                    <a:cubicBezTo>
                      <a:pt x="149" y="287"/>
                      <a:pt x="149" y="287"/>
                      <a:pt x="149" y="287"/>
                    </a:cubicBezTo>
                    <a:close/>
                    <a:moveTo>
                      <a:pt x="354" y="642"/>
                    </a:moveTo>
                    <a:cubicBezTo>
                      <a:pt x="367" y="591"/>
                      <a:pt x="356" y="540"/>
                      <a:pt x="340" y="488"/>
                    </a:cubicBezTo>
                    <a:cubicBezTo>
                      <a:pt x="329" y="482"/>
                      <a:pt x="329" y="482"/>
                      <a:pt x="329" y="482"/>
                    </a:cubicBezTo>
                    <a:cubicBezTo>
                      <a:pt x="301" y="613"/>
                      <a:pt x="301" y="613"/>
                      <a:pt x="301" y="613"/>
                    </a:cubicBezTo>
                    <a:cubicBezTo>
                      <a:pt x="354" y="642"/>
                      <a:pt x="354" y="642"/>
                      <a:pt x="354" y="642"/>
                    </a:cubicBezTo>
                    <a:close/>
                    <a:moveTo>
                      <a:pt x="296" y="610"/>
                    </a:moveTo>
                    <a:cubicBezTo>
                      <a:pt x="324" y="480"/>
                      <a:pt x="324" y="480"/>
                      <a:pt x="324" y="480"/>
                    </a:cubicBezTo>
                    <a:cubicBezTo>
                      <a:pt x="298" y="467"/>
                      <a:pt x="298" y="467"/>
                      <a:pt x="298" y="467"/>
                    </a:cubicBezTo>
                    <a:cubicBezTo>
                      <a:pt x="235" y="577"/>
                      <a:pt x="235" y="577"/>
                      <a:pt x="235" y="577"/>
                    </a:cubicBezTo>
                    <a:cubicBezTo>
                      <a:pt x="296" y="610"/>
                      <a:pt x="296" y="610"/>
                      <a:pt x="296" y="610"/>
                    </a:cubicBezTo>
                    <a:close/>
                    <a:moveTo>
                      <a:pt x="295" y="460"/>
                    </a:moveTo>
                    <a:cubicBezTo>
                      <a:pt x="304" y="413"/>
                      <a:pt x="295" y="394"/>
                      <a:pt x="279" y="360"/>
                    </a:cubicBezTo>
                    <a:cubicBezTo>
                      <a:pt x="277" y="355"/>
                      <a:pt x="274" y="349"/>
                      <a:pt x="271" y="343"/>
                    </a:cubicBezTo>
                    <a:cubicBezTo>
                      <a:pt x="215" y="419"/>
                      <a:pt x="215" y="419"/>
                      <a:pt x="215" y="419"/>
                    </a:cubicBezTo>
                    <a:cubicBezTo>
                      <a:pt x="295" y="460"/>
                      <a:pt x="295" y="460"/>
                      <a:pt x="295" y="460"/>
                    </a:cubicBezTo>
                    <a:close/>
                    <a:moveTo>
                      <a:pt x="277" y="344"/>
                    </a:moveTo>
                    <a:cubicBezTo>
                      <a:pt x="279" y="349"/>
                      <a:pt x="282" y="353"/>
                      <a:pt x="284" y="358"/>
                    </a:cubicBezTo>
                    <a:cubicBezTo>
                      <a:pt x="300" y="393"/>
                      <a:pt x="310" y="413"/>
                      <a:pt x="300" y="462"/>
                    </a:cubicBezTo>
                    <a:cubicBezTo>
                      <a:pt x="338" y="482"/>
                      <a:pt x="338" y="482"/>
                      <a:pt x="338" y="482"/>
                    </a:cubicBezTo>
                    <a:cubicBezTo>
                      <a:pt x="334" y="469"/>
                      <a:pt x="330" y="456"/>
                      <a:pt x="326" y="444"/>
                    </a:cubicBezTo>
                    <a:cubicBezTo>
                      <a:pt x="317" y="415"/>
                      <a:pt x="307" y="386"/>
                      <a:pt x="301" y="358"/>
                    </a:cubicBezTo>
                    <a:cubicBezTo>
                      <a:pt x="277" y="344"/>
                      <a:pt x="277" y="344"/>
                      <a:pt x="277" y="344"/>
                    </a:cubicBezTo>
                    <a:close/>
                    <a:moveTo>
                      <a:pt x="268" y="339"/>
                    </a:moveTo>
                    <a:cubicBezTo>
                      <a:pt x="221" y="312"/>
                      <a:pt x="221" y="312"/>
                      <a:pt x="221" y="312"/>
                    </a:cubicBezTo>
                    <a:cubicBezTo>
                      <a:pt x="155" y="379"/>
                      <a:pt x="155" y="379"/>
                      <a:pt x="155" y="379"/>
                    </a:cubicBezTo>
                    <a:cubicBezTo>
                      <a:pt x="169" y="472"/>
                      <a:pt x="169" y="472"/>
                      <a:pt x="169" y="472"/>
                    </a:cubicBezTo>
                    <a:cubicBezTo>
                      <a:pt x="209" y="418"/>
                      <a:pt x="209" y="418"/>
                      <a:pt x="209" y="418"/>
                    </a:cubicBezTo>
                    <a:cubicBezTo>
                      <a:pt x="268" y="339"/>
                      <a:pt x="268" y="339"/>
                      <a:pt x="268" y="339"/>
                    </a:cubicBezTo>
                    <a:close/>
                    <a:moveTo>
                      <a:pt x="299" y="351"/>
                    </a:moveTo>
                    <a:cubicBezTo>
                      <a:pt x="295" y="331"/>
                      <a:pt x="292" y="310"/>
                      <a:pt x="291" y="289"/>
                    </a:cubicBezTo>
                    <a:cubicBezTo>
                      <a:pt x="210" y="266"/>
                      <a:pt x="210" y="266"/>
                      <a:pt x="210" y="266"/>
                    </a:cubicBezTo>
                    <a:cubicBezTo>
                      <a:pt x="115" y="343"/>
                      <a:pt x="115" y="343"/>
                      <a:pt x="115" y="343"/>
                    </a:cubicBezTo>
                    <a:cubicBezTo>
                      <a:pt x="153" y="375"/>
                      <a:pt x="153" y="375"/>
                      <a:pt x="153" y="375"/>
                    </a:cubicBezTo>
                    <a:cubicBezTo>
                      <a:pt x="219" y="307"/>
                      <a:pt x="219" y="307"/>
                      <a:pt x="219" y="307"/>
                    </a:cubicBezTo>
                    <a:cubicBezTo>
                      <a:pt x="220" y="305"/>
                      <a:pt x="220" y="305"/>
                      <a:pt x="220" y="305"/>
                    </a:cubicBezTo>
                    <a:cubicBezTo>
                      <a:pt x="222" y="306"/>
                      <a:pt x="222" y="306"/>
                      <a:pt x="222" y="306"/>
                    </a:cubicBezTo>
                    <a:cubicBezTo>
                      <a:pt x="222" y="306"/>
                      <a:pt x="275" y="337"/>
                      <a:pt x="299" y="351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46"/>
              <p:cNvSpPr/>
              <p:nvPr/>
            </p:nvSpPr>
            <p:spPr bwMode="auto">
              <a:xfrm>
                <a:off x="9687378" y="5164549"/>
                <a:ext cx="229008" cy="210929"/>
              </a:xfrm>
              <a:custGeom>
                <a:avLst/>
                <a:gdLst>
                  <a:gd name="T0" fmla="*/ 30 w 124"/>
                  <a:gd name="T1" fmla="*/ 0 h 114"/>
                  <a:gd name="T2" fmla="*/ 0 w 124"/>
                  <a:gd name="T3" fmla="*/ 11 h 114"/>
                  <a:gd name="T4" fmla="*/ 12 w 124"/>
                  <a:gd name="T5" fmla="*/ 41 h 114"/>
                  <a:gd name="T6" fmla="*/ 40 w 124"/>
                  <a:gd name="T7" fmla="*/ 22 h 114"/>
                  <a:gd name="T8" fmla="*/ 30 w 124"/>
                  <a:gd name="T9" fmla="*/ 0 h 114"/>
                  <a:gd name="T10" fmla="*/ 14 w 124"/>
                  <a:gd name="T11" fmla="*/ 46 h 114"/>
                  <a:gd name="T12" fmla="*/ 42 w 124"/>
                  <a:gd name="T13" fmla="*/ 27 h 114"/>
                  <a:gd name="T14" fmla="*/ 55 w 124"/>
                  <a:gd name="T15" fmla="*/ 57 h 114"/>
                  <a:gd name="T16" fmla="*/ 32 w 124"/>
                  <a:gd name="T17" fmla="*/ 92 h 114"/>
                  <a:gd name="T18" fmla="*/ 14 w 124"/>
                  <a:gd name="T19" fmla="*/ 46 h 114"/>
                  <a:gd name="T20" fmla="*/ 36 w 124"/>
                  <a:gd name="T21" fmla="*/ 94 h 114"/>
                  <a:gd name="T22" fmla="*/ 98 w 124"/>
                  <a:gd name="T23" fmla="*/ 114 h 114"/>
                  <a:gd name="T24" fmla="*/ 105 w 124"/>
                  <a:gd name="T25" fmla="*/ 75 h 114"/>
                  <a:gd name="T26" fmla="*/ 104 w 124"/>
                  <a:gd name="T27" fmla="*/ 74 h 114"/>
                  <a:gd name="T28" fmla="*/ 82 w 124"/>
                  <a:gd name="T29" fmla="*/ 49 h 114"/>
                  <a:gd name="T30" fmla="*/ 75 w 124"/>
                  <a:gd name="T31" fmla="*/ 63 h 114"/>
                  <a:gd name="T32" fmla="*/ 58 w 124"/>
                  <a:gd name="T33" fmla="*/ 61 h 114"/>
                  <a:gd name="T34" fmla="*/ 36 w 124"/>
                  <a:gd name="T35" fmla="*/ 94 h 114"/>
                  <a:gd name="T36" fmla="*/ 107 w 124"/>
                  <a:gd name="T37" fmla="*/ 70 h 114"/>
                  <a:gd name="T38" fmla="*/ 107 w 124"/>
                  <a:gd name="T39" fmla="*/ 70 h 114"/>
                  <a:gd name="T40" fmla="*/ 86 w 124"/>
                  <a:gd name="T41" fmla="*/ 45 h 114"/>
                  <a:gd name="T42" fmla="*/ 112 w 124"/>
                  <a:gd name="T43" fmla="*/ 24 h 114"/>
                  <a:gd name="T44" fmla="*/ 124 w 124"/>
                  <a:gd name="T45" fmla="*/ 41 h 114"/>
                  <a:gd name="T46" fmla="*/ 107 w 124"/>
                  <a:gd name="T47" fmla="*/ 7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4" h="114">
                    <a:moveTo>
                      <a:pt x="30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30" y="0"/>
                      <a:pt x="30" y="0"/>
                      <a:pt x="30" y="0"/>
                    </a:cubicBezTo>
                    <a:close/>
                    <a:moveTo>
                      <a:pt x="14" y="46"/>
                    </a:moveTo>
                    <a:cubicBezTo>
                      <a:pt x="23" y="40"/>
                      <a:pt x="33" y="33"/>
                      <a:pt x="42" y="2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32" y="92"/>
                      <a:pt x="32" y="92"/>
                      <a:pt x="32" y="92"/>
                    </a:cubicBezTo>
                    <a:cubicBezTo>
                      <a:pt x="14" y="46"/>
                      <a:pt x="14" y="46"/>
                      <a:pt x="14" y="46"/>
                    </a:cubicBezTo>
                    <a:close/>
                    <a:moveTo>
                      <a:pt x="36" y="94"/>
                    </a:moveTo>
                    <a:cubicBezTo>
                      <a:pt x="98" y="114"/>
                      <a:pt x="98" y="114"/>
                      <a:pt x="98" y="114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04" y="74"/>
                      <a:pt x="104" y="74"/>
                      <a:pt x="104" y="74"/>
                    </a:cubicBezTo>
                    <a:cubicBezTo>
                      <a:pt x="82" y="49"/>
                      <a:pt x="82" y="49"/>
                      <a:pt x="82" y="49"/>
                    </a:cubicBezTo>
                    <a:cubicBezTo>
                      <a:pt x="75" y="63"/>
                      <a:pt x="75" y="63"/>
                      <a:pt x="75" y="63"/>
                    </a:cubicBezTo>
                    <a:cubicBezTo>
                      <a:pt x="58" y="61"/>
                      <a:pt x="58" y="61"/>
                      <a:pt x="58" y="61"/>
                    </a:cubicBezTo>
                    <a:cubicBezTo>
                      <a:pt x="36" y="94"/>
                      <a:pt x="36" y="94"/>
                      <a:pt x="36" y="94"/>
                    </a:cubicBezTo>
                    <a:close/>
                    <a:moveTo>
                      <a:pt x="107" y="70"/>
                    </a:moveTo>
                    <a:cubicBezTo>
                      <a:pt x="107" y="70"/>
                      <a:pt x="107" y="70"/>
                      <a:pt x="107" y="70"/>
                    </a:cubicBezTo>
                    <a:cubicBezTo>
                      <a:pt x="86" y="45"/>
                      <a:pt x="86" y="45"/>
                      <a:pt x="86" y="45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24" y="41"/>
                      <a:pt x="124" y="41"/>
                      <a:pt x="124" y="41"/>
                    </a:cubicBezTo>
                    <a:lnTo>
                      <a:pt x="107" y="70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47"/>
              <p:cNvSpPr/>
              <p:nvPr/>
            </p:nvSpPr>
            <p:spPr bwMode="auto">
              <a:xfrm>
                <a:off x="9382436" y="5279052"/>
                <a:ext cx="184412" cy="227803"/>
              </a:xfrm>
              <a:custGeom>
                <a:avLst/>
                <a:gdLst>
                  <a:gd name="T0" fmla="*/ 123 w 153"/>
                  <a:gd name="T1" fmla="*/ 0 h 189"/>
                  <a:gd name="T2" fmla="*/ 153 w 153"/>
                  <a:gd name="T3" fmla="*/ 62 h 189"/>
                  <a:gd name="T4" fmla="*/ 132 w 153"/>
                  <a:gd name="T5" fmla="*/ 83 h 189"/>
                  <a:gd name="T6" fmla="*/ 94 w 153"/>
                  <a:gd name="T7" fmla="*/ 20 h 189"/>
                  <a:gd name="T8" fmla="*/ 123 w 153"/>
                  <a:gd name="T9" fmla="*/ 0 h 189"/>
                  <a:gd name="T10" fmla="*/ 123 w 153"/>
                  <a:gd name="T11" fmla="*/ 0 h 189"/>
                  <a:gd name="T12" fmla="*/ 127 w 153"/>
                  <a:gd name="T13" fmla="*/ 89 h 189"/>
                  <a:gd name="T14" fmla="*/ 86 w 153"/>
                  <a:gd name="T15" fmla="*/ 25 h 189"/>
                  <a:gd name="T16" fmla="*/ 51 w 153"/>
                  <a:gd name="T17" fmla="*/ 48 h 189"/>
                  <a:gd name="T18" fmla="*/ 63 w 153"/>
                  <a:gd name="T19" fmla="*/ 74 h 189"/>
                  <a:gd name="T20" fmla="*/ 120 w 153"/>
                  <a:gd name="T21" fmla="*/ 95 h 189"/>
                  <a:gd name="T22" fmla="*/ 127 w 153"/>
                  <a:gd name="T23" fmla="*/ 89 h 189"/>
                  <a:gd name="T24" fmla="*/ 127 w 153"/>
                  <a:gd name="T25" fmla="*/ 89 h 189"/>
                  <a:gd name="T26" fmla="*/ 115 w 153"/>
                  <a:gd name="T27" fmla="*/ 101 h 189"/>
                  <a:gd name="T28" fmla="*/ 64 w 153"/>
                  <a:gd name="T29" fmla="*/ 83 h 189"/>
                  <a:gd name="T30" fmla="*/ 49 w 153"/>
                  <a:gd name="T31" fmla="*/ 95 h 189"/>
                  <a:gd name="T32" fmla="*/ 84 w 153"/>
                  <a:gd name="T33" fmla="*/ 132 h 189"/>
                  <a:gd name="T34" fmla="*/ 115 w 153"/>
                  <a:gd name="T35" fmla="*/ 101 h 189"/>
                  <a:gd name="T36" fmla="*/ 115 w 153"/>
                  <a:gd name="T37" fmla="*/ 101 h 189"/>
                  <a:gd name="T38" fmla="*/ 80 w 153"/>
                  <a:gd name="T39" fmla="*/ 137 h 189"/>
                  <a:gd name="T40" fmla="*/ 57 w 153"/>
                  <a:gd name="T41" fmla="*/ 160 h 189"/>
                  <a:gd name="T42" fmla="*/ 26 w 153"/>
                  <a:gd name="T43" fmla="*/ 115 h 189"/>
                  <a:gd name="T44" fmla="*/ 44 w 153"/>
                  <a:gd name="T45" fmla="*/ 100 h 189"/>
                  <a:gd name="T46" fmla="*/ 80 w 153"/>
                  <a:gd name="T47" fmla="*/ 137 h 189"/>
                  <a:gd name="T48" fmla="*/ 80 w 153"/>
                  <a:gd name="T49" fmla="*/ 137 h 189"/>
                  <a:gd name="T50" fmla="*/ 52 w 153"/>
                  <a:gd name="T51" fmla="*/ 166 h 189"/>
                  <a:gd name="T52" fmla="*/ 28 w 153"/>
                  <a:gd name="T53" fmla="*/ 189 h 189"/>
                  <a:gd name="T54" fmla="*/ 0 w 153"/>
                  <a:gd name="T55" fmla="*/ 138 h 189"/>
                  <a:gd name="T56" fmla="*/ 20 w 153"/>
                  <a:gd name="T57" fmla="*/ 121 h 189"/>
                  <a:gd name="T58" fmla="*/ 52 w 153"/>
                  <a:gd name="T59" fmla="*/ 166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3" h="189">
                    <a:moveTo>
                      <a:pt x="123" y="0"/>
                    </a:moveTo>
                    <a:lnTo>
                      <a:pt x="153" y="62"/>
                    </a:lnTo>
                    <a:lnTo>
                      <a:pt x="132" y="83"/>
                    </a:lnTo>
                    <a:lnTo>
                      <a:pt x="94" y="20"/>
                    </a:lnTo>
                    <a:lnTo>
                      <a:pt x="123" y="0"/>
                    </a:lnTo>
                    <a:lnTo>
                      <a:pt x="123" y="0"/>
                    </a:lnTo>
                    <a:close/>
                    <a:moveTo>
                      <a:pt x="127" y="89"/>
                    </a:moveTo>
                    <a:lnTo>
                      <a:pt x="86" y="25"/>
                    </a:lnTo>
                    <a:lnTo>
                      <a:pt x="51" y="48"/>
                    </a:lnTo>
                    <a:lnTo>
                      <a:pt x="63" y="74"/>
                    </a:lnTo>
                    <a:lnTo>
                      <a:pt x="120" y="95"/>
                    </a:lnTo>
                    <a:lnTo>
                      <a:pt x="127" y="89"/>
                    </a:lnTo>
                    <a:lnTo>
                      <a:pt x="127" y="89"/>
                    </a:lnTo>
                    <a:close/>
                    <a:moveTo>
                      <a:pt x="115" y="101"/>
                    </a:moveTo>
                    <a:lnTo>
                      <a:pt x="64" y="83"/>
                    </a:lnTo>
                    <a:lnTo>
                      <a:pt x="49" y="95"/>
                    </a:lnTo>
                    <a:lnTo>
                      <a:pt x="84" y="132"/>
                    </a:lnTo>
                    <a:lnTo>
                      <a:pt x="115" y="101"/>
                    </a:lnTo>
                    <a:lnTo>
                      <a:pt x="115" y="101"/>
                    </a:lnTo>
                    <a:close/>
                    <a:moveTo>
                      <a:pt x="80" y="137"/>
                    </a:moveTo>
                    <a:lnTo>
                      <a:pt x="57" y="160"/>
                    </a:lnTo>
                    <a:lnTo>
                      <a:pt x="26" y="115"/>
                    </a:lnTo>
                    <a:lnTo>
                      <a:pt x="44" y="100"/>
                    </a:lnTo>
                    <a:lnTo>
                      <a:pt x="80" y="137"/>
                    </a:lnTo>
                    <a:lnTo>
                      <a:pt x="80" y="137"/>
                    </a:lnTo>
                    <a:close/>
                    <a:moveTo>
                      <a:pt x="52" y="166"/>
                    </a:moveTo>
                    <a:lnTo>
                      <a:pt x="28" y="189"/>
                    </a:lnTo>
                    <a:lnTo>
                      <a:pt x="0" y="138"/>
                    </a:lnTo>
                    <a:lnTo>
                      <a:pt x="20" y="121"/>
                    </a:lnTo>
                    <a:lnTo>
                      <a:pt x="52" y="166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48"/>
              <p:cNvSpPr/>
              <p:nvPr/>
            </p:nvSpPr>
            <p:spPr bwMode="auto">
              <a:xfrm>
                <a:off x="9641576" y="5493596"/>
                <a:ext cx="173564" cy="227803"/>
              </a:xfrm>
              <a:custGeom>
                <a:avLst/>
                <a:gdLst>
                  <a:gd name="T0" fmla="*/ 55 w 94"/>
                  <a:gd name="T1" fmla="*/ 1 h 123"/>
                  <a:gd name="T2" fmla="*/ 94 w 94"/>
                  <a:gd name="T3" fmla="*/ 20 h 123"/>
                  <a:gd name="T4" fmla="*/ 68 w 94"/>
                  <a:gd name="T5" fmla="*/ 56 h 123"/>
                  <a:gd name="T6" fmla="*/ 27 w 94"/>
                  <a:gd name="T7" fmla="*/ 31 h 123"/>
                  <a:gd name="T8" fmla="*/ 55 w 94"/>
                  <a:gd name="T9" fmla="*/ 1 h 123"/>
                  <a:gd name="T10" fmla="*/ 65 w 94"/>
                  <a:gd name="T11" fmla="*/ 61 h 123"/>
                  <a:gd name="T12" fmla="*/ 24 w 94"/>
                  <a:gd name="T13" fmla="*/ 34 h 123"/>
                  <a:gd name="T14" fmla="*/ 0 w 94"/>
                  <a:gd name="T15" fmla="*/ 59 h 123"/>
                  <a:gd name="T16" fmla="*/ 20 w 94"/>
                  <a:gd name="T17" fmla="*/ 123 h 123"/>
                  <a:gd name="T18" fmla="*/ 65 w 94"/>
                  <a:gd name="T19" fmla="*/ 61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" h="123">
                    <a:moveTo>
                      <a:pt x="55" y="1"/>
                    </a:moveTo>
                    <a:cubicBezTo>
                      <a:pt x="57" y="0"/>
                      <a:pt x="94" y="20"/>
                      <a:pt x="94" y="20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55" y="1"/>
                      <a:pt x="55" y="1"/>
                      <a:pt x="55" y="1"/>
                    </a:cubicBezTo>
                    <a:close/>
                    <a:moveTo>
                      <a:pt x="65" y="61"/>
                    </a:moveTo>
                    <a:cubicBezTo>
                      <a:pt x="24" y="34"/>
                      <a:pt x="24" y="34"/>
                      <a:pt x="24" y="34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0" y="123"/>
                      <a:pt x="20" y="123"/>
                      <a:pt x="20" y="123"/>
                    </a:cubicBezTo>
                    <a:lnTo>
                      <a:pt x="65" y="6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49"/>
              <p:cNvSpPr/>
              <p:nvPr/>
            </p:nvSpPr>
            <p:spPr bwMode="auto">
              <a:xfrm>
                <a:off x="9760902" y="5569531"/>
                <a:ext cx="116915" cy="145842"/>
              </a:xfrm>
              <a:custGeom>
                <a:avLst/>
                <a:gdLst>
                  <a:gd name="T0" fmla="*/ 40 w 63"/>
                  <a:gd name="T1" fmla="*/ 0 h 79"/>
                  <a:gd name="T2" fmla="*/ 0 w 63"/>
                  <a:gd name="T3" fmla="*/ 51 h 79"/>
                  <a:gd name="T4" fmla="*/ 56 w 63"/>
                  <a:gd name="T5" fmla="*/ 79 h 79"/>
                  <a:gd name="T6" fmla="*/ 63 w 63"/>
                  <a:gd name="T7" fmla="*/ 59 h 79"/>
                  <a:gd name="T8" fmla="*/ 40 w 63"/>
                  <a:gd name="T9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79">
                    <a:moveTo>
                      <a:pt x="40" y="0"/>
                    </a:moveTo>
                    <a:cubicBezTo>
                      <a:pt x="39" y="3"/>
                      <a:pt x="0" y="51"/>
                      <a:pt x="0" y="51"/>
                    </a:cubicBezTo>
                    <a:cubicBezTo>
                      <a:pt x="56" y="79"/>
                      <a:pt x="56" y="79"/>
                      <a:pt x="56" y="79"/>
                    </a:cubicBezTo>
                    <a:cubicBezTo>
                      <a:pt x="63" y="59"/>
                      <a:pt x="63" y="59"/>
                      <a:pt x="63" y="59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50"/>
              <p:cNvSpPr/>
              <p:nvPr/>
            </p:nvSpPr>
            <p:spPr bwMode="auto">
              <a:xfrm>
                <a:off x="9666888" y="5745505"/>
                <a:ext cx="185617" cy="280836"/>
              </a:xfrm>
              <a:custGeom>
                <a:avLst/>
                <a:gdLst>
                  <a:gd name="T0" fmla="*/ 70 w 100"/>
                  <a:gd name="T1" fmla="*/ 0 h 152"/>
                  <a:gd name="T2" fmla="*/ 100 w 100"/>
                  <a:gd name="T3" fmla="*/ 14 h 152"/>
                  <a:gd name="T4" fmla="*/ 84 w 100"/>
                  <a:gd name="T5" fmla="*/ 45 h 152"/>
                  <a:gd name="T6" fmla="*/ 50 w 100"/>
                  <a:gd name="T7" fmla="*/ 31 h 152"/>
                  <a:gd name="T8" fmla="*/ 70 w 100"/>
                  <a:gd name="T9" fmla="*/ 0 h 152"/>
                  <a:gd name="T10" fmla="*/ 81 w 100"/>
                  <a:gd name="T11" fmla="*/ 49 h 152"/>
                  <a:gd name="T12" fmla="*/ 47 w 100"/>
                  <a:gd name="T13" fmla="*/ 35 h 152"/>
                  <a:gd name="T14" fmla="*/ 16 w 100"/>
                  <a:gd name="T15" fmla="*/ 84 h 152"/>
                  <a:gd name="T16" fmla="*/ 52 w 100"/>
                  <a:gd name="T17" fmla="*/ 103 h 152"/>
                  <a:gd name="T18" fmla="*/ 81 w 100"/>
                  <a:gd name="T19" fmla="*/ 49 h 152"/>
                  <a:gd name="T20" fmla="*/ 49 w 100"/>
                  <a:gd name="T21" fmla="*/ 108 h 152"/>
                  <a:gd name="T22" fmla="*/ 25 w 100"/>
                  <a:gd name="T23" fmla="*/ 152 h 152"/>
                  <a:gd name="T24" fmla="*/ 0 w 100"/>
                  <a:gd name="T25" fmla="*/ 109 h 152"/>
                  <a:gd name="T26" fmla="*/ 14 w 100"/>
                  <a:gd name="T27" fmla="*/ 88 h 152"/>
                  <a:gd name="T28" fmla="*/ 49 w 100"/>
                  <a:gd name="T29" fmla="*/ 10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152">
                    <a:moveTo>
                      <a:pt x="70" y="0"/>
                    </a:moveTo>
                    <a:cubicBezTo>
                      <a:pt x="100" y="14"/>
                      <a:pt x="100" y="14"/>
                      <a:pt x="100" y="14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73" y="40"/>
                      <a:pt x="61" y="35"/>
                      <a:pt x="50" y="31"/>
                    </a:cubicBezTo>
                    <a:cubicBezTo>
                      <a:pt x="70" y="0"/>
                      <a:pt x="70" y="0"/>
                      <a:pt x="70" y="0"/>
                    </a:cubicBezTo>
                    <a:close/>
                    <a:moveTo>
                      <a:pt x="81" y="49"/>
                    </a:moveTo>
                    <a:cubicBezTo>
                      <a:pt x="70" y="44"/>
                      <a:pt x="58" y="39"/>
                      <a:pt x="47" y="35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52" y="103"/>
                      <a:pt x="52" y="103"/>
                      <a:pt x="52" y="103"/>
                    </a:cubicBezTo>
                    <a:cubicBezTo>
                      <a:pt x="81" y="49"/>
                      <a:pt x="81" y="49"/>
                      <a:pt x="81" y="49"/>
                    </a:cubicBezTo>
                    <a:close/>
                    <a:moveTo>
                      <a:pt x="49" y="108"/>
                    </a:moveTo>
                    <a:cubicBezTo>
                      <a:pt x="25" y="152"/>
                      <a:pt x="25" y="152"/>
                      <a:pt x="25" y="152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14" y="88"/>
                      <a:pt x="14" y="88"/>
                      <a:pt x="14" y="88"/>
                    </a:cubicBezTo>
                    <a:lnTo>
                      <a:pt x="49" y="108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51"/>
              <p:cNvSpPr/>
              <p:nvPr/>
            </p:nvSpPr>
            <p:spPr bwMode="auto">
              <a:xfrm>
                <a:off x="10309315" y="5815413"/>
                <a:ext cx="73524" cy="284452"/>
              </a:xfrm>
              <a:custGeom>
                <a:avLst/>
                <a:gdLst>
                  <a:gd name="T0" fmla="*/ 40 w 40"/>
                  <a:gd name="T1" fmla="*/ 0 h 154"/>
                  <a:gd name="T2" fmla="*/ 18 w 40"/>
                  <a:gd name="T3" fmla="*/ 2 h 154"/>
                  <a:gd name="T4" fmla="*/ 13 w 40"/>
                  <a:gd name="T5" fmla="*/ 39 h 154"/>
                  <a:gd name="T6" fmla="*/ 36 w 40"/>
                  <a:gd name="T7" fmla="*/ 39 h 154"/>
                  <a:gd name="T8" fmla="*/ 40 w 40"/>
                  <a:gd name="T9" fmla="*/ 0 h 154"/>
                  <a:gd name="T10" fmla="*/ 13 w 40"/>
                  <a:gd name="T11" fmla="*/ 44 h 154"/>
                  <a:gd name="T12" fmla="*/ 9 w 40"/>
                  <a:gd name="T13" fmla="*/ 76 h 154"/>
                  <a:gd name="T14" fmla="*/ 32 w 40"/>
                  <a:gd name="T15" fmla="*/ 78 h 154"/>
                  <a:gd name="T16" fmla="*/ 36 w 40"/>
                  <a:gd name="T17" fmla="*/ 44 h 154"/>
                  <a:gd name="T18" fmla="*/ 13 w 40"/>
                  <a:gd name="T19" fmla="*/ 44 h 154"/>
                  <a:gd name="T20" fmla="*/ 8 w 40"/>
                  <a:gd name="T21" fmla="*/ 81 h 154"/>
                  <a:gd name="T22" fmla="*/ 4 w 40"/>
                  <a:gd name="T23" fmla="*/ 119 h 154"/>
                  <a:gd name="T24" fmla="*/ 28 w 40"/>
                  <a:gd name="T25" fmla="*/ 122 h 154"/>
                  <a:gd name="T26" fmla="*/ 32 w 40"/>
                  <a:gd name="T27" fmla="*/ 83 h 154"/>
                  <a:gd name="T28" fmla="*/ 8 w 40"/>
                  <a:gd name="T29" fmla="*/ 81 h 154"/>
                  <a:gd name="T30" fmla="*/ 3 w 40"/>
                  <a:gd name="T31" fmla="*/ 124 h 154"/>
                  <a:gd name="T32" fmla="*/ 0 w 40"/>
                  <a:gd name="T33" fmla="*/ 149 h 154"/>
                  <a:gd name="T34" fmla="*/ 24 w 40"/>
                  <a:gd name="T35" fmla="*/ 154 h 154"/>
                  <a:gd name="T36" fmla="*/ 27 w 40"/>
                  <a:gd name="T37" fmla="*/ 127 h 154"/>
                  <a:gd name="T38" fmla="*/ 3 w 40"/>
                  <a:gd name="T39" fmla="*/ 12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" h="154">
                    <a:moveTo>
                      <a:pt x="40" y="0"/>
                    </a:moveTo>
                    <a:cubicBezTo>
                      <a:pt x="38" y="0"/>
                      <a:pt x="18" y="2"/>
                      <a:pt x="18" y="2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40" y="0"/>
                      <a:pt x="40" y="0"/>
                      <a:pt x="40" y="0"/>
                    </a:cubicBezTo>
                    <a:close/>
                    <a:moveTo>
                      <a:pt x="13" y="44"/>
                    </a:moveTo>
                    <a:cubicBezTo>
                      <a:pt x="9" y="76"/>
                      <a:pt x="9" y="76"/>
                      <a:pt x="9" y="76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13" y="44"/>
                      <a:pt x="13" y="44"/>
                      <a:pt x="13" y="44"/>
                    </a:cubicBezTo>
                    <a:close/>
                    <a:moveTo>
                      <a:pt x="8" y="81"/>
                    </a:moveTo>
                    <a:cubicBezTo>
                      <a:pt x="4" y="119"/>
                      <a:pt x="4" y="119"/>
                      <a:pt x="4" y="119"/>
                    </a:cubicBezTo>
                    <a:cubicBezTo>
                      <a:pt x="28" y="122"/>
                      <a:pt x="28" y="122"/>
                      <a:pt x="28" y="122"/>
                    </a:cubicBezTo>
                    <a:cubicBezTo>
                      <a:pt x="32" y="83"/>
                      <a:pt x="32" y="83"/>
                      <a:pt x="32" y="83"/>
                    </a:cubicBezTo>
                    <a:cubicBezTo>
                      <a:pt x="8" y="81"/>
                      <a:pt x="8" y="81"/>
                      <a:pt x="8" y="81"/>
                    </a:cubicBezTo>
                    <a:close/>
                    <a:moveTo>
                      <a:pt x="3" y="124"/>
                    </a:moveTo>
                    <a:cubicBezTo>
                      <a:pt x="0" y="149"/>
                      <a:pt x="0" y="149"/>
                      <a:pt x="0" y="149"/>
                    </a:cubicBezTo>
                    <a:cubicBezTo>
                      <a:pt x="24" y="154"/>
                      <a:pt x="24" y="154"/>
                      <a:pt x="24" y="154"/>
                    </a:cubicBezTo>
                    <a:cubicBezTo>
                      <a:pt x="27" y="127"/>
                      <a:pt x="27" y="127"/>
                      <a:pt x="27" y="127"/>
                    </a:cubicBezTo>
                    <a:lnTo>
                      <a:pt x="3" y="124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52"/>
              <p:cNvSpPr/>
              <p:nvPr/>
            </p:nvSpPr>
            <p:spPr bwMode="auto">
              <a:xfrm>
                <a:off x="10196016" y="6189057"/>
                <a:ext cx="138610" cy="190438"/>
              </a:xfrm>
              <a:custGeom>
                <a:avLst/>
                <a:gdLst>
                  <a:gd name="T0" fmla="*/ 115 w 115"/>
                  <a:gd name="T1" fmla="*/ 5 h 158"/>
                  <a:gd name="T2" fmla="*/ 72 w 115"/>
                  <a:gd name="T3" fmla="*/ 0 h 158"/>
                  <a:gd name="T4" fmla="*/ 46 w 115"/>
                  <a:gd name="T5" fmla="*/ 57 h 158"/>
                  <a:gd name="T6" fmla="*/ 109 w 115"/>
                  <a:gd name="T7" fmla="*/ 58 h 158"/>
                  <a:gd name="T8" fmla="*/ 115 w 115"/>
                  <a:gd name="T9" fmla="*/ 5 h 158"/>
                  <a:gd name="T10" fmla="*/ 115 w 115"/>
                  <a:gd name="T11" fmla="*/ 5 h 158"/>
                  <a:gd name="T12" fmla="*/ 42 w 115"/>
                  <a:gd name="T13" fmla="*/ 64 h 158"/>
                  <a:gd name="T14" fmla="*/ 0 w 115"/>
                  <a:gd name="T15" fmla="*/ 158 h 158"/>
                  <a:gd name="T16" fmla="*/ 104 w 115"/>
                  <a:gd name="T17" fmla="*/ 97 h 158"/>
                  <a:gd name="T18" fmla="*/ 108 w 115"/>
                  <a:gd name="T19" fmla="*/ 66 h 158"/>
                  <a:gd name="T20" fmla="*/ 42 w 115"/>
                  <a:gd name="T21" fmla="*/ 6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158">
                    <a:moveTo>
                      <a:pt x="115" y="5"/>
                    </a:moveTo>
                    <a:lnTo>
                      <a:pt x="72" y="0"/>
                    </a:lnTo>
                    <a:lnTo>
                      <a:pt x="46" y="57"/>
                    </a:lnTo>
                    <a:lnTo>
                      <a:pt x="109" y="58"/>
                    </a:lnTo>
                    <a:lnTo>
                      <a:pt x="115" y="5"/>
                    </a:lnTo>
                    <a:lnTo>
                      <a:pt x="115" y="5"/>
                    </a:lnTo>
                    <a:close/>
                    <a:moveTo>
                      <a:pt x="42" y="64"/>
                    </a:moveTo>
                    <a:lnTo>
                      <a:pt x="0" y="158"/>
                    </a:lnTo>
                    <a:lnTo>
                      <a:pt x="104" y="97"/>
                    </a:lnTo>
                    <a:lnTo>
                      <a:pt x="108" y="66"/>
                    </a:lnTo>
                    <a:lnTo>
                      <a:pt x="42" y="64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53"/>
              <p:cNvSpPr/>
              <p:nvPr/>
            </p:nvSpPr>
            <p:spPr bwMode="auto">
              <a:xfrm>
                <a:off x="9824783" y="6068526"/>
                <a:ext cx="143432" cy="213339"/>
              </a:xfrm>
              <a:custGeom>
                <a:avLst/>
                <a:gdLst>
                  <a:gd name="T0" fmla="*/ 56 w 119"/>
                  <a:gd name="T1" fmla="*/ 0 h 177"/>
                  <a:gd name="T2" fmla="*/ 119 w 119"/>
                  <a:gd name="T3" fmla="*/ 26 h 177"/>
                  <a:gd name="T4" fmla="*/ 81 w 119"/>
                  <a:gd name="T5" fmla="*/ 111 h 177"/>
                  <a:gd name="T6" fmla="*/ 58 w 119"/>
                  <a:gd name="T7" fmla="*/ 103 h 177"/>
                  <a:gd name="T8" fmla="*/ 29 w 119"/>
                  <a:gd name="T9" fmla="*/ 177 h 177"/>
                  <a:gd name="T10" fmla="*/ 0 w 119"/>
                  <a:gd name="T11" fmla="*/ 125 h 177"/>
                  <a:gd name="T12" fmla="*/ 56 w 119"/>
                  <a:gd name="T1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177">
                    <a:moveTo>
                      <a:pt x="56" y="0"/>
                    </a:moveTo>
                    <a:lnTo>
                      <a:pt x="119" y="26"/>
                    </a:lnTo>
                    <a:lnTo>
                      <a:pt x="81" y="111"/>
                    </a:lnTo>
                    <a:lnTo>
                      <a:pt x="58" y="103"/>
                    </a:lnTo>
                    <a:lnTo>
                      <a:pt x="29" y="177"/>
                    </a:lnTo>
                    <a:lnTo>
                      <a:pt x="0" y="125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54"/>
              <p:cNvSpPr/>
              <p:nvPr/>
            </p:nvSpPr>
            <p:spPr bwMode="auto">
              <a:xfrm>
                <a:off x="9552384" y="5388735"/>
                <a:ext cx="339896" cy="201286"/>
              </a:xfrm>
              <a:custGeom>
                <a:avLst/>
                <a:gdLst>
                  <a:gd name="T0" fmla="*/ 107 w 184"/>
                  <a:gd name="T1" fmla="*/ 40 h 109"/>
                  <a:gd name="T2" fmla="*/ 184 w 184"/>
                  <a:gd name="T3" fmla="*/ 85 h 109"/>
                  <a:gd name="T4" fmla="*/ 176 w 184"/>
                  <a:gd name="T5" fmla="*/ 23 h 109"/>
                  <a:gd name="T6" fmla="*/ 95 w 184"/>
                  <a:gd name="T7" fmla="*/ 0 h 109"/>
                  <a:gd name="T8" fmla="*/ 0 w 184"/>
                  <a:gd name="T9" fmla="*/ 77 h 109"/>
                  <a:gd name="T10" fmla="*/ 38 w 184"/>
                  <a:gd name="T11" fmla="*/ 109 h 109"/>
                  <a:gd name="T12" fmla="*/ 104 w 184"/>
                  <a:gd name="T13" fmla="*/ 41 h 109"/>
                  <a:gd name="T14" fmla="*/ 105 w 184"/>
                  <a:gd name="T15" fmla="*/ 39 h 109"/>
                  <a:gd name="T16" fmla="*/ 107 w 184"/>
                  <a:gd name="T17" fmla="*/ 4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4" h="109">
                    <a:moveTo>
                      <a:pt x="107" y="40"/>
                    </a:moveTo>
                    <a:cubicBezTo>
                      <a:pt x="107" y="40"/>
                      <a:pt x="160" y="71"/>
                      <a:pt x="184" y="85"/>
                    </a:cubicBezTo>
                    <a:cubicBezTo>
                      <a:pt x="180" y="65"/>
                      <a:pt x="177" y="44"/>
                      <a:pt x="176" y="23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38" y="109"/>
                      <a:pt x="38" y="109"/>
                      <a:pt x="38" y="109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39"/>
                      <a:pt x="105" y="39"/>
                      <a:pt x="105" y="39"/>
                    </a:cubicBezTo>
                    <a:lnTo>
                      <a:pt x="107" y="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55"/>
              <p:cNvSpPr/>
              <p:nvPr/>
            </p:nvSpPr>
            <p:spPr bwMode="auto">
              <a:xfrm>
                <a:off x="10298467" y="5551451"/>
                <a:ext cx="143432" cy="214544"/>
              </a:xfrm>
              <a:custGeom>
                <a:avLst/>
                <a:gdLst>
                  <a:gd name="T0" fmla="*/ 0 w 119"/>
                  <a:gd name="T1" fmla="*/ 0 h 178"/>
                  <a:gd name="T2" fmla="*/ 21 w 119"/>
                  <a:gd name="T3" fmla="*/ 178 h 178"/>
                  <a:gd name="T4" fmla="*/ 119 w 119"/>
                  <a:gd name="T5" fmla="*/ 175 h 178"/>
                  <a:gd name="T6" fmla="*/ 24 w 119"/>
                  <a:gd name="T7" fmla="*/ 7 h 178"/>
                  <a:gd name="T8" fmla="*/ 0 w 119"/>
                  <a:gd name="T9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9" h="178">
                    <a:moveTo>
                      <a:pt x="0" y="0"/>
                    </a:moveTo>
                    <a:lnTo>
                      <a:pt x="21" y="178"/>
                    </a:lnTo>
                    <a:lnTo>
                      <a:pt x="119" y="175"/>
                    </a:lnTo>
                    <a:lnTo>
                      <a:pt x="2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56"/>
              <p:cNvSpPr/>
              <p:nvPr/>
            </p:nvSpPr>
            <p:spPr bwMode="auto">
              <a:xfrm>
                <a:off x="9774160" y="5759969"/>
                <a:ext cx="165127" cy="263962"/>
              </a:xfrm>
              <a:custGeom>
                <a:avLst/>
                <a:gdLst>
                  <a:gd name="T0" fmla="*/ 94 w 137"/>
                  <a:gd name="T1" fmla="*/ 219 h 219"/>
                  <a:gd name="T2" fmla="*/ 137 w 137"/>
                  <a:gd name="T3" fmla="*/ 20 h 219"/>
                  <a:gd name="T4" fmla="*/ 97 w 137"/>
                  <a:gd name="T5" fmla="*/ 0 h 219"/>
                  <a:gd name="T6" fmla="*/ 0 w 137"/>
                  <a:gd name="T7" fmla="*/ 169 h 219"/>
                  <a:gd name="T8" fmla="*/ 94 w 137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19">
                    <a:moveTo>
                      <a:pt x="94" y="219"/>
                    </a:moveTo>
                    <a:lnTo>
                      <a:pt x="137" y="20"/>
                    </a:lnTo>
                    <a:lnTo>
                      <a:pt x="97" y="0"/>
                    </a:lnTo>
                    <a:lnTo>
                      <a:pt x="0" y="169"/>
                    </a:lnTo>
                    <a:lnTo>
                      <a:pt x="94" y="21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57"/>
              <p:cNvSpPr/>
              <p:nvPr/>
            </p:nvSpPr>
            <p:spPr bwMode="auto">
              <a:xfrm>
                <a:off x="9777776" y="4901792"/>
                <a:ext cx="157895" cy="157895"/>
              </a:xfrm>
              <a:custGeom>
                <a:avLst/>
                <a:gdLst>
                  <a:gd name="T0" fmla="*/ 51 w 85"/>
                  <a:gd name="T1" fmla="*/ 85 h 85"/>
                  <a:gd name="T2" fmla="*/ 85 w 85"/>
                  <a:gd name="T3" fmla="*/ 56 h 85"/>
                  <a:gd name="T4" fmla="*/ 50 w 85"/>
                  <a:gd name="T5" fmla="*/ 0 h 85"/>
                  <a:gd name="T6" fmla="*/ 0 w 85"/>
                  <a:gd name="T7" fmla="*/ 29 h 85"/>
                  <a:gd name="T8" fmla="*/ 39 w 85"/>
                  <a:gd name="T9" fmla="*/ 70 h 85"/>
                  <a:gd name="T10" fmla="*/ 51 w 85"/>
                  <a:gd name="T11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85">
                    <a:moveTo>
                      <a:pt x="51" y="85"/>
                    </a:moveTo>
                    <a:cubicBezTo>
                      <a:pt x="63" y="76"/>
                      <a:pt x="75" y="66"/>
                      <a:pt x="85" y="56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2" y="40"/>
                      <a:pt x="26" y="55"/>
                      <a:pt x="39" y="70"/>
                    </a:cubicBezTo>
                    <a:cubicBezTo>
                      <a:pt x="43" y="75"/>
                      <a:pt x="47" y="80"/>
                      <a:pt x="51" y="8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58"/>
              <p:cNvSpPr/>
              <p:nvPr/>
            </p:nvSpPr>
            <p:spPr bwMode="auto">
              <a:xfrm>
                <a:off x="9463191" y="5821439"/>
                <a:ext cx="326638" cy="210929"/>
              </a:xfrm>
              <a:custGeom>
                <a:avLst/>
                <a:gdLst>
                  <a:gd name="T0" fmla="*/ 4 w 176"/>
                  <a:gd name="T1" fmla="*/ 43 h 114"/>
                  <a:gd name="T2" fmla="*/ 43 w 176"/>
                  <a:gd name="T3" fmla="*/ 97 h 114"/>
                  <a:gd name="T4" fmla="*/ 117 w 176"/>
                  <a:gd name="T5" fmla="*/ 110 h 114"/>
                  <a:gd name="T6" fmla="*/ 171 w 176"/>
                  <a:gd name="T7" fmla="*/ 71 h 114"/>
                  <a:gd name="T8" fmla="*/ 133 w 176"/>
                  <a:gd name="T9" fmla="*/ 17 h 114"/>
                  <a:gd name="T10" fmla="*/ 59 w 176"/>
                  <a:gd name="T11" fmla="*/ 5 h 114"/>
                  <a:gd name="T12" fmla="*/ 4 w 176"/>
                  <a:gd name="T13" fmla="*/ 4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6" h="114">
                    <a:moveTo>
                      <a:pt x="4" y="43"/>
                    </a:moveTo>
                    <a:cubicBezTo>
                      <a:pt x="0" y="69"/>
                      <a:pt x="18" y="93"/>
                      <a:pt x="43" y="97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142" y="114"/>
                      <a:pt x="167" y="97"/>
                      <a:pt x="171" y="71"/>
                    </a:cubicBezTo>
                    <a:cubicBezTo>
                      <a:pt x="176" y="46"/>
                      <a:pt x="158" y="22"/>
                      <a:pt x="133" y="17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33" y="0"/>
                      <a:pt x="9" y="18"/>
                      <a:pt x="4" y="43"/>
                    </a:cubicBezTo>
                    <a:close/>
                  </a:path>
                </a:pathLst>
              </a:custGeom>
              <a:solidFill>
                <a:srgbClr val="EEC4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59"/>
              <p:cNvSpPr/>
              <p:nvPr/>
            </p:nvSpPr>
            <p:spPr bwMode="auto">
              <a:xfrm>
                <a:off x="10253871" y="6272222"/>
                <a:ext cx="96424" cy="96424"/>
              </a:xfrm>
              <a:custGeom>
                <a:avLst/>
                <a:gdLst>
                  <a:gd name="T0" fmla="*/ 15 w 52"/>
                  <a:gd name="T1" fmla="*/ 6 h 52"/>
                  <a:gd name="T2" fmla="*/ 7 w 52"/>
                  <a:gd name="T3" fmla="*/ 37 h 52"/>
                  <a:gd name="T4" fmla="*/ 37 w 52"/>
                  <a:gd name="T5" fmla="*/ 46 h 52"/>
                  <a:gd name="T6" fmla="*/ 46 w 52"/>
                  <a:gd name="T7" fmla="*/ 15 h 52"/>
                  <a:gd name="T8" fmla="*/ 15 w 52"/>
                  <a:gd name="T9" fmla="*/ 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2">
                    <a:moveTo>
                      <a:pt x="15" y="6"/>
                    </a:moveTo>
                    <a:cubicBezTo>
                      <a:pt x="4" y="12"/>
                      <a:pt x="0" y="26"/>
                      <a:pt x="7" y="37"/>
                    </a:cubicBezTo>
                    <a:cubicBezTo>
                      <a:pt x="13" y="48"/>
                      <a:pt x="26" y="52"/>
                      <a:pt x="37" y="46"/>
                    </a:cubicBezTo>
                    <a:cubicBezTo>
                      <a:pt x="48" y="40"/>
                      <a:pt x="52" y="26"/>
                      <a:pt x="46" y="15"/>
                    </a:cubicBezTo>
                    <a:cubicBezTo>
                      <a:pt x="40" y="4"/>
                      <a:pt x="26" y="0"/>
                      <a:pt x="15" y="6"/>
                    </a:cubicBezTo>
                    <a:close/>
                  </a:path>
                </a:pathLst>
              </a:custGeom>
              <a:solidFill>
                <a:srgbClr val="5959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60"/>
              <p:cNvSpPr/>
              <p:nvPr/>
            </p:nvSpPr>
            <p:spPr bwMode="auto">
              <a:xfrm>
                <a:off x="9606623" y="6033572"/>
                <a:ext cx="347128" cy="214544"/>
              </a:xfrm>
              <a:custGeom>
                <a:avLst/>
                <a:gdLst>
                  <a:gd name="T0" fmla="*/ 4 w 188"/>
                  <a:gd name="T1" fmla="*/ 43 h 116"/>
                  <a:gd name="T2" fmla="*/ 43 w 188"/>
                  <a:gd name="T3" fmla="*/ 97 h 116"/>
                  <a:gd name="T4" fmla="*/ 130 w 188"/>
                  <a:gd name="T5" fmla="*/ 112 h 116"/>
                  <a:gd name="T6" fmla="*/ 184 w 188"/>
                  <a:gd name="T7" fmla="*/ 73 h 116"/>
                  <a:gd name="T8" fmla="*/ 145 w 188"/>
                  <a:gd name="T9" fmla="*/ 19 h 116"/>
                  <a:gd name="T10" fmla="*/ 59 w 188"/>
                  <a:gd name="T11" fmla="*/ 4 h 116"/>
                  <a:gd name="T12" fmla="*/ 4 w 188"/>
                  <a:gd name="T13" fmla="*/ 4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" h="116">
                    <a:moveTo>
                      <a:pt x="4" y="43"/>
                    </a:moveTo>
                    <a:cubicBezTo>
                      <a:pt x="0" y="68"/>
                      <a:pt x="17" y="93"/>
                      <a:pt x="43" y="97"/>
                    </a:cubicBezTo>
                    <a:cubicBezTo>
                      <a:pt x="130" y="112"/>
                      <a:pt x="130" y="112"/>
                      <a:pt x="130" y="112"/>
                    </a:cubicBezTo>
                    <a:cubicBezTo>
                      <a:pt x="155" y="116"/>
                      <a:pt x="180" y="99"/>
                      <a:pt x="184" y="73"/>
                    </a:cubicBezTo>
                    <a:cubicBezTo>
                      <a:pt x="188" y="48"/>
                      <a:pt x="171" y="23"/>
                      <a:pt x="145" y="19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33" y="0"/>
                      <a:pt x="9" y="17"/>
                      <a:pt x="4" y="43"/>
                    </a:cubicBezTo>
                    <a:close/>
                  </a:path>
                </a:pathLst>
              </a:custGeom>
              <a:solidFill>
                <a:srgbClr val="EEC4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61"/>
              <p:cNvSpPr/>
              <p:nvPr/>
            </p:nvSpPr>
            <p:spPr bwMode="auto">
              <a:xfrm>
                <a:off x="10611846" y="6039599"/>
                <a:ext cx="643632" cy="636400"/>
              </a:xfrm>
              <a:custGeom>
                <a:avLst/>
                <a:gdLst>
                  <a:gd name="T0" fmla="*/ 534 w 534"/>
                  <a:gd name="T1" fmla="*/ 156 h 528"/>
                  <a:gd name="T2" fmla="*/ 355 w 534"/>
                  <a:gd name="T3" fmla="*/ 0 h 528"/>
                  <a:gd name="T4" fmla="*/ 0 w 534"/>
                  <a:gd name="T5" fmla="*/ 366 h 528"/>
                  <a:gd name="T6" fmla="*/ 165 w 534"/>
                  <a:gd name="T7" fmla="*/ 528 h 528"/>
                  <a:gd name="T8" fmla="*/ 534 w 534"/>
                  <a:gd name="T9" fmla="*/ 156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4" h="528">
                    <a:moveTo>
                      <a:pt x="534" y="156"/>
                    </a:moveTo>
                    <a:lnTo>
                      <a:pt x="355" y="0"/>
                    </a:lnTo>
                    <a:lnTo>
                      <a:pt x="0" y="366"/>
                    </a:lnTo>
                    <a:lnTo>
                      <a:pt x="165" y="528"/>
                    </a:lnTo>
                    <a:lnTo>
                      <a:pt x="534" y="1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62"/>
              <p:cNvSpPr/>
              <p:nvPr/>
            </p:nvSpPr>
            <p:spPr bwMode="auto">
              <a:xfrm>
                <a:off x="10611846" y="6248116"/>
                <a:ext cx="409803" cy="408598"/>
              </a:xfrm>
              <a:custGeom>
                <a:avLst/>
                <a:gdLst>
                  <a:gd name="T0" fmla="*/ 0 w 340"/>
                  <a:gd name="T1" fmla="*/ 193 h 339"/>
                  <a:gd name="T2" fmla="*/ 188 w 340"/>
                  <a:gd name="T3" fmla="*/ 0 h 339"/>
                  <a:gd name="T4" fmla="*/ 340 w 340"/>
                  <a:gd name="T5" fmla="*/ 141 h 339"/>
                  <a:gd name="T6" fmla="*/ 148 w 340"/>
                  <a:gd name="T7" fmla="*/ 339 h 339"/>
                  <a:gd name="T8" fmla="*/ 0 w 340"/>
                  <a:gd name="T9" fmla="*/ 193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339">
                    <a:moveTo>
                      <a:pt x="0" y="193"/>
                    </a:moveTo>
                    <a:lnTo>
                      <a:pt x="188" y="0"/>
                    </a:lnTo>
                    <a:lnTo>
                      <a:pt x="340" y="141"/>
                    </a:lnTo>
                    <a:lnTo>
                      <a:pt x="148" y="339"/>
                    </a:ln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E7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63"/>
              <p:cNvSpPr/>
              <p:nvPr/>
            </p:nvSpPr>
            <p:spPr bwMode="auto">
              <a:xfrm>
                <a:off x="10679343" y="6096248"/>
                <a:ext cx="1512657" cy="761752"/>
              </a:xfrm>
              <a:custGeom>
                <a:avLst/>
                <a:gdLst>
                  <a:gd name="T0" fmla="*/ 196 w 1255"/>
                  <a:gd name="T1" fmla="*/ 632 h 632"/>
                  <a:gd name="T2" fmla="*/ 0 w 1255"/>
                  <a:gd name="T3" fmla="*/ 435 h 632"/>
                  <a:gd name="T4" fmla="*/ 455 w 1255"/>
                  <a:gd name="T5" fmla="*/ 0 h 632"/>
                  <a:gd name="T6" fmla="*/ 1255 w 1255"/>
                  <a:gd name="T7" fmla="*/ 632 h 632"/>
                  <a:gd name="T8" fmla="*/ 196 w 1255"/>
                  <a:gd name="T9" fmla="*/ 632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5" h="632">
                    <a:moveTo>
                      <a:pt x="196" y="632"/>
                    </a:moveTo>
                    <a:lnTo>
                      <a:pt x="0" y="435"/>
                    </a:lnTo>
                    <a:lnTo>
                      <a:pt x="455" y="0"/>
                    </a:lnTo>
                    <a:lnTo>
                      <a:pt x="1255" y="632"/>
                    </a:lnTo>
                    <a:lnTo>
                      <a:pt x="196" y="632"/>
                    </a:lnTo>
                    <a:close/>
                  </a:path>
                </a:pathLst>
              </a:custGeom>
              <a:solidFill>
                <a:srgbClr val="303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64"/>
              <p:cNvSpPr/>
              <p:nvPr/>
            </p:nvSpPr>
            <p:spPr bwMode="auto">
              <a:xfrm>
                <a:off x="10679343" y="6359004"/>
                <a:ext cx="885899" cy="498996"/>
              </a:xfrm>
              <a:custGeom>
                <a:avLst/>
                <a:gdLst>
                  <a:gd name="T0" fmla="*/ 196 w 735"/>
                  <a:gd name="T1" fmla="*/ 414 h 414"/>
                  <a:gd name="T2" fmla="*/ 0 w 735"/>
                  <a:gd name="T3" fmla="*/ 217 h 414"/>
                  <a:gd name="T4" fmla="*/ 215 w 735"/>
                  <a:gd name="T5" fmla="*/ 11 h 414"/>
                  <a:gd name="T6" fmla="*/ 230 w 735"/>
                  <a:gd name="T7" fmla="*/ 0 h 414"/>
                  <a:gd name="T8" fmla="*/ 735 w 735"/>
                  <a:gd name="T9" fmla="*/ 414 h 414"/>
                  <a:gd name="T10" fmla="*/ 196 w 735"/>
                  <a:gd name="T11" fmla="*/ 414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5" h="414">
                    <a:moveTo>
                      <a:pt x="196" y="414"/>
                    </a:moveTo>
                    <a:lnTo>
                      <a:pt x="0" y="217"/>
                    </a:lnTo>
                    <a:lnTo>
                      <a:pt x="215" y="11"/>
                    </a:lnTo>
                    <a:lnTo>
                      <a:pt x="230" y="0"/>
                    </a:lnTo>
                    <a:lnTo>
                      <a:pt x="735" y="414"/>
                    </a:lnTo>
                    <a:lnTo>
                      <a:pt x="196" y="414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65"/>
              <p:cNvSpPr/>
              <p:nvPr/>
            </p:nvSpPr>
            <p:spPr bwMode="auto">
              <a:xfrm>
                <a:off x="9570464" y="5029554"/>
                <a:ext cx="186822" cy="366412"/>
              </a:xfrm>
              <a:custGeom>
                <a:avLst/>
                <a:gdLst>
                  <a:gd name="T0" fmla="*/ 33 w 155"/>
                  <a:gd name="T1" fmla="*/ 6 h 304"/>
                  <a:gd name="T2" fmla="*/ 0 w 155"/>
                  <a:gd name="T3" fmla="*/ 0 h 304"/>
                  <a:gd name="T4" fmla="*/ 11 w 155"/>
                  <a:gd name="T5" fmla="*/ 60 h 304"/>
                  <a:gd name="T6" fmla="*/ 89 w 155"/>
                  <a:gd name="T7" fmla="*/ 304 h 304"/>
                  <a:gd name="T8" fmla="*/ 155 w 155"/>
                  <a:gd name="T9" fmla="*/ 273 h 304"/>
                  <a:gd name="T10" fmla="*/ 65 w 155"/>
                  <a:gd name="T11" fmla="*/ 11 h 304"/>
                  <a:gd name="T12" fmla="*/ 33 w 155"/>
                  <a:gd name="T13" fmla="*/ 6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304">
                    <a:moveTo>
                      <a:pt x="33" y="6"/>
                    </a:moveTo>
                    <a:lnTo>
                      <a:pt x="0" y="0"/>
                    </a:lnTo>
                    <a:lnTo>
                      <a:pt x="11" y="60"/>
                    </a:lnTo>
                    <a:lnTo>
                      <a:pt x="89" y="304"/>
                    </a:lnTo>
                    <a:lnTo>
                      <a:pt x="155" y="273"/>
                    </a:lnTo>
                    <a:lnTo>
                      <a:pt x="65" y="11"/>
                    </a:lnTo>
                    <a:lnTo>
                      <a:pt x="33" y="6"/>
                    </a:ln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66"/>
              <p:cNvSpPr/>
              <p:nvPr/>
            </p:nvSpPr>
            <p:spPr bwMode="auto">
              <a:xfrm>
                <a:off x="9777776" y="5185038"/>
                <a:ext cx="89192" cy="144636"/>
              </a:xfrm>
              <a:custGeom>
                <a:avLst/>
                <a:gdLst>
                  <a:gd name="T0" fmla="*/ 48 w 48"/>
                  <a:gd name="T1" fmla="*/ 24 h 78"/>
                  <a:gd name="T2" fmla="*/ 24 w 48"/>
                  <a:gd name="T3" fmla="*/ 0 h 78"/>
                  <a:gd name="T4" fmla="*/ 0 w 48"/>
                  <a:gd name="T5" fmla="*/ 24 h 78"/>
                  <a:gd name="T6" fmla="*/ 3 w 48"/>
                  <a:gd name="T7" fmla="*/ 36 h 78"/>
                  <a:gd name="T8" fmla="*/ 3 w 48"/>
                  <a:gd name="T9" fmla="*/ 36 h 78"/>
                  <a:gd name="T10" fmla="*/ 24 w 48"/>
                  <a:gd name="T11" fmla="*/ 78 h 78"/>
                  <a:gd name="T12" fmla="*/ 45 w 48"/>
                  <a:gd name="T13" fmla="*/ 36 h 78"/>
                  <a:gd name="T14" fmla="*/ 45 w 48"/>
                  <a:gd name="T15" fmla="*/ 36 h 78"/>
                  <a:gd name="T16" fmla="*/ 48 w 48"/>
                  <a:gd name="T17" fmla="*/ 24 h 78"/>
                  <a:gd name="T18" fmla="*/ 24 w 48"/>
                  <a:gd name="T19" fmla="*/ 36 h 78"/>
                  <a:gd name="T20" fmla="*/ 24 w 48"/>
                  <a:gd name="T21" fmla="*/ 36 h 78"/>
                  <a:gd name="T22" fmla="*/ 12 w 48"/>
                  <a:gd name="T23" fmla="*/ 24 h 78"/>
                  <a:gd name="T24" fmla="*/ 24 w 48"/>
                  <a:gd name="T25" fmla="*/ 12 h 78"/>
                  <a:gd name="T26" fmla="*/ 36 w 48"/>
                  <a:gd name="T27" fmla="*/ 24 h 78"/>
                  <a:gd name="T28" fmla="*/ 24 w 48"/>
                  <a:gd name="T29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78">
                    <a:moveTo>
                      <a:pt x="48" y="24"/>
                    </a:moveTo>
                    <a:cubicBezTo>
                      <a:pt x="48" y="11"/>
                      <a:pt x="37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8"/>
                      <a:pt x="1" y="33"/>
                      <a:pt x="3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24" y="78"/>
                      <a:pt x="24" y="78"/>
                      <a:pt x="24" y="78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7" y="33"/>
                      <a:pt x="48" y="28"/>
                      <a:pt x="48" y="24"/>
                    </a:cubicBezTo>
                    <a:close/>
                    <a:moveTo>
                      <a:pt x="24" y="36"/>
                    </a:moveTo>
                    <a:cubicBezTo>
                      <a:pt x="24" y="36"/>
                      <a:pt x="24" y="36"/>
                      <a:pt x="24" y="36"/>
                    </a:cubicBezTo>
                    <a:cubicBezTo>
                      <a:pt x="17" y="36"/>
                      <a:pt x="12" y="31"/>
                      <a:pt x="12" y="24"/>
                    </a:cubicBezTo>
                    <a:cubicBezTo>
                      <a:pt x="12" y="17"/>
                      <a:pt x="17" y="12"/>
                      <a:pt x="24" y="12"/>
                    </a:cubicBezTo>
                    <a:cubicBezTo>
                      <a:pt x="31" y="12"/>
                      <a:pt x="36" y="17"/>
                      <a:pt x="36" y="24"/>
                    </a:cubicBezTo>
                    <a:cubicBezTo>
                      <a:pt x="36" y="31"/>
                      <a:pt x="31" y="36"/>
                      <a:pt x="24" y="3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67"/>
              <p:cNvSpPr/>
              <p:nvPr/>
            </p:nvSpPr>
            <p:spPr bwMode="auto">
              <a:xfrm>
                <a:off x="10282798" y="5915452"/>
                <a:ext cx="90398" cy="145842"/>
              </a:xfrm>
              <a:custGeom>
                <a:avLst/>
                <a:gdLst>
                  <a:gd name="T0" fmla="*/ 49 w 49"/>
                  <a:gd name="T1" fmla="*/ 24 h 79"/>
                  <a:gd name="T2" fmla="*/ 25 w 49"/>
                  <a:gd name="T3" fmla="*/ 0 h 79"/>
                  <a:gd name="T4" fmla="*/ 0 w 49"/>
                  <a:gd name="T5" fmla="*/ 24 h 79"/>
                  <a:gd name="T6" fmla="*/ 4 w 49"/>
                  <a:gd name="T7" fmla="*/ 36 h 79"/>
                  <a:gd name="T8" fmla="*/ 4 w 49"/>
                  <a:gd name="T9" fmla="*/ 36 h 79"/>
                  <a:gd name="T10" fmla="*/ 25 w 49"/>
                  <a:gd name="T11" fmla="*/ 79 h 79"/>
                  <a:gd name="T12" fmla="*/ 46 w 49"/>
                  <a:gd name="T13" fmla="*/ 36 h 79"/>
                  <a:gd name="T14" fmla="*/ 45 w 49"/>
                  <a:gd name="T15" fmla="*/ 36 h 79"/>
                  <a:gd name="T16" fmla="*/ 49 w 49"/>
                  <a:gd name="T17" fmla="*/ 24 h 79"/>
                  <a:gd name="T18" fmla="*/ 25 w 49"/>
                  <a:gd name="T19" fmla="*/ 36 h 79"/>
                  <a:gd name="T20" fmla="*/ 25 w 49"/>
                  <a:gd name="T21" fmla="*/ 36 h 79"/>
                  <a:gd name="T22" fmla="*/ 12 w 49"/>
                  <a:gd name="T23" fmla="*/ 24 h 79"/>
                  <a:gd name="T24" fmla="*/ 25 w 49"/>
                  <a:gd name="T25" fmla="*/ 12 h 79"/>
                  <a:gd name="T26" fmla="*/ 37 w 49"/>
                  <a:gd name="T27" fmla="*/ 24 h 79"/>
                  <a:gd name="T28" fmla="*/ 25 w 49"/>
                  <a:gd name="T29" fmla="*/ 3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9" h="79">
                    <a:moveTo>
                      <a:pt x="49" y="24"/>
                    </a:moveTo>
                    <a:cubicBezTo>
                      <a:pt x="49" y="11"/>
                      <a:pt x="38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29"/>
                      <a:pt x="2" y="33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46" y="36"/>
                      <a:pt x="46" y="36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8" y="33"/>
                      <a:pt x="49" y="29"/>
                      <a:pt x="49" y="24"/>
                    </a:cubicBezTo>
                    <a:close/>
                    <a:moveTo>
                      <a:pt x="25" y="36"/>
                    </a:moveTo>
                    <a:cubicBezTo>
                      <a:pt x="25" y="36"/>
                      <a:pt x="25" y="36"/>
                      <a:pt x="25" y="36"/>
                    </a:cubicBezTo>
                    <a:cubicBezTo>
                      <a:pt x="18" y="36"/>
                      <a:pt x="12" y="31"/>
                      <a:pt x="12" y="24"/>
                    </a:cubicBezTo>
                    <a:cubicBezTo>
                      <a:pt x="12" y="18"/>
                      <a:pt x="18" y="12"/>
                      <a:pt x="25" y="12"/>
                    </a:cubicBezTo>
                    <a:cubicBezTo>
                      <a:pt x="31" y="12"/>
                      <a:pt x="37" y="18"/>
                      <a:pt x="37" y="24"/>
                    </a:cubicBezTo>
                    <a:cubicBezTo>
                      <a:pt x="37" y="31"/>
                      <a:pt x="31" y="36"/>
                      <a:pt x="25" y="3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oup 68"/>
            <p:cNvGrpSpPr/>
            <p:nvPr/>
          </p:nvGrpSpPr>
          <p:grpSpPr>
            <a:xfrm>
              <a:off x="7922813" y="2704523"/>
              <a:ext cx="443552" cy="432704"/>
              <a:chOff x="7922813" y="2704523"/>
              <a:chExt cx="443552" cy="432704"/>
            </a:xfrm>
          </p:grpSpPr>
          <p:sp>
            <p:nvSpPr>
              <p:cNvPr id="56" name="Freeform: Shape 69"/>
              <p:cNvSpPr/>
              <p:nvPr/>
            </p:nvSpPr>
            <p:spPr bwMode="auto">
              <a:xfrm>
                <a:off x="8065039" y="2939558"/>
                <a:ext cx="57855" cy="59060"/>
              </a:xfrm>
              <a:custGeom>
                <a:avLst/>
                <a:gdLst>
                  <a:gd name="T0" fmla="*/ 14 w 31"/>
                  <a:gd name="T1" fmla="*/ 31 h 32"/>
                  <a:gd name="T2" fmla="*/ 18 w 31"/>
                  <a:gd name="T3" fmla="*/ 31 h 32"/>
                  <a:gd name="T4" fmla="*/ 30 w 31"/>
                  <a:gd name="T5" fmla="*/ 19 h 32"/>
                  <a:gd name="T6" fmla="*/ 31 w 31"/>
                  <a:gd name="T7" fmla="*/ 17 h 32"/>
                  <a:gd name="T8" fmla="*/ 30 w 31"/>
                  <a:gd name="T9" fmla="*/ 15 h 32"/>
                  <a:gd name="T10" fmla="*/ 24 w 31"/>
                  <a:gd name="T11" fmla="*/ 10 h 32"/>
                  <a:gd name="T12" fmla="*/ 17 w 31"/>
                  <a:gd name="T13" fmla="*/ 2 h 32"/>
                  <a:gd name="T14" fmla="*/ 15 w 31"/>
                  <a:gd name="T15" fmla="*/ 1 h 32"/>
                  <a:gd name="T16" fmla="*/ 13 w 31"/>
                  <a:gd name="T17" fmla="*/ 1 h 32"/>
                  <a:gd name="T18" fmla="*/ 0 w 31"/>
                  <a:gd name="T19" fmla="*/ 13 h 32"/>
                  <a:gd name="T20" fmla="*/ 0 w 31"/>
                  <a:gd name="T21" fmla="*/ 15 h 32"/>
                  <a:gd name="T22" fmla="*/ 0 w 31"/>
                  <a:gd name="T23" fmla="*/ 18 h 32"/>
                  <a:gd name="T24" fmla="*/ 14 w 31"/>
                  <a:gd name="T25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1" h="32">
                    <a:moveTo>
                      <a:pt x="14" y="31"/>
                    </a:moveTo>
                    <a:cubicBezTo>
                      <a:pt x="15" y="32"/>
                      <a:pt x="17" y="32"/>
                      <a:pt x="18" y="31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1" y="19"/>
                      <a:pt x="31" y="18"/>
                      <a:pt x="31" y="17"/>
                    </a:cubicBezTo>
                    <a:cubicBezTo>
                      <a:pt x="31" y="16"/>
                      <a:pt x="31" y="15"/>
                      <a:pt x="30" y="15"/>
                    </a:cubicBezTo>
                    <a:cubicBezTo>
                      <a:pt x="28" y="13"/>
                      <a:pt x="26" y="11"/>
                      <a:pt x="24" y="10"/>
                    </a:cubicBezTo>
                    <a:cubicBezTo>
                      <a:pt x="21" y="7"/>
                      <a:pt x="19" y="4"/>
                      <a:pt x="17" y="2"/>
                    </a:cubicBezTo>
                    <a:cubicBezTo>
                      <a:pt x="16" y="1"/>
                      <a:pt x="16" y="1"/>
                      <a:pt x="15" y="1"/>
                    </a:cubicBezTo>
                    <a:cubicBezTo>
                      <a:pt x="14" y="0"/>
                      <a:pt x="13" y="1"/>
                      <a:pt x="13" y="1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0" y="16"/>
                      <a:pt x="0" y="17"/>
                      <a:pt x="0" y="18"/>
                    </a:cubicBezTo>
                    <a:lnTo>
                      <a:pt x="14" y="3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70"/>
              <p:cNvSpPr/>
              <p:nvPr/>
            </p:nvSpPr>
            <p:spPr bwMode="auto">
              <a:xfrm>
                <a:off x="7922813" y="2973306"/>
                <a:ext cx="168743" cy="163921"/>
              </a:xfrm>
              <a:custGeom>
                <a:avLst/>
                <a:gdLst>
                  <a:gd name="T0" fmla="*/ 5 w 91"/>
                  <a:gd name="T1" fmla="*/ 63 h 89"/>
                  <a:gd name="T2" fmla="*/ 5 w 91"/>
                  <a:gd name="T3" fmla="*/ 84 h 89"/>
                  <a:gd name="T4" fmla="*/ 27 w 91"/>
                  <a:gd name="T5" fmla="*/ 84 h 89"/>
                  <a:gd name="T6" fmla="*/ 90 w 91"/>
                  <a:gd name="T7" fmla="*/ 22 h 89"/>
                  <a:gd name="T8" fmla="*/ 91 w 91"/>
                  <a:gd name="T9" fmla="*/ 20 h 89"/>
                  <a:gd name="T10" fmla="*/ 90 w 91"/>
                  <a:gd name="T11" fmla="*/ 18 h 89"/>
                  <a:gd name="T12" fmla="*/ 73 w 91"/>
                  <a:gd name="T13" fmla="*/ 1 h 89"/>
                  <a:gd name="T14" fmla="*/ 68 w 91"/>
                  <a:gd name="T15" fmla="*/ 1 h 89"/>
                  <a:gd name="T16" fmla="*/ 5 w 91"/>
                  <a:gd name="T17" fmla="*/ 6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89">
                    <a:moveTo>
                      <a:pt x="5" y="63"/>
                    </a:moveTo>
                    <a:cubicBezTo>
                      <a:pt x="0" y="68"/>
                      <a:pt x="0" y="78"/>
                      <a:pt x="5" y="84"/>
                    </a:cubicBezTo>
                    <a:cubicBezTo>
                      <a:pt x="11" y="89"/>
                      <a:pt x="21" y="89"/>
                      <a:pt x="27" y="84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90" y="21"/>
                      <a:pt x="91" y="20"/>
                      <a:pt x="91" y="20"/>
                    </a:cubicBezTo>
                    <a:cubicBezTo>
                      <a:pt x="91" y="19"/>
                      <a:pt x="90" y="18"/>
                      <a:pt x="90" y="18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1" y="0"/>
                      <a:pt x="70" y="0"/>
                      <a:pt x="68" y="1"/>
                    </a:cubicBezTo>
                    <a:lnTo>
                      <a:pt x="5" y="6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71"/>
              <p:cNvSpPr/>
              <p:nvPr/>
            </p:nvSpPr>
            <p:spPr bwMode="auto">
              <a:xfrm>
                <a:off x="8187980" y="2886524"/>
                <a:ext cx="98835" cy="51828"/>
              </a:xfrm>
              <a:custGeom>
                <a:avLst/>
                <a:gdLst>
                  <a:gd name="T0" fmla="*/ 20 w 54"/>
                  <a:gd name="T1" fmla="*/ 28 h 28"/>
                  <a:gd name="T2" fmla="*/ 4 w 54"/>
                  <a:gd name="T3" fmla="*/ 25 h 28"/>
                  <a:gd name="T4" fmla="*/ 4 w 54"/>
                  <a:gd name="T5" fmla="*/ 25 h 28"/>
                  <a:gd name="T6" fmla="*/ 1 w 54"/>
                  <a:gd name="T7" fmla="*/ 18 h 28"/>
                  <a:gd name="T8" fmla="*/ 8 w 54"/>
                  <a:gd name="T9" fmla="*/ 15 h 28"/>
                  <a:gd name="T10" fmla="*/ 20 w 54"/>
                  <a:gd name="T11" fmla="*/ 18 h 28"/>
                  <a:gd name="T12" fmla="*/ 44 w 54"/>
                  <a:gd name="T13" fmla="*/ 3 h 28"/>
                  <a:gd name="T14" fmla="*/ 50 w 54"/>
                  <a:gd name="T15" fmla="*/ 1 h 28"/>
                  <a:gd name="T16" fmla="*/ 53 w 54"/>
                  <a:gd name="T17" fmla="*/ 7 h 28"/>
                  <a:gd name="T18" fmla="*/ 20 w 54"/>
                  <a:gd name="T1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28">
                    <a:moveTo>
                      <a:pt x="20" y="28"/>
                    </a:moveTo>
                    <a:cubicBezTo>
                      <a:pt x="15" y="28"/>
                      <a:pt x="9" y="27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1" y="24"/>
                      <a:pt x="0" y="21"/>
                      <a:pt x="1" y="18"/>
                    </a:cubicBezTo>
                    <a:cubicBezTo>
                      <a:pt x="2" y="16"/>
                      <a:pt x="5" y="14"/>
                      <a:pt x="8" y="15"/>
                    </a:cubicBezTo>
                    <a:cubicBezTo>
                      <a:pt x="12" y="17"/>
                      <a:pt x="16" y="18"/>
                      <a:pt x="20" y="18"/>
                    </a:cubicBezTo>
                    <a:cubicBezTo>
                      <a:pt x="31" y="18"/>
                      <a:pt x="40" y="12"/>
                      <a:pt x="44" y="3"/>
                    </a:cubicBezTo>
                    <a:cubicBezTo>
                      <a:pt x="45" y="1"/>
                      <a:pt x="48" y="0"/>
                      <a:pt x="50" y="1"/>
                    </a:cubicBezTo>
                    <a:cubicBezTo>
                      <a:pt x="53" y="2"/>
                      <a:pt x="54" y="5"/>
                      <a:pt x="53" y="7"/>
                    </a:cubicBezTo>
                    <a:cubicBezTo>
                      <a:pt x="48" y="20"/>
                      <a:pt x="34" y="28"/>
                      <a:pt x="20" y="2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72"/>
              <p:cNvSpPr/>
              <p:nvPr/>
            </p:nvSpPr>
            <p:spPr bwMode="auto">
              <a:xfrm>
                <a:off x="8065039" y="2704523"/>
                <a:ext cx="301326" cy="296505"/>
              </a:xfrm>
              <a:custGeom>
                <a:avLst/>
                <a:gdLst>
                  <a:gd name="T0" fmla="*/ 134 w 163"/>
                  <a:gd name="T1" fmla="*/ 29 h 160"/>
                  <a:gd name="T2" fmla="*/ 29 w 163"/>
                  <a:gd name="T3" fmla="*/ 29 h 160"/>
                  <a:gd name="T4" fmla="*/ 29 w 163"/>
                  <a:gd name="T5" fmla="*/ 132 h 160"/>
                  <a:gd name="T6" fmla="*/ 134 w 163"/>
                  <a:gd name="T7" fmla="*/ 132 h 160"/>
                  <a:gd name="T8" fmla="*/ 134 w 163"/>
                  <a:gd name="T9" fmla="*/ 29 h 160"/>
                  <a:gd name="T10" fmla="*/ 82 w 163"/>
                  <a:gd name="T11" fmla="*/ 136 h 160"/>
                  <a:gd name="T12" fmla="*/ 82 w 163"/>
                  <a:gd name="T13" fmla="*/ 136 h 160"/>
                  <a:gd name="T14" fmla="*/ 26 w 163"/>
                  <a:gd name="T15" fmla="*/ 80 h 160"/>
                  <a:gd name="T16" fmla="*/ 82 w 163"/>
                  <a:gd name="T17" fmla="*/ 25 h 160"/>
                  <a:gd name="T18" fmla="*/ 137 w 163"/>
                  <a:gd name="T19" fmla="*/ 80 h 160"/>
                  <a:gd name="T20" fmla="*/ 82 w 163"/>
                  <a:gd name="T21" fmla="*/ 13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60">
                    <a:moveTo>
                      <a:pt x="134" y="29"/>
                    </a:moveTo>
                    <a:cubicBezTo>
                      <a:pt x="105" y="0"/>
                      <a:pt x="58" y="0"/>
                      <a:pt x="29" y="29"/>
                    </a:cubicBezTo>
                    <a:cubicBezTo>
                      <a:pt x="0" y="57"/>
                      <a:pt x="0" y="103"/>
                      <a:pt x="29" y="132"/>
                    </a:cubicBezTo>
                    <a:cubicBezTo>
                      <a:pt x="58" y="160"/>
                      <a:pt x="105" y="160"/>
                      <a:pt x="134" y="132"/>
                    </a:cubicBezTo>
                    <a:cubicBezTo>
                      <a:pt x="163" y="103"/>
                      <a:pt x="163" y="57"/>
                      <a:pt x="134" y="29"/>
                    </a:cubicBezTo>
                    <a:close/>
                    <a:moveTo>
                      <a:pt x="82" y="136"/>
                    </a:moveTo>
                    <a:cubicBezTo>
                      <a:pt x="82" y="136"/>
                      <a:pt x="82" y="136"/>
                      <a:pt x="82" y="136"/>
                    </a:cubicBezTo>
                    <a:cubicBezTo>
                      <a:pt x="51" y="136"/>
                      <a:pt x="26" y="111"/>
                      <a:pt x="26" y="80"/>
                    </a:cubicBezTo>
                    <a:cubicBezTo>
                      <a:pt x="26" y="50"/>
                      <a:pt x="51" y="25"/>
                      <a:pt x="82" y="25"/>
                    </a:cubicBezTo>
                    <a:cubicBezTo>
                      <a:pt x="112" y="25"/>
                      <a:pt x="137" y="50"/>
                      <a:pt x="137" y="80"/>
                    </a:cubicBezTo>
                    <a:cubicBezTo>
                      <a:pt x="137" y="111"/>
                      <a:pt x="112" y="136"/>
                      <a:pt x="82" y="13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28" name="Freeform: Shape 73"/>
            <p:cNvSpPr/>
            <p:nvPr/>
          </p:nvSpPr>
          <p:spPr bwMode="auto">
            <a:xfrm>
              <a:off x="7652825" y="3391546"/>
              <a:ext cx="436320" cy="436320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00 w 236"/>
                <a:gd name="T5" fmla="*/ 10 h 236"/>
                <a:gd name="T6" fmla="*/ 63 w 236"/>
                <a:gd name="T7" fmla="*/ 63 h 236"/>
                <a:gd name="T8" fmla="*/ 100 w 236"/>
                <a:gd name="T9" fmla="*/ 10 h 236"/>
                <a:gd name="T10" fmla="*/ 24 w 236"/>
                <a:gd name="T11" fmla="*/ 63 h 236"/>
                <a:gd name="T12" fmla="*/ 52 w 236"/>
                <a:gd name="T13" fmla="*/ 113 h 236"/>
                <a:gd name="T14" fmla="*/ 24 w 236"/>
                <a:gd name="T15" fmla="*/ 63 h 236"/>
                <a:gd name="T16" fmla="*/ 9 w 236"/>
                <a:gd name="T17" fmla="*/ 122 h 236"/>
                <a:gd name="T18" fmla="*/ 52 w 236"/>
                <a:gd name="T19" fmla="*/ 122 h 236"/>
                <a:gd name="T20" fmla="*/ 24 w 236"/>
                <a:gd name="T21" fmla="*/ 173 h 236"/>
                <a:gd name="T22" fmla="*/ 9 w 236"/>
                <a:gd name="T23" fmla="*/ 122 h 236"/>
                <a:gd name="T24" fmla="*/ 30 w 236"/>
                <a:gd name="T25" fmla="*/ 182 h 236"/>
                <a:gd name="T26" fmla="*/ 100 w 236"/>
                <a:gd name="T27" fmla="*/ 225 h 236"/>
                <a:gd name="T28" fmla="*/ 30 w 236"/>
                <a:gd name="T29" fmla="*/ 182 h 236"/>
                <a:gd name="T30" fmla="*/ 114 w 236"/>
                <a:gd name="T31" fmla="*/ 227 h 236"/>
                <a:gd name="T32" fmla="*/ 114 w 236"/>
                <a:gd name="T33" fmla="*/ 166 h 236"/>
                <a:gd name="T34" fmla="*/ 114 w 236"/>
                <a:gd name="T35" fmla="*/ 157 h 236"/>
                <a:gd name="T36" fmla="*/ 70 w 236"/>
                <a:gd name="T37" fmla="*/ 161 h 236"/>
                <a:gd name="T38" fmla="*/ 114 w 236"/>
                <a:gd name="T39" fmla="*/ 122 h 236"/>
                <a:gd name="T40" fmla="*/ 114 w 236"/>
                <a:gd name="T41" fmla="*/ 113 h 236"/>
                <a:gd name="T42" fmla="*/ 62 w 236"/>
                <a:gd name="T43" fmla="*/ 113 h 236"/>
                <a:gd name="T44" fmla="*/ 114 w 236"/>
                <a:gd name="T45" fmla="*/ 78 h 236"/>
                <a:gd name="T46" fmla="*/ 114 w 236"/>
                <a:gd name="T47" fmla="*/ 69 h 236"/>
                <a:gd name="T48" fmla="*/ 74 w 236"/>
                <a:gd name="T49" fmla="*/ 65 h 236"/>
                <a:gd name="T50" fmla="*/ 114 w 236"/>
                <a:gd name="T51" fmla="*/ 69 h 236"/>
                <a:gd name="T52" fmla="*/ 228 w 236"/>
                <a:gd name="T53" fmla="*/ 113 h 236"/>
                <a:gd name="T54" fmla="*/ 177 w 236"/>
                <a:gd name="T55" fmla="*/ 72 h 236"/>
                <a:gd name="T56" fmla="*/ 228 w 236"/>
                <a:gd name="T57" fmla="*/ 113 h 236"/>
                <a:gd name="T58" fmla="*/ 207 w 236"/>
                <a:gd name="T59" fmla="*/ 53 h 236"/>
                <a:gd name="T60" fmla="*/ 137 w 236"/>
                <a:gd name="T61" fmla="*/ 10 h 236"/>
                <a:gd name="T62" fmla="*/ 207 w 236"/>
                <a:gd name="T63" fmla="*/ 53 h 236"/>
                <a:gd name="T64" fmla="*/ 123 w 236"/>
                <a:gd name="T65" fmla="*/ 9 h 236"/>
                <a:gd name="T66" fmla="*/ 123 w 236"/>
                <a:gd name="T67" fmla="*/ 69 h 236"/>
                <a:gd name="T68" fmla="*/ 123 w 236"/>
                <a:gd name="T69" fmla="*/ 9 h 236"/>
                <a:gd name="T70" fmla="*/ 123 w 236"/>
                <a:gd name="T71" fmla="*/ 78 h 236"/>
                <a:gd name="T72" fmla="*/ 175 w 236"/>
                <a:gd name="T73" fmla="*/ 113 h 236"/>
                <a:gd name="T74" fmla="*/ 123 w 236"/>
                <a:gd name="T75" fmla="*/ 78 h 236"/>
                <a:gd name="T76" fmla="*/ 123 w 236"/>
                <a:gd name="T77" fmla="*/ 122 h 236"/>
                <a:gd name="T78" fmla="*/ 167 w 236"/>
                <a:gd name="T79" fmla="*/ 161 h 236"/>
                <a:gd name="T80" fmla="*/ 123 w 236"/>
                <a:gd name="T81" fmla="*/ 122 h 236"/>
                <a:gd name="T82" fmla="*/ 123 w 236"/>
                <a:gd name="T83" fmla="*/ 166 h 236"/>
                <a:gd name="T84" fmla="*/ 123 w 236"/>
                <a:gd name="T85" fmla="*/ 227 h 236"/>
                <a:gd name="T86" fmla="*/ 123 w 236"/>
                <a:gd name="T87" fmla="*/ 166 h 236"/>
                <a:gd name="T88" fmla="*/ 137 w 236"/>
                <a:gd name="T89" fmla="*/ 225 h 236"/>
                <a:gd name="T90" fmla="*/ 207 w 236"/>
                <a:gd name="T91" fmla="*/ 182 h 236"/>
                <a:gd name="T92" fmla="*/ 213 w 236"/>
                <a:gd name="T93" fmla="*/ 173 h 236"/>
                <a:gd name="T94" fmla="*/ 177 w 236"/>
                <a:gd name="T95" fmla="*/ 163 h 236"/>
                <a:gd name="T96" fmla="*/ 228 w 236"/>
                <a:gd name="T97" fmla="*/ 12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0" y="10"/>
                  </a:moveTo>
                  <a:cubicBezTo>
                    <a:pt x="100" y="10"/>
                    <a:pt x="100" y="10"/>
                    <a:pt x="100" y="10"/>
                  </a:cubicBezTo>
                  <a:cubicBezTo>
                    <a:pt x="84" y="26"/>
                    <a:pt x="71" y="44"/>
                    <a:pt x="63" y="63"/>
                  </a:cubicBezTo>
                  <a:cubicBezTo>
                    <a:pt x="52" y="61"/>
                    <a:pt x="41" y="57"/>
                    <a:pt x="30" y="53"/>
                  </a:cubicBezTo>
                  <a:cubicBezTo>
                    <a:pt x="47" y="31"/>
                    <a:pt x="71" y="15"/>
                    <a:pt x="100" y="10"/>
                  </a:cubicBezTo>
                  <a:close/>
                  <a:moveTo>
                    <a:pt x="24" y="63"/>
                  </a:moveTo>
                  <a:cubicBezTo>
                    <a:pt x="24" y="63"/>
                    <a:pt x="24" y="63"/>
                    <a:pt x="24" y="63"/>
                  </a:cubicBezTo>
                  <a:cubicBezTo>
                    <a:pt x="36" y="67"/>
                    <a:pt x="48" y="70"/>
                    <a:pt x="60" y="72"/>
                  </a:cubicBezTo>
                  <a:cubicBezTo>
                    <a:pt x="55" y="86"/>
                    <a:pt x="52" y="100"/>
                    <a:pt x="52" y="113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10" y="95"/>
                    <a:pt x="15" y="78"/>
                    <a:pt x="24" y="63"/>
                  </a:cubicBezTo>
                  <a:cubicBezTo>
                    <a:pt x="24" y="63"/>
                    <a:pt x="24" y="63"/>
                    <a:pt x="24" y="63"/>
                  </a:cubicBezTo>
                  <a:close/>
                  <a:moveTo>
                    <a:pt x="9" y="122"/>
                  </a:moveTo>
                  <a:cubicBezTo>
                    <a:pt x="9" y="122"/>
                    <a:pt x="9" y="122"/>
                    <a:pt x="9" y="122"/>
                  </a:cubicBezTo>
                  <a:cubicBezTo>
                    <a:pt x="52" y="122"/>
                    <a:pt x="52" y="122"/>
                    <a:pt x="52" y="122"/>
                  </a:cubicBezTo>
                  <a:cubicBezTo>
                    <a:pt x="52" y="136"/>
                    <a:pt x="55" y="150"/>
                    <a:pt x="60" y="163"/>
                  </a:cubicBezTo>
                  <a:cubicBezTo>
                    <a:pt x="48" y="166"/>
                    <a:pt x="36" y="169"/>
                    <a:pt x="24" y="173"/>
                  </a:cubicBezTo>
                  <a:cubicBezTo>
                    <a:pt x="15" y="158"/>
                    <a:pt x="10" y="140"/>
                    <a:pt x="9" y="122"/>
                  </a:cubicBezTo>
                  <a:cubicBezTo>
                    <a:pt x="9" y="122"/>
                    <a:pt x="9" y="122"/>
                    <a:pt x="9" y="122"/>
                  </a:cubicBezTo>
                  <a:close/>
                  <a:moveTo>
                    <a:pt x="30" y="182"/>
                  </a:moveTo>
                  <a:cubicBezTo>
                    <a:pt x="30" y="182"/>
                    <a:pt x="30" y="182"/>
                    <a:pt x="30" y="182"/>
                  </a:cubicBezTo>
                  <a:cubicBezTo>
                    <a:pt x="41" y="178"/>
                    <a:pt x="52" y="175"/>
                    <a:pt x="63" y="173"/>
                  </a:cubicBezTo>
                  <a:cubicBezTo>
                    <a:pt x="71" y="192"/>
                    <a:pt x="84" y="210"/>
                    <a:pt x="100" y="225"/>
                  </a:cubicBezTo>
                  <a:cubicBezTo>
                    <a:pt x="71" y="221"/>
                    <a:pt x="47" y="205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lose/>
                  <a:moveTo>
                    <a:pt x="114" y="227"/>
                  </a:moveTo>
                  <a:cubicBezTo>
                    <a:pt x="114" y="227"/>
                    <a:pt x="114" y="227"/>
                    <a:pt x="114" y="227"/>
                  </a:cubicBezTo>
                  <a:cubicBezTo>
                    <a:pt x="96" y="208"/>
                    <a:pt x="83" y="189"/>
                    <a:pt x="74" y="170"/>
                  </a:cubicBezTo>
                  <a:cubicBezTo>
                    <a:pt x="87" y="168"/>
                    <a:pt x="101" y="167"/>
                    <a:pt x="114" y="166"/>
                  </a:cubicBezTo>
                  <a:cubicBezTo>
                    <a:pt x="114" y="227"/>
                    <a:pt x="114" y="227"/>
                    <a:pt x="114" y="227"/>
                  </a:cubicBezTo>
                  <a:close/>
                  <a:moveTo>
                    <a:pt x="114" y="157"/>
                  </a:moveTo>
                  <a:cubicBezTo>
                    <a:pt x="114" y="157"/>
                    <a:pt x="114" y="157"/>
                    <a:pt x="114" y="157"/>
                  </a:cubicBezTo>
                  <a:cubicBezTo>
                    <a:pt x="99" y="157"/>
                    <a:pt x="85" y="159"/>
                    <a:pt x="70" y="161"/>
                  </a:cubicBezTo>
                  <a:cubicBezTo>
                    <a:pt x="65" y="148"/>
                    <a:pt x="62" y="135"/>
                    <a:pt x="62" y="122"/>
                  </a:cubicBezTo>
                  <a:cubicBezTo>
                    <a:pt x="114" y="122"/>
                    <a:pt x="114" y="122"/>
                    <a:pt x="114" y="122"/>
                  </a:cubicBezTo>
                  <a:cubicBezTo>
                    <a:pt x="114" y="157"/>
                    <a:pt x="114" y="157"/>
                    <a:pt x="114" y="157"/>
                  </a:cubicBezTo>
                  <a:close/>
                  <a:moveTo>
                    <a:pt x="114" y="113"/>
                  </a:moveTo>
                  <a:cubicBezTo>
                    <a:pt x="114" y="113"/>
                    <a:pt x="114" y="113"/>
                    <a:pt x="114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2" y="100"/>
                    <a:pt x="65" y="87"/>
                    <a:pt x="70" y="74"/>
                  </a:cubicBezTo>
                  <a:cubicBezTo>
                    <a:pt x="85" y="77"/>
                    <a:pt x="99" y="78"/>
                    <a:pt x="114" y="78"/>
                  </a:cubicBezTo>
                  <a:cubicBezTo>
                    <a:pt x="114" y="113"/>
                    <a:pt x="114" y="113"/>
                    <a:pt x="114" y="113"/>
                  </a:cubicBezTo>
                  <a:close/>
                  <a:moveTo>
                    <a:pt x="114" y="69"/>
                  </a:moveTo>
                  <a:cubicBezTo>
                    <a:pt x="114" y="69"/>
                    <a:pt x="114" y="69"/>
                    <a:pt x="114" y="69"/>
                  </a:cubicBezTo>
                  <a:cubicBezTo>
                    <a:pt x="101" y="69"/>
                    <a:pt x="87" y="68"/>
                    <a:pt x="74" y="65"/>
                  </a:cubicBezTo>
                  <a:cubicBezTo>
                    <a:pt x="83" y="46"/>
                    <a:pt x="96" y="28"/>
                    <a:pt x="114" y="9"/>
                  </a:cubicBezTo>
                  <a:cubicBezTo>
                    <a:pt x="114" y="69"/>
                    <a:pt x="114" y="69"/>
                    <a:pt x="114" y="69"/>
                  </a:cubicBezTo>
                  <a:close/>
                  <a:moveTo>
                    <a:pt x="228" y="113"/>
                  </a:moveTo>
                  <a:cubicBezTo>
                    <a:pt x="228" y="113"/>
                    <a:pt x="228" y="113"/>
                    <a:pt x="228" y="113"/>
                  </a:cubicBezTo>
                  <a:cubicBezTo>
                    <a:pt x="185" y="113"/>
                    <a:pt x="185" y="113"/>
                    <a:pt x="185" y="113"/>
                  </a:cubicBezTo>
                  <a:cubicBezTo>
                    <a:pt x="184" y="100"/>
                    <a:pt x="182" y="86"/>
                    <a:pt x="177" y="72"/>
                  </a:cubicBezTo>
                  <a:cubicBezTo>
                    <a:pt x="189" y="70"/>
                    <a:pt x="201" y="67"/>
                    <a:pt x="213" y="63"/>
                  </a:cubicBezTo>
                  <a:cubicBezTo>
                    <a:pt x="222" y="78"/>
                    <a:pt x="227" y="95"/>
                    <a:pt x="228" y="113"/>
                  </a:cubicBezTo>
                  <a:close/>
                  <a:moveTo>
                    <a:pt x="207" y="53"/>
                  </a:moveTo>
                  <a:cubicBezTo>
                    <a:pt x="207" y="53"/>
                    <a:pt x="207" y="53"/>
                    <a:pt x="207" y="53"/>
                  </a:cubicBezTo>
                  <a:cubicBezTo>
                    <a:pt x="196" y="57"/>
                    <a:pt x="185" y="61"/>
                    <a:pt x="174" y="63"/>
                  </a:cubicBezTo>
                  <a:cubicBezTo>
                    <a:pt x="166" y="44"/>
                    <a:pt x="153" y="26"/>
                    <a:pt x="137" y="10"/>
                  </a:cubicBezTo>
                  <a:cubicBezTo>
                    <a:pt x="165" y="15"/>
                    <a:pt x="190" y="31"/>
                    <a:pt x="207" y="53"/>
                  </a:cubicBezTo>
                  <a:cubicBezTo>
                    <a:pt x="207" y="53"/>
                    <a:pt x="207" y="53"/>
                    <a:pt x="207" y="53"/>
                  </a:cubicBezTo>
                  <a:close/>
                  <a:moveTo>
                    <a:pt x="123" y="9"/>
                  </a:moveTo>
                  <a:cubicBezTo>
                    <a:pt x="123" y="9"/>
                    <a:pt x="123" y="9"/>
                    <a:pt x="123" y="9"/>
                  </a:cubicBezTo>
                  <a:cubicBezTo>
                    <a:pt x="141" y="28"/>
                    <a:pt x="154" y="46"/>
                    <a:pt x="163" y="65"/>
                  </a:cubicBezTo>
                  <a:cubicBezTo>
                    <a:pt x="150" y="68"/>
                    <a:pt x="136" y="69"/>
                    <a:pt x="123" y="69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3" y="9"/>
                    <a:pt x="123" y="9"/>
                    <a:pt x="123" y="9"/>
                  </a:cubicBezTo>
                  <a:close/>
                  <a:moveTo>
                    <a:pt x="123" y="78"/>
                  </a:moveTo>
                  <a:cubicBezTo>
                    <a:pt x="123" y="78"/>
                    <a:pt x="123" y="78"/>
                    <a:pt x="123" y="78"/>
                  </a:cubicBezTo>
                  <a:cubicBezTo>
                    <a:pt x="137" y="78"/>
                    <a:pt x="152" y="77"/>
                    <a:pt x="167" y="74"/>
                  </a:cubicBezTo>
                  <a:cubicBezTo>
                    <a:pt x="172" y="87"/>
                    <a:pt x="174" y="100"/>
                    <a:pt x="175" y="113"/>
                  </a:cubicBezTo>
                  <a:cubicBezTo>
                    <a:pt x="123" y="113"/>
                    <a:pt x="123" y="113"/>
                    <a:pt x="123" y="113"/>
                  </a:cubicBezTo>
                  <a:cubicBezTo>
                    <a:pt x="123" y="78"/>
                    <a:pt x="123" y="78"/>
                    <a:pt x="123" y="78"/>
                  </a:cubicBezTo>
                  <a:close/>
                  <a:moveTo>
                    <a:pt x="123" y="122"/>
                  </a:moveTo>
                  <a:cubicBezTo>
                    <a:pt x="123" y="122"/>
                    <a:pt x="123" y="122"/>
                    <a:pt x="123" y="122"/>
                  </a:cubicBezTo>
                  <a:cubicBezTo>
                    <a:pt x="175" y="122"/>
                    <a:pt x="175" y="122"/>
                    <a:pt x="175" y="122"/>
                  </a:cubicBezTo>
                  <a:cubicBezTo>
                    <a:pt x="174" y="135"/>
                    <a:pt x="172" y="148"/>
                    <a:pt x="167" y="161"/>
                  </a:cubicBezTo>
                  <a:cubicBezTo>
                    <a:pt x="152" y="159"/>
                    <a:pt x="137" y="157"/>
                    <a:pt x="123" y="157"/>
                  </a:cubicBezTo>
                  <a:cubicBezTo>
                    <a:pt x="123" y="122"/>
                    <a:pt x="123" y="122"/>
                    <a:pt x="123" y="122"/>
                  </a:cubicBezTo>
                  <a:close/>
                  <a:moveTo>
                    <a:pt x="123" y="166"/>
                  </a:moveTo>
                  <a:cubicBezTo>
                    <a:pt x="123" y="166"/>
                    <a:pt x="123" y="166"/>
                    <a:pt x="123" y="166"/>
                  </a:cubicBezTo>
                  <a:cubicBezTo>
                    <a:pt x="136" y="167"/>
                    <a:pt x="149" y="168"/>
                    <a:pt x="163" y="170"/>
                  </a:cubicBezTo>
                  <a:cubicBezTo>
                    <a:pt x="154" y="189"/>
                    <a:pt x="141" y="208"/>
                    <a:pt x="123" y="227"/>
                  </a:cubicBezTo>
                  <a:cubicBezTo>
                    <a:pt x="123" y="166"/>
                    <a:pt x="123" y="166"/>
                    <a:pt x="123" y="166"/>
                  </a:cubicBezTo>
                  <a:cubicBezTo>
                    <a:pt x="123" y="166"/>
                    <a:pt x="123" y="166"/>
                    <a:pt x="123" y="166"/>
                  </a:cubicBezTo>
                  <a:close/>
                  <a:moveTo>
                    <a:pt x="137" y="225"/>
                  </a:moveTo>
                  <a:cubicBezTo>
                    <a:pt x="137" y="225"/>
                    <a:pt x="137" y="225"/>
                    <a:pt x="137" y="225"/>
                  </a:cubicBezTo>
                  <a:cubicBezTo>
                    <a:pt x="153" y="210"/>
                    <a:pt x="165" y="192"/>
                    <a:pt x="174" y="172"/>
                  </a:cubicBezTo>
                  <a:cubicBezTo>
                    <a:pt x="185" y="175"/>
                    <a:pt x="196" y="178"/>
                    <a:pt x="207" y="182"/>
                  </a:cubicBezTo>
                  <a:cubicBezTo>
                    <a:pt x="190" y="205"/>
                    <a:pt x="165" y="221"/>
                    <a:pt x="137" y="225"/>
                  </a:cubicBezTo>
                  <a:close/>
                  <a:moveTo>
                    <a:pt x="213" y="173"/>
                  </a:moveTo>
                  <a:cubicBezTo>
                    <a:pt x="213" y="173"/>
                    <a:pt x="213" y="173"/>
                    <a:pt x="213" y="173"/>
                  </a:cubicBezTo>
                  <a:cubicBezTo>
                    <a:pt x="201" y="169"/>
                    <a:pt x="189" y="166"/>
                    <a:pt x="177" y="163"/>
                  </a:cubicBezTo>
                  <a:cubicBezTo>
                    <a:pt x="182" y="150"/>
                    <a:pt x="184" y="136"/>
                    <a:pt x="185" y="122"/>
                  </a:cubicBezTo>
                  <a:cubicBezTo>
                    <a:pt x="228" y="122"/>
                    <a:pt x="228" y="122"/>
                    <a:pt x="228" y="122"/>
                  </a:cubicBezTo>
                  <a:cubicBezTo>
                    <a:pt x="227" y="140"/>
                    <a:pt x="222" y="158"/>
                    <a:pt x="213" y="1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9" name="Freeform: Shape 74"/>
            <p:cNvSpPr/>
            <p:nvPr/>
          </p:nvSpPr>
          <p:spPr bwMode="auto">
            <a:xfrm>
              <a:off x="10338242" y="2908220"/>
              <a:ext cx="325432" cy="284452"/>
            </a:xfrm>
            <a:custGeom>
              <a:avLst/>
              <a:gdLst>
                <a:gd name="T0" fmla="*/ 4 w 176"/>
                <a:gd name="T1" fmla="*/ 146 h 154"/>
                <a:gd name="T2" fmla="*/ 4 w 176"/>
                <a:gd name="T3" fmla="*/ 146 h 154"/>
                <a:gd name="T4" fmla="*/ 5 w 176"/>
                <a:gd name="T5" fmla="*/ 145 h 154"/>
                <a:gd name="T6" fmla="*/ 7 w 176"/>
                <a:gd name="T7" fmla="*/ 144 h 154"/>
                <a:gd name="T8" fmla="*/ 8 w 176"/>
                <a:gd name="T9" fmla="*/ 143 h 154"/>
                <a:gd name="T10" fmla="*/ 13 w 176"/>
                <a:gd name="T11" fmla="*/ 149 h 154"/>
                <a:gd name="T12" fmla="*/ 12 w 176"/>
                <a:gd name="T13" fmla="*/ 150 h 154"/>
                <a:gd name="T14" fmla="*/ 10 w 176"/>
                <a:gd name="T15" fmla="*/ 151 h 154"/>
                <a:gd name="T16" fmla="*/ 9 w 176"/>
                <a:gd name="T17" fmla="*/ 152 h 154"/>
                <a:gd name="T18" fmla="*/ 7 w 176"/>
                <a:gd name="T19" fmla="*/ 153 h 154"/>
                <a:gd name="T20" fmla="*/ 6 w 176"/>
                <a:gd name="T21" fmla="*/ 153 h 154"/>
                <a:gd name="T22" fmla="*/ 4 w 176"/>
                <a:gd name="T23" fmla="*/ 154 h 154"/>
                <a:gd name="T24" fmla="*/ 174 w 176"/>
                <a:gd name="T25" fmla="*/ 7 h 154"/>
                <a:gd name="T26" fmla="*/ 172 w 176"/>
                <a:gd name="T27" fmla="*/ 9 h 154"/>
                <a:gd name="T28" fmla="*/ 170 w 176"/>
                <a:gd name="T29" fmla="*/ 11 h 154"/>
                <a:gd name="T30" fmla="*/ 164 w 176"/>
                <a:gd name="T31" fmla="*/ 7 h 154"/>
                <a:gd name="T32" fmla="*/ 166 w 176"/>
                <a:gd name="T33" fmla="*/ 5 h 154"/>
                <a:gd name="T34" fmla="*/ 168 w 176"/>
                <a:gd name="T35" fmla="*/ 3 h 154"/>
                <a:gd name="T36" fmla="*/ 147 w 176"/>
                <a:gd name="T37" fmla="*/ 22 h 154"/>
                <a:gd name="T38" fmla="*/ 150 w 176"/>
                <a:gd name="T39" fmla="*/ 29 h 154"/>
                <a:gd name="T40" fmla="*/ 147 w 176"/>
                <a:gd name="T41" fmla="*/ 32 h 154"/>
                <a:gd name="T42" fmla="*/ 142 w 176"/>
                <a:gd name="T43" fmla="*/ 27 h 154"/>
                <a:gd name="T44" fmla="*/ 145 w 176"/>
                <a:gd name="T45" fmla="*/ 24 h 154"/>
                <a:gd name="T46" fmla="*/ 129 w 176"/>
                <a:gd name="T47" fmla="*/ 43 h 154"/>
                <a:gd name="T48" fmla="*/ 127 w 176"/>
                <a:gd name="T49" fmla="*/ 51 h 154"/>
                <a:gd name="T50" fmla="*/ 124 w 176"/>
                <a:gd name="T51" fmla="*/ 54 h 154"/>
                <a:gd name="T52" fmla="*/ 120 w 176"/>
                <a:gd name="T53" fmla="*/ 47 h 154"/>
                <a:gd name="T54" fmla="*/ 124 w 176"/>
                <a:gd name="T55" fmla="*/ 43 h 154"/>
                <a:gd name="T56" fmla="*/ 106 w 176"/>
                <a:gd name="T57" fmla="*/ 69 h 154"/>
                <a:gd name="T58" fmla="*/ 103 w 176"/>
                <a:gd name="T59" fmla="*/ 72 h 154"/>
                <a:gd name="T60" fmla="*/ 95 w 176"/>
                <a:gd name="T61" fmla="*/ 74 h 154"/>
                <a:gd name="T62" fmla="*/ 98 w 176"/>
                <a:gd name="T63" fmla="*/ 66 h 154"/>
                <a:gd name="T64" fmla="*/ 101 w 176"/>
                <a:gd name="T65" fmla="*/ 63 h 154"/>
                <a:gd name="T66" fmla="*/ 83 w 176"/>
                <a:gd name="T67" fmla="*/ 90 h 154"/>
                <a:gd name="T68" fmla="*/ 79 w 176"/>
                <a:gd name="T69" fmla="*/ 94 h 154"/>
                <a:gd name="T70" fmla="*/ 73 w 176"/>
                <a:gd name="T71" fmla="*/ 89 h 154"/>
                <a:gd name="T72" fmla="*/ 76 w 176"/>
                <a:gd name="T73" fmla="*/ 86 h 154"/>
                <a:gd name="T74" fmla="*/ 56 w 176"/>
                <a:gd name="T75" fmla="*/ 104 h 154"/>
                <a:gd name="T76" fmla="*/ 59 w 176"/>
                <a:gd name="T77" fmla="*/ 111 h 154"/>
                <a:gd name="T78" fmla="*/ 56 w 176"/>
                <a:gd name="T79" fmla="*/ 114 h 154"/>
                <a:gd name="T80" fmla="*/ 50 w 176"/>
                <a:gd name="T81" fmla="*/ 109 h 154"/>
                <a:gd name="T82" fmla="*/ 53 w 176"/>
                <a:gd name="T83" fmla="*/ 107 h 154"/>
                <a:gd name="T84" fmla="*/ 56 w 176"/>
                <a:gd name="T85" fmla="*/ 104 h 154"/>
                <a:gd name="T86" fmla="*/ 37 w 176"/>
                <a:gd name="T87" fmla="*/ 130 h 154"/>
                <a:gd name="T88" fmla="*/ 34 w 176"/>
                <a:gd name="T89" fmla="*/ 133 h 154"/>
                <a:gd name="T90" fmla="*/ 31 w 176"/>
                <a:gd name="T91" fmla="*/ 135 h 154"/>
                <a:gd name="T92" fmla="*/ 27 w 176"/>
                <a:gd name="T93" fmla="*/ 128 h 154"/>
                <a:gd name="T94" fmla="*/ 30 w 176"/>
                <a:gd name="T95" fmla="*/ 12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6" h="154">
                  <a:moveTo>
                    <a:pt x="4" y="154"/>
                  </a:moveTo>
                  <a:cubicBezTo>
                    <a:pt x="2" y="154"/>
                    <a:pt x="1" y="152"/>
                    <a:pt x="0" y="150"/>
                  </a:cubicBezTo>
                  <a:cubicBezTo>
                    <a:pt x="0" y="148"/>
                    <a:pt x="2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10" y="142"/>
                    <a:pt x="13" y="142"/>
                    <a:pt x="14" y="144"/>
                  </a:cubicBezTo>
                  <a:cubicBezTo>
                    <a:pt x="15" y="146"/>
                    <a:pt x="15" y="148"/>
                    <a:pt x="13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0" y="151"/>
                    <a:pt x="10" y="151"/>
                    <a:pt x="10" y="151"/>
                  </a:cubicBezTo>
                  <a:cubicBezTo>
                    <a:pt x="10" y="151"/>
                    <a:pt x="10" y="151"/>
                    <a:pt x="10" y="151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4" y="154"/>
                    <a:pt x="4" y="154"/>
                    <a:pt x="4" y="154"/>
                  </a:cubicBezTo>
                  <a:close/>
                  <a:moveTo>
                    <a:pt x="169" y="1"/>
                  </a:moveTo>
                  <a:cubicBezTo>
                    <a:pt x="171" y="0"/>
                    <a:pt x="173" y="0"/>
                    <a:pt x="175" y="2"/>
                  </a:cubicBezTo>
                  <a:cubicBezTo>
                    <a:pt x="176" y="3"/>
                    <a:pt x="176" y="6"/>
                    <a:pt x="174" y="7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74" y="8"/>
                    <a:pt x="174" y="8"/>
                    <a:pt x="174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2" y="9"/>
                    <a:pt x="172" y="9"/>
                    <a:pt x="172" y="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0" y="11"/>
                    <a:pt x="170" y="11"/>
                    <a:pt x="170" y="11"/>
                  </a:cubicBezTo>
                  <a:cubicBezTo>
                    <a:pt x="170" y="11"/>
                    <a:pt x="170" y="11"/>
                    <a:pt x="170" y="1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7" y="14"/>
                    <a:pt x="165" y="14"/>
                    <a:pt x="163" y="12"/>
                  </a:cubicBezTo>
                  <a:cubicBezTo>
                    <a:pt x="162" y="10"/>
                    <a:pt x="162" y="8"/>
                    <a:pt x="164" y="7"/>
                  </a:cubicBezTo>
                  <a:cubicBezTo>
                    <a:pt x="164" y="6"/>
                    <a:pt x="164" y="6"/>
                    <a:pt x="164" y="6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6" y="5"/>
                    <a:pt x="166" y="5"/>
                    <a:pt x="166" y="5"/>
                  </a:cubicBezTo>
                  <a:cubicBezTo>
                    <a:pt x="166" y="4"/>
                    <a:pt x="166" y="4"/>
                    <a:pt x="166" y="4"/>
                  </a:cubicBezTo>
                  <a:cubicBezTo>
                    <a:pt x="167" y="4"/>
                    <a:pt x="167" y="4"/>
                    <a:pt x="167" y="4"/>
                  </a:cubicBezTo>
                  <a:cubicBezTo>
                    <a:pt x="167" y="3"/>
                    <a:pt x="167" y="3"/>
                    <a:pt x="167" y="3"/>
                  </a:cubicBezTo>
                  <a:cubicBezTo>
                    <a:pt x="168" y="3"/>
                    <a:pt x="168" y="3"/>
                    <a:pt x="168" y="3"/>
                  </a:cubicBezTo>
                  <a:cubicBezTo>
                    <a:pt x="168" y="2"/>
                    <a:pt x="168" y="2"/>
                    <a:pt x="168" y="2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69" y="1"/>
                    <a:pt x="169" y="1"/>
                    <a:pt x="169" y="1"/>
                  </a:cubicBezTo>
                  <a:close/>
                  <a:moveTo>
                    <a:pt x="147" y="22"/>
                  </a:moveTo>
                  <a:cubicBezTo>
                    <a:pt x="148" y="21"/>
                    <a:pt x="151" y="21"/>
                    <a:pt x="152" y="22"/>
                  </a:cubicBezTo>
                  <a:cubicBezTo>
                    <a:pt x="154" y="24"/>
                    <a:pt x="153" y="26"/>
                    <a:pt x="152" y="28"/>
                  </a:cubicBezTo>
                  <a:cubicBezTo>
                    <a:pt x="151" y="29"/>
                    <a:pt x="151" y="29"/>
                    <a:pt x="151" y="29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8" y="32"/>
                    <a:pt x="148" y="32"/>
                    <a:pt x="148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5" y="34"/>
                    <a:pt x="142" y="34"/>
                    <a:pt x="141" y="33"/>
                  </a:cubicBezTo>
                  <a:cubicBezTo>
                    <a:pt x="139" y="31"/>
                    <a:pt x="139" y="29"/>
                    <a:pt x="141" y="27"/>
                  </a:cubicBezTo>
                  <a:cubicBezTo>
                    <a:pt x="142" y="27"/>
                    <a:pt x="142" y="27"/>
                    <a:pt x="142" y="27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3" y="25"/>
                    <a:pt x="143" y="25"/>
                    <a:pt x="143" y="25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7" y="22"/>
                    <a:pt x="147" y="22"/>
                    <a:pt x="147" y="22"/>
                  </a:cubicBezTo>
                  <a:close/>
                  <a:moveTo>
                    <a:pt x="124" y="43"/>
                  </a:moveTo>
                  <a:cubicBezTo>
                    <a:pt x="126" y="41"/>
                    <a:pt x="128" y="41"/>
                    <a:pt x="129" y="43"/>
                  </a:cubicBezTo>
                  <a:cubicBezTo>
                    <a:pt x="131" y="45"/>
                    <a:pt x="131" y="47"/>
                    <a:pt x="129" y="48"/>
                  </a:cubicBezTo>
                  <a:cubicBezTo>
                    <a:pt x="129" y="49"/>
                    <a:pt x="129" y="49"/>
                    <a:pt x="129" y="49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27" y="51"/>
                    <a:pt x="127" y="51"/>
                    <a:pt x="127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24" y="53"/>
                    <a:pt x="124" y="53"/>
                    <a:pt x="124" y="53"/>
                  </a:cubicBezTo>
                  <a:cubicBezTo>
                    <a:pt x="124" y="54"/>
                    <a:pt x="124" y="54"/>
                    <a:pt x="124" y="54"/>
                  </a:cubicBezTo>
                  <a:cubicBezTo>
                    <a:pt x="122" y="55"/>
                    <a:pt x="119" y="55"/>
                    <a:pt x="118" y="53"/>
                  </a:cubicBezTo>
                  <a:cubicBezTo>
                    <a:pt x="117" y="52"/>
                    <a:pt x="117" y="49"/>
                    <a:pt x="118" y="48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22" y="45"/>
                    <a:pt x="122" y="45"/>
                    <a:pt x="122" y="45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4" y="43"/>
                    <a:pt x="124" y="43"/>
                    <a:pt x="124" y="43"/>
                  </a:cubicBezTo>
                  <a:close/>
                  <a:moveTo>
                    <a:pt x="101" y="63"/>
                  </a:moveTo>
                  <a:cubicBezTo>
                    <a:pt x="103" y="62"/>
                    <a:pt x="105" y="62"/>
                    <a:pt x="107" y="64"/>
                  </a:cubicBezTo>
                  <a:cubicBezTo>
                    <a:pt x="108" y="65"/>
                    <a:pt x="108" y="68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5" y="70"/>
                    <a:pt x="105" y="70"/>
                    <a:pt x="105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101" y="74"/>
                    <a:pt x="101" y="74"/>
                    <a:pt x="101" y="74"/>
                  </a:cubicBezTo>
                  <a:cubicBezTo>
                    <a:pt x="99" y="76"/>
                    <a:pt x="97" y="75"/>
                    <a:pt x="95" y="74"/>
                  </a:cubicBezTo>
                  <a:cubicBezTo>
                    <a:pt x="94" y="72"/>
                    <a:pt x="94" y="70"/>
                    <a:pt x="96" y="68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1" y="64"/>
                    <a:pt x="101" y="64"/>
                    <a:pt x="101" y="64"/>
                  </a:cubicBezTo>
                  <a:cubicBezTo>
                    <a:pt x="101" y="63"/>
                    <a:pt x="101" y="63"/>
                    <a:pt x="101" y="63"/>
                  </a:cubicBezTo>
                  <a:close/>
                  <a:moveTo>
                    <a:pt x="78" y="84"/>
                  </a:moveTo>
                  <a:cubicBezTo>
                    <a:pt x="80" y="82"/>
                    <a:pt x="82" y="83"/>
                    <a:pt x="84" y="84"/>
                  </a:cubicBezTo>
                  <a:cubicBezTo>
                    <a:pt x="85" y="86"/>
                    <a:pt x="85" y="88"/>
                    <a:pt x="84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0" y="93"/>
                    <a:pt x="80" y="93"/>
                    <a:pt x="80" y="93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78" y="95"/>
                    <a:pt x="78" y="95"/>
                    <a:pt x="78" y="95"/>
                  </a:cubicBezTo>
                  <a:cubicBezTo>
                    <a:pt x="76" y="96"/>
                    <a:pt x="74" y="96"/>
                    <a:pt x="72" y="94"/>
                  </a:cubicBezTo>
                  <a:cubicBezTo>
                    <a:pt x="71" y="93"/>
                    <a:pt x="71" y="90"/>
                    <a:pt x="73" y="89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75" y="87"/>
                    <a:pt x="75" y="87"/>
                    <a:pt x="75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8" y="84"/>
                    <a:pt x="78" y="84"/>
                    <a:pt x="78" y="84"/>
                  </a:cubicBezTo>
                  <a:close/>
                  <a:moveTo>
                    <a:pt x="56" y="104"/>
                  </a:moveTo>
                  <a:cubicBezTo>
                    <a:pt x="57" y="103"/>
                    <a:pt x="60" y="103"/>
                    <a:pt x="61" y="104"/>
                  </a:cubicBezTo>
                  <a:cubicBezTo>
                    <a:pt x="62" y="106"/>
                    <a:pt x="62" y="108"/>
                    <a:pt x="61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2"/>
                    <a:pt x="58" y="112"/>
                    <a:pt x="58" y="112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6"/>
                    <a:pt x="51" y="116"/>
                    <a:pt x="49" y="114"/>
                  </a:cubicBezTo>
                  <a:cubicBezTo>
                    <a:pt x="48" y="113"/>
                    <a:pt x="48" y="110"/>
                    <a:pt x="50" y="109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6"/>
                    <a:pt x="53" y="106"/>
                    <a:pt x="53" y="106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6" y="104"/>
                    <a:pt x="56" y="104"/>
                    <a:pt x="56" y="104"/>
                  </a:cubicBezTo>
                  <a:close/>
                  <a:moveTo>
                    <a:pt x="32" y="124"/>
                  </a:moveTo>
                  <a:cubicBezTo>
                    <a:pt x="34" y="123"/>
                    <a:pt x="36" y="123"/>
                    <a:pt x="38" y="124"/>
                  </a:cubicBezTo>
                  <a:cubicBezTo>
                    <a:pt x="39" y="126"/>
                    <a:pt x="39" y="129"/>
                    <a:pt x="37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4" y="132"/>
                    <a:pt x="34" y="132"/>
                    <a:pt x="34" y="132"/>
                  </a:cubicBezTo>
                  <a:cubicBezTo>
                    <a:pt x="34" y="133"/>
                    <a:pt x="34" y="133"/>
                    <a:pt x="34" y="133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2" y="134"/>
                    <a:pt x="32" y="134"/>
                    <a:pt x="32" y="134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1" y="135"/>
                    <a:pt x="31" y="135"/>
                    <a:pt x="31" y="135"/>
                  </a:cubicBezTo>
                  <a:cubicBezTo>
                    <a:pt x="30" y="136"/>
                    <a:pt x="27" y="136"/>
                    <a:pt x="26" y="134"/>
                  </a:cubicBezTo>
                  <a:cubicBezTo>
                    <a:pt x="25" y="133"/>
                    <a:pt x="25" y="130"/>
                    <a:pt x="26" y="129"/>
                  </a:cubicBezTo>
                  <a:cubicBezTo>
                    <a:pt x="27" y="129"/>
                    <a:pt x="27" y="129"/>
                    <a:pt x="27" y="129"/>
                  </a:cubicBezTo>
                  <a:cubicBezTo>
                    <a:pt x="27" y="128"/>
                    <a:pt x="27" y="128"/>
                    <a:pt x="27" y="12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2" y="124"/>
                    <a:pt x="32" y="124"/>
                    <a:pt x="32" y="12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0" name="Freeform: Shape 75"/>
            <p:cNvSpPr/>
            <p:nvPr/>
          </p:nvSpPr>
          <p:spPr bwMode="auto">
            <a:xfrm>
              <a:off x="9742822" y="2468283"/>
              <a:ext cx="94014" cy="477300"/>
            </a:xfrm>
            <a:custGeom>
              <a:avLst/>
              <a:gdLst>
                <a:gd name="T0" fmla="*/ 8 w 51"/>
                <a:gd name="T1" fmla="*/ 254 h 258"/>
                <a:gd name="T2" fmla="*/ 4 w 51"/>
                <a:gd name="T3" fmla="*/ 257 h 258"/>
                <a:gd name="T4" fmla="*/ 1 w 51"/>
                <a:gd name="T5" fmla="*/ 253 h 258"/>
                <a:gd name="T6" fmla="*/ 2 w 51"/>
                <a:gd name="T7" fmla="*/ 245 h 258"/>
                <a:gd name="T8" fmla="*/ 6 w 51"/>
                <a:gd name="T9" fmla="*/ 242 h 258"/>
                <a:gd name="T10" fmla="*/ 10 w 51"/>
                <a:gd name="T11" fmla="*/ 246 h 258"/>
                <a:gd name="T12" fmla="*/ 8 w 51"/>
                <a:gd name="T13" fmla="*/ 254 h 258"/>
                <a:gd name="T14" fmla="*/ 43 w 51"/>
                <a:gd name="T15" fmla="*/ 3 h 258"/>
                <a:gd name="T16" fmla="*/ 48 w 51"/>
                <a:gd name="T17" fmla="*/ 0 h 258"/>
                <a:gd name="T18" fmla="*/ 51 w 51"/>
                <a:gd name="T19" fmla="*/ 5 h 258"/>
                <a:gd name="T20" fmla="*/ 50 w 51"/>
                <a:gd name="T21" fmla="*/ 12 h 258"/>
                <a:gd name="T22" fmla="*/ 45 w 51"/>
                <a:gd name="T23" fmla="*/ 15 h 258"/>
                <a:gd name="T24" fmla="*/ 42 w 51"/>
                <a:gd name="T25" fmla="*/ 11 h 258"/>
                <a:gd name="T26" fmla="*/ 43 w 51"/>
                <a:gd name="T27" fmla="*/ 3 h 258"/>
                <a:gd name="T28" fmla="*/ 38 w 51"/>
                <a:gd name="T29" fmla="*/ 34 h 258"/>
                <a:gd name="T30" fmla="*/ 43 w 51"/>
                <a:gd name="T31" fmla="*/ 31 h 258"/>
                <a:gd name="T32" fmla="*/ 46 w 51"/>
                <a:gd name="T33" fmla="*/ 35 h 258"/>
                <a:gd name="T34" fmla="*/ 45 w 51"/>
                <a:gd name="T35" fmla="*/ 43 h 258"/>
                <a:gd name="T36" fmla="*/ 40 w 51"/>
                <a:gd name="T37" fmla="*/ 46 h 258"/>
                <a:gd name="T38" fmla="*/ 37 w 51"/>
                <a:gd name="T39" fmla="*/ 41 h 258"/>
                <a:gd name="T40" fmla="*/ 38 w 51"/>
                <a:gd name="T41" fmla="*/ 34 h 258"/>
                <a:gd name="T42" fmla="*/ 33 w 51"/>
                <a:gd name="T43" fmla="*/ 64 h 258"/>
                <a:gd name="T44" fmla="*/ 38 w 51"/>
                <a:gd name="T45" fmla="*/ 61 h 258"/>
                <a:gd name="T46" fmla="*/ 41 w 51"/>
                <a:gd name="T47" fmla="*/ 65 h 258"/>
                <a:gd name="T48" fmla="*/ 39 w 51"/>
                <a:gd name="T49" fmla="*/ 73 h 258"/>
                <a:gd name="T50" fmla="*/ 35 w 51"/>
                <a:gd name="T51" fmla="*/ 76 h 258"/>
                <a:gd name="T52" fmla="*/ 32 w 51"/>
                <a:gd name="T53" fmla="*/ 71 h 258"/>
                <a:gd name="T54" fmla="*/ 33 w 51"/>
                <a:gd name="T55" fmla="*/ 64 h 258"/>
                <a:gd name="T56" fmla="*/ 28 w 51"/>
                <a:gd name="T57" fmla="*/ 94 h 258"/>
                <a:gd name="T58" fmla="*/ 32 w 51"/>
                <a:gd name="T59" fmla="*/ 91 h 258"/>
                <a:gd name="T60" fmla="*/ 35 w 51"/>
                <a:gd name="T61" fmla="*/ 95 h 258"/>
                <a:gd name="T62" fmla="*/ 34 w 51"/>
                <a:gd name="T63" fmla="*/ 103 h 258"/>
                <a:gd name="T64" fmla="*/ 30 w 51"/>
                <a:gd name="T65" fmla="*/ 106 h 258"/>
                <a:gd name="T66" fmla="*/ 27 w 51"/>
                <a:gd name="T67" fmla="*/ 102 h 258"/>
                <a:gd name="T68" fmla="*/ 28 w 51"/>
                <a:gd name="T69" fmla="*/ 94 h 258"/>
                <a:gd name="T70" fmla="*/ 23 w 51"/>
                <a:gd name="T71" fmla="*/ 124 h 258"/>
                <a:gd name="T72" fmla="*/ 27 w 51"/>
                <a:gd name="T73" fmla="*/ 121 h 258"/>
                <a:gd name="T74" fmla="*/ 30 w 51"/>
                <a:gd name="T75" fmla="*/ 126 h 258"/>
                <a:gd name="T76" fmla="*/ 29 w 51"/>
                <a:gd name="T77" fmla="*/ 133 h 258"/>
                <a:gd name="T78" fmla="*/ 25 w 51"/>
                <a:gd name="T79" fmla="*/ 136 h 258"/>
                <a:gd name="T80" fmla="*/ 21 w 51"/>
                <a:gd name="T81" fmla="*/ 132 h 258"/>
                <a:gd name="T82" fmla="*/ 23 w 51"/>
                <a:gd name="T83" fmla="*/ 124 h 258"/>
                <a:gd name="T84" fmla="*/ 18 w 51"/>
                <a:gd name="T85" fmla="*/ 155 h 258"/>
                <a:gd name="T86" fmla="*/ 22 w 51"/>
                <a:gd name="T87" fmla="*/ 151 h 258"/>
                <a:gd name="T88" fmla="*/ 25 w 51"/>
                <a:gd name="T89" fmla="*/ 156 h 258"/>
                <a:gd name="T90" fmla="*/ 24 w 51"/>
                <a:gd name="T91" fmla="*/ 163 h 258"/>
                <a:gd name="T92" fmla="*/ 19 w 51"/>
                <a:gd name="T93" fmla="*/ 167 h 258"/>
                <a:gd name="T94" fmla="*/ 16 w 51"/>
                <a:gd name="T95" fmla="*/ 162 h 258"/>
                <a:gd name="T96" fmla="*/ 18 w 51"/>
                <a:gd name="T97" fmla="*/ 155 h 258"/>
                <a:gd name="T98" fmla="*/ 12 w 51"/>
                <a:gd name="T99" fmla="*/ 185 h 258"/>
                <a:gd name="T100" fmla="*/ 17 w 51"/>
                <a:gd name="T101" fmla="*/ 182 h 258"/>
                <a:gd name="T102" fmla="*/ 20 w 51"/>
                <a:gd name="T103" fmla="*/ 186 h 258"/>
                <a:gd name="T104" fmla="*/ 19 w 51"/>
                <a:gd name="T105" fmla="*/ 194 h 258"/>
                <a:gd name="T106" fmla="*/ 14 w 51"/>
                <a:gd name="T107" fmla="*/ 197 h 258"/>
                <a:gd name="T108" fmla="*/ 11 w 51"/>
                <a:gd name="T109" fmla="*/ 192 h 258"/>
                <a:gd name="T110" fmla="*/ 12 w 51"/>
                <a:gd name="T111" fmla="*/ 185 h 258"/>
                <a:gd name="T112" fmla="*/ 7 w 51"/>
                <a:gd name="T113" fmla="*/ 215 h 258"/>
                <a:gd name="T114" fmla="*/ 12 w 51"/>
                <a:gd name="T115" fmla="*/ 212 h 258"/>
                <a:gd name="T116" fmla="*/ 15 w 51"/>
                <a:gd name="T117" fmla="*/ 216 h 258"/>
                <a:gd name="T118" fmla="*/ 13 w 51"/>
                <a:gd name="T119" fmla="*/ 224 h 258"/>
                <a:gd name="T120" fmla="*/ 9 w 51"/>
                <a:gd name="T121" fmla="*/ 227 h 258"/>
                <a:gd name="T122" fmla="*/ 6 w 51"/>
                <a:gd name="T123" fmla="*/ 223 h 258"/>
                <a:gd name="T124" fmla="*/ 7 w 51"/>
                <a:gd name="T125" fmla="*/ 21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" h="258">
                  <a:moveTo>
                    <a:pt x="8" y="254"/>
                  </a:moveTo>
                  <a:cubicBezTo>
                    <a:pt x="8" y="256"/>
                    <a:pt x="6" y="258"/>
                    <a:pt x="4" y="257"/>
                  </a:cubicBezTo>
                  <a:cubicBezTo>
                    <a:pt x="2" y="257"/>
                    <a:pt x="0" y="255"/>
                    <a:pt x="1" y="253"/>
                  </a:cubicBezTo>
                  <a:cubicBezTo>
                    <a:pt x="2" y="245"/>
                    <a:pt x="2" y="245"/>
                    <a:pt x="2" y="245"/>
                  </a:cubicBezTo>
                  <a:cubicBezTo>
                    <a:pt x="2" y="243"/>
                    <a:pt x="4" y="242"/>
                    <a:pt x="6" y="242"/>
                  </a:cubicBezTo>
                  <a:cubicBezTo>
                    <a:pt x="9" y="242"/>
                    <a:pt x="10" y="244"/>
                    <a:pt x="10" y="246"/>
                  </a:cubicBezTo>
                  <a:cubicBezTo>
                    <a:pt x="8" y="254"/>
                    <a:pt x="8" y="254"/>
                    <a:pt x="8" y="254"/>
                  </a:cubicBezTo>
                  <a:close/>
                  <a:moveTo>
                    <a:pt x="43" y="3"/>
                  </a:moveTo>
                  <a:cubicBezTo>
                    <a:pt x="44" y="1"/>
                    <a:pt x="46" y="0"/>
                    <a:pt x="48" y="0"/>
                  </a:cubicBezTo>
                  <a:cubicBezTo>
                    <a:pt x="50" y="1"/>
                    <a:pt x="51" y="3"/>
                    <a:pt x="51" y="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4"/>
                    <a:pt x="47" y="16"/>
                    <a:pt x="45" y="15"/>
                  </a:cubicBezTo>
                  <a:cubicBezTo>
                    <a:pt x="43" y="15"/>
                    <a:pt x="42" y="13"/>
                    <a:pt x="42" y="11"/>
                  </a:cubicBezTo>
                  <a:cubicBezTo>
                    <a:pt x="43" y="3"/>
                    <a:pt x="43" y="3"/>
                    <a:pt x="43" y="3"/>
                  </a:cubicBezTo>
                  <a:close/>
                  <a:moveTo>
                    <a:pt x="38" y="34"/>
                  </a:moveTo>
                  <a:cubicBezTo>
                    <a:pt x="39" y="32"/>
                    <a:pt x="41" y="30"/>
                    <a:pt x="43" y="31"/>
                  </a:cubicBezTo>
                  <a:cubicBezTo>
                    <a:pt x="45" y="31"/>
                    <a:pt x="46" y="33"/>
                    <a:pt x="46" y="35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4" y="45"/>
                    <a:pt x="42" y="46"/>
                    <a:pt x="40" y="46"/>
                  </a:cubicBezTo>
                  <a:cubicBezTo>
                    <a:pt x="38" y="45"/>
                    <a:pt x="37" y="43"/>
                    <a:pt x="37" y="41"/>
                  </a:cubicBezTo>
                  <a:cubicBezTo>
                    <a:pt x="38" y="34"/>
                    <a:pt x="38" y="34"/>
                    <a:pt x="38" y="34"/>
                  </a:cubicBezTo>
                  <a:close/>
                  <a:moveTo>
                    <a:pt x="33" y="64"/>
                  </a:moveTo>
                  <a:cubicBezTo>
                    <a:pt x="33" y="62"/>
                    <a:pt x="35" y="60"/>
                    <a:pt x="38" y="61"/>
                  </a:cubicBezTo>
                  <a:cubicBezTo>
                    <a:pt x="40" y="61"/>
                    <a:pt x="41" y="63"/>
                    <a:pt x="41" y="65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5"/>
                    <a:pt x="37" y="76"/>
                    <a:pt x="35" y="76"/>
                  </a:cubicBezTo>
                  <a:cubicBezTo>
                    <a:pt x="33" y="76"/>
                    <a:pt x="31" y="74"/>
                    <a:pt x="32" y="71"/>
                  </a:cubicBezTo>
                  <a:cubicBezTo>
                    <a:pt x="33" y="64"/>
                    <a:pt x="33" y="64"/>
                    <a:pt x="33" y="64"/>
                  </a:cubicBezTo>
                  <a:close/>
                  <a:moveTo>
                    <a:pt x="28" y="94"/>
                  </a:moveTo>
                  <a:cubicBezTo>
                    <a:pt x="28" y="92"/>
                    <a:pt x="30" y="91"/>
                    <a:pt x="32" y="91"/>
                  </a:cubicBezTo>
                  <a:cubicBezTo>
                    <a:pt x="34" y="91"/>
                    <a:pt x="36" y="93"/>
                    <a:pt x="35" y="95"/>
                  </a:cubicBezTo>
                  <a:cubicBezTo>
                    <a:pt x="34" y="103"/>
                    <a:pt x="34" y="103"/>
                    <a:pt x="34" y="103"/>
                  </a:cubicBezTo>
                  <a:cubicBezTo>
                    <a:pt x="34" y="105"/>
                    <a:pt x="32" y="106"/>
                    <a:pt x="30" y="106"/>
                  </a:cubicBezTo>
                  <a:cubicBezTo>
                    <a:pt x="28" y="106"/>
                    <a:pt x="26" y="104"/>
                    <a:pt x="27" y="102"/>
                  </a:cubicBezTo>
                  <a:cubicBezTo>
                    <a:pt x="28" y="94"/>
                    <a:pt x="28" y="94"/>
                    <a:pt x="28" y="94"/>
                  </a:cubicBezTo>
                  <a:close/>
                  <a:moveTo>
                    <a:pt x="23" y="124"/>
                  </a:moveTo>
                  <a:cubicBezTo>
                    <a:pt x="23" y="122"/>
                    <a:pt x="25" y="121"/>
                    <a:pt x="27" y="121"/>
                  </a:cubicBezTo>
                  <a:cubicBezTo>
                    <a:pt x="29" y="122"/>
                    <a:pt x="31" y="124"/>
                    <a:pt x="30" y="126"/>
                  </a:cubicBezTo>
                  <a:cubicBezTo>
                    <a:pt x="29" y="133"/>
                    <a:pt x="29" y="133"/>
                    <a:pt x="29" y="133"/>
                  </a:cubicBezTo>
                  <a:cubicBezTo>
                    <a:pt x="29" y="135"/>
                    <a:pt x="27" y="137"/>
                    <a:pt x="25" y="136"/>
                  </a:cubicBezTo>
                  <a:cubicBezTo>
                    <a:pt x="23" y="136"/>
                    <a:pt x="21" y="134"/>
                    <a:pt x="21" y="132"/>
                  </a:cubicBezTo>
                  <a:cubicBezTo>
                    <a:pt x="23" y="124"/>
                    <a:pt x="23" y="124"/>
                    <a:pt x="23" y="124"/>
                  </a:cubicBezTo>
                  <a:close/>
                  <a:moveTo>
                    <a:pt x="18" y="155"/>
                  </a:moveTo>
                  <a:cubicBezTo>
                    <a:pt x="18" y="152"/>
                    <a:pt x="20" y="151"/>
                    <a:pt x="22" y="151"/>
                  </a:cubicBezTo>
                  <a:cubicBezTo>
                    <a:pt x="24" y="152"/>
                    <a:pt x="25" y="154"/>
                    <a:pt x="25" y="156"/>
                  </a:cubicBezTo>
                  <a:cubicBezTo>
                    <a:pt x="24" y="163"/>
                    <a:pt x="24" y="163"/>
                    <a:pt x="24" y="163"/>
                  </a:cubicBezTo>
                  <a:cubicBezTo>
                    <a:pt x="23" y="165"/>
                    <a:pt x="21" y="167"/>
                    <a:pt x="19" y="167"/>
                  </a:cubicBezTo>
                  <a:cubicBezTo>
                    <a:pt x="17" y="166"/>
                    <a:pt x="16" y="164"/>
                    <a:pt x="16" y="162"/>
                  </a:cubicBezTo>
                  <a:cubicBezTo>
                    <a:pt x="18" y="155"/>
                    <a:pt x="18" y="155"/>
                    <a:pt x="18" y="155"/>
                  </a:cubicBezTo>
                  <a:close/>
                  <a:moveTo>
                    <a:pt x="12" y="185"/>
                  </a:moveTo>
                  <a:cubicBezTo>
                    <a:pt x="13" y="183"/>
                    <a:pt x="15" y="181"/>
                    <a:pt x="17" y="182"/>
                  </a:cubicBezTo>
                  <a:cubicBezTo>
                    <a:pt x="19" y="182"/>
                    <a:pt x="20" y="184"/>
                    <a:pt x="20" y="18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8" y="196"/>
                    <a:pt x="16" y="197"/>
                    <a:pt x="14" y="197"/>
                  </a:cubicBezTo>
                  <a:cubicBezTo>
                    <a:pt x="12" y="196"/>
                    <a:pt x="11" y="194"/>
                    <a:pt x="11" y="192"/>
                  </a:cubicBezTo>
                  <a:cubicBezTo>
                    <a:pt x="12" y="185"/>
                    <a:pt x="12" y="185"/>
                    <a:pt x="12" y="185"/>
                  </a:cubicBezTo>
                  <a:close/>
                  <a:moveTo>
                    <a:pt x="7" y="215"/>
                  </a:moveTo>
                  <a:cubicBezTo>
                    <a:pt x="8" y="213"/>
                    <a:pt x="10" y="211"/>
                    <a:pt x="12" y="212"/>
                  </a:cubicBezTo>
                  <a:cubicBezTo>
                    <a:pt x="14" y="212"/>
                    <a:pt x="15" y="214"/>
                    <a:pt x="15" y="216"/>
                  </a:cubicBezTo>
                  <a:cubicBezTo>
                    <a:pt x="13" y="224"/>
                    <a:pt x="13" y="224"/>
                    <a:pt x="13" y="224"/>
                  </a:cubicBezTo>
                  <a:cubicBezTo>
                    <a:pt x="13" y="226"/>
                    <a:pt x="11" y="227"/>
                    <a:pt x="9" y="227"/>
                  </a:cubicBezTo>
                  <a:cubicBezTo>
                    <a:pt x="7" y="227"/>
                    <a:pt x="6" y="225"/>
                    <a:pt x="6" y="223"/>
                  </a:cubicBezTo>
                  <a:lnTo>
                    <a:pt x="7" y="21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1" name="Freeform: Shape 76"/>
            <p:cNvSpPr/>
            <p:nvPr/>
          </p:nvSpPr>
          <p:spPr bwMode="auto">
            <a:xfrm>
              <a:off x="8908752" y="2451409"/>
              <a:ext cx="384492" cy="536361"/>
            </a:xfrm>
            <a:custGeom>
              <a:avLst/>
              <a:gdLst>
                <a:gd name="T0" fmla="*/ 206 w 208"/>
                <a:gd name="T1" fmla="*/ 289 h 290"/>
                <a:gd name="T2" fmla="*/ 196 w 208"/>
                <a:gd name="T3" fmla="*/ 282 h 290"/>
                <a:gd name="T4" fmla="*/ 202 w 208"/>
                <a:gd name="T5" fmla="*/ 277 h 290"/>
                <a:gd name="T6" fmla="*/ 1 w 208"/>
                <a:gd name="T7" fmla="*/ 6 h 290"/>
                <a:gd name="T8" fmla="*/ 8 w 208"/>
                <a:gd name="T9" fmla="*/ 2 h 290"/>
                <a:gd name="T10" fmla="*/ 11 w 208"/>
                <a:gd name="T11" fmla="*/ 13 h 290"/>
                <a:gd name="T12" fmla="*/ 1 w 208"/>
                <a:gd name="T13" fmla="*/ 6 h 290"/>
                <a:gd name="T14" fmla="*/ 20 w 208"/>
                <a:gd name="T15" fmla="*/ 26 h 290"/>
                <a:gd name="T16" fmla="*/ 30 w 208"/>
                <a:gd name="T17" fmla="*/ 33 h 290"/>
                <a:gd name="T18" fmla="*/ 23 w 208"/>
                <a:gd name="T19" fmla="*/ 37 h 290"/>
                <a:gd name="T20" fmla="*/ 37 w 208"/>
                <a:gd name="T21" fmla="*/ 56 h 290"/>
                <a:gd name="T22" fmla="*/ 43 w 208"/>
                <a:gd name="T23" fmla="*/ 52 h 290"/>
                <a:gd name="T24" fmla="*/ 46 w 208"/>
                <a:gd name="T25" fmla="*/ 63 h 290"/>
                <a:gd name="T26" fmla="*/ 37 w 208"/>
                <a:gd name="T27" fmla="*/ 56 h 290"/>
                <a:gd name="T28" fmla="*/ 55 w 208"/>
                <a:gd name="T29" fmla="*/ 76 h 290"/>
                <a:gd name="T30" fmla="*/ 65 w 208"/>
                <a:gd name="T31" fmla="*/ 83 h 290"/>
                <a:gd name="T32" fmla="*/ 59 w 208"/>
                <a:gd name="T33" fmla="*/ 87 h 290"/>
                <a:gd name="T34" fmla="*/ 72 w 208"/>
                <a:gd name="T35" fmla="*/ 106 h 290"/>
                <a:gd name="T36" fmla="*/ 78 w 208"/>
                <a:gd name="T37" fmla="*/ 102 h 290"/>
                <a:gd name="T38" fmla="*/ 82 w 208"/>
                <a:gd name="T39" fmla="*/ 113 h 290"/>
                <a:gd name="T40" fmla="*/ 72 w 208"/>
                <a:gd name="T41" fmla="*/ 106 h 290"/>
                <a:gd name="T42" fmla="*/ 91 w 208"/>
                <a:gd name="T43" fmla="*/ 126 h 290"/>
                <a:gd name="T44" fmla="*/ 100 w 208"/>
                <a:gd name="T45" fmla="*/ 133 h 290"/>
                <a:gd name="T46" fmla="*/ 94 w 208"/>
                <a:gd name="T47" fmla="*/ 138 h 290"/>
                <a:gd name="T48" fmla="*/ 107 w 208"/>
                <a:gd name="T49" fmla="*/ 156 h 290"/>
                <a:gd name="T50" fmla="*/ 114 w 208"/>
                <a:gd name="T51" fmla="*/ 152 h 290"/>
                <a:gd name="T52" fmla="*/ 117 w 208"/>
                <a:gd name="T53" fmla="*/ 164 h 290"/>
                <a:gd name="T54" fmla="*/ 107 w 208"/>
                <a:gd name="T55" fmla="*/ 156 h 290"/>
                <a:gd name="T56" fmla="*/ 126 w 208"/>
                <a:gd name="T57" fmla="*/ 176 h 290"/>
                <a:gd name="T58" fmla="*/ 136 w 208"/>
                <a:gd name="T59" fmla="*/ 183 h 290"/>
                <a:gd name="T60" fmla="*/ 129 w 208"/>
                <a:gd name="T61" fmla="*/ 188 h 290"/>
                <a:gd name="T62" fmla="*/ 143 w 208"/>
                <a:gd name="T63" fmla="*/ 206 h 290"/>
                <a:gd name="T64" fmla="*/ 149 w 208"/>
                <a:gd name="T65" fmla="*/ 202 h 290"/>
                <a:gd name="T66" fmla="*/ 152 w 208"/>
                <a:gd name="T67" fmla="*/ 214 h 290"/>
                <a:gd name="T68" fmla="*/ 143 w 208"/>
                <a:gd name="T69" fmla="*/ 206 h 290"/>
                <a:gd name="T70" fmla="*/ 161 w 208"/>
                <a:gd name="T71" fmla="*/ 226 h 290"/>
                <a:gd name="T72" fmla="*/ 171 w 208"/>
                <a:gd name="T73" fmla="*/ 233 h 290"/>
                <a:gd name="T74" fmla="*/ 165 w 208"/>
                <a:gd name="T75" fmla="*/ 238 h 290"/>
                <a:gd name="T76" fmla="*/ 178 w 208"/>
                <a:gd name="T77" fmla="*/ 257 h 290"/>
                <a:gd name="T78" fmla="*/ 184 w 208"/>
                <a:gd name="T79" fmla="*/ 252 h 290"/>
                <a:gd name="T80" fmla="*/ 188 w 208"/>
                <a:gd name="T81" fmla="*/ 264 h 290"/>
                <a:gd name="T82" fmla="*/ 178 w 208"/>
                <a:gd name="T83" fmla="*/ 257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8" h="290">
                  <a:moveTo>
                    <a:pt x="206" y="283"/>
                  </a:moveTo>
                  <a:cubicBezTo>
                    <a:pt x="208" y="285"/>
                    <a:pt x="207" y="288"/>
                    <a:pt x="206" y="289"/>
                  </a:cubicBezTo>
                  <a:cubicBezTo>
                    <a:pt x="204" y="290"/>
                    <a:pt x="201" y="290"/>
                    <a:pt x="200" y="288"/>
                  </a:cubicBezTo>
                  <a:cubicBezTo>
                    <a:pt x="196" y="282"/>
                    <a:pt x="196" y="282"/>
                    <a:pt x="196" y="282"/>
                  </a:cubicBezTo>
                  <a:cubicBezTo>
                    <a:pt x="195" y="280"/>
                    <a:pt x="195" y="277"/>
                    <a:pt x="197" y="276"/>
                  </a:cubicBezTo>
                  <a:cubicBezTo>
                    <a:pt x="198" y="275"/>
                    <a:pt x="201" y="275"/>
                    <a:pt x="202" y="277"/>
                  </a:cubicBezTo>
                  <a:cubicBezTo>
                    <a:pt x="206" y="283"/>
                    <a:pt x="206" y="283"/>
                    <a:pt x="206" y="283"/>
                  </a:cubicBezTo>
                  <a:close/>
                  <a:moveTo>
                    <a:pt x="1" y="6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4" y="0"/>
                    <a:pt x="6" y="0"/>
                    <a:pt x="8" y="2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10"/>
                    <a:pt x="13" y="12"/>
                    <a:pt x="11" y="13"/>
                  </a:cubicBezTo>
                  <a:cubicBezTo>
                    <a:pt x="9" y="14"/>
                    <a:pt x="7" y="14"/>
                    <a:pt x="6" y="12"/>
                  </a:cubicBezTo>
                  <a:cubicBezTo>
                    <a:pt x="1" y="6"/>
                    <a:pt x="1" y="6"/>
                    <a:pt x="1" y="6"/>
                  </a:cubicBezTo>
                  <a:close/>
                  <a:moveTo>
                    <a:pt x="19" y="31"/>
                  </a:moveTo>
                  <a:cubicBezTo>
                    <a:pt x="18" y="29"/>
                    <a:pt x="18" y="27"/>
                    <a:pt x="20" y="26"/>
                  </a:cubicBezTo>
                  <a:cubicBezTo>
                    <a:pt x="22" y="25"/>
                    <a:pt x="24" y="25"/>
                    <a:pt x="25" y="27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5"/>
                    <a:pt x="30" y="37"/>
                    <a:pt x="29" y="38"/>
                  </a:cubicBezTo>
                  <a:cubicBezTo>
                    <a:pt x="27" y="40"/>
                    <a:pt x="25" y="39"/>
                    <a:pt x="23" y="37"/>
                  </a:cubicBezTo>
                  <a:cubicBezTo>
                    <a:pt x="19" y="31"/>
                    <a:pt x="19" y="31"/>
                    <a:pt x="19" y="31"/>
                  </a:cubicBezTo>
                  <a:close/>
                  <a:moveTo>
                    <a:pt x="37" y="56"/>
                  </a:moveTo>
                  <a:cubicBezTo>
                    <a:pt x="35" y="54"/>
                    <a:pt x="36" y="52"/>
                    <a:pt x="38" y="51"/>
                  </a:cubicBezTo>
                  <a:cubicBezTo>
                    <a:pt x="39" y="50"/>
                    <a:pt x="42" y="50"/>
                    <a:pt x="43" y="52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9" y="60"/>
                    <a:pt x="48" y="62"/>
                    <a:pt x="46" y="63"/>
                  </a:cubicBezTo>
                  <a:cubicBezTo>
                    <a:pt x="45" y="65"/>
                    <a:pt x="42" y="64"/>
                    <a:pt x="41" y="62"/>
                  </a:cubicBezTo>
                  <a:cubicBezTo>
                    <a:pt x="37" y="56"/>
                    <a:pt x="37" y="56"/>
                    <a:pt x="37" y="56"/>
                  </a:cubicBezTo>
                  <a:close/>
                  <a:moveTo>
                    <a:pt x="54" y="81"/>
                  </a:moveTo>
                  <a:cubicBezTo>
                    <a:pt x="53" y="79"/>
                    <a:pt x="54" y="77"/>
                    <a:pt x="55" y="76"/>
                  </a:cubicBezTo>
                  <a:cubicBezTo>
                    <a:pt x="57" y="75"/>
                    <a:pt x="59" y="75"/>
                    <a:pt x="61" y="77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66" y="85"/>
                    <a:pt x="66" y="87"/>
                    <a:pt x="64" y="88"/>
                  </a:cubicBezTo>
                  <a:cubicBezTo>
                    <a:pt x="62" y="90"/>
                    <a:pt x="60" y="89"/>
                    <a:pt x="59" y="87"/>
                  </a:cubicBezTo>
                  <a:cubicBezTo>
                    <a:pt x="54" y="81"/>
                    <a:pt x="54" y="81"/>
                    <a:pt x="54" y="81"/>
                  </a:cubicBezTo>
                  <a:close/>
                  <a:moveTo>
                    <a:pt x="72" y="106"/>
                  </a:moveTo>
                  <a:cubicBezTo>
                    <a:pt x="71" y="105"/>
                    <a:pt x="71" y="102"/>
                    <a:pt x="73" y="101"/>
                  </a:cubicBezTo>
                  <a:cubicBezTo>
                    <a:pt x="75" y="100"/>
                    <a:pt x="77" y="100"/>
                    <a:pt x="78" y="102"/>
                  </a:cubicBezTo>
                  <a:cubicBezTo>
                    <a:pt x="83" y="108"/>
                    <a:pt x="83" y="108"/>
                    <a:pt x="83" y="108"/>
                  </a:cubicBezTo>
                  <a:cubicBezTo>
                    <a:pt x="84" y="110"/>
                    <a:pt x="84" y="112"/>
                    <a:pt x="82" y="113"/>
                  </a:cubicBezTo>
                  <a:cubicBezTo>
                    <a:pt x="80" y="115"/>
                    <a:pt x="78" y="114"/>
                    <a:pt x="76" y="113"/>
                  </a:cubicBezTo>
                  <a:cubicBezTo>
                    <a:pt x="72" y="106"/>
                    <a:pt x="72" y="106"/>
                    <a:pt x="72" y="106"/>
                  </a:cubicBezTo>
                  <a:close/>
                  <a:moveTo>
                    <a:pt x="90" y="131"/>
                  </a:moveTo>
                  <a:cubicBezTo>
                    <a:pt x="88" y="130"/>
                    <a:pt x="89" y="127"/>
                    <a:pt x="91" y="126"/>
                  </a:cubicBezTo>
                  <a:cubicBezTo>
                    <a:pt x="92" y="125"/>
                    <a:pt x="95" y="125"/>
                    <a:pt x="96" y="127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2" y="135"/>
                    <a:pt x="101" y="137"/>
                    <a:pt x="99" y="138"/>
                  </a:cubicBezTo>
                  <a:cubicBezTo>
                    <a:pt x="98" y="140"/>
                    <a:pt x="95" y="139"/>
                    <a:pt x="94" y="138"/>
                  </a:cubicBezTo>
                  <a:cubicBezTo>
                    <a:pt x="90" y="131"/>
                    <a:pt x="90" y="131"/>
                    <a:pt x="90" y="131"/>
                  </a:cubicBezTo>
                  <a:close/>
                  <a:moveTo>
                    <a:pt x="107" y="156"/>
                  </a:moveTo>
                  <a:cubicBezTo>
                    <a:pt x="106" y="155"/>
                    <a:pt x="107" y="152"/>
                    <a:pt x="108" y="151"/>
                  </a:cubicBezTo>
                  <a:cubicBezTo>
                    <a:pt x="110" y="150"/>
                    <a:pt x="112" y="150"/>
                    <a:pt x="114" y="152"/>
                  </a:cubicBezTo>
                  <a:cubicBezTo>
                    <a:pt x="118" y="158"/>
                    <a:pt x="118" y="158"/>
                    <a:pt x="118" y="158"/>
                  </a:cubicBezTo>
                  <a:cubicBezTo>
                    <a:pt x="119" y="160"/>
                    <a:pt x="119" y="162"/>
                    <a:pt x="117" y="164"/>
                  </a:cubicBezTo>
                  <a:cubicBezTo>
                    <a:pt x="115" y="165"/>
                    <a:pt x="113" y="164"/>
                    <a:pt x="112" y="163"/>
                  </a:cubicBezTo>
                  <a:cubicBezTo>
                    <a:pt x="107" y="156"/>
                    <a:pt x="107" y="156"/>
                    <a:pt x="107" y="156"/>
                  </a:cubicBezTo>
                  <a:close/>
                  <a:moveTo>
                    <a:pt x="125" y="181"/>
                  </a:moveTo>
                  <a:cubicBezTo>
                    <a:pt x="124" y="180"/>
                    <a:pt x="124" y="177"/>
                    <a:pt x="126" y="176"/>
                  </a:cubicBezTo>
                  <a:cubicBezTo>
                    <a:pt x="128" y="175"/>
                    <a:pt x="130" y="175"/>
                    <a:pt x="131" y="177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7" y="185"/>
                    <a:pt x="137" y="187"/>
                    <a:pt x="135" y="189"/>
                  </a:cubicBezTo>
                  <a:cubicBezTo>
                    <a:pt x="133" y="190"/>
                    <a:pt x="131" y="189"/>
                    <a:pt x="129" y="188"/>
                  </a:cubicBezTo>
                  <a:cubicBezTo>
                    <a:pt x="125" y="181"/>
                    <a:pt x="125" y="181"/>
                    <a:pt x="125" y="181"/>
                  </a:cubicBezTo>
                  <a:close/>
                  <a:moveTo>
                    <a:pt x="143" y="206"/>
                  </a:moveTo>
                  <a:cubicBezTo>
                    <a:pt x="142" y="205"/>
                    <a:pt x="142" y="202"/>
                    <a:pt x="144" y="201"/>
                  </a:cubicBezTo>
                  <a:cubicBezTo>
                    <a:pt x="145" y="200"/>
                    <a:pt x="148" y="200"/>
                    <a:pt x="149" y="202"/>
                  </a:cubicBezTo>
                  <a:cubicBezTo>
                    <a:pt x="153" y="208"/>
                    <a:pt x="153" y="208"/>
                    <a:pt x="153" y="208"/>
                  </a:cubicBezTo>
                  <a:cubicBezTo>
                    <a:pt x="155" y="210"/>
                    <a:pt x="154" y="212"/>
                    <a:pt x="152" y="214"/>
                  </a:cubicBezTo>
                  <a:cubicBezTo>
                    <a:pt x="151" y="215"/>
                    <a:pt x="148" y="214"/>
                    <a:pt x="147" y="213"/>
                  </a:cubicBezTo>
                  <a:cubicBezTo>
                    <a:pt x="143" y="206"/>
                    <a:pt x="143" y="206"/>
                    <a:pt x="143" y="206"/>
                  </a:cubicBezTo>
                  <a:close/>
                  <a:moveTo>
                    <a:pt x="160" y="231"/>
                  </a:moveTo>
                  <a:cubicBezTo>
                    <a:pt x="159" y="230"/>
                    <a:pt x="160" y="227"/>
                    <a:pt x="161" y="226"/>
                  </a:cubicBezTo>
                  <a:cubicBezTo>
                    <a:pt x="163" y="225"/>
                    <a:pt x="165" y="225"/>
                    <a:pt x="167" y="227"/>
                  </a:cubicBezTo>
                  <a:cubicBezTo>
                    <a:pt x="171" y="233"/>
                    <a:pt x="171" y="233"/>
                    <a:pt x="171" y="233"/>
                  </a:cubicBezTo>
                  <a:cubicBezTo>
                    <a:pt x="172" y="235"/>
                    <a:pt x="172" y="237"/>
                    <a:pt x="170" y="239"/>
                  </a:cubicBezTo>
                  <a:cubicBezTo>
                    <a:pt x="168" y="240"/>
                    <a:pt x="166" y="239"/>
                    <a:pt x="165" y="238"/>
                  </a:cubicBezTo>
                  <a:cubicBezTo>
                    <a:pt x="160" y="231"/>
                    <a:pt x="160" y="231"/>
                    <a:pt x="160" y="231"/>
                  </a:cubicBezTo>
                  <a:close/>
                  <a:moveTo>
                    <a:pt x="178" y="257"/>
                  </a:moveTo>
                  <a:cubicBezTo>
                    <a:pt x="177" y="255"/>
                    <a:pt x="177" y="252"/>
                    <a:pt x="179" y="251"/>
                  </a:cubicBezTo>
                  <a:cubicBezTo>
                    <a:pt x="181" y="250"/>
                    <a:pt x="183" y="250"/>
                    <a:pt x="184" y="252"/>
                  </a:cubicBezTo>
                  <a:cubicBezTo>
                    <a:pt x="189" y="258"/>
                    <a:pt x="189" y="258"/>
                    <a:pt x="189" y="258"/>
                  </a:cubicBezTo>
                  <a:cubicBezTo>
                    <a:pt x="190" y="260"/>
                    <a:pt x="190" y="262"/>
                    <a:pt x="188" y="264"/>
                  </a:cubicBezTo>
                  <a:cubicBezTo>
                    <a:pt x="186" y="265"/>
                    <a:pt x="184" y="265"/>
                    <a:pt x="183" y="263"/>
                  </a:cubicBezTo>
                  <a:lnTo>
                    <a:pt x="178" y="2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2" name="Freeform: Shape 77"/>
            <p:cNvSpPr/>
            <p:nvPr/>
          </p:nvSpPr>
          <p:spPr bwMode="auto">
            <a:xfrm>
              <a:off x="8359133" y="3028750"/>
              <a:ext cx="411009" cy="266373"/>
            </a:xfrm>
            <a:custGeom>
              <a:avLst/>
              <a:gdLst>
                <a:gd name="T0" fmla="*/ 220 w 222"/>
                <a:gd name="T1" fmla="*/ 137 h 144"/>
                <a:gd name="T2" fmla="*/ 221 w 222"/>
                <a:gd name="T3" fmla="*/ 142 h 144"/>
                <a:gd name="T4" fmla="*/ 216 w 222"/>
                <a:gd name="T5" fmla="*/ 143 h 144"/>
                <a:gd name="T6" fmla="*/ 209 w 222"/>
                <a:gd name="T7" fmla="*/ 139 h 144"/>
                <a:gd name="T8" fmla="*/ 208 w 222"/>
                <a:gd name="T9" fmla="*/ 134 h 144"/>
                <a:gd name="T10" fmla="*/ 214 w 222"/>
                <a:gd name="T11" fmla="*/ 133 h 144"/>
                <a:gd name="T12" fmla="*/ 220 w 222"/>
                <a:gd name="T13" fmla="*/ 137 h 144"/>
                <a:gd name="T14" fmla="*/ 2 w 222"/>
                <a:gd name="T15" fmla="*/ 8 h 144"/>
                <a:gd name="T16" fmla="*/ 1 w 222"/>
                <a:gd name="T17" fmla="*/ 2 h 144"/>
                <a:gd name="T18" fmla="*/ 6 w 222"/>
                <a:gd name="T19" fmla="*/ 1 h 144"/>
                <a:gd name="T20" fmla="*/ 13 w 222"/>
                <a:gd name="T21" fmla="*/ 5 h 144"/>
                <a:gd name="T22" fmla="*/ 14 w 222"/>
                <a:gd name="T23" fmla="*/ 11 h 144"/>
                <a:gd name="T24" fmla="*/ 9 w 222"/>
                <a:gd name="T25" fmla="*/ 12 h 144"/>
                <a:gd name="T26" fmla="*/ 2 w 222"/>
                <a:gd name="T27" fmla="*/ 8 h 144"/>
                <a:gd name="T28" fmla="*/ 28 w 222"/>
                <a:gd name="T29" fmla="*/ 24 h 144"/>
                <a:gd name="T30" fmla="*/ 27 w 222"/>
                <a:gd name="T31" fmla="*/ 19 h 144"/>
                <a:gd name="T32" fmla="*/ 32 w 222"/>
                <a:gd name="T33" fmla="*/ 18 h 144"/>
                <a:gd name="T34" fmla="*/ 39 w 222"/>
                <a:gd name="T35" fmla="*/ 22 h 144"/>
                <a:gd name="T36" fmla="*/ 40 w 222"/>
                <a:gd name="T37" fmla="*/ 27 h 144"/>
                <a:gd name="T38" fmla="*/ 35 w 222"/>
                <a:gd name="T39" fmla="*/ 28 h 144"/>
                <a:gd name="T40" fmla="*/ 28 w 222"/>
                <a:gd name="T41" fmla="*/ 24 h 144"/>
                <a:gd name="T42" fmla="*/ 54 w 222"/>
                <a:gd name="T43" fmla="*/ 41 h 144"/>
                <a:gd name="T44" fmla="*/ 53 w 222"/>
                <a:gd name="T45" fmla="*/ 35 h 144"/>
                <a:gd name="T46" fmla="*/ 58 w 222"/>
                <a:gd name="T47" fmla="*/ 34 h 144"/>
                <a:gd name="T48" fmla="*/ 65 w 222"/>
                <a:gd name="T49" fmla="*/ 38 h 144"/>
                <a:gd name="T50" fmla="*/ 66 w 222"/>
                <a:gd name="T51" fmla="*/ 44 h 144"/>
                <a:gd name="T52" fmla="*/ 61 w 222"/>
                <a:gd name="T53" fmla="*/ 45 h 144"/>
                <a:gd name="T54" fmla="*/ 54 w 222"/>
                <a:gd name="T55" fmla="*/ 41 h 144"/>
                <a:gd name="T56" fmla="*/ 80 w 222"/>
                <a:gd name="T57" fmla="*/ 57 h 144"/>
                <a:gd name="T58" fmla="*/ 79 w 222"/>
                <a:gd name="T59" fmla="*/ 52 h 144"/>
                <a:gd name="T60" fmla="*/ 84 w 222"/>
                <a:gd name="T61" fmla="*/ 51 h 144"/>
                <a:gd name="T62" fmla="*/ 91 w 222"/>
                <a:gd name="T63" fmla="*/ 55 h 144"/>
                <a:gd name="T64" fmla="*/ 92 w 222"/>
                <a:gd name="T65" fmla="*/ 60 h 144"/>
                <a:gd name="T66" fmla="*/ 86 w 222"/>
                <a:gd name="T67" fmla="*/ 61 h 144"/>
                <a:gd name="T68" fmla="*/ 80 w 222"/>
                <a:gd name="T69" fmla="*/ 57 h 144"/>
                <a:gd name="T70" fmla="*/ 106 w 222"/>
                <a:gd name="T71" fmla="*/ 73 h 144"/>
                <a:gd name="T72" fmla="*/ 105 w 222"/>
                <a:gd name="T73" fmla="*/ 68 h 144"/>
                <a:gd name="T74" fmla="*/ 110 w 222"/>
                <a:gd name="T75" fmla="*/ 67 h 144"/>
                <a:gd name="T76" fmla="*/ 116 w 222"/>
                <a:gd name="T77" fmla="*/ 71 h 144"/>
                <a:gd name="T78" fmla="*/ 118 w 222"/>
                <a:gd name="T79" fmla="*/ 76 h 144"/>
                <a:gd name="T80" fmla="*/ 112 w 222"/>
                <a:gd name="T81" fmla="*/ 78 h 144"/>
                <a:gd name="T82" fmla="*/ 106 w 222"/>
                <a:gd name="T83" fmla="*/ 73 h 144"/>
                <a:gd name="T84" fmla="*/ 132 w 222"/>
                <a:gd name="T85" fmla="*/ 90 h 144"/>
                <a:gd name="T86" fmla="*/ 131 w 222"/>
                <a:gd name="T87" fmla="*/ 85 h 144"/>
                <a:gd name="T88" fmla="*/ 136 w 222"/>
                <a:gd name="T89" fmla="*/ 83 h 144"/>
                <a:gd name="T90" fmla="*/ 142 w 222"/>
                <a:gd name="T91" fmla="*/ 88 h 144"/>
                <a:gd name="T92" fmla="*/ 144 w 222"/>
                <a:gd name="T93" fmla="*/ 93 h 144"/>
                <a:gd name="T94" fmla="*/ 138 w 222"/>
                <a:gd name="T95" fmla="*/ 94 h 144"/>
                <a:gd name="T96" fmla="*/ 132 w 222"/>
                <a:gd name="T97" fmla="*/ 90 h 144"/>
                <a:gd name="T98" fmla="*/ 158 w 222"/>
                <a:gd name="T99" fmla="*/ 106 h 144"/>
                <a:gd name="T100" fmla="*/ 156 w 222"/>
                <a:gd name="T101" fmla="*/ 101 h 144"/>
                <a:gd name="T102" fmla="*/ 162 w 222"/>
                <a:gd name="T103" fmla="*/ 100 h 144"/>
                <a:gd name="T104" fmla="*/ 168 w 222"/>
                <a:gd name="T105" fmla="*/ 104 h 144"/>
                <a:gd name="T106" fmla="*/ 169 w 222"/>
                <a:gd name="T107" fmla="*/ 109 h 144"/>
                <a:gd name="T108" fmla="*/ 164 w 222"/>
                <a:gd name="T109" fmla="*/ 110 h 144"/>
                <a:gd name="T110" fmla="*/ 158 w 222"/>
                <a:gd name="T111" fmla="*/ 106 h 144"/>
                <a:gd name="T112" fmla="*/ 184 w 222"/>
                <a:gd name="T113" fmla="*/ 123 h 144"/>
                <a:gd name="T114" fmla="*/ 182 w 222"/>
                <a:gd name="T115" fmla="*/ 117 h 144"/>
                <a:gd name="T116" fmla="*/ 188 w 222"/>
                <a:gd name="T117" fmla="*/ 116 h 144"/>
                <a:gd name="T118" fmla="*/ 194 w 222"/>
                <a:gd name="T119" fmla="*/ 120 h 144"/>
                <a:gd name="T120" fmla="*/ 195 w 222"/>
                <a:gd name="T121" fmla="*/ 126 h 144"/>
                <a:gd name="T122" fmla="*/ 190 w 222"/>
                <a:gd name="T123" fmla="*/ 127 h 144"/>
                <a:gd name="T124" fmla="*/ 184 w 222"/>
                <a:gd name="T125" fmla="*/ 12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2" h="144">
                  <a:moveTo>
                    <a:pt x="220" y="137"/>
                  </a:moveTo>
                  <a:cubicBezTo>
                    <a:pt x="222" y="138"/>
                    <a:pt x="222" y="140"/>
                    <a:pt x="221" y="142"/>
                  </a:cubicBezTo>
                  <a:cubicBezTo>
                    <a:pt x="220" y="144"/>
                    <a:pt x="218" y="144"/>
                    <a:pt x="216" y="143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8" y="138"/>
                    <a:pt x="207" y="136"/>
                    <a:pt x="208" y="134"/>
                  </a:cubicBezTo>
                  <a:cubicBezTo>
                    <a:pt x="209" y="132"/>
                    <a:pt x="212" y="132"/>
                    <a:pt x="214" y="133"/>
                  </a:cubicBezTo>
                  <a:cubicBezTo>
                    <a:pt x="220" y="137"/>
                    <a:pt x="220" y="137"/>
                    <a:pt x="220" y="137"/>
                  </a:cubicBezTo>
                  <a:close/>
                  <a:moveTo>
                    <a:pt x="2" y="8"/>
                  </a:moveTo>
                  <a:cubicBezTo>
                    <a:pt x="1" y="7"/>
                    <a:pt x="0" y="4"/>
                    <a:pt x="1" y="2"/>
                  </a:cubicBezTo>
                  <a:cubicBezTo>
                    <a:pt x="2" y="1"/>
                    <a:pt x="5" y="0"/>
                    <a:pt x="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5" y="7"/>
                    <a:pt x="15" y="9"/>
                    <a:pt x="14" y="11"/>
                  </a:cubicBezTo>
                  <a:cubicBezTo>
                    <a:pt x="13" y="12"/>
                    <a:pt x="11" y="13"/>
                    <a:pt x="9" y="12"/>
                  </a:cubicBezTo>
                  <a:cubicBezTo>
                    <a:pt x="2" y="8"/>
                    <a:pt x="2" y="8"/>
                    <a:pt x="2" y="8"/>
                  </a:cubicBezTo>
                  <a:close/>
                  <a:moveTo>
                    <a:pt x="28" y="24"/>
                  </a:moveTo>
                  <a:cubicBezTo>
                    <a:pt x="26" y="23"/>
                    <a:pt x="26" y="21"/>
                    <a:pt x="27" y="19"/>
                  </a:cubicBezTo>
                  <a:cubicBezTo>
                    <a:pt x="28" y="17"/>
                    <a:pt x="31" y="17"/>
                    <a:pt x="32" y="18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1" y="23"/>
                    <a:pt x="41" y="25"/>
                    <a:pt x="40" y="27"/>
                  </a:cubicBezTo>
                  <a:cubicBezTo>
                    <a:pt x="39" y="29"/>
                    <a:pt x="37" y="29"/>
                    <a:pt x="35" y="28"/>
                  </a:cubicBezTo>
                  <a:cubicBezTo>
                    <a:pt x="28" y="24"/>
                    <a:pt x="28" y="24"/>
                    <a:pt x="28" y="24"/>
                  </a:cubicBezTo>
                  <a:close/>
                  <a:moveTo>
                    <a:pt x="54" y="41"/>
                  </a:moveTo>
                  <a:cubicBezTo>
                    <a:pt x="52" y="40"/>
                    <a:pt x="52" y="37"/>
                    <a:pt x="53" y="35"/>
                  </a:cubicBezTo>
                  <a:cubicBezTo>
                    <a:pt x="54" y="34"/>
                    <a:pt x="56" y="33"/>
                    <a:pt x="58" y="34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6" y="39"/>
                    <a:pt x="67" y="42"/>
                    <a:pt x="66" y="44"/>
                  </a:cubicBezTo>
                  <a:cubicBezTo>
                    <a:pt x="65" y="45"/>
                    <a:pt x="62" y="46"/>
                    <a:pt x="61" y="45"/>
                  </a:cubicBezTo>
                  <a:cubicBezTo>
                    <a:pt x="54" y="41"/>
                    <a:pt x="54" y="41"/>
                    <a:pt x="54" y="41"/>
                  </a:cubicBezTo>
                  <a:close/>
                  <a:moveTo>
                    <a:pt x="80" y="57"/>
                  </a:moveTo>
                  <a:cubicBezTo>
                    <a:pt x="78" y="56"/>
                    <a:pt x="78" y="54"/>
                    <a:pt x="79" y="52"/>
                  </a:cubicBezTo>
                  <a:cubicBezTo>
                    <a:pt x="80" y="50"/>
                    <a:pt x="82" y="49"/>
                    <a:pt x="84" y="51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2" y="56"/>
                    <a:pt x="93" y="58"/>
                    <a:pt x="92" y="60"/>
                  </a:cubicBezTo>
                  <a:cubicBezTo>
                    <a:pt x="91" y="62"/>
                    <a:pt x="88" y="62"/>
                    <a:pt x="86" y="61"/>
                  </a:cubicBezTo>
                  <a:cubicBezTo>
                    <a:pt x="80" y="57"/>
                    <a:pt x="80" y="57"/>
                    <a:pt x="80" y="57"/>
                  </a:cubicBezTo>
                  <a:close/>
                  <a:moveTo>
                    <a:pt x="106" y="73"/>
                  </a:moveTo>
                  <a:cubicBezTo>
                    <a:pt x="104" y="72"/>
                    <a:pt x="104" y="70"/>
                    <a:pt x="105" y="68"/>
                  </a:cubicBezTo>
                  <a:cubicBezTo>
                    <a:pt x="106" y="66"/>
                    <a:pt x="108" y="66"/>
                    <a:pt x="110" y="67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8" y="72"/>
                    <a:pt x="119" y="75"/>
                    <a:pt x="118" y="76"/>
                  </a:cubicBezTo>
                  <a:cubicBezTo>
                    <a:pt x="117" y="78"/>
                    <a:pt x="114" y="79"/>
                    <a:pt x="112" y="78"/>
                  </a:cubicBezTo>
                  <a:cubicBezTo>
                    <a:pt x="106" y="73"/>
                    <a:pt x="106" y="73"/>
                    <a:pt x="106" y="73"/>
                  </a:cubicBezTo>
                  <a:close/>
                  <a:moveTo>
                    <a:pt x="132" y="90"/>
                  </a:moveTo>
                  <a:cubicBezTo>
                    <a:pt x="130" y="89"/>
                    <a:pt x="129" y="86"/>
                    <a:pt x="131" y="85"/>
                  </a:cubicBezTo>
                  <a:cubicBezTo>
                    <a:pt x="132" y="83"/>
                    <a:pt x="134" y="82"/>
                    <a:pt x="136" y="83"/>
                  </a:cubicBezTo>
                  <a:cubicBezTo>
                    <a:pt x="142" y="88"/>
                    <a:pt x="142" y="88"/>
                    <a:pt x="142" y="88"/>
                  </a:cubicBezTo>
                  <a:cubicBezTo>
                    <a:pt x="144" y="89"/>
                    <a:pt x="145" y="91"/>
                    <a:pt x="144" y="93"/>
                  </a:cubicBezTo>
                  <a:cubicBezTo>
                    <a:pt x="142" y="95"/>
                    <a:pt x="140" y="95"/>
                    <a:pt x="138" y="94"/>
                  </a:cubicBezTo>
                  <a:cubicBezTo>
                    <a:pt x="132" y="90"/>
                    <a:pt x="132" y="90"/>
                    <a:pt x="132" y="90"/>
                  </a:cubicBezTo>
                  <a:close/>
                  <a:moveTo>
                    <a:pt x="158" y="106"/>
                  </a:moveTo>
                  <a:cubicBezTo>
                    <a:pt x="156" y="105"/>
                    <a:pt x="155" y="103"/>
                    <a:pt x="156" y="101"/>
                  </a:cubicBezTo>
                  <a:cubicBezTo>
                    <a:pt x="158" y="99"/>
                    <a:pt x="160" y="99"/>
                    <a:pt x="162" y="100"/>
                  </a:cubicBezTo>
                  <a:cubicBezTo>
                    <a:pt x="168" y="104"/>
                    <a:pt x="168" y="104"/>
                    <a:pt x="168" y="104"/>
                  </a:cubicBezTo>
                  <a:cubicBezTo>
                    <a:pt x="170" y="105"/>
                    <a:pt x="171" y="108"/>
                    <a:pt x="169" y="109"/>
                  </a:cubicBezTo>
                  <a:cubicBezTo>
                    <a:pt x="168" y="111"/>
                    <a:pt x="166" y="112"/>
                    <a:pt x="164" y="110"/>
                  </a:cubicBezTo>
                  <a:cubicBezTo>
                    <a:pt x="158" y="106"/>
                    <a:pt x="158" y="106"/>
                    <a:pt x="158" y="106"/>
                  </a:cubicBezTo>
                  <a:close/>
                  <a:moveTo>
                    <a:pt x="184" y="123"/>
                  </a:moveTo>
                  <a:cubicBezTo>
                    <a:pt x="182" y="122"/>
                    <a:pt x="181" y="119"/>
                    <a:pt x="182" y="117"/>
                  </a:cubicBezTo>
                  <a:cubicBezTo>
                    <a:pt x="184" y="116"/>
                    <a:pt x="186" y="115"/>
                    <a:pt x="188" y="116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96" y="122"/>
                    <a:pt x="196" y="124"/>
                    <a:pt x="195" y="126"/>
                  </a:cubicBezTo>
                  <a:cubicBezTo>
                    <a:pt x="194" y="127"/>
                    <a:pt x="192" y="128"/>
                    <a:pt x="190" y="127"/>
                  </a:cubicBezTo>
                  <a:lnTo>
                    <a:pt x="184" y="1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3" name="Freeform: Shape 78"/>
            <p:cNvSpPr/>
            <p:nvPr/>
          </p:nvSpPr>
          <p:spPr bwMode="auto">
            <a:xfrm>
              <a:off x="8174722" y="3627786"/>
              <a:ext cx="653275" cy="45802"/>
            </a:xfrm>
            <a:custGeom>
              <a:avLst/>
              <a:gdLst>
                <a:gd name="T0" fmla="*/ 352 w 353"/>
                <a:gd name="T1" fmla="*/ 21 h 25"/>
                <a:gd name="T2" fmla="*/ 341 w 353"/>
                <a:gd name="T3" fmla="*/ 25 h 25"/>
                <a:gd name="T4" fmla="*/ 341 w 353"/>
                <a:gd name="T5" fmla="*/ 17 h 25"/>
                <a:gd name="T6" fmla="*/ 4 w 353"/>
                <a:gd name="T7" fmla="*/ 8 h 25"/>
                <a:gd name="T8" fmla="*/ 4 w 353"/>
                <a:gd name="T9" fmla="*/ 0 h 25"/>
                <a:gd name="T10" fmla="*/ 16 w 353"/>
                <a:gd name="T11" fmla="*/ 5 h 25"/>
                <a:gd name="T12" fmla="*/ 4 w 353"/>
                <a:gd name="T13" fmla="*/ 8 h 25"/>
                <a:gd name="T14" fmla="*/ 31 w 353"/>
                <a:gd name="T15" fmla="*/ 5 h 25"/>
                <a:gd name="T16" fmla="*/ 43 w 353"/>
                <a:gd name="T17" fmla="*/ 2 h 25"/>
                <a:gd name="T18" fmla="*/ 42 w 353"/>
                <a:gd name="T19" fmla="*/ 10 h 25"/>
                <a:gd name="T20" fmla="*/ 65 w 353"/>
                <a:gd name="T21" fmla="*/ 11 h 25"/>
                <a:gd name="T22" fmla="*/ 66 w 353"/>
                <a:gd name="T23" fmla="*/ 3 h 25"/>
                <a:gd name="T24" fmla="*/ 77 w 353"/>
                <a:gd name="T25" fmla="*/ 8 h 25"/>
                <a:gd name="T26" fmla="*/ 65 w 353"/>
                <a:gd name="T27" fmla="*/ 11 h 25"/>
                <a:gd name="T28" fmla="*/ 92 w 353"/>
                <a:gd name="T29" fmla="*/ 8 h 25"/>
                <a:gd name="T30" fmla="*/ 104 w 353"/>
                <a:gd name="T31" fmla="*/ 5 h 25"/>
                <a:gd name="T32" fmla="*/ 103 w 353"/>
                <a:gd name="T33" fmla="*/ 13 h 25"/>
                <a:gd name="T34" fmla="*/ 126 w 353"/>
                <a:gd name="T35" fmla="*/ 14 h 25"/>
                <a:gd name="T36" fmla="*/ 127 w 353"/>
                <a:gd name="T37" fmla="*/ 6 h 25"/>
                <a:gd name="T38" fmla="*/ 138 w 353"/>
                <a:gd name="T39" fmla="*/ 11 h 25"/>
                <a:gd name="T40" fmla="*/ 126 w 353"/>
                <a:gd name="T41" fmla="*/ 14 h 25"/>
                <a:gd name="T42" fmla="*/ 153 w 353"/>
                <a:gd name="T43" fmla="*/ 11 h 25"/>
                <a:gd name="T44" fmla="*/ 165 w 353"/>
                <a:gd name="T45" fmla="*/ 8 h 25"/>
                <a:gd name="T46" fmla="*/ 165 w 353"/>
                <a:gd name="T47" fmla="*/ 16 h 25"/>
                <a:gd name="T48" fmla="*/ 188 w 353"/>
                <a:gd name="T49" fmla="*/ 17 h 25"/>
                <a:gd name="T50" fmla="*/ 188 w 353"/>
                <a:gd name="T51" fmla="*/ 9 h 25"/>
                <a:gd name="T52" fmla="*/ 199 w 353"/>
                <a:gd name="T53" fmla="*/ 14 h 25"/>
                <a:gd name="T54" fmla="*/ 188 w 353"/>
                <a:gd name="T55" fmla="*/ 17 h 25"/>
                <a:gd name="T56" fmla="*/ 215 w 353"/>
                <a:gd name="T57" fmla="*/ 14 h 25"/>
                <a:gd name="T58" fmla="*/ 226 w 353"/>
                <a:gd name="T59" fmla="*/ 11 h 25"/>
                <a:gd name="T60" fmla="*/ 226 w 353"/>
                <a:gd name="T61" fmla="*/ 19 h 25"/>
                <a:gd name="T62" fmla="*/ 249 w 353"/>
                <a:gd name="T63" fmla="*/ 20 h 25"/>
                <a:gd name="T64" fmla="*/ 249 w 353"/>
                <a:gd name="T65" fmla="*/ 12 h 25"/>
                <a:gd name="T66" fmla="*/ 261 w 353"/>
                <a:gd name="T67" fmla="*/ 17 h 25"/>
                <a:gd name="T68" fmla="*/ 249 w 353"/>
                <a:gd name="T69" fmla="*/ 20 h 25"/>
                <a:gd name="T70" fmla="*/ 276 w 353"/>
                <a:gd name="T71" fmla="*/ 18 h 25"/>
                <a:gd name="T72" fmla="*/ 288 w 353"/>
                <a:gd name="T73" fmla="*/ 14 h 25"/>
                <a:gd name="T74" fmla="*/ 287 w 353"/>
                <a:gd name="T75" fmla="*/ 22 h 25"/>
                <a:gd name="T76" fmla="*/ 310 w 353"/>
                <a:gd name="T77" fmla="*/ 23 h 25"/>
                <a:gd name="T78" fmla="*/ 311 w 353"/>
                <a:gd name="T79" fmla="*/ 15 h 25"/>
                <a:gd name="T80" fmla="*/ 322 w 353"/>
                <a:gd name="T81" fmla="*/ 20 h 25"/>
                <a:gd name="T82" fmla="*/ 310 w 353"/>
                <a:gd name="T8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3" h="25">
                  <a:moveTo>
                    <a:pt x="349" y="17"/>
                  </a:moveTo>
                  <a:cubicBezTo>
                    <a:pt x="351" y="17"/>
                    <a:pt x="353" y="19"/>
                    <a:pt x="352" y="21"/>
                  </a:cubicBezTo>
                  <a:cubicBezTo>
                    <a:pt x="352" y="23"/>
                    <a:pt x="351" y="25"/>
                    <a:pt x="348" y="25"/>
                  </a:cubicBezTo>
                  <a:cubicBezTo>
                    <a:pt x="341" y="25"/>
                    <a:pt x="341" y="25"/>
                    <a:pt x="341" y="25"/>
                  </a:cubicBezTo>
                  <a:cubicBezTo>
                    <a:pt x="339" y="24"/>
                    <a:pt x="337" y="23"/>
                    <a:pt x="337" y="21"/>
                  </a:cubicBezTo>
                  <a:cubicBezTo>
                    <a:pt x="337" y="18"/>
                    <a:pt x="339" y="17"/>
                    <a:pt x="341" y="17"/>
                  </a:cubicBezTo>
                  <a:cubicBezTo>
                    <a:pt x="349" y="17"/>
                    <a:pt x="349" y="17"/>
                    <a:pt x="349" y="17"/>
                  </a:cubicBezTo>
                  <a:close/>
                  <a:moveTo>
                    <a:pt x="4" y="8"/>
                  </a:move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4" y="1"/>
                    <a:pt x="16" y="2"/>
                    <a:pt x="16" y="5"/>
                  </a:cubicBezTo>
                  <a:cubicBezTo>
                    <a:pt x="15" y="7"/>
                    <a:pt x="14" y="8"/>
                    <a:pt x="12" y="8"/>
                  </a:cubicBezTo>
                  <a:cubicBezTo>
                    <a:pt x="4" y="8"/>
                    <a:pt x="4" y="8"/>
                    <a:pt x="4" y="8"/>
                  </a:cubicBezTo>
                  <a:close/>
                  <a:moveTo>
                    <a:pt x="35" y="9"/>
                  </a:moveTo>
                  <a:cubicBezTo>
                    <a:pt x="32" y="9"/>
                    <a:pt x="31" y="7"/>
                    <a:pt x="31" y="5"/>
                  </a:cubicBezTo>
                  <a:cubicBezTo>
                    <a:pt x="31" y="3"/>
                    <a:pt x="33" y="2"/>
                    <a:pt x="35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5" y="2"/>
                    <a:pt x="46" y="4"/>
                    <a:pt x="46" y="6"/>
                  </a:cubicBezTo>
                  <a:cubicBezTo>
                    <a:pt x="46" y="8"/>
                    <a:pt x="44" y="10"/>
                    <a:pt x="42" y="10"/>
                  </a:cubicBezTo>
                  <a:cubicBezTo>
                    <a:pt x="35" y="9"/>
                    <a:pt x="35" y="9"/>
                    <a:pt x="35" y="9"/>
                  </a:cubicBezTo>
                  <a:close/>
                  <a:moveTo>
                    <a:pt x="65" y="11"/>
                  </a:moveTo>
                  <a:cubicBezTo>
                    <a:pt x="63" y="11"/>
                    <a:pt x="61" y="9"/>
                    <a:pt x="62" y="7"/>
                  </a:cubicBezTo>
                  <a:cubicBezTo>
                    <a:pt x="62" y="5"/>
                    <a:pt x="63" y="3"/>
                    <a:pt x="66" y="3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5" y="4"/>
                    <a:pt x="77" y="5"/>
                    <a:pt x="77" y="8"/>
                  </a:cubicBezTo>
                  <a:cubicBezTo>
                    <a:pt x="77" y="10"/>
                    <a:pt x="75" y="11"/>
                    <a:pt x="73" y="11"/>
                  </a:cubicBezTo>
                  <a:cubicBezTo>
                    <a:pt x="65" y="11"/>
                    <a:pt x="65" y="11"/>
                    <a:pt x="65" y="11"/>
                  </a:cubicBezTo>
                  <a:close/>
                  <a:moveTo>
                    <a:pt x="96" y="12"/>
                  </a:moveTo>
                  <a:cubicBezTo>
                    <a:pt x="94" y="12"/>
                    <a:pt x="92" y="11"/>
                    <a:pt x="92" y="8"/>
                  </a:cubicBezTo>
                  <a:cubicBezTo>
                    <a:pt x="92" y="6"/>
                    <a:pt x="94" y="5"/>
                    <a:pt x="96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6" y="5"/>
                    <a:pt x="108" y="7"/>
                    <a:pt x="107" y="9"/>
                  </a:cubicBezTo>
                  <a:cubicBezTo>
                    <a:pt x="107" y="11"/>
                    <a:pt x="106" y="13"/>
                    <a:pt x="103" y="13"/>
                  </a:cubicBezTo>
                  <a:cubicBezTo>
                    <a:pt x="96" y="12"/>
                    <a:pt x="96" y="12"/>
                    <a:pt x="96" y="12"/>
                  </a:cubicBezTo>
                  <a:close/>
                  <a:moveTo>
                    <a:pt x="126" y="14"/>
                  </a:moveTo>
                  <a:cubicBezTo>
                    <a:pt x="124" y="14"/>
                    <a:pt x="123" y="12"/>
                    <a:pt x="123" y="10"/>
                  </a:cubicBezTo>
                  <a:cubicBezTo>
                    <a:pt x="123" y="8"/>
                    <a:pt x="125" y="6"/>
                    <a:pt x="127" y="6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7" y="7"/>
                    <a:pt x="138" y="9"/>
                    <a:pt x="138" y="11"/>
                  </a:cubicBezTo>
                  <a:cubicBezTo>
                    <a:pt x="138" y="13"/>
                    <a:pt x="136" y="14"/>
                    <a:pt x="134" y="14"/>
                  </a:cubicBezTo>
                  <a:cubicBezTo>
                    <a:pt x="126" y="14"/>
                    <a:pt x="126" y="14"/>
                    <a:pt x="126" y="14"/>
                  </a:cubicBezTo>
                  <a:close/>
                  <a:moveTo>
                    <a:pt x="157" y="15"/>
                  </a:moveTo>
                  <a:cubicBezTo>
                    <a:pt x="155" y="15"/>
                    <a:pt x="153" y="14"/>
                    <a:pt x="153" y="11"/>
                  </a:cubicBezTo>
                  <a:cubicBezTo>
                    <a:pt x="154" y="9"/>
                    <a:pt x="155" y="8"/>
                    <a:pt x="157" y="8"/>
                  </a:cubicBezTo>
                  <a:cubicBezTo>
                    <a:pt x="165" y="8"/>
                    <a:pt x="165" y="8"/>
                    <a:pt x="165" y="8"/>
                  </a:cubicBezTo>
                  <a:cubicBezTo>
                    <a:pt x="167" y="8"/>
                    <a:pt x="169" y="10"/>
                    <a:pt x="169" y="12"/>
                  </a:cubicBezTo>
                  <a:cubicBezTo>
                    <a:pt x="169" y="14"/>
                    <a:pt x="167" y="16"/>
                    <a:pt x="165" y="16"/>
                  </a:cubicBezTo>
                  <a:cubicBezTo>
                    <a:pt x="157" y="15"/>
                    <a:pt x="157" y="15"/>
                    <a:pt x="157" y="15"/>
                  </a:cubicBezTo>
                  <a:close/>
                  <a:moveTo>
                    <a:pt x="188" y="17"/>
                  </a:moveTo>
                  <a:cubicBezTo>
                    <a:pt x="186" y="17"/>
                    <a:pt x="184" y="15"/>
                    <a:pt x="184" y="13"/>
                  </a:cubicBezTo>
                  <a:cubicBezTo>
                    <a:pt x="184" y="11"/>
                    <a:pt x="186" y="9"/>
                    <a:pt x="188" y="9"/>
                  </a:cubicBezTo>
                  <a:cubicBezTo>
                    <a:pt x="196" y="10"/>
                    <a:pt x="196" y="10"/>
                    <a:pt x="196" y="10"/>
                  </a:cubicBezTo>
                  <a:cubicBezTo>
                    <a:pt x="198" y="10"/>
                    <a:pt x="199" y="12"/>
                    <a:pt x="199" y="14"/>
                  </a:cubicBezTo>
                  <a:cubicBezTo>
                    <a:pt x="199" y="16"/>
                    <a:pt x="197" y="17"/>
                    <a:pt x="195" y="17"/>
                  </a:cubicBezTo>
                  <a:cubicBezTo>
                    <a:pt x="188" y="17"/>
                    <a:pt x="188" y="17"/>
                    <a:pt x="188" y="17"/>
                  </a:cubicBezTo>
                  <a:close/>
                  <a:moveTo>
                    <a:pt x="218" y="18"/>
                  </a:moveTo>
                  <a:cubicBezTo>
                    <a:pt x="216" y="18"/>
                    <a:pt x="215" y="17"/>
                    <a:pt x="215" y="14"/>
                  </a:cubicBezTo>
                  <a:cubicBezTo>
                    <a:pt x="215" y="12"/>
                    <a:pt x="217" y="11"/>
                    <a:pt x="219" y="11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28" y="11"/>
                    <a:pt x="230" y="13"/>
                    <a:pt x="230" y="15"/>
                  </a:cubicBezTo>
                  <a:cubicBezTo>
                    <a:pt x="230" y="17"/>
                    <a:pt x="228" y="19"/>
                    <a:pt x="226" y="19"/>
                  </a:cubicBezTo>
                  <a:cubicBezTo>
                    <a:pt x="218" y="18"/>
                    <a:pt x="218" y="18"/>
                    <a:pt x="218" y="18"/>
                  </a:cubicBezTo>
                  <a:close/>
                  <a:moveTo>
                    <a:pt x="249" y="20"/>
                  </a:moveTo>
                  <a:cubicBezTo>
                    <a:pt x="247" y="20"/>
                    <a:pt x="245" y="18"/>
                    <a:pt x="245" y="16"/>
                  </a:cubicBezTo>
                  <a:cubicBezTo>
                    <a:pt x="245" y="14"/>
                    <a:pt x="247" y="12"/>
                    <a:pt x="249" y="12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59" y="13"/>
                    <a:pt x="261" y="15"/>
                    <a:pt x="261" y="17"/>
                  </a:cubicBezTo>
                  <a:cubicBezTo>
                    <a:pt x="260" y="19"/>
                    <a:pt x="259" y="20"/>
                    <a:pt x="257" y="20"/>
                  </a:cubicBezTo>
                  <a:cubicBezTo>
                    <a:pt x="249" y="20"/>
                    <a:pt x="249" y="20"/>
                    <a:pt x="249" y="20"/>
                  </a:cubicBezTo>
                  <a:close/>
                  <a:moveTo>
                    <a:pt x="280" y="22"/>
                  </a:moveTo>
                  <a:cubicBezTo>
                    <a:pt x="277" y="21"/>
                    <a:pt x="276" y="20"/>
                    <a:pt x="276" y="18"/>
                  </a:cubicBezTo>
                  <a:cubicBezTo>
                    <a:pt x="276" y="15"/>
                    <a:pt x="278" y="14"/>
                    <a:pt x="280" y="14"/>
                  </a:cubicBezTo>
                  <a:cubicBezTo>
                    <a:pt x="288" y="14"/>
                    <a:pt x="288" y="14"/>
                    <a:pt x="288" y="14"/>
                  </a:cubicBezTo>
                  <a:cubicBezTo>
                    <a:pt x="290" y="14"/>
                    <a:pt x="291" y="16"/>
                    <a:pt x="291" y="18"/>
                  </a:cubicBezTo>
                  <a:cubicBezTo>
                    <a:pt x="291" y="20"/>
                    <a:pt x="289" y="22"/>
                    <a:pt x="287" y="22"/>
                  </a:cubicBezTo>
                  <a:cubicBezTo>
                    <a:pt x="280" y="22"/>
                    <a:pt x="280" y="22"/>
                    <a:pt x="280" y="22"/>
                  </a:cubicBezTo>
                  <a:close/>
                  <a:moveTo>
                    <a:pt x="310" y="23"/>
                  </a:moveTo>
                  <a:cubicBezTo>
                    <a:pt x="308" y="23"/>
                    <a:pt x="306" y="21"/>
                    <a:pt x="307" y="19"/>
                  </a:cubicBezTo>
                  <a:cubicBezTo>
                    <a:pt x="307" y="17"/>
                    <a:pt x="308" y="15"/>
                    <a:pt x="311" y="15"/>
                  </a:cubicBezTo>
                  <a:cubicBezTo>
                    <a:pt x="318" y="16"/>
                    <a:pt x="318" y="16"/>
                    <a:pt x="318" y="16"/>
                  </a:cubicBezTo>
                  <a:cubicBezTo>
                    <a:pt x="320" y="16"/>
                    <a:pt x="322" y="18"/>
                    <a:pt x="322" y="20"/>
                  </a:cubicBezTo>
                  <a:cubicBezTo>
                    <a:pt x="322" y="22"/>
                    <a:pt x="320" y="24"/>
                    <a:pt x="318" y="23"/>
                  </a:cubicBezTo>
                  <a:lnTo>
                    <a:pt x="310" y="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grpSp>
          <p:nvGrpSpPr>
            <p:cNvPr id="34" name="Group 79"/>
            <p:cNvGrpSpPr/>
            <p:nvPr/>
          </p:nvGrpSpPr>
          <p:grpSpPr>
            <a:xfrm>
              <a:off x="10499753" y="2468283"/>
              <a:ext cx="386903" cy="376056"/>
              <a:chOff x="10499753" y="2468283"/>
              <a:chExt cx="386903" cy="376056"/>
            </a:xfrm>
          </p:grpSpPr>
          <p:sp>
            <p:nvSpPr>
              <p:cNvPr id="53" name="Freeform: Shape 80"/>
              <p:cNvSpPr/>
              <p:nvPr/>
            </p:nvSpPr>
            <p:spPr bwMode="auto">
              <a:xfrm>
                <a:off x="10499753" y="2468283"/>
                <a:ext cx="386903" cy="173564"/>
              </a:xfrm>
              <a:custGeom>
                <a:avLst/>
                <a:gdLst>
                  <a:gd name="T0" fmla="*/ 193 w 209"/>
                  <a:gd name="T1" fmla="*/ 77 h 94"/>
                  <a:gd name="T2" fmla="*/ 121 w 209"/>
                  <a:gd name="T3" fmla="*/ 7 h 94"/>
                  <a:gd name="T4" fmla="*/ 113 w 209"/>
                  <a:gd name="T5" fmla="*/ 2 h 94"/>
                  <a:gd name="T6" fmla="*/ 105 w 209"/>
                  <a:gd name="T7" fmla="*/ 0 h 94"/>
                  <a:gd name="T8" fmla="*/ 96 w 209"/>
                  <a:gd name="T9" fmla="*/ 2 h 94"/>
                  <a:gd name="T10" fmla="*/ 88 w 209"/>
                  <a:gd name="T11" fmla="*/ 7 h 94"/>
                  <a:gd name="T12" fmla="*/ 74 w 209"/>
                  <a:gd name="T13" fmla="*/ 21 h 94"/>
                  <a:gd name="T14" fmla="*/ 74 w 209"/>
                  <a:gd name="T15" fmla="*/ 10 h 94"/>
                  <a:gd name="T16" fmla="*/ 76 w 209"/>
                  <a:gd name="T17" fmla="*/ 10 h 94"/>
                  <a:gd name="T18" fmla="*/ 76 w 209"/>
                  <a:gd name="T19" fmla="*/ 4 h 94"/>
                  <a:gd name="T20" fmla="*/ 53 w 209"/>
                  <a:gd name="T21" fmla="*/ 4 h 94"/>
                  <a:gd name="T22" fmla="*/ 53 w 209"/>
                  <a:gd name="T23" fmla="*/ 10 h 94"/>
                  <a:gd name="T24" fmla="*/ 54 w 209"/>
                  <a:gd name="T25" fmla="*/ 10 h 94"/>
                  <a:gd name="T26" fmla="*/ 54 w 209"/>
                  <a:gd name="T27" fmla="*/ 38 h 94"/>
                  <a:gd name="T28" fmla="*/ 54 w 209"/>
                  <a:gd name="T29" fmla="*/ 40 h 94"/>
                  <a:gd name="T30" fmla="*/ 15 w 209"/>
                  <a:gd name="T31" fmla="*/ 79 h 94"/>
                  <a:gd name="T32" fmla="*/ 15 w 209"/>
                  <a:gd name="T33" fmla="*/ 79 h 94"/>
                  <a:gd name="T34" fmla="*/ 0 w 209"/>
                  <a:gd name="T35" fmla="*/ 94 h 94"/>
                  <a:gd name="T36" fmla="*/ 27 w 209"/>
                  <a:gd name="T37" fmla="*/ 94 h 94"/>
                  <a:gd name="T38" fmla="*/ 102 w 209"/>
                  <a:gd name="T39" fmla="*/ 21 h 94"/>
                  <a:gd name="T40" fmla="*/ 103 w 209"/>
                  <a:gd name="T41" fmla="*/ 20 h 94"/>
                  <a:gd name="T42" fmla="*/ 105 w 209"/>
                  <a:gd name="T43" fmla="*/ 20 h 94"/>
                  <a:gd name="T44" fmla="*/ 106 w 209"/>
                  <a:gd name="T45" fmla="*/ 20 h 94"/>
                  <a:gd name="T46" fmla="*/ 107 w 209"/>
                  <a:gd name="T47" fmla="*/ 21 h 94"/>
                  <a:gd name="T48" fmla="*/ 179 w 209"/>
                  <a:gd name="T49" fmla="*/ 91 h 94"/>
                  <a:gd name="T50" fmla="*/ 182 w 209"/>
                  <a:gd name="T51" fmla="*/ 94 h 94"/>
                  <a:gd name="T52" fmla="*/ 209 w 209"/>
                  <a:gd name="T53" fmla="*/ 94 h 94"/>
                  <a:gd name="T54" fmla="*/ 193 w 209"/>
                  <a:gd name="T55" fmla="*/ 7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09" h="94">
                    <a:moveTo>
                      <a:pt x="193" y="77"/>
                    </a:moveTo>
                    <a:cubicBezTo>
                      <a:pt x="121" y="7"/>
                      <a:pt x="121" y="7"/>
                      <a:pt x="121" y="7"/>
                    </a:cubicBezTo>
                    <a:cubicBezTo>
                      <a:pt x="119" y="5"/>
                      <a:pt x="116" y="3"/>
                      <a:pt x="113" y="2"/>
                    </a:cubicBezTo>
                    <a:cubicBezTo>
                      <a:pt x="110" y="1"/>
                      <a:pt x="107" y="0"/>
                      <a:pt x="105" y="0"/>
                    </a:cubicBezTo>
                    <a:cubicBezTo>
                      <a:pt x="102" y="0"/>
                      <a:pt x="99" y="1"/>
                      <a:pt x="96" y="2"/>
                    </a:cubicBezTo>
                    <a:cubicBezTo>
                      <a:pt x="93" y="3"/>
                      <a:pt x="90" y="5"/>
                      <a:pt x="88" y="7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38"/>
                      <a:pt x="54" y="38"/>
                      <a:pt x="54" y="38"/>
                    </a:cubicBezTo>
                    <a:cubicBezTo>
                      <a:pt x="54" y="39"/>
                      <a:pt x="54" y="39"/>
                      <a:pt x="54" y="40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104" y="20"/>
                      <a:pt x="104" y="20"/>
                      <a:pt x="105" y="20"/>
                    </a:cubicBezTo>
                    <a:cubicBezTo>
                      <a:pt x="105" y="20"/>
                      <a:pt x="105" y="20"/>
                      <a:pt x="106" y="20"/>
                    </a:cubicBezTo>
                    <a:cubicBezTo>
                      <a:pt x="106" y="20"/>
                      <a:pt x="107" y="20"/>
                      <a:pt x="107" y="21"/>
                    </a:cubicBezTo>
                    <a:cubicBezTo>
                      <a:pt x="179" y="91"/>
                      <a:pt x="179" y="91"/>
                      <a:pt x="179" y="91"/>
                    </a:cubicBezTo>
                    <a:cubicBezTo>
                      <a:pt x="182" y="94"/>
                      <a:pt x="182" y="94"/>
                      <a:pt x="182" y="94"/>
                    </a:cubicBezTo>
                    <a:cubicBezTo>
                      <a:pt x="209" y="94"/>
                      <a:pt x="209" y="94"/>
                      <a:pt x="209" y="94"/>
                    </a:cubicBezTo>
                    <a:lnTo>
                      <a:pt x="193" y="7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81"/>
              <p:cNvSpPr/>
              <p:nvPr/>
            </p:nvSpPr>
            <p:spPr bwMode="auto">
              <a:xfrm>
                <a:off x="10555197" y="2817822"/>
                <a:ext cx="274809" cy="26517"/>
              </a:xfrm>
              <a:custGeom>
                <a:avLst/>
                <a:gdLst>
                  <a:gd name="T0" fmla="*/ 0 w 149"/>
                  <a:gd name="T1" fmla="*/ 14 h 14"/>
                  <a:gd name="T2" fmla="*/ 149 w 149"/>
                  <a:gd name="T3" fmla="*/ 14 h 14"/>
                  <a:gd name="T4" fmla="*/ 149 w 149"/>
                  <a:gd name="T5" fmla="*/ 5 h 14"/>
                  <a:gd name="T6" fmla="*/ 144 w 149"/>
                  <a:gd name="T7" fmla="*/ 0 h 14"/>
                  <a:gd name="T8" fmla="*/ 5 w 149"/>
                  <a:gd name="T9" fmla="*/ 0 h 14"/>
                  <a:gd name="T10" fmla="*/ 0 w 149"/>
                  <a:gd name="T11" fmla="*/ 5 h 14"/>
                  <a:gd name="T12" fmla="*/ 0 w 149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4">
                    <a:moveTo>
                      <a:pt x="0" y="14"/>
                    </a:moveTo>
                    <a:cubicBezTo>
                      <a:pt x="149" y="14"/>
                      <a:pt x="149" y="14"/>
                      <a:pt x="149" y="14"/>
                    </a:cubicBezTo>
                    <a:cubicBezTo>
                      <a:pt x="149" y="5"/>
                      <a:pt x="149" y="5"/>
                      <a:pt x="149" y="5"/>
                    </a:cubicBezTo>
                    <a:cubicBezTo>
                      <a:pt x="149" y="2"/>
                      <a:pt x="147" y="0"/>
                      <a:pt x="14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lnTo>
                      <a:pt x="0" y="1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82"/>
              <p:cNvSpPr/>
              <p:nvPr/>
            </p:nvSpPr>
            <p:spPr bwMode="auto">
              <a:xfrm>
                <a:off x="10568455" y="2514085"/>
                <a:ext cx="249498" cy="296505"/>
              </a:xfrm>
              <a:custGeom>
                <a:avLst/>
                <a:gdLst>
                  <a:gd name="T0" fmla="*/ 27 w 135"/>
                  <a:gd name="T1" fmla="*/ 84 h 160"/>
                  <a:gd name="T2" fmla="*/ 68 w 135"/>
                  <a:gd name="T3" fmla="*/ 84 h 160"/>
                  <a:gd name="T4" fmla="*/ 71 w 135"/>
                  <a:gd name="T5" fmla="*/ 87 h 160"/>
                  <a:gd name="T6" fmla="*/ 71 w 135"/>
                  <a:gd name="T7" fmla="*/ 160 h 160"/>
                  <a:gd name="T8" fmla="*/ 135 w 135"/>
                  <a:gd name="T9" fmla="*/ 160 h 160"/>
                  <a:gd name="T10" fmla="*/ 135 w 135"/>
                  <a:gd name="T11" fmla="*/ 160 h 160"/>
                  <a:gd name="T12" fmla="*/ 135 w 135"/>
                  <a:gd name="T13" fmla="*/ 64 h 160"/>
                  <a:gd name="T14" fmla="*/ 71 w 135"/>
                  <a:gd name="T15" fmla="*/ 1 h 160"/>
                  <a:gd name="T16" fmla="*/ 69 w 135"/>
                  <a:gd name="T17" fmla="*/ 1 h 160"/>
                  <a:gd name="T18" fmla="*/ 68 w 135"/>
                  <a:gd name="T19" fmla="*/ 0 h 160"/>
                  <a:gd name="T20" fmla="*/ 67 w 135"/>
                  <a:gd name="T21" fmla="*/ 1 h 160"/>
                  <a:gd name="T22" fmla="*/ 65 w 135"/>
                  <a:gd name="T23" fmla="*/ 1 h 160"/>
                  <a:gd name="T24" fmla="*/ 0 w 135"/>
                  <a:gd name="T25" fmla="*/ 65 h 160"/>
                  <a:gd name="T26" fmla="*/ 0 w 135"/>
                  <a:gd name="T27" fmla="*/ 160 h 160"/>
                  <a:gd name="T28" fmla="*/ 0 w 135"/>
                  <a:gd name="T29" fmla="*/ 160 h 160"/>
                  <a:gd name="T30" fmla="*/ 23 w 135"/>
                  <a:gd name="T31" fmla="*/ 160 h 160"/>
                  <a:gd name="T32" fmla="*/ 23 w 135"/>
                  <a:gd name="T33" fmla="*/ 87 h 160"/>
                  <a:gd name="T34" fmla="*/ 27 w 135"/>
                  <a:gd name="T35" fmla="*/ 84 h 160"/>
                  <a:gd name="T36" fmla="*/ 87 w 135"/>
                  <a:gd name="T37" fmla="*/ 84 h 160"/>
                  <a:gd name="T38" fmla="*/ 121 w 135"/>
                  <a:gd name="T39" fmla="*/ 84 h 160"/>
                  <a:gd name="T40" fmla="*/ 123 w 135"/>
                  <a:gd name="T41" fmla="*/ 86 h 160"/>
                  <a:gd name="T42" fmla="*/ 123 w 135"/>
                  <a:gd name="T43" fmla="*/ 115 h 160"/>
                  <a:gd name="T44" fmla="*/ 121 w 135"/>
                  <a:gd name="T45" fmla="*/ 117 h 160"/>
                  <a:gd name="T46" fmla="*/ 87 w 135"/>
                  <a:gd name="T47" fmla="*/ 117 h 160"/>
                  <a:gd name="T48" fmla="*/ 85 w 135"/>
                  <a:gd name="T49" fmla="*/ 115 h 160"/>
                  <a:gd name="T50" fmla="*/ 85 w 135"/>
                  <a:gd name="T51" fmla="*/ 86 h 160"/>
                  <a:gd name="T52" fmla="*/ 87 w 135"/>
                  <a:gd name="T53" fmla="*/ 8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5" h="160">
                    <a:moveTo>
                      <a:pt x="27" y="84"/>
                    </a:move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4"/>
                      <a:pt x="71" y="85"/>
                      <a:pt x="71" y="87"/>
                    </a:cubicBezTo>
                    <a:cubicBezTo>
                      <a:pt x="71" y="160"/>
                      <a:pt x="71" y="160"/>
                      <a:pt x="71" y="160"/>
                    </a:cubicBezTo>
                    <a:cubicBezTo>
                      <a:pt x="135" y="160"/>
                      <a:pt x="135" y="160"/>
                      <a:pt x="135" y="160"/>
                    </a:cubicBezTo>
                    <a:cubicBezTo>
                      <a:pt x="135" y="160"/>
                      <a:pt x="135" y="160"/>
                      <a:pt x="135" y="160"/>
                    </a:cubicBezTo>
                    <a:cubicBezTo>
                      <a:pt x="135" y="64"/>
                      <a:pt x="135" y="64"/>
                      <a:pt x="135" y="64"/>
                    </a:cubicBezTo>
                    <a:cubicBezTo>
                      <a:pt x="71" y="1"/>
                      <a:pt x="71" y="1"/>
                      <a:pt x="71" y="1"/>
                    </a:cubicBezTo>
                    <a:cubicBezTo>
                      <a:pt x="70" y="1"/>
                      <a:pt x="70" y="1"/>
                      <a:pt x="69" y="1"/>
                    </a:cubicBezTo>
                    <a:cubicBezTo>
                      <a:pt x="69" y="0"/>
                      <a:pt x="68" y="0"/>
                      <a:pt x="68" y="0"/>
                    </a:cubicBezTo>
                    <a:cubicBezTo>
                      <a:pt x="67" y="0"/>
                      <a:pt x="67" y="0"/>
                      <a:pt x="67" y="1"/>
                    </a:cubicBezTo>
                    <a:cubicBezTo>
                      <a:pt x="66" y="1"/>
                      <a:pt x="66" y="1"/>
                      <a:pt x="65" y="1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23" y="160"/>
                      <a:pt x="23" y="160"/>
                      <a:pt x="23" y="160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3" y="85"/>
                      <a:pt x="25" y="84"/>
                      <a:pt x="27" y="84"/>
                    </a:cubicBezTo>
                    <a:close/>
                    <a:moveTo>
                      <a:pt x="87" y="84"/>
                    </a:moveTo>
                    <a:cubicBezTo>
                      <a:pt x="121" y="84"/>
                      <a:pt x="121" y="84"/>
                      <a:pt x="121" y="84"/>
                    </a:cubicBezTo>
                    <a:cubicBezTo>
                      <a:pt x="122" y="84"/>
                      <a:pt x="123" y="85"/>
                      <a:pt x="123" y="86"/>
                    </a:cubicBezTo>
                    <a:cubicBezTo>
                      <a:pt x="123" y="115"/>
                      <a:pt x="123" y="115"/>
                      <a:pt x="123" y="115"/>
                    </a:cubicBezTo>
                    <a:cubicBezTo>
                      <a:pt x="123" y="116"/>
                      <a:pt x="122" y="117"/>
                      <a:pt x="121" y="117"/>
                    </a:cubicBezTo>
                    <a:cubicBezTo>
                      <a:pt x="87" y="117"/>
                      <a:pt x="87" y="117"/>
                      <a:pt x="87" y="117"/>
                    </a:cubicBezTo>
                    <a:cubicBezTo>
                      <a:pt x="86" y="117"/>
                      <a:pt x="85" y="116"/>
                      <a:pt x="85" y="115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4"/>
                      <a:pt x="87" y="8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oup 83"/>
            <p:cNvGrpSpPr/>
            <p:nvPr/>
          </p:nvGrpSpPr>
          <p:grpSpPr>
            <a:xfrm>
              <a:off x="9648808" y="1941566"/>
              <a:ext cx="454400" cy="454400"/>
              <a:chOff x="9648808" y="1941566"/>
              <a:chExt cx="454400" cy="454400"/>
            </a:xfrm>
          </p:grpSpPr>
          <p:sp>
            <p:nvSpPr>
              <p:cNvPr id="47" name="Freeform: Shape 84"/>
              <p:cNvSpPr/>
              <p:nvPr/>
            </p:nvSpPr>
            <p:spPr bwMode="auto">
              <a:xfrm>
                <a:off x="9710279" y="2148878"/>
                <a:ext cx="43391" cy="39775"/>
              </a:xfrm>
              <a:custGeom>
                <a:avLst/>
                <a:gdLst>
                  <a:gd name="T0" fmla="*/ 24 w 24"/>
                  <a:gd name="T1" fmla="*/ 0 h 22"/>
                  <a:gd name="T2" fmla="*/ 19 w 24"/>
                  <a:gd name="T3" fmla="*/ 21 h 22"/>
                  <a:gd name="T4" fmla="*/ 18 w 24"/>
                  <a:gd name="T5" fmla="*/ 22 h 22"/>
                  <a:gd name="T6" fmla="*/ 15 w 24"/>
                  <a:gd name="T7" fmla="*/ 22 h 22"/>
                  <a:gd name="T8" fmla="*/ 14 w 24"/>
                  <a:gd name="T9" fmla="*/ 21 h 22"/>
                  <a:gd name="T10" fmla="*/ 12 w 24"/>
                  <a:gd name="T11" fmla="*/ 14 h 22"/>
                  <a:gd name="T12" fmla="*/ 12 w 24"/>
                  <a:gd name="T13" fmla="*/ 14 h 22"/>
                  <a:gd name="T14" fmla="*/ 11 w 24"/>
                  <a:gd name="T15" fmla="*/ 21 h 22"/>
                  <a:gd name="T16" fmla="*/ 10 w 24"/>
                  <a:gd name="T17" fmla="*/ 22 h 22"/>
                  <a:gd name="T18" fmla="*/ 6 w 24"/>
                  <a:gd name="T19" fmla="*/ 22 h 22"/>
                  <a:gd name="T20" fmla="*/ 5 w 24"/>
                  <a:gd name="T21" fmla="*/ 21 h 22"/>
                  <a:gd name="T22" fmla="*/ 0 w 24"/>
                  <a:gd name="T23" fmla="*/ 0 h 22"/>
                  <a:gd name="T24" fmla="*/ 1 w 24"/>
                  <a:gd name="T25" fmla="*/ 0 h 22"/>
                  <a:gd name="T26" fmla="*/ 6 w 24"/>
                  <a:gd name="T27" fmla="*/ 0 h 22"/>
                  <a:gd name="T28" fmla="*/ 6 w 24"/>
                  <a:gd name="T29" fmla="*/ 0 h 22"/>
                  <a:gd name="T30" fmla="*/ 8 w 24"/>
                  <a:gd name="T31" fmla="*/ 13 h 22"/>
                  <a:gd name="T32" fmla="*/ 8 w 24"/>
                  <a:gd name="T33" fmla="*/ 13 h 22"/>
                  <a:gd name="T34" fmla="*/ 10 w 24"/>
                  <a:gd name="T35" fmla="*/ 0 h 22"/>
                  <a:gd name="T36" fmla="*/ 10 w 24"/>
                  <a:gd name="T37" fmla="*/ 0 h 22"/>
                  <a:gd name="T38" fmla="*/ 14 w 24"/>
                  <a:gd name="T39" fmla="*/ 0 h 22"/>
                  <a:gd name="T40" fmla="*/ 15 w 24"/>
                  <a:gd name="T41" fmla="*/ 0 h 22"/>
                  <a:gd name="T42" fmla="*/ 16 w 24"/>
                  <a:gd name="T43" fmla="*/ 13 h 22"/>
                  <a:gd name="T44" fmla="*/ 16 w 24"/>
                  <a:gd name="T45" fmla="*/ 13 h 22"/>
                  <a:gd name="T46" fmla="*/ 18 w 24"/>
                  <a:gd name="T47" fmla="*/ 0 h 22"/>
                  <a:gd name="T48" fmla="*/ 19 w 24"/>
                  <a:gd name="T49" fmla="*/ 0 h 22"/>
                  <a:gd name="T50" fmla="*/ 24 w 24"/>
                  <a:gd name="T51" fmla="*/ 0 h 22"/>
                  <a:gd name="T52" fmla="*/ 24 w 24"/>
                  <a:gd name="T5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" h="22">
                    <a:moveTo>
                      <a:pt x="24" y="0"/>
                    </a:move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2"/>
                      <a:pt x="19" y="22"/>
                      <a:pt x="18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4" y="22"/>
                      <a:pt x="14" y="21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0" y="22"/>
                      <a:pt x="10" y="22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6" y="22"/>
                      <a:pt x="5" y="22"/>
                      <a:pt x="5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9" y="0"/>
                      <a:pt x="1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85"/>
              <p:cNvSpPr/>
              <p:nvPr/>
            </p:nvSpPr>
            <p:spPr bwMode="auto">
              <a:xfrm>
                <a:off x="10022452" y="2148878"/>
                <a:ext cx="20491" cy="39775"/>
              </a:xfrm>
              <a:custGeom>
                <a:avLst/>
                <a:gdLst>
                  <a:gd name="T0" fmla="*/ 5 w 11"/>
                  <a:gd name="T1" fmla="*/ 4 h 22"/>
                  <a:gd name="T2" fmla="*/ 5 w 11"/>
                  <a:gd name="T3" fmla="*/ 8 h 22"/>
                  <a:gd name="T4" fmla="*/ 10 w 11"/>
                  <a:gd name="T5" fmla="*/ 8 h 22"/>
                  <a:gd name="T6" fmla="*/ 10 w 11"/>
                  <a:gd name="T7" fmla="*/ 9 h 22"/>
                  <a:gd name="T8" fmla="*/ 10 w 11"/>
                  <a:gd name="T9" fmla="*/ 11 h 22"/>
                  <a:gd name="T10" fmla="*/ 10 w 11"/>
                  <a:gd name="T11" fmla="*/ 12 h 22"/>
                  <a:gd name="T12" fmla="*/ 5 w 11"/>
                  <a:gd name="T13" fmla="*/ 12 h 22"/>
                  <a:gd name="T14" fmla="*/ 5 w 11"/>
                  <a:gd name="T15" fmla="*/ 18 h 22"/>
                  <a:gd name="T16" fmla="*/ 10 w 11"/>
                  <a:gd name="T17" fmla="*/ 18 h 22"/>
                  <a:gd name="T18" fmla="*/ 11 w 11"/>
                  <a:gd name="T19" fmla="*/ 19 h 22"/>
                  <a:gd name="T20" fmla="*/ 11 w 11"/>
                  <a:gd name="T21" fmla="*/ 21 h 22"/>
                  <a:gd name="T22" fmla="*/ 10 w 11"/>
                  <a:gd name="T23" fmla="*/ 22 h 22"/>
                  <a:gd name="T24" fmla="*/ 1 w 11"/>
                  <a:gd name="T25" fmla="*/ 22 h 22"/>
                  <a:gd name="T26" fmla="*/ 0 w 11"/>
                  <a:gd name="T27" fmla="*/ 21 h 22"/>
                  <a:gd name="T28" fmla="*/ 0 w 11"/>
                  <a:gd name="T29" fmla="*/ 0 h 22"/>
                  <a:gd name="T30" fmla="*/ 1 w 11"/>
                  <a:gd name="T31" fmla="*/ 0 h 22"/>
                  <a:gd name="T32" fmla="*/ 10 w 11"/>
                  <a:gd name="T33" fmla="*/ 0 h 22"/>
                  <a:gd name="T34" fmla="*/ 11 w 11"/>
                  <a:gd name="T35" fmla="*/ 0 h 22"/>
                  <a:gd name="T36" fmla="*/ 11 w 11"/>
                  <a:gd name="T37" fmla="*/ 3 h 22"/>
                  <a:gd name="T38" fmla="*/ 10 w 11"/>
                  <a:gd name="T39" fmla="*/ 4 h 22"/>
                  <a:gd name="T40" fmla="*/ 5 w 11"/>
                  <a:gd name="T41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22">
                    <a:moveTo>
                      <a:pt x="5" y="4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9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1" y="18"/>
                      <a:pt x="11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0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2"/>
                      <a:pt x="0" y="22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4"/>
                      <a:pt x="10" y="4"/>
                    </a:cubicBezTo>
                    <a:lnTo>
                      <a:pt x="5" y="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86"/>
              <p:cNvSpPr/>
              <p:nvPr/>
            </p:nvSpPr>
            <p:spPr bwMode="auto">
              <a:xfrm>
                <a:off x="9863352" y="1997010"/>
                <a:ext cx="25312" cy="38570"/>
              </a:xfrm>
              <a:custGeom>
                <a:avLst/>
                <a:gdLst>
                  <a:gd name="T0" fmla="*/ 14 w 14"/>
                  <a:gd name="T1" fmla="*/ 0 h 21"/>
                  <a:gd name="T2" fmla="*/ 14 w 14"/>
                  <a:gd name="T3" fmla="*/ 21 h 21"/>
                  <a:gd name="T4" fmla="*/ 13 w 14"/>
                  <a:gd name="T5" fmla="*/ 21 h 21"/>
                  <a:gd name="T6" fmla="*/ 11 w 14"/>
                  <a:gd name="T7" fmla="*/ 21 h 21"/>
                  <a:gd name="T8" fmla="*/ 10 w 14"/>
                  <a:gd name="T9" fmla="*/ 21 h 21"/>
                  <a:gd name="T10" fmla="*/ 10 w 14"/>
                  <a:gd name="T11" fmla="*/ 21 h 21"/>
                  <a:gd name="T12" fmla="*/ 5 w 14"/>
                  <a:gd name="T13" fmla="*/ 11 h 21"/>
                  <a:gd name="T14" fmla="*/ 5 w 14"/>
                  <a:gd name="T15" fmla="*/ 21 h 21"/>
                  <a:gd name="T16" fmla="*/ 5 w 14"/>
                  <a:gd name="T17" fmla="*/ 21 h 21"/>
                  <a:gd name="T18" fmla="*/ 1 w 14"/>
                  <a:gd name="T19" fmla="*/ 21 h 21"/>
                  <a:gd name="T20" fmla="*/ 0 w 14"/>
                  <a:gd name="T21" fmla="*/ 21 h 21"/>
                  <a:gd name="T22" fmla="*/ 0 w 14"/>
                  <a:gd name="T23" fmla="*/ 0 h 21"/>
                  <a:gd name="T24" fmla="*/ 1 w 14"/>
                  <a:gd name="T25" fmla="*/ 0 h 21"/>
                  <a:gd name="T26" fmla="*/ 4 w 14"/>
                  <a:gd name="T27" fmla="*/ 0 h 21"/>
                  <a:gd name="T28" fmla="*/ 4 w 14"/>
                  <a:gd name="T29" fmla="*/ 0 h 21"/>
                  <a:gd name="T30" fmla="*/ 4 w 14"/>
                  <a:gd name="T31" fmla="*/ 0 h 21"/>
                  <a:gd name="T32" fmla="*/ 9 w 14"/>
                  <a:gd name="T33" fmla="*/ 10 h 21"/>
                  <a:gd name="T34" fmla="*/ 9 w 14"/>
                  <a:gd name="T35" fmla="*/ 0 h 21"/>
                  <a:gd name="T36" fmla="*/ 10 w 14"/>
                  <a:gd name="T37" fmla="*/ 0 h 21"/>
                  <a:gd name="T38" fmla="*/ 13 w 14"/>
                  <a:gd name="T39" fmla="*/ 0 h 21"/>
                  <a:gd name="T40" fmla="*/ 14 w 14"/>
                  <a:gd name="T4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" h="21">
                    <a:moveTo>
                      <a:pt x="14" y="0"/>
                    </a:move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3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4" y="0"/>
                      <a:pt x="1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87"/>
              <p:cNvSpPr/>
              <p:nvPr/>
            </p:nvSpPr>
            <p:spPr bwMode="auto">
              <a:xfrm>
                <a:off x="9864558" y="2299541"/>
                <a:ext cx="22901" cy="40980"/>
              </a:xfrm>
              <a:custGeom>
                <a:avLst/>
                <a:gdLst>
                  <a:gd name="T0" fmla="*/ 7 w 12"/>
                  <a:gd name="T1" fmla="*/ 6 h 22"/>
                  <a:gd name="T2" fmla="*/ 7 w 12"/>
                  <a:gd name="T3" fmla="*/ 4 h 22"/>
                  <a:gd name="T4" fmla="*/ 7 w 12"/>
                  <a:gd name="T5" fmla="*/ 3 h 22"/>
                  <a:gd name="T6" fmla="*/ 6 w 12"/>
                  <a:gd name="T7" fmla="*/ 3 h 22"/>
                  <a:gd name="T8" fmla="*/ 6 w 12"/>
                  <a:gd name="T9" fmla="*/ 3 h 22"/>
                  <a:gd name="T10" fmla="*/ 5 w 12"/>
                  <a:gd name="T11" fmla="*/ 3 h 22"/>
                  <a:gd name="T12" fmla="*/ 5 w 12"/>
                  <a:gd name="T13" fmla="*/ 4 h 22"/>
                  <a:gd name="T14" fmla="*/ 5 w 12"/>
                  <a:gd name="T15" fmla="*/ 7 h 22"/>
                  <a:gd name="T16" fmla="*/ 5 w 12"/>
                  <a:gd name="T17" fmla="*/ 7 h 22"/>
                  <a:gd name="T18" fmla="*/ 6 w 12"/>
                  <a:gd name="T19" fmla="*/ 8 h 22"/>
                  <a:gd name="T20" fmla="*/ 11 w 12"/>
                  <a:gd name="T21" fmla="*/ 11 h 22"/>
                  <a:gd name="T22" fmla="*/ 12 w 12"/>
                  <a:gd name="T23" fmla="*/ 12 h 22"/>
                  <a:gd name="T24" fmla="*/ 12 w 12"/>
                  <a:gd name="T25" fmla="*/ 13 h 22"/>
                  <a:gd name="T26" fmla="*/ 12 w 12"/>
                  <a:gd name="T27" fmla="*/ 18 h 22"/>
                  <a:gd name="T28" fmla="*/ 12 w 12"/>
                  <a:gd name="T29" fmla="*/ 20 h 22"/>
                  <a:gd name="T30" fmla="*/ 11 w 12"/>
                  <a:gd name="T31" fmla="*/ 21 h 22"/>
                  <a:gd name="T32" fmla="*/ 9 w 12"/>
                  <a:gd name="T33" fmla="*/ 22 h 22"/>
                  <a:gd name="T34" fmla="*/ 7 w 12"/>
                  <a:gd name="T35" fmla="*/ 22 h 22"/>
                  <a:gd name="T36" fmla="*/ 5 w 12"/>
                  <a:gd name="T37" fmla="*/ 22 h 22"/>
                  <a:gd name="T38" fmla="*/ 3 w 12"/>
                  <a:gd name="T39" fmla="*/ 22 h 22"/>
                  <a:gd name="T40" fmla="*/ 1 w 12"/>
                  <a:gd name="T41" fmla="*/ 21 h 22"/>
                  <a:gd name="T42" fmla="*/ 0 w 12"/>
                  <a:gd name="T43" fmla="*/ 20 h 22"/>
                  <a:gd name="T44" fmla="*/ 0 w 12"/>
                  <a:gd name="T45" fmla="*/ 18 h 22"/>
                  <a:gd name="T46" fmla="*/ 0 w 12"/>
                  <a:gd name="T47" fmla="*/ 15 h 22"/>
                  <a:gd name="T48" fmla="*/ 0 w 12"/>
                  <a:gd name="T49" fmla="*/ 15 h 22"/>
                  <a:gd name="T50" fmla="*/ 4 w 12"/>
                  <a:gd name="T51" fmla="*/ 14 h 22"/>
                  <a:gd name="T52" fmla="*/ 5 w 12"/>
                  <a:gd name="T53" fmla="*/ 14 h 22"/>
                  <a:gd name="T54" fmla="*/ 5 w 12"/>
                  <a:gd name="T55" fmla="*/ 18 h 22"/>
                  <a:gd name="T56" fmla="*/ 5 w 12"/>
                  <a:gd name="T57" fmla="*/ 19 h 22"/>
                  <a:gd name="T58" fmla="*/ 6 w 12"/>
                  <a:gd name="T59" fmla="*/ 19 h 22"/>
                  <a:gd name="T60" fmla="*/ 6 w 12"/>
                  <a:gd name="T61" fmla="*/ 19 h 22"/>
                  <a:gd name="T62" fmla="*/ 7 w 12"/>
                  <a:gd name="T63" fmla="*/ 19 h 22"/>
                  <a:gd name="T64" fmla="*/ 7 w 12"/>
                  <a:gd name="T65" fmla="*/ 18 h 22"/>
                  <a:gd name="T66" fmla="*/ 7 w 12"/>
                  <a:gd name="T67" fmla="*/ 14 h 22"/>
                  <a:gd name="T68" fmla="*/ 7 w 12"/>
                  <a:gd name="T69" fmla="*/ 13 h 22"/>
                  <a:gd name="T70" fmla="*/ 7 w 12"/>
                  <a:gd name="T71" fmla="*/ 13 h 22"/>
                  <a:gd name="T72" fmla="*/ 1 w 12"/>
                  <a:gd name="T73" fmla="*/ 10 h 22"/>
                  <a:gd name="T74" fmla="*/ 0 w 12"/>
                  <a:gd name="T75" fmla="*/ 9 h 22"/>
                  <a:gd name="T76" fmla="*/ 0 w 12"/>
                  <a:gd name="T77" fmla="*/ 8 h 22"/>
                  <a:gd name="T78" fmla="*/ 0 w 12"/>
                  <a:gd name="T79" fmla="*/ 4 h 22"/>
                  <a:gd name="T80" fmla="*/ 0 w 12"/>
                  <a:gd name="T81" fmla="*/ 2 h 22"/>
                  <a:gd name="T82" fmla="*/ 1 w 12"/>
                  <a:gd name="T83" fmla="*/ 1 h 22"/>
                  <a:gd name="T84" fmla="*/ 3 w 12"/>
                  <a:gd name="T85" fmla="*/ 0 h 22"/>
                  <a:gd name="T86" fmla="*/ 5 w 12"/>
                  <a:gd name="T87" fmla="*/ 0 h 22"/>
                  <a:gd name="T88" fmla="*/ 7 w 12"/>
                  <a:gd name="T89" fmla="*/ 0 h 22"/>
                  <a:gd name="T90" fmla="*/ 9 w 12"/>
                  <a:gd name="T91" fmla="*/ 0 h 22"/>
                  <a:gd name="T92" fmla="*/ 11 w 12"/>
                  <a:gd name="T93" fmla="*/ 1 h 22"/>
                  <a:gd name="T94" fmla="*/ 12 w 12"/>
                  <a:gd name="T95" fmla="*/ 2 h 22"/>
                  <a:gd name="T96" fmla="*/ 12 w 12"/>
                  <a:gd name="T97" fmla="*/ 4 h 22"/>
                  <a:gd name="T98" fmla="*/ 12 w 12"/>
                  <a:gd name="T99" fmla="*/ 5 h 22"/>
                  <a:gd name="T100" fmla="*/ 12 w 12"/>
                  <a:gd name="T101" fmla="*/ 6 h 22"/>
                  <a:gd name="T102" fmla="*/ 8 w 12"/>
                  <a:gd name="T103" fmla="*/ 6 h 22"/>
                  <a:gd name="T104" fmla="*/ 7 w 12"/>
                  <a:gd name="T105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" h="22">
                    <a:moveTo>
                      <a:pt x="7" y="6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6" y="8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1"/>
                      <a:pt x="12" y="12"/>
                      <a:pt x="12" y="12"/>
                    </a:cubicBezTo>
                    <a:cubicBezTo>
                      <a:pt x="12" y="12"/>
                      <a:pt x="12" y="13"/>
                      <a:pt x="12" y="13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2" y="19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0" y="21"/>
                      <a:pt x="10" y="22"/>
                      <a:pt x="9" y="22"/>
                    </a:cubicBezTo>
                    <a:cubicBezTo>
                      <a:pt x="8" y="22"/>
                      <a:pt x="8" y="22"/>
                      <a:pt x="7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4" y="22"/>
                      <a:pt x="4" y="22"/>
                      <a:pt x="3" y="22"/>
                    </a:cubicBezTo>
                    <a:cubicBezTo>
                      <a:pt x="2" y="22"/>
                      <a:pt x="2" y="21"/>
                      <a:pt x="1" y="21"/>
                    </a:cubicBezTo>
                    <a:cubicBezTo>
                      <a:pt x="1" y="21"/>
                      <a:pt x="0" y="20"/>
                      <a:pt x="0" y="20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9"/>
                    </a:cubicBezTo>
                    <a:cubicBezTo>
                      <a:pt x="5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7" y="19"/>
                      <a:pt x="7" y="19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2" y="1"/>
                      <a:pt x="2" y="0"/>
                      <a:pt x="3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9" y="0"/>
                    </a:cubicBezTo>
                    <a:cubicBezTo>
                      <a:pt x="10" y="0"/>
                      <a:pt x="10" y="1"/>
                      <a:pt x="11" y="1"/>
                    </a:cubicBezTo>
                    <a:cubicBezTo>
                      <a:pt x="11" y="1"/>
                      <a:pt x="12" y="2"/>
                      <a:pt x="12" y="2"/>
                    </a:cubicBezTo>
                    <a:cubicBezTo>
                      <a:pt x="12" y="3"/>
                      <a:pt x="12" y="3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88"/>
              <p:cNvSpPr/>
              <p:nvPr/>
            </p:nvSpPr>
            <p:spPr bwMode="auto">
              <a:xfrm>
                <a:off x="9648808" y="1941566"/>
                <a:ext cx="454400" cy="454400"/>
              </a:xfrm>
              <a:custGeom>
                <a:avLst/>
                <a:gdLst>
                  <a:gd name="T0" fmla="*/ 123 w 246"/>
                  <a:gd name="T1" fmla="*/ 0 h 246"/>
                  <a:gd name="T2" fmla="*/ 0 w 246"/>
                  <a:gd name="T3" fmla="*/ 123 h 246"/>
                  <a:gd name="T4" fmla="*/ 123 w 246"/>
                  <a:gd name="T5" fmla="*/ 246 h 246"/>
                  <a:gd name="T6" fmla="*/ 246 w 246"/>
                  <a:gd name="T7" fmla="*/ 123 h 246"/>
                  <a:gd name="T8" fmla="*/ 123 w 246"/>
                  <a:gd name="T9" fmla="*/ 0 h 246"/>
                  <a:gd name="T10" fmla="*/ 123 w 246"/>
                  <a:gd name="T11" fmla="*/ 228 h 246"/>
                  <a:gd name="T12" fmla="*/ 123 w 246"/>
                  <a:gd name="T13" fmla="*/ 228 h 246"/>
                  <a:gd name="T14" fmla="*/ 18 w 246"/>
                  <a:gd name="T15" fmla="*/ 123 h 246"/>
                  <a:gd name="T16" fmla="*/ 123 w 246"/>
                  <a:gd name="T17" fmla="*/ 18 h 246"/>
                  <a:gd name="T18" fmla="*/ 228 w 246"/>
                  <a:gd name="T19" fmla="*/ 123 h 246"/>
                  <a:gd name="T20" fmla="*/ 123 w 246"/>
                  <a:gd name="T21" fmla="*/ 228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6" h="246">
                    <a:moveTo>
                      <a:pt x="123" y="0"/>
                    </a:moveTo>
                    <a:cubicBezTo>
                      <a:pt x="55" y="0"/>
                      <a:pt x="0" y="55"/>
                      <a:pt x="0" y="123"/>
                    </a:cubicBezTo>
                    <a:cubicBezTo>
                      <a:pt x="0" y="191"/>
                      <a:pt x="55" y="246"/>
                      <a:pt x="123" y="246"/>
                    </a:cubicBezTo>
                    <a:cubicBezTo>
                      <a:pt x="191" y="246"/>
                      <a:pt x="246" y="191"/>
                      <a:pt x="246" y="123"/>
                    </a:cubicBezTo>
                    <a:cubicBezTo>
                      <a:pt x="246" y="55"/>
                      <a:pt x="191" y="0"/>
                      <a:pt x="123" y="0"/>
                    </a:cubicBezTo>
                    <a:close/>
                    <a:moveTo>
                      <a:pt x="123" y="228"/>
                    </a:moveTo>
                    <a:cubicBezTo>
                      <a:pt x="123" y="228"/>
                      <a:pt x="123" y="228"/>
                      <a:pt x="123" y="228"/>
                    </a:cubicBezTo>
                    <a:cubicBezTo>
                      <a:pt x="65" y="228"/>
                      <a:pt x="18" y="181"/>
                      <a:pt x="18" y="123"/>
                    </a:cubicBezTo>
                    <a:cubicBezTo>
                      <a:pt x="18" y="65"/>
                      <a:pt x="65" y="18"/>
                      <a:pt x="123" y="18"/>
                    </a:cubicBezTo>
                    <a:cubicBezTo>
                      <a:pt x="181" y="18"/>
                      <a:pt x="228" y="65"/>
                      <a:pt x="228" y="123"/>
                    </a:cubicBezTo>
                    <a:cubicBezTo>
                      <a:pt x="228" y="181"/>
                      <a:pt x="181" y="228"/>
                      <a:pt x="123" y="22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89"/>
              <p:cNvSpPr/>
              <p:nvPr/>
            </p:nvSpPr>
            <p:spPr bwMode="auto">
              <a:xfrm>
                <a:off x="9828399" y="2037990"/>
                <a:ext cx="101246" cy="269988"/>
              </a:xfrm>
              <a:custGeom>
                <a:avLst/>
                <a:gdLst>
                  <a:gd name="T0" fmla="*/ 43 w 55"/>
                  <a:gd name="T1" fmla="*/ 79 h 146"/>
                  <a:gd name="T2" fmla="*/ 49 w 55"/>
                  <a:gd name="T3" fmla="*/ 40 h 146"/>
                  <a:gd name="T4" fmla="*/ 55 w 55"/>
                  <a:gd name="T5" fmla="*/ 0 h 146"/>
                  <a:gd name="T6" fmla="*/ 34 w 55"/>
                  <a:gd name="T7" fmla="*/ 34 h 146"/>
                  <a:gd name="T8" fmla="*/ 12 w 55"/>
                  <a:gd name="T9" fmla="*/ 67 h 146"/>
                  <a:gd name="T10" fmla="*/ 6 w 55"/>
                  <a:gd name="T11" fmla="*/ 106 h 146"/>
                  <a:gd name="T12" fmla="*/ 0 w 55"/>
                  <a:gd name="T13" fmla="*/ 146 h 146"/>
                  <a:gd name="T14" fmla="*/ 21 w 55"/>
                  <a:gd name="T15" fmla="*/ 112 h 146"/>
                  <a:gd name="T16" fmla="*/ 43 w 55"/>
                  <a:gd name="T17" fmla="*/ 79 h 146"/>
                  <a:gd name="T18" fmla="*/ 22 w 55"/>
                  <a:gd name="T19" fmla="*/ 68 h 146"/>
                  <a:gd name="T20" fmla="*/ 33 w 55"/>
                  <a:gd name="T21" fmla="*/ 67 h 146"/>
                  <a:gd name="T22" fmla="*/ 34 w 55"/>
                  <a:gd name="T23" fmla="*/ 78 h 146"/>
                  <a:gd name="T24" fmla="*/ 22 w 55"/>
                  <a:gd name="T25" fmla="*/ 79 h 146"/>
                  <a:gd name="T26" fmla="*/ 22 w 55"/>
                  <a:gd name="T27" fmla="*/ 6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46">
                    <a:moveTo>
                      <a:pt x="43" y="79"/>
                    </a:moveTo>
                    <a:cubicBezTo>
                      <a:pt x="49" y="40"/>
                      <a:pt x="49" y="40"/>
                      <a:pt x="49" y="4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6" y="106"/>
                      <a:pt x="6" y="106"/>
                      <a:pt x="6" y="106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21" y="112"/>
                      <a:pt x="21" y="112"/>
                      <a:pt x="21" y="112"/>
                    </a:cubicBezTo>
                    <a:cubicBezTo>
                      <a:pt x="43" y="79"/>
                      <a:pt x="43" y="79"/>
                      <a:pt x="43" y="79"/>
                    </a:cubicBezTo>
                    <a:close/>
                    <a:moveTo>
                      <a:pt x="22" y="68"/>
                    </a:moveTo>
                    <a:cubicBezTo>
                      <a:pt x="24" y="64"/>
                      <a:pt x="30" y="64"/>
                      <a:pt x="33" y="67"/>
                    </a:cubicBezTo>
                    <a:cubicBezTo>
                      <a:pt x="36" y="70"/>
                      <a:pt x="37" y="75"/>
                      <a:pt x="34" y="78"/>
                    </a:cubicBezTo>
                    <a:cubicBezTo>
                      <a:pt x="31" y="82"/>
                      <a:pt x="26" y="82"/>
                      <a:pt x="22" y="79"/>
                    </a:cubicBezTo>
                    <a:cubicBezTo>
                      <a:pt x="19" y="76"/>
                      <a:pt x="19" y="71"/>
                      <a:pt x="22" y="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90"/>
            <p:cNvGrpSpPr/>
            <p:nvPr/>
          </p:nvGrpSpPr>
          <p:grpSpPr>
            <a:xfrm>
              <a:off x="8314537" y="1875274"/>
              <a:ext cx="794295" cy="550824"/>
              <a:chOff x="8314537" y="1875274"/>
              <a:chExt cx="794295" cy="550824"/>
            </a:xfrm>
          </p:grpSpPr>
          <p:sp>
            <p:nvSpPr>
              <p:cNvPr id="39" name="Freeform: Shape 91"/>
              <p:cNvSpPr/>
              <p:nvPr/>
            </p:nvSpPr>
            <p:spPr bwMode="auto">
              <a:xfrm>
                <a:off x="8314537" y="2057275"/>
                <a:ext cx="368823" cy="262756"/>
              </a:xfrm>
              <a:custGeom>
                <a:avLst/>
                <a:gdLst>
                  <a:gd name="T0" fmla="*/ 8 w 306"/>
                  <a:gd name="T1" fmla="*/ 111 h 218"/>
                  <a:gd name="T2" fmla="*/ 120 w 306"/>
                  <a:gd name="T3" fmla="*/ 62 h 218"/>
                  <a:gd name="T4" fmla="*/ 128 w 306"/>
                  <a:gd name="T5" fmla="*/ 79 h 218"/>
                  <a:gd name="T6" fmla="*/ 25 w 306"/>
                  <a:gd name="T7" fmla="*/ 123 h 218"/>
                  <a:gd name="T8" fmla="*/ 56 w 306"/>
                  <a:gd name="T9" fmla="*/ 195 h 218"/>
                  <a:gd name="T10" fmla="*/ 160 w 306"/>
                  <a:gd name="T11" fmla="*/ 151 h 218"/>
                  <a:gd name="T12" fmla="*/ 166 w 306"/>
                  <a:gd name="T13" fmla="*/ 166 h 218"/>
                  <a:gd name="T14" fmla="*/ 54 w 306"/>
                  <a:gd name="T15" fmla="*/ 215 h 218"/>
                  <a:gd name="T16" fmla="*/ 46 w 306"/>
                  <a:gd name="T17" fmla="*/ 218 h 218"/>
                  <a:gd name="T18" fmla="*/ 42 w 306"/>
                  <a:gd name="T19" fmla="*/ 211 h 218"/>
                  <a:gd name="T20" fmla="*/ 4 w 306"/>
                  <a:gd name="T21" fmla="*/ 122 h 218"/>
                  <a:gd name="T22" fmla="*/ 0 w 306"/>
                  <a:gd name="T23" fmla="*/ 114 h 218"/>
                  <a:gd name="T24" fmla="*/ 8 w 306"/>
                  <a:gd name="T25" fmla="*/ 111 h 218"/>
                  <a:gd name="T26" fmla="*/ 8 w 306"/>
                  <a:gd name="T27" fmla="*/ 111 h 218"/>
                  <a:gd name="T28" fmla="*/ 129 w 306"/>
                  <a:gd name="T29" fmla="*/ 57 h 218"/>
                  <a:gd name="T30" fmla="*/ 137 w 306"/>
                  <a:gd name="T31" fmla="*/ 74 h 218"/>
                  <a:gd name="T32" fmla="*/ 251 w 306"/>
                  <a:gd name="T33" fmla="*/ 25 h 218"/>
                  <a:gd name="T34" fmla="*/ 283 w 306"/>
                  <a:gd name="T35" fmla="*/ 97 h 218"/>
                  <a:gd name="T36" fmla="*/ 168 w 306"/>
                  <a:gd name="T37" fmla="*/ 146 h 218"/>
                  <a:gd name="T38" fmla="*/ 175 w 306"/>
                  <a:gd name="T39" fmla="*/ 163 h 218"/>
                  <a:gd name="T40" fmla="*/ 298 w 306"/>
                  <a:gd name="T41" fmla="*/ 109 h 218"/>
                  <a:gd name="T42" fmla="*/ 306 w 306"/>
                  <a:gd name="T43" fmla="*/ 106 h 218"/>
                  <a:gd name="T44" fmla="*/ 303 w 306"/>
                  <a:gd name="T45" fmla="*/ 99 h 218"/>
                  <a:gd name="T46" fmla="*/ 264 w 306"/>
                  <a:gd name="T47" fmla="*/ 10 h 218"/>
                  <a:gd name="T48" fmla="*/ 260 w 306"/>
                  <a:gd name="T49" fmla="*/ 0 h 218"/>
                  <a:gd name="T50" fmla="*/ 252 w 306"/>
                  <a:gd name="T51" fmla="*/ 5 h 218"/>
                  <a:gd name="T52" fmla="*/ 129 w 306"/>
                  <a:gd name="T53" fmla="*/ 57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06" h="218">
                    <a:moveTo>
                      <a:pt x="8" y="111"/>
                    </a:moveTo>
                    <a:lnTo>
                      <a:pt x="120" y="62"/>
                    </a:lnTo>
                    <a:lnTo>
                      <a:pt x="128" y="79"/>
                    </a:lnTo>
                    <a:lnTo>
                      <a:pt x="25" y="123"/>
                    </a:lnTo>
                    <a:lnTo>
                      <a:pt x="56" y="195"/>
                    </a:lnTo>
                    <a:lnTo>
                      <a:pt x="160" y="151"/>
                    </a:lnTo>
                    <a:lnTo>
                      <a:pt x="166" y="166"/>
                    </a:lnTo>
                    <a:lnTo>
                      <a:pt x="54" y="215"/>
                    </a:lnTo>
                    <a:lnTo>
                      <a:pt x="46" y="218"/>
                    </a:lnTo>
                    <a:lnTo>
                      <a:pt x="42" y="211"/>
                    </a:lnTo>
                    <a:lnTo>
                      <a:pt x="4" y="122"/>
                    </a:lnTo>
                    <a:lnTo>
                      <a:pt x="0" y="114"/>
                    </a:lnTo>
                    <a:lnTo>
                      <a:pt x="8" y="111"/>
                    </a:lnTo>
                    <a:lnTo>
                      <a:pt x="8" y="111"/>
                    </a:lnTo>
                    <a:close/>
                    <a:moveTo>
                      <a:pt x="129" y="57"/>
                    </a:moveTo>
                    <a:lnTo>
                      <a:pt x="137" y="74"/>
                    </a:lnTo>
                    <a:lnTo>
                      <a:pt x="251" y="25"/>
                    </a:lnTo>
                    <a:lnTo>
                      <a:pt x="283" y="97"/>
                    </a:lnTo>
                    <a:lnTo>
                      <a:pt x="168" y="146"/>
                    </a:lnTo>
                    <a:lnTo>
                      <a:pt x="175" y="163"/>
                    </a:lnTo>
                    <a:lnTo>
                      <a:pt x="298" y="109"/>
                    </a:lnTo>
                    <a:lnTo>
                      <a:pt x="306" y="106"/>
                    </a:lnTo>
                    <a:lnTo>
                      <a:pt x="303" y="99"/>
                    </a:lnTo>
                    <a:lnTo>
                      <a:pt x="264" y="10"/>
                    </a:lnTo>
                    <a:lnTo>
                      <a:pt x="260" y="0"/>
                    </a:lnTo>
                    <a:lnTo>
                      <a:pt x="252" y="5"/>
                    </a:lnTo>
                    <a:lnTo>
                      <a:pt x="129" y="5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92"/>
              <p:cNvSpPr/>
              <p:nvPr/>
            </p:nvSpPr>
            <p:spPr bwMode="auto">
              <a:xfrm>
                <a:off x="8740009" y="1875274"/>
                <a:ext cx="368823" cy="261551"/>
              </a:xfrm>
              <a:custGeom>
                <a:avLst/>
                <a:gdLst>
                  <a:gd name="T0" fmla="*/ 8 w 306"/>
                  <a:gd name="T1" fmla="*/ 108 h 217"/>
                  <a:gd name="T2" fmla="*/ 129 w 306"/>
                  <a:gd name="T3" fmla="*/ 56 h 217"/>
                  <a:gd name="T4" fmla="*/ 137 w 306"/>
                  <a:gd name="T5" fmla="*/ 73 h 217"/>
                  <a:gd name="T6" fmla="*/ 23 w 306"/>
                  <a:gd name="T7" fmla="*/ 121 h 217"/>
                  <a:gd name="T8" fmla="*/ 56 w 306"/>
                  <a:gd name="T9" fmla="*/ 193 h 217"/>
                  <a:gd name="T10" fmla="*/ 168 w 306"/>
                  <a:gd name="T11" fmla="*/ 144 h 217"/>
                  <a:gd name="T12" fmla="*/ 175 w 306"/>
                  <a:gd name="T13" fmla="*/ 161 h 217"/>
                  <a:gd name="T14" fmla="*/ 54 w 306"/>
                  <a:gd name="T15" fmla="*/ 213 h 217"/>
                  <a:gd name="T16" fmla="*/ 46 w 306"/>
                  <a:gd name="T17" fmla="*/ 217 h 217"/>
                  <a:gd name="T18" fmla="*/ 42 w 306"/>
                  <a:gd name="T19" fmla="*/ 208 h 217"/>
                  <a:gd name="T20" fmla="*/ 3 w 306"/>
                  <a:gd name="T21" fmla="*/ 121 h 217"/>
                  <a:gd name="T22" fmla="*/ 0 w 306"/>
                  <a:gd name="T23" fmla="*/ 112 h 217"/>
                  <a:gd name="T24" fmla="*/ 8 w 306"/>
                  <a:gd name="T25" fmla="*/ 108 h 217"/>
                  <a:gd name="T26" fmla="*/ 8 w 306"/>
                  <a:gd name="T27" fmla="*/ 108 h 217"/>
                  <a:gd name="T28" fmla="*/ 139 w 306"/>
                  <a:gd name="T29" fmla="*/ 52 h 217"/>
                  <a:gd name="T30" fmla="*/ 146 w 306"/>
                  <a:gd name="T31" fmla="*/ 69 h 217"/>
                  <a:gd name="T32" fmla="*/ 251 w 306"/>
                  <a:gd name="T33" fmla="*/ 23 h 217"/>
                  <a:gd name="T34" fmla="*/ 281 w 306"/>
                  <a:gd name="T35" fmla="*/ 95 h 217"/>
                  <a:gd name="T36" fmla="*/ 177 w 306"/>
                  <a:gd name="T37" fmla="*/ 141 h 217"/>
                  <a:gd name="T38" fmla="*/ 185 w 306"/>
                  <a:gd name="T39" fmla="*/ 158 h 217"/>
                  <a:gd name="T40" fmla="*/ 298 w 306"/>
                  <a:gd name="T41" fmla="*/ 108 h 217"/>
                  <a:gd name="T42" fmla="*/ 306 w 306"/>
                  <a:gd name="T43" fmla="*/ 104 h 217"/>
                  <a:gd name="T44" fmla="*/ 303 w 306"/>
                  <a:gd name="T45" fmla="*/ 96 h 217"/>
                  <a:gd name="T46" fmla="*/ 264 w 306"/>
                  <a:gd name="T47" fmla="*/ 7 h 217"/>
                  <a:gd name="T48" fmla="*/ 260 w 306"/>
                  <a:gd name="T49" fmla="*/ 0 h 217"/>
                  <a:gd name="T50" fmla="*/ 252 w 306"/>
                  <a:gd name="T51" fmla="*/ 3 h 217"/>
                  <a:gd name="T52" fmla="*/ 139 w 306"/>
                  <a:gd name="T53" fmla="*/ 52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06" h="217">
                    <a:moveTo>
                      <a:pt x="8" y="108"/>
                    </a:moveTo>
                    <a:lnTo>
                      <a:pt x="129" y="56"/>
                    </a:lnTo>
                    <a:lnTo>
                      <a:pt x="137" y="73"/>
                    </a:lnTo>
                    <a:lnTo>
                      <a:pt x="23" y="121"/>
                    </a:lnTo>
                    <a:lnTo>
                      <a:pt x="56" y="193"/>
                    </a:lnTo>
                    <a:lnTo>
                      <a:pt x="168" y="144"/>
                    </a:lnTo>
                    <a:lnTo>
                      <a:pt x="175" y="161"/>
                    </a:lnTo>
                    <a:lnTo>
                      <a:pt x="54" y="213"/>
                    </a:lnTo>
                    <a:lnTo>
                      <a:pt x="46" y="217"/>
                    </a:lnTo>
                    <a:lnTo>
                      <a:pt x="42" y="208"/>
                    </a:lnTo>
                    <a:lnTo>
                      <a:pt x="3" y="121"/>
                    </a:lnTo>
                    <a:lnTo>
                      <a:pt x="0" y="112"/>
                    </a:lnTo>
                    <a:lnTo>
                      <a:pt x="8" y="108"/>
                    </a:lnTo>
                    <a:lnTo>
                      <a:pt x="8" y="108"/>
                    </a:lnTo>
                    <a:close/>
                    <a:moveTo>
                      <a:pt x="139" y="52"/>
                    </a:moveTo>
                    <a:lnTo>
                      <a:pt x="146" y="69"/>
                    </a:lnTo>
                    <a:lnTo>
                      <a:pt x="251" y="23"/>
                    </a:lnTo>
                    <a:lnTo>
                      <a:pt x="281" y="95"/>
                    </a:lnTo>
                    <a:lnTo>
                      <a:pt x="177" y="141"/>
                    </a:lnTo>
                    <a:lnTo>
                      <a:pt x="185" y="158"/>
                    </a:lnTo>
                    <a:lnTo>
                      <a:pt x="298" y="108"/>
                    </a:lnTo>
                    <a:lnTo>
                      <a:pt x="306" y="104"/>
                    </a:lnTo>
                    <a:lnTo>
                      <a:pt x="303" y="96"/>
                    </a:lnTo>
                    <a:lnTo>
                      <a:pt x="264" y="7"/>
                    </a:lnTo>
                    <a:lnTo>
                      <a:pt x="260" y="0"/>
                    </a:lnTo>
                    <a:lnTo>
                      <a:pt x="252" y="3"/>
                    </a:lnTo>
                    <a:lnTo>
                      <a:pt x="139" y="5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93"/>
              <p:cNvSpPr/>
              <p:nvPr/>
            </p:nvSpPr>
            <p:spPr bwMode="auto">
              <a:xfrm>
                <a:off x="8589346" y="2140441"/>
                <a:ext cx="367618" cy="183206"/>
              </a:xfrm>
              <a:custGeom>
                <a:avLst/>
                <a:gdLst>
                  <a:gd name="T0" fmla="*/ 89 w 199"/>
                  <a:gd name="T1" fmla="*/ 30 h 99"/>
                  <a:gd name="T2" fmla="*/ 199 w 199"/>
                  <a:gd name="T3" fmla="*/ 11 h 99"/>
                  <a:gd name="T4" fmla="*/ 125 w 199"/>
                  <a:gd name="T5" fmla="*/ 44 h 99"/>
                  <a:gd name="T6" fmla="*/ 112 w 199"/>
                  <a:gd name="T7" fmla="*/ 77 h 99"/>
                  <a:gd name="T8" fmla="*/ 112 w 199"/>
                  <a:gd name="T9" fmla="*/ 77 h 99"/>
                  <a:gd name="T10" fmla="*/ 115 w 199"/>
                  <a:gd name="T11" fmla="*/ 85 h 99"/>
                  <a:gd name="T12" fmla="*/ 122 w 199"/>
                  <a:gd name="T13" fmla="*/ 89 h 99"/>
                  <a:gd name="T14" fmla="*/ 119 w 199"/>
                  <a:gd name="T15" fmla="*/ 98 h 99"/>
                  <a:gd name="T16" fmla="*/ 109 w 199"/>
                  <a:gd name="T17" fmla="*/ 94 h 99"/>
                  <a:gd name="T18" fmla="*/ 111 w 199"/>
                  <a:gd name="T19" fmla="*/ 86 h 99"/>
                  <a:gd name="T20" fmla="*/ 108 w 199"/>
                  <a:gd name="T21" fmla="*/ 79 h 99"/>
                  <a:gd name="T22" fmla="*/ 108 w 199"/>
                  <a:gd name="T23" fmla="*/ 79 h 99"/>
                  <a:gd name="T24" fmla="*/ 74 w 199"/>
                  <a:gd name="T25" fmla="*/ 66 h 99"/>
                  <a:gd name="T26" fmla="*/ 0 w 199"/>
                  <a:gd name="T27" fmla="*/ 98 h 99"/>
                  <a:gd name="T28" fmla="*/ 89 w 199"/>
                  <a:gd name="T29" fmla="*/ 30 h 99"/>
                  <a:gd name="T30" fmla="*/ 121 w 199"/>
                  <a:gd name="T31" fmla="*/ 45 h 99"/>
                  <a:gd name="T32" fmla="*/ 102 w 199"/>
                  <a:gd name="T33" fmla="*/ 54 h 99"/>
                  <a:gd name="T34" fmla="*/ 110 w 199"/>
                  <a:gd name="T35" fmla="*/ 73 h 99"/>
                  <a:gd name="T36" fmla="*/ 121 w 199"/>
                  <a:gd name="T37" fmla="*/ 45 h 99"/>
                  <a:gd name="T38" fmla="*/ 106 w 199"/>
                  <a:gd name="T39" fmla="*/ 75 h 99"/>
                  <a:gd name="T40" fmla="*/ 98 w 199"/>
                  <a:gd name="T41" fmla="*/ 56 h 99"/>
                  <a:gd name="T42" fmla="*/ 78 w 199"/>
                  <a:gd name="T43" fmla="*/ 64 h 99"/>
                  <a:gd name="T44" fmla="*/ 106 w 199"/>
                  <a:gd name="T45" fmla="*/ 7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9" h="99">
                    <a:moveTo>
                      <a:pt x="89" y="30"/>
                    </a:moveTo>
                    <a:cubicBezTo>
                      <a:pt x="141" y="8"/>
                      <a:pt x="188" y="0"/>
                      <a:pt x="199" y="11"/>
                    </a:cubicBezTo>
                    <a:cubicBezTo>
                      <a:pt x="125" y="44"/>
                      <a:pt x="125" y="44"/>
                      <a:pt x="125" y="44"/>
                    </a:cubicBezTo>
                    <a:cubicBezTo>
                      <a:pt x="112" y="77"/>
                      <a:pt x="112" y="77"/>
                      <a:pt x="112" y="77"/>
                    </a:cubicBezTo>
                    <a:cubicBezTo>
                      <a:pt x="112" y="77"/>
                      <a:pt x="112" y="77"/>
                      <a:pt x="112" y="77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8" y="84"/>
                      <a:pt x="121" y="86"/>
                      <a:pt x="122" y="89"/>
                    </a:cubicBezTo>
                    <a:cubicBezTo>
                      <a:pt x="124" y="92"/>
                      <a:pt x="122" y="96"/>
                      <a:pt x="119" y="98"/>
                    </a:cubicBezTo>
                    <a:cubicBezTo>
                      <a:pt x="115" y="99"/>
                      <a:pt x="111" y="98"/>
                      <a:pt x="109" y="94"/>
                    </a:cubicBezTo>
                    <a:cubicBezTo>
                      <a:pt x="108" y="91"/>
                      <a:pt x="109" y="88"/>
                      <a:pt x="111" y="86"/>
                    </a:cubicBezTo>
                    <a:cubicBezTo>
                      <a:pt x="108" y="79"/>
                      <a:pt x="108" y="79"/>
                      <a:pt x="108" y="79"/>
                    </a:cubicBezTo>
                    <a:cubicBezTo>
                      <a:pt x="108" y="79"/>
                      <a:pt x="108" y="79"/>
                      <a:pt x="108" y="79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82"/>
                      <a:pt x="38" y="53"/>
                      <a:pt x="89" y="30"/>
                    </a:cubicBezTo>
                    <a:close/>
                    <a:moveTo>
                      <a:pt x="121" y="45"/>
                    </a:moveTo>
                    <a:cubicBezTo>
                      <a:pt x="102" y="54"/>
                      <a:pt x="102" y="54"/>
                      <a:pt x="102" y="54"/>
                    </a:cubicBezTo>
                    <a:cubicBezTo>
                      <a:pt x="110" y="73"/>
                      <a:pt x="110" y="73"/>
                      <a:pt x="110" y="73"/>
                    </a:cubicBezTo>
                    <a:cubicBezTo>
                      <a:pt x="121" y="45"/>
                      <a:pt x="121" y="45"/>
                      <a:pt x="121" y="45"/>
                    </a:cubicBezTo>
                    <a:close/>
                    <a:moveTo>
                      <a:pt x="106" y="75"/>
                    </a:moveTo>
                    <a:cubicBezTo>
                      <a:pt x="98" y="56"/>
                      <a:pt x="98" y="56"/>
                      <a:pt x="98" y="56"/>
                    </a:cubicBezTo>
                    <a:cubicBezTo>
                      <a:pt x="78" y="64"/>
                      <a:pt x="78" y="64"/>
                      <a:pt x="78" y="64"/>
                    </a:cubicBezTo>
                    <a:lnTo>
                      <a:pt x="106" y="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94"/>
              <p:cNvSpPr/>
              <p:nvPr/>
            </p:nvSpPr>
            <p:spPr bwMode="auto">
              <a:xfrm>
                <a:off x="8635148" y="1993394"/>
                <a:ext cx="125352" cy="125352"/>
              </a:xfrm>
              <a:custGeom>
                <a:avLst/>
                <a:gdLst>
                  <a:gd name="T0" fmla="*/ 20 w 104"/>
                  <a:gd name="T1" fmla="*/ 104 h 104"/>
                  <a:gd name="T2" fmla="*/ 104 w 104"/>
                  <a:gd name="T3" fmla="*/ 67 h 104"/>
                  <a:gd name="T4" fmla="*/ 87 w 104"/>
                  <a:gd name="T5" fmla="*/ 27 h 104"/>
                  <a:gd name="T6" fmla="*/ 75 w 104"/>
                  <a:gd name="T7" fmla="*/ 32 h 104"/>
                  <a:gd name="T8" fmla="*/ 61 w 104"/>
                  <a:gd name="T9" fmla="*/ 0 h 104"/>
                  <a:gd name="T10" fmla="*/ 0 w 104"/>
                  <a:gd name="T11" fmla="*/ 26 h 104"/>
                  <a:gd name="T12" fmla="*/ 14 w 104"/>
                  <a:gd name="T13" fmla="*/ 58 h 104"/>
                  <a:gd name="T14" fmla="*/ 3 w 104"/>
                  <a:gd name="T15" fmla="*/ 64 h 104"/>
                  <a:gd name="T16" fmla="*/ 20 w 104"/>
                  <a:gd name="T17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104">
                    <a:moveTo>
                      <a:pt x="20" y="104"/>
                    </a:moveTo>
                    <a:lnTo>
                      <a:pt x="104" y="67"/>
                    </a:lnTo>
                    <a:lnTo>
                      <a:pt x="87" y="27"/>
                    </a:lnTo>
                    <a:lnTo>
                      <a:pt x="75" y="32"/>
                    </a:lnTo>
                    <a:lnTo>
                      <a:pt x="61" y="0"/>
                    </a:lnTo>
                    <a:lnTo>
                      <a:pt x="0" y="26"/>
                    </a:lnTo>
                    <a:lnTo>
                      <a:pt x="14" y="58"/>
                    </a:lnTo>
                    <a:lnTo>
                      <a:pt x="3" y="64"/>
                    </a:lnTo>
                    <a:lnTo>
                      <a:pt x="20" y="10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95"/>
              <p:cNvSpPr/>
              <p:nvPr/>
            </p:nvSpPr>
            <p:spPr bwMode="auto">
              <a:xfrm>
                <a:off x="8662870" y="2083792"/>
                <a:ext cx="136200" cy="125352"/>
              </a:xfrm>
              <a:custGeom>
                <a:avLst/>
                <a:gdLst>
                  <a:gd name="T0" fmla="*/ 84 w 113"/>
                  <a:gd name="T1" fmla="*/ 0 h 104"/>
                  <a:gd name="T2" fmla="*/ 0 w 113"/>
                  <a:gd name="T3" fmla="*/ 35 h 104"/>
                  <a:gd name="T4" fmla="*/ 31 w 113"/>
                  <a:gd name="T5" fmla="*/ 104 h 104"/>
                  <a:gd name="T6" fmla="*/ 113 w 113"/>
                  <a:gd name="T7" fmla="*/ 67 h 104"/>
                  <a:gd name="T8" fmla="*/ 84 w 113"/>
                  <a:gd name="T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04">
                    <a:moveTo>
                      <a:pt x="84" y="0"/>
                    </a:moveTo>
                    <a:lnTo>
                      <a:pt x="0" y="35"/>
                    </a:lnTo>
                    <a:lnTo>
                      <a:pt x="31" y="104"/>
                    </a:lnTo>
                    <a:lnTo>
                      <a:pt x="113" y="67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96"/>
              <p:cNvSpPr/>
              <p:nvPr/>
            </p:nvSpPr>
            <p:spPr bwMode="auto">
              <a:xfrm>
                <a:off x="8762910" y="2291104"/>
                <a:ext cx="86782" cy="60265"/>
              </a:xfrm>
              <a:custGeom>
                <a:avLst/>
                <a:gdLst>
                  <a:gd name="T0" fmla="*/ 26 w 47"/>
                  <a:gd name="T1" fmla="*/ 20 h 33"/>
                  <a:gd name="T2" fmla="*/ 9 w 47"/>
                  <a:gd name="T3" fmla="*/ 18 h 33"/>
                  <a:gd name="T4" fmla="*/ 2 w 47"/>
                  <a:gd name="T5" fmla="*/ 19 h 33"/>
                  <a:gd name="T6" fmla="*/ 1 w 47"/>
                  <a:gd name="T7" fmla="*/ 24 h 33"/>
                  <a:gd name="T8" fmla="*/ 3 w 47"/>
                  <a:gd name="T9" fmla="*/ 26 h 33"/>
                  <a:gd name="T10" fmla="*/ 30 w 47"/>
                  <a:gd name="T11" fmla="*/ 29 h 33"/>
                  <a:gd name="T12" fmla="*/ 47 w 47"/>
                  <a:gd name="T13" fmla="*/ 6 h 33"/>
                  <a:gd name="T14" fmla="*/ 46 w 47"/>
                  <a:gd name="T15" fmla="*/ 4 h 33"/>
                  <a:gd name="T16" fmla="*/ 42 w 47"/>
                  <a:gd name="T17" fmla="*/ 1 h 33"/>
                  <a:gd name="T18" fmla="*/ 36 w 47"/>
                  <a:gd name="T19" fmla="*/ 5 h 33"/>
                  <a:gd name="T20" fmla="*/ 26 w 47"/>
                  <a:gd name="T21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" h="33">
                    <a:moveTo>
                      <a:pt x="26" y="20"/>
                    </a:moveTo>
                    <a:cubicBezTo>
                      <a:pt x="20" y="22"/>
                      <a:pt x="14" y="21"/>
                      <a:pt x="9" y="18"/>
                    </a:cubicBezTo>
                    <a:cubicBezTo>
                      <a:pt x="6" y="16"/>
                      <a:pt x="3" y="17"/>
                      <a:pt x="2" y="19"/>
                    </a:cubicBezTo>
                    <a:cubicBezTo>
                      <a:pt x="0" y="20"/>
                      <a:pt x="0" y="22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11" y="32"/>
                      <a:pt x="21" y="33"/>
                      <a:pt x="30" y="29"/>
                    </a:cubicBezTo>
                    <a:cubicBezTo>
                      <a:pt x="39" y="25"/>
                      <a:pt x="46" y="17"/>
                      <a:pt x="47" y="6"/>
                    </a:cubicBezTo>
                    <a:cubicBezTo>
                      <a:pt x="47" y="5"/>
                      <a:pt x="47" y="5"/>
                      <a:pt x="46" y="4"/>
                    </a:cubicBezTo>
                    <a:cubicBezTo>
                      <a:pt x="45" y="2"/>
                      <a:pt x="44" y="1"/>
                      <a:pt x="42" y="1"/>
                    </a:cubicBezTo>
                    <a:cubicBezTo>
                      <a:pt x="39" y="0"/>
                      <a:pt x="36" y="2"/>
                      <a:pt x="36" y="5"/>
                    </a:cubicBezTo>
                    <a:cubicBezTo>
                      <a:pt x="36" y="12"/>
                      <a:pt x="31" y="17"/>
                      <a:pt x="26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97"/>
              <p:cNvSpPr/>
              <p:nvPr/>
            </p:nvSpPr>
            <p:spPr bwMode="auto">
              <a:xfrm>
                <a:off x="8748447" y="2303157"/>
                <a:ext cx="136200" cy="85577"/>
              </a:xfrm>
              <a:custGeom>
                <a:avLst/>
                <a:gdLst>
                  <a:gd name="T0" fmla="*/ 41 w 74"/>
                  <a:gd name="T1" fmla="*/ 31 h 46"/>
                  <a:gd name="T2" fmla="*/ 9 w 74"/>
                  <a:gd name="T3" fmla="*/ 29 h 46"/>
                  <a:gd name="T4" fmla="*/ 5 w 74"/>
                  <a:gd name="T5" fmla="*/ 28 h 46"/>
                  <a:gd name="T6" fmla="*/ 1 w 74"/>
                  <a:gd name="T7" fmla="*/ 31 h 46"/>
                  <a:gd name="T8" fmla="*/ 1 w 74"/>
                  <a:gd name="T9" fmla="*/ 35 h 46"/>
                  <a:gd name="T10" fmla="*/ 3 w 74"/>
                  <a:gd name="T11" fmla="*/ 38 h 46"/>
                  <a:gd name="T12" fmla="*/ 45 w 74"/>
                  <a:gd name="T13" fmla="*/ 41 h 46"/>
                  <a:gd name="T14" fmla="*/ 73 w 74"/>
                  <a:gd name="T15" fmla="*/ 7 h 46"/>
                  <a:gd name="T16" fmla="*/ 73 w 74"/>
                  <a:gd name="T17" fmla="*/ 4 h 46"/>
                  <a:gd name="T18" fmla="*/ 69 w 74"/>
                  <a:gd name="T19" fmla="*/ 1 h 46"/>
                  <a:gd name="T20" fmla="*/ 63 w 74"/>
                  <a:gd name="T21" fmla="*/ 5 h 46"/>
                  <a:gd name="T22" fmla="*/ 41 w 74"/>
                  <a:gd name="T23" fmla="*/ 3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" h="46">
                    <a:moveTo>
                      <a:pt x="41" y="31"/>
                    </a:moveTo>
                    <a:cubicBezTo>
                      <a:pt x="30" y="35"/>
                      <a:pt x="19" y="35"/>
                      <a:pt x="9" y="29"/>
                    </a:cubicBezTo>
                    <a:cubicBezTo>
                      <a:pt x="7" y="28"/>
                      <a:pt x="6" y="28"/>
                      <a:pt x="5" y="28"/>
                    </a:cubicBezTo>
                    <a:cubicBezTo>
                      <a:pt x="3" y="29"/>
                      <a:pt x="2" y="30"/>
                      <a:pt x="1" y="31"/>
                    </a:cubicBezTo>
                    <a:cubicBezTo>
                      <a:pt x="1" y="32"/>
                      <a:pt x="0" y="34"/>
                      <a:pt x="1" y="35"/>
                    </a:cubicBezTo>
                    <a:cubicBezTo>
                      <a:pt x="2" y="37"/>
                      <a:pt x="2" y="37"/>
                      <a:pt x="3" y="38"/>
                    </a:cubicBezTo>
                    <a:cubicBezTo>
                      <a:pt x="16" y="45"/>
                      <a:pt x="31" y="46"/>
                      <a:pt x="45" y="41"/>
                    </a:cubicBezTo>
                    <a:cubicBezTo>
                      <a:pt x="59" y="35"/>
                      <a:pt x="70" y="22"/>
                      <a:pt x="73" y="7"/>
                    </a:cubicBezTo>
                    <a:cubicBezTo>
                      <a:pt x="74" y="6"/>
                      <a:pt x="73" y="5"/>
                      <a:pt x="73" y="4"/>
                    </a:cubicBezTo>
                    <a:cubicBezTo>
                      <a:pt x="72" y="2"/>
                      <a:pt x="71" y="1"/>
                      <a:pt x="69" y="1"/>
                    </a:cubicBezTo>
                    <a:cubicBezTo>
                      <a:pt x="67" y="0"/>
                      <a:pt x="64" y="2"/>
                      <a:pt x="63" y="5"/>
                    </a:cubicBezTo>
                    <a:cubicBezTo>
                      <a:pt x="60" y="17"/>
                      <a:pt x="52" y="26"/>
                      <a:pt x="41" y="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98"/>
              <p:cNvSpPr/>
              <p:nvPr/>
            </p:nvSpPr>
            <p:spPr bwMode="auto">
              <a:xfrm>
                <a:off x="8735188" y="2318826"/>
                <a:ext cx="183206" cy="107272"/>
              </a:xfrm>
              <a:custGeom>
                <a:avLst/>
                <a:gdLst>
                  <a:gd name="T0" fmla="*/ 56 w 99"/>
                  <a:gd name="T1" fmla="*/ 41 h 58"/>
                  <a:gd name="T2" fmla="*/ 8 w 99"/>
                  <a:gd name="T3" fmla="*/ 39 h 58"/>
                  <a:gd name="T4" fmla="*/ 4 w 99"/>
                  <a:gd name="T5" fmla="*/ 39 h 58"/>
                  <a:gd name="T6" fmla="*/ 1 w 99"/>
                  <a:gd name="T7" fmla="*/ 41 h 58"/>
                  <a:gd name="T8" fmla="*/ 1 w 99"/>
                  <a:gd name="T9" fmla="*/ 46 h 58"/>
                  <a:gd name="T10" fmla="*/ 3 w 99"/>
                  <a:gd name="T11" fmla="*/ 49 h 58"/>
                  <a:gd name="T12" fmla="*/ 60 w 99"/>
                  <a:gd name="T13" fmla="*/ 51 h 58"/>
                  <a:gd name="T14" fmla="*/ 99 w 99"/>
                  <a:gd name="T15" fmla="*/ 7 h 58"/>
                  <a:gd name="T16" fmla="*/ 98 w 99"/>
                  <a:gd name="T17" fmla="*/ 4 h 58"/>
                  <a:gd name="T18" fmla="*/ 95 w 99"/>
                  <a:gd name="T19" fmla="*/ 1 h 58"/>
                  <a:gd name="T20" fmla="*/ 89 w 99"/>
                  <a:gd name="T21" fmla="*/ 4 h 58"/>
                  <a:gd name="T22" fmla="*/ 56 w 99"/>
                  <a:gd name="T23" fmla="*/ 4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58">
                    <a:moveTo>
                      <a:pt x="56" y="41"/>
                    </a:moveTo>
                    <a:cubicBezTo>
                      <a:pt x="40" y="48"/>
                      <a:pt x="23" y="47"/>
                      <a:pt x="8" y="39"/>
                    </a:cubicBezTo>
                    <a:cubicBezTo>
                      <a:pt x="7" y="39"/>
                      <a:pt x="5" y="38"/>
                      <a:pt x="4" y="39"/>
                    </a:cubicBezTo>
                    <a:cubicBezTo>
                      <a:pt x="3" y="39"/>
                      <a:pt x="2" y="40"/>
                      <a:pt x="1" y="41"/>
                    </a:cubicBezTo>
                    <a:cubicBezTo>
                      <a:pt x="0" y="43"/>
                      <a:pt x="0" y="44"/>
                      <a:pt x="1" y="46"/>
                    </a:cubicBezTo>
                    <a:cubicBezTo>
                      <a:pt x="1" y="47"/>
                      <a:pt x="2" y="48"/>
                      <a:pt x="3" y="49"/>
                    </a:cubicBezTo>
                    <a:cubicBezTo>
                      <a:pt x="21" y="58"/>
                      <a:pt x="41" y="58"/>
                      <a:pt x="60" y="51"/>
                    </a:cubicBezTo>
                    <a:cubicBezTo>
                      <a:pt x="79" y="43"/>
                      <a:pt x="93" y="27"/>
                      <a:pt x="99" y="7"/>
                    </a:cubicBezTo>
                    <a:cubicBezTo>
                      <a:pt x="99" y="6"/>
                      <a:pt x="99" y="5"/>
                      <a:pt x="98" y="4"/>
                    </a:cubicBezTo>
                    <a:cubicBezTo>
                      <a:pt x="98" y="2"/>
                      <a:pt x="97" y="1"/>
                      <a:pt x="95" y="1"/>
                    </a:cubicBezTo>
                    <a:cubicBezTo>
                      <a:pt x="92" y="0"/>
                      <a:pt x="89" y="1"/>
                      <a:pt x="89" y="4"/>
                    </a:cubicBezTo>
                    <a:cubicBezTo>
                      <a:pt x="84" y="21"/>
                      <a:pt x="72" y="34"/>
                      <a:pt x="56" y="4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37" name="Freeform: Shape 99"/>
            <p:cNvSpPr/>
            <p:nvPr/>
          </p:nvSpPr>
          <p:spPr bwMode="auto">
            <a:xfrm>
              <a:off x="7880628" y="4378690"/>
              <a:ext cx="243471" cy="397750"/>
            </a:xfrm>
            <a:custGeom>
              <a:avLst/>
              <a:gdLst>
                <a:gd name="T0" fmla="*/ 132 w 132"/>
                <a:gd name="T1" fmla="*/ 66 h 215"/>
                <a:gd name="T2" fmla="*/ 66 w 132"/>
                <a:gd name="T3" fmla="*/ 0 h 215"/>
                <a:gd name="T4" fmla="*/ 0 w 132"/>
                <a:gd name="T5" fmla="*/ 66 h 215"/>
                <a:gd name="T6" fmla="*/ 9 w 132"/>
                <a:gd name="T7" fmla="*/ 99 h 215"/>
                <a:gd name="T8" fmla="*/ 9 w 132"/>
                <a:gd name="T9" fmla="*/ 99 h 215"/>
                <a:gd name="T10" fmla="*/ 66 w 132"/>
                <a:gd name="T11" fmla="*/ 215 h 215"/>
                <a:gd name="T12" fmla="*/ 123 w 132"/>
                <a:gd name="T13" fmla="*/ 99 h 215"/>
                <a:gd name="T14" fmla="*/ 123 w 132"/>
                <a:gd name="T15" fmla="*/ 99 h 215"/>
                <a:gd name="T16" fmla="*/ 132 w 132"/>
                <a:gd name="T17" fmla="*/ 66 h 215"/>
                <a:gd name="T18" fmla="*/ 66 w 132"/>
                <a:gd name="T19" fmla="*/ 99 h 215"/>
                <a:gd name="T20" fmla="*/ 66 w 132"/>
                <a:gd name="T21" fmla="*/ 99 h 215"/>
                <a:gd name="T22" fmla="*/ 33 w 132"/>
                <a:gd name="T23" fmla="*/ 66 h 215"/>
                <a:gd name="T24" fmla="*/ 66 w 132"/>
                <a:gd name="T25" fmla="*/ 33 h 215"/>
                <a:gd name="T26" fmla="*/ 99 w 132"/>
                <a:gd name="T27" fmla="*/ 66 h 215"/>
                <a:gd name="T28" fmla="*/ 66 w 132"/>
                <a:gd name="T29" fmla="*/ 99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2" h="215">
                  <a:moveTo>
                    <a:pt x="132" y="66"/>
                  </a:moveTo>
                  <a:cubicBezTo>
                    <a:pt x="132" y="30"/>
                    <a:pt x="103" y="0"/>
                    <a:pt x="66" y="0"/>
                  </a:cubicBezTo>
                  <a:cubicBezTo>
                    <a:pt x="30" y="0"/>
                    <a:pt x="0" y="30"/>
                    <a:pt x="0" y="66"/>
                  </a:cubicBezTo>
                  <a:cubicBezTo>
                    <a:pt x="0" y="78"/>
                    <a:pt x="3" y="90"/>
                    <a:pt x="9" y="99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66" y="215"/>
                    <a:pt x="66" y="215"/>
                    <a:pt x="66" y="215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29" y="90"/>
                    <a:pt x="132" y="78"/>
                    <a:pt x="132" y="66"/>
                  </a:cubicBezTo>
                  <a:close/>
                  <a:moveTo>
                    <a:pt x="66" y="99"/>
                  </a:moveTo>
                  <a:cubicBezTo>
                    <a:pt x="66" y="99"/>
                    <a:pt x="66" y="99"/>
                    <a:pt x="66" y="99"/>
                  </a:cubicBezTo>
                  <a:cubicBezTo>
                    <a:pt x="48" y="99"/>
                    <a:pt x="33" y="84"/>
                    <a:pt x="33" y="66"/>
                  </a:cubicBezTo>
                  <a:cubicBezTo>
                    <a:pt x="33" y="48"/>
                    <a:pt x="48" y="33"/>
                    <a:pt x="66" y="33"/>
                  </a:cubicBezTo>
                  <a:cubicBezTo>
                    <a:pt x="84" y="33"/>
                    <a:pt x="99" y="48"/>
                    <a:pt x="99" y="66"/>
                  </a:cubicBezTo>
                  <a:cubicBezTo>
                    <a:pt x="99" y="84"/>
                    <a:pt x="84" y="99"/>
                    <a:pt x="66" y="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38" name="Freeform: Shape 100"/>
            <p:cNvSpPr/>
            <p:nvPr/>
          </p:nvSpPr>
          <p:spPr bwMode="auto">
            <a:xfrm>
              <a:off x="8202444" y="4005046"/>
              <a:ext cx="747288" cy="478506"/>
            </a:xfrm>
            <a:custGeom>
              <a:avLst/>
              <a:gdLst>
                <a:gd name="T0" fmla="*/ 403 w 404"/>
                <a:gd name="T1" fmla="*/ 2 h 259"/>
                <a:gd name="T2" fmla="*/ 396 w 404"/>
                <a:gd name="T3" fmla="*/ 12 h 259"/>
                <a:gd name="T4" fmla="*/ 391 w 404"/>
                <a:gd name="T5" fmla="*/ 5 h 259"/>
                <a:gd name="T6" fmla="*/ 7 w 404"/>
                <a:gd name="T7" fmla="*/ 257 h 259"/>
                <a:gd name="T8" fmla="*/ 3 w 404"/>
                <a:gd name="T9" fmla="*/ 251 h 259"/>
                <a:gd name="T10" fmla="*/ 14 w 404"/>
                <a:gd name="T11" fmla="*/ 248 h 259"/>
                <a:gd name="T12" fmla="*/ 7 w 404"/>
                <a:gd name="T13" fmla="*/ 257 h 259"/>
                <a:gd name="T14" fmla="*/ 27 w 404"/>
                <a:gd name="T15" fmla="*/ 240 h 259"/>
                <a:gd name="T16" fmla="*/ 35 w 404"/>
                <a:gd name="T17" fmla="*/ 231 h 259"/>
                <a:gd name="T18" fmla="*/ 39 w 404"/>
                <a:gd name="T19" fmla="*/ 237 h 259"/>
                <a:gd name="T20" fmla="*/ 59 w 404"/>
                <a:gd name="T21" fmla="*/ 225 h 259"/>
                <a:gd name="T22" fmla="*/ 54 w 404"/>
                <a:gd name="T23" fmla="*/ 218 h 259"/>
                <a:gd name="T24" fmla="*/ 66 w 404"/>
                <a:gd name="T25" fmla="*/ 215 h 259"/>
                <a:gd name="T26" fmla="*/ 59 w 404"/>
                <a:gd name="T27" fmla="*/ 225 h 259"/>
                <a:gd name="T28" fmla="*/ 79 w 404"/>
                <a:gd name="T29" fmla="*/ 207 h 259"/>
                <a:gd name="T30" fmla="*/ 87 w 404"/>
                <a:gd name="T31" fmla="*/ 198 h 259"/>
                <a:gd name="T32" fmla="*/ 91 w 404"/>
                <a:gd name="T33" fmla="*/ 204 h 259"/>
                <a:gd name="T34" fmla="*/ 110 w 404"/>
                <a:gd name="T35" fmla="*/ 192 h 259"/>
                <a:gd name="T36" fmla="*/ 106 w 404"/>
                <a:gd name="T37" fmla="*/ 185 h 259"/>
                <a:gd name="T38" fmla="*/ 118 w 404"/>
                <a:gd name="T39" fmla="*/ 183 h 259"/>
                <a:gd name="T40" fmla="*/ 110 w 404"/>
                <a:gd name="T41" fmla="*/ 192 h 259"/>
                <a:gd name="T42" fmla="*/ 131 w 404"/>
                <a:gd name="T43" fmla="*/ 174 h 259"/>
                <a:gd name="T44" fmla="*/ 139 w 404"/>
                <a:gd name="T45" fmla="*/ 165 h 259"/>
                <a:gd name="T46" fmla="*/ 143 w 404"/>
                <a:gd name="T47" fmla="*/ 171 h 259"/>
                <a:gd name="T48" fmla="*/ 162 w 404"/>
                <a:gd name="T49" fmla="*/ 159 h 259"/>
                <a:gd name="T50" fmla="*/ 158 w 404"/>
                <a:gd name="T51" fmla="*/ 153 h 259"/>
                <a:gd name="T52" fmla="*/ 170 w 404"/>
                <a:gd name="T53" fmla="*/ 150 h 259"/>
                <a:gd name="T54" fmla="*/ 162 w 404"/>
                <a:gd name="T55" fmla="*/ 159 h 259"/>
                <a:gd name="T56" fmla="*/ 183 w 404"/>
                <a:gd name="T57" fmla="*/ 142 h 259"/>
                <a:gd name="T58" fmla="*/ 191 w 404"/>
                <a:gd name="T59" fmla="*/ 132 h 259"/>
                <a:gd name="T60" fmla="*/ 195 w 404"/>
                <a:gd name="T61" fmla="*/ 139 h 259"/>
                <a:gd name="T62" fmla="*/ 214 w 404"/>
                <a:gd name="T63" fmla="*/ 126 h 259"/>
                <a:gd name="T64" fmla="*/ 210 w 404"/>
                <a:gd name="T65" fmla="*/ 120 h 259"/>
                <a:gd name="T66" fmla="*/ 222 w 404"/>
                <a:gd name="T67" fmla="*/ 117 h 259"/>
                <a:gd name="T68" fmla="*/ 214 w 404"/>
                <a:gd name="T69" fmla="*/ 126 h 259"/>
                <a:gd name="T70" fmla="*/ 235 w 404"/>
                <a:gd name="T71" fmla="*/ 109 h 259"/>
                <a:gd name="T72" fmla="*/ 242 w 404"/>
                <a:gd name="T73" fmla="*/ 99 h 259"/>
                <a:gd name="T74" fmla="*/ 247 w 404"/>
                <a:gd name="T75" fmla="*/ 106 h 259"/>
                <a:gd name="T76" fmla="*/ 266 w 404"/>
                <a:gd name="T77" fmla="*/ 94 h 259"/>
                <a:gd name="T78" fmla="*/ 262 w 404"/>
                <a:gd name="T79" fmla="*/ 87 h 259"/>
                <a:gd name="T80" fmla="*/ 274 w 404"/>
                <a:gd name="T81" fmla="*/ 84 h 259"/>
                <a:gd name="T82" fmla="*/ 266 w 404"/>
                <a:gd name="T83" fmla="*/ 94 h 259"/>
                <a:gd name="T84" fmla="*/ 287 w 404"/>
                <a:gd name="T85" fmla="*/ 76 h 259"/>
                <a:gd name="T86" fmla="*/ 294 w 404"/>
                <a:gd name="T87" fmla="*/ 67 h 259"/>
                <a:gd name="T88" fmla="*/ 298 w 404"/>
                <a:gd name="T89" fmla="*/ 73 h 259"/>
                <a:gd name="T90" fmla="*/ 318 w 404"/>
                <a:gd name="T91" fmla="*/ 61 h 259"/>
                <a:gd name="T92" fmla="*/ 314 w 404"/>
                <a:gd name="T93" fmla="*/ 54 h 259"/>
                <a:gd name="T94" fmla="*/ 325 w 404"/>
                <a:gd name="T95" fmla="*/ 52 h 259"/>
                <a:gd name="T96" fmla="*/ 318 w 404"/>
                <a:gd name="T97" fmla="*/ 61 h 259"/>
                <a:gd name="T98" fmla="*/ 338 w 404"/>
                <a:gd name="T99" fmla="*/ 43 h 259"/>
                <a:gd name="T100" fmla="*/ 346 w 404"/>
                <a:gd name="T101" fmla="*/ 34 h 259"/>
                <a:gd name="T102" fmla="*/ 350 w 404"/>
                <a:gd name="T103" fmla="*/ 40 h 259"/>
                <a:gd name="T104" fmla="*/ 370 w 404"/>
                <a:gd name="T105" fmla="*/ 28 h 259"/>
                <a:gd name="T106" fmla="*/ 366 w 404"/>
                <a:gd name="T107" fmla="*/ 22 h 259"/>
                <a:gd name="T108" fmla="*/ 377 w 404"/>
                <a:gd name="T109" fmla="*/ 19 h 259"/>
                <a:gd name="T110" fmla="*/ 370 w 404"/>
                <a:gd name="T111" fmla="*/ 28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4" h="259">
                  <a:moveTo>
                    <a:pt x="398" y="1"/>
                  </a:moveTo>
                  <a:cubicBezTo>
                    <a:pt x="400" y="0"/>
                    <a:pt x="402" y="1"/>
                    <a:pt x="403" y="2"/>
                  </a:cubicBezTo>
                  <a:cubicBezTo>
                    <a:pt x="404" y="4"/>
                    <a:pt x="404" y="7"/>
                    <a:pt x="402" y="8"/>
                  </a:cubicBezTo>
                  <a:cubicBezTo>
                    <a:pt x="396" y="12"/>
                    <a:pt x="396" y="12"/>
                    <a:pt x="396" y="12"/>
                  </a:cubicBezTo>
                  <a:cubicBezTo>
                    <a:pt x="394" y="13"/>
                    <a:pt x="391" y="12"/>
                    <a:pt x="390" y="11"/>
                  </a:cubicBezTo>
                  <a:cubicBezTo>
                    <a:pt x="389" y="9"/>
                    <a:pt x="390" y="6"/>
                    <a:pt x="391" y="5"/>
                  </a:cubicBezTo>
                  <a:cubicBezTo>
                    <a:pt x="398" y="1"/>
                    <a:pt x="398" y="1"/>
                    <a:pt x="398" y="1"/>
                  </a:cubicBezTo>
                  <a:close/>
                  <a:moveTo>
                    <a:pt x="7" y="257"/>
                  </a:moveTo>
                  <a:cubicBezTo>
                    <a:pt x="5" y="259"/>
                    <a:pt x="3" y="258"/>
                    <a:pt x="1" y="256"/>
                  </a:cubicBezTo>
                  <a:cubicBezTo>
                    <a:pt x="0" y="254"/>
                    <a:pt x="1" y="252"/>
                    <a:pt x="3" y="251"/>
                  </a:cubicBezTo>
                  <a:cubicBezTo>
                    <a:pt x="9" y="247"/>
                    <a:pt x="9" y="247"/>
                    <a:pt x="9" y="247"/>
                  </a:cubicBezTo>
                  <a:cubicBezTo>
                    <a:pt x="11" y="246"/>
                    <a:pt x="13" y="246"/>
                    <a:pt x="14" y="248"/>
                  </a:cubicBezTo>
                  <a:cubicBezTo>
                    <a:pt x="16" y="250"/>
                    <a:pt x="15" y="252"/>
                    <a:pt x="13" y="253"/>
                  </a:cubicBezTo>
                  <a:cubicBezTo>
                    <a:pt x="7" y="257"/>
                    <a:pt x="7" y="257"/>
                    <a:pt x="7" y="257"/>
                  </a:cubicBezTo>
                  <a:close/>
                  <a:moveTo>
                    <a:pt x="33" y="241"/>
                  </a:moveTo>
                  <a:cubicBezTo>
                    <a:pt x="31" y="242"/>
                    <a:pt x="29" y="242"/>
                    <a:pt x="27" y="240"/>
                  </a:cubicBezTo>
                  <a:cubicBezTo>
                    <a:pt x="26" y="238"/>
                    <a:pt x="27" y="236"/>
                    <a:pt x="29" y="235"/>
                  </a:cubicBezTo>
                  <a:cubicBezTo>
                    <a:pt x="35" y="231"/>
                    <a:pt x="35" y="231"/>
                    <a:pt x="35" y="231"/>
                  </a:cubicBezTo>
                  <a:cubicBezTo>
                    <a:pt x="37" y="229"/>
                    <a:pt x="39" y="230"/>
                    <a:pt x="40" y="232"/>
                  </a:cubicBezTo>
                  <a:cubicBezTo>
                    <a:pt x="41" y="234"/>
                    <a:pt x="41" y="236"/>
                    <a:pt x="39" y="237"/>
                  </a:cubicBezTo>
                  <a:cubicBezTo>
                    <a:pt x="33" y="241"/>
                    <a:pt x="33" y="241"/>
                    <a:pt x="33" y="241"/>
                  </a:cubicBezTo>
                  <a:close/>
                  <a:moveTo>
                    <a:pt x="59" y="225"/>
                  </a:moveTo>
                  <a:cubicBezTo>
                    <a:pt x="57" y="226"/>
                    <a:pt x="54" y="225"/>
                    <a:pt x="53" y="224"/>
                  </a:cubicBezTo>
                  <a:cubicBezTo>
                    <a:pt x="52" y="222"/>
                    <a:pt x="53" y="219"/>
                    <a:pt x="54" y="218"/>
                  </a:cubicBezTo>
                  <a:cubicBezTo>
                    <a:pt x="61" y="214"/>
                    <a:pt x="61" y="214"/>
                    <a:pt x="61" y="214"/>
                  </a:cubicBezTo>
                  <a:cubicBezTo>
                    <a:pt x="63" y="213"/>
                    <a:pt x="65" y="214"/>
                    <a:pt x="66" y="215"/>
                  </a:cubicBezTo>
                  <a:cubicBezTo>
                    <a:pt x="67" y="217"/>
                    <a:pt x="67" y="219"/>
                    <a:pt x="65" y="221"/>
                  </a:cubicBezTo>
                  <a:cubicBezTo>
                    <a:pt x="59" y="225"/>
                    <a:pt x="59" y="225"/>
                    <a:pt x="59" y="225"/>
                  </a:cubicBezTo>
                  <a:close/>
                  <a:moveTo>
                    <a:pt x="85" y="208"/>
                  </a:moveTo>
                  <a:cubicBezTo>
                    <a:pt x="83" y="209"/>
                    <a:pt x="80" y="209"/>
                    <a:pt x="79" y="207"/>
                  </a:cubicBezTo>
                  <a:cubicBezTo>
                    <a:pt x="78" y="205"/>
                    <a:pt x="79" y="203"/>
                    <a:pt x="80" y="202"/>
                  </a:cubicBezTo>
                  <a:cubicBezTo>
                    <a:pt x="87" y="198"/>
                    <a:pt x="87" y="198"/>
                    <a:pt x="87" y="198"/>
                  </a:cubicBezTo>
                  <a:cubicBezTo>
                    <a:pt x="89" y="197"/>
                    <a:pt x="91" y="197"/>
                    <a:pt x="92" y="199"/>
                  </a:cubicBezTo>
                  <a:cubicBezTo>
                    <a:pt x="93" y="201"/>
                    <a:pt x="93" y="203"/>
                    <a:pt x="91" y="204"/>
                  </a:cubicBezTo>
                  <a:cubicBezTo>
                    <a:pt x="85" y="208"/>
                    <a:pt x="85" y="208"/>
                    <a:pt x="85" y="208"/>
                  </a:cubicBezTo>
                  <a:close/>
                  <a:moveTo>
                    <a:pt x="110" y="192"/>
                  </a:moveTo>
                  <a:cubicBezTo>
                    <a:pt x="109" y="193"/>
                    <a:pt x="106" y="193"/>
                    <a:pt x="105" y="191"/>
                  </a:cubicBezTo>
                  <a:cubicBezTo>
                    <a:pt x="104" y="189"/>
                    <a:pt x="105" y="187"/>
                    <a:pt x="106" y="185"/>
                  </a:cubicBezTo>
                  <a:cubicBezTo>
                    <a:pt x="113" y="181"/>
                    <a:pt x="113" y="181"/>
                    <a:pt x="113" y="181"/>
                  </a:cubicBezTo>
                  <a:cubicBezTo>
                    <a:pt x="115" y="180"/>
                    <a:pt x="117" y="181"/>
                    <a:pt x="118" y="183"/>
                  </a:cubicBezTo>
                  <a:cubicBezTo>
                    <a:pt x="119" y="184"/>
                    <a:pt x="119" y="187"/>
                    <a:pt x="117" y="188"/>
                  </a:cubicBezTo>
                  <a:cubicBezTo>
                    <a:pt x="110" y="192"/>
                    <a:pt x="110" y="192"/>
                    <a:pt x="110" y="192"/>
                  </a:cubicBezTo>
                  <a:close/>
                  <a:moveTo>
                    <a:pt x="136" y="176"/>
                  </a:moveTo>
                  <a:cubicBezTo>
                    <a:pt x="135" y="177"/>
                    <a:pt x="132" y="176"/>
                    <a:pt x="131" y="174"/>
                  </a:cubicBezTo>
                  <a:cubicBezTo>
                    <a:pt x="130" y="173"/>
                    <a:pt x="130" y="170"/>
                    <a:pt x="132" y="169"/>
                  </a:cubicBezTo>
                  <a:cubicBezTo>
                    <a:pt x="139" y="165"/>
                    <a:pt x="139" y="165"/>
                    <a:pt x="139" y="165"/>
                  </a:cubicBezTo>
                  <a:cubicBezTo>
                    <a:pt x="141" y="164"/>
                    <a:pt x="143" y="164"/>
                    <a:pt x="144" y="166"/>
                  </a:cubicBezTo>
                  <a:cubicBezTo>
                    <a:pt x="145" y="168"/>
                    <a:pt x="145" y="170"/>
                    <a:pt x="143" y="171"/>
                  </a:cubicBezTo>
                  <a:cubicBezTo>
                    <a:pt x="136" y="176"/>
                    <a:pt x="136" y="176"/>
                    <a:pt x="136" y="176"/>
                  </a:cubicBezTo>
                  <a:close/>
                  <a:moveTo>
                    <a:pt x="162" y="159"/>
                  </a:moveTo>
                  <a:cubicBezTo>
                    <a:pt x="160" y="160"/>
                    <a:pt x="158" y="160"/>
                    <a:pt x="157" y="158"/>
                  </a:cubicBezTo>
                  <a:cubicBezTo>
                    <a:pt x="156" y="156"/>
                    <a:pt x="156" y="154"/>
                    <a:pt x="158" y="153"/>
                  </a:cubicBezTo>
                  <a:cubicBezTo>
                    <a:pt x="165" y="149"/>
                    <a:pt x="165" y="149"/>
                    <a:pt x="165" y="149"/>
                  </a:cubicBezTo>
                  <a:cubicBezTo>
                    <a:pt x="166" y="148"/>
                    <a:pt x="169" y="148"/>
                    <a:pt x="170" y="150"/>
                  </a:cubicBezTo>
                  <a:cubicBezTo>
                    <a:pt x="171" y="152"/>
                    <a:pt x="171" y="154"/>
                    <a:pt x="169" y="155"/>
                  </a:cubicBezTo>
                  <a:cubicBezTo>
                    <a:pt x="162" y="159"/>
                    <a:pt x="162" y="159"/>
                    <a:pt x="162" y="159"/>
                  </a:cubicBezTo>
                  <a:close/>
                  <a:moveTo>
                    <a:pt x="188" y="143"/>
                  </a:moveTo>
                  <a:cubicBezTo>
                    <a:pt x="186" y="144"/>
                    <a:pt x="184" y="143"/>
                    <a:pt x="183" y="142"/>
                  </a:cubicBezTo>
                  <a:cubicBezTo>
                    <a:pt x="182" y="140"/>
                    <a:pt x="182" y="137"/>
                    <a:pt x="184" y="136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2" y="131"/>
                    <a:pt x="195" y="132"/>
                    <a:pt x="196" y="133"/>
                  </a:cubicBezTo>
                  <a:cubicBezTo>
                    <a:pt x="197" y="135"/>
                    <a:pt x="196" y="138"/>
                    <a:pt x="195" y="139"/>
                  </a:cubicBezTo>
                  <a:cubicBezTo>
                    <a:pt x="188" y="143"/>
                    <a:pt x="188" y="143"/>
                    <a:pt x="188" y="143"/>
                  </a:cubicBezTo>
                  <a:close/>
                  <a:moveTo>
                    <a:pt x="214" y="126"/>
                  </a:moveTo>
                  <a:cubicBezTo>
                    <a:pt x="212" y="128"/>
                    <a:pt x="210" y="127"/>
                    <a:pt x="209" y="125"/>
                  </a:cubicBezTo>
                  <a:cubicBezTo>
                    <a:pt x="208" y="123"/>
                    <a:pt x="208" y="121"/>
                    <a:pt x="210" y="120"/>
                  </a:cubicBezTo>
                  <a:cubicBezTo>
                    <a:pt x="216" y="116"/>
                    <a:pt x="216" y="116"/>
                    <a:pt x="216" y="116"/>
                  </a:cubicBezTo>
                  <a:cubicBezTo>
                    <a:pt x="218" y="115"/>
                    <a:pt x="221" y="115"/>
                    <a:pt x="222" y="117"/>
                  </a:cubicBezTo>
                  <a:cubicBezTo>
                    <a:pt x="223" y="119"/>
                    <a:pt x="222" y="121"/>
                    <a:pt x="221" y="122"/>
                  </a:cubicBezTo>
                  <a:cubicBezTo>
                    <a:pt x="214" y="126"/>
                    <a:pt x="214" y="126"/>
                    <a:pt x="214" y="126"/>
                  </a:cubicBezTo>
                  <a:close/>
                  <a:moveTo>
                    <a:pt x="240" y="110"/>
                  </a:moveTo>
                  <a:cubicBezTo>
                    <a:pt x="238" y="111"/>
                    <a:pt x="236" y="111"/>
                    <a:pt x="235" y="109"/>
                  </a:cubicBezTo>
                  <a:cubicBezTo>
                    <a:pt x="234" y="107"/>
                    <a:pt x="234" y="105"/>
                    <a:pt x="236" y="104"/>
                  </a:cubicBezTo>
                  <a:cubicBezTo>
                    <a:pt x="242" y="99"/>
                    <a:pt x="242" y="99"/>
                    <a:pt x="242" y="99"/>
                  </a:cubicBezTo>
                  <a:cubicBezTo>
                    <a:pt x="244" y="98"/>
                    <a:pt x="247" y="99"/>
                    <a:pt x="248" y="101"/>
                  </a:cubicBezTo>
                  <a:cubicBezTo>
                    <a:pt x="249" y="102"/>
                    <a:pt x="248" y="105"/>
                    <a:pt x="247" y="106"/>
                  </a:cubicBezTo>
                  <a:cubicBezTo>
                    <a:pt x="240" y="110"/>
                    <a:pt x="240" y="110"/>
                    <a:pt x="240" y="110"/>
                  </a:cubicBezTo>
                  <a:close/>
                  <a:moveTo>
                    <a:pt x="266" y="94"/>
                  </a:moveTo>
                  <a:cubicBezTo>
                    <a:pt x="264" y="95"/>
                    <a:pt x="262" y="94"/>
                    <a:pt x="261" y="93"/>
                  </a:cubicBezTo>
                  <a:cubicBezTo>
                    <a:pt x="260" y="91"/>
                    <a:pt x="260" y="88"/>
                    <a:pt x="262" y="87"/>
                  </a:cubicBezTo>
                  <a:cubicBezTo>
                    <a:pt x="268" y="83"/>
                    <a:pt x="268" y="83"/>
                    <a:pt x="268" y="83"/>
                  </a:cubicBezTo>
                  <a:cubicBezTo>
                    <a:pt x="270" y="82"/>
                    <a:pt x="272" y="83"/>
                    <a:pt x="274" y="84"/>
                  </a:cubicBezTo>
                  <a:cubicBezTo>
                    <a:pt x="275" y="86"/>
                    <a:pt x="274" y="88"/>
                    <a:pt x="272" y="90"/>
                  </a:cubicBezTo>
                  <a:cubicBezTo>
                    <a:pt x="266" y="94"/>
                    <a:pt x="266" y="94"/>
                    <a:pt x="266" y="94"/>
                  </a:cubicBezTo>
                  <a:close/>
                  <a:moveTo>
                    <a:pt x="292" y="77"/>
                  </a:moveTo>
                  <a:cubicBezTo>
                    <a:pt x="290" y="78"/>
                    <a:pt x="288" y="78"/>
                    <a:pt x="287" y="76"/>
                  </a:cubicBezTo>
                  <a:cubicBezTo>
                    <a:pt x="285" y="74"/>
                    <a:pt x="286" y="72"/>
                    <a:pt x="288" y="71"/>
                  </a:cubicBezTo>
                  <a:cubicBezTo>
                    <a:pt x="294" y="67"/>
                    <a:pt x="294" y="67"/>
                    <a:pt x="294" y="67"/>
                  </a:cubicBezTo>
                  <a:cubicBezTo>
                    <a:pt x="296" y="66"/>
                    <a:pt x="298" y="66"/>
                    <a:pt x="300" y="68"/>
                  </a:cubicBezTo>
                  <a:cubicBezTo>
                    <a:pt x="301" y="70"/>
                    <a:pt x="300" y="72"/>
                    <a:pt x="298" y="73"/>
                  </a:cubicBezTo>
                  <a:cubicBezTo>
                    <a:pt x="292" y="77"/>
                    <a:pt x="292" y="77"/>
                    <a:pt x="292" y="77"/>
                  </a:cubicBezTo>
                  <a:close/>
                  <a:moveTo>
                    <a:pt x="318" y="61"/>
                  </a:moveTo>
                  <a:cubicBezTo>
                    <a:pt x="316" y="62"/>
                    <a:pt x="314" y="62"/>
                    <a:pt x="312" y="60"/>
                  </a:cubicBezTo>
                  <a:cubicBezTo>
                    <a:pt x="311" y="58"/>
                    <a:pt x="312" y="56"/>
                    <a:pt x="314" y="54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2" y="49"/>
                    <a:pt x="324" y="50"/>
                    <a:pt x="325" y="52"/>
                  </a:cubicBezTo>
                  <a:cubicBezTo>
                    <a:pt x="327" y="53"/>
                    <a:pt x="326" y="56"/>
                    <a:pt x="324" y="57"/>
                  </a:cubicBezTo>
                  <a:cubicBezTo>
                    <a:pt x="318" y="61"/>
                    <a:pt x="318" y="61"/>
                    <a:pt x="318" y="61"/>
                  </a:cubicBezTo>
                  <a:close/>
                  <a:moveTo>
                    <a:pt x="344" y="45"/>
                  </a:moveTo>
                  <a:cubicBezTo>
                    <a:pt x="342" y="46"/>
                    <a:pt x="340" y="45"/>
                    <a:pt x="338" y="43"/>
                  </a:cubicBezTo>
                  <a:cubicBezTo>
                    <a:pt x="337" y="42"/>
                    <a:pt x="338" y="39"/>
                    <a:pt x="340" y="38"/>
                  </a:cubicBezTo>
                  <a:cubicBezTo>
                    <a:pt x="346" y="34"/>
                    <a:pt x="346" y="34"/>
                    <a:pt x="346" y="34"/>
                  </a:cubicBezTo>
                  <a:cubicBezTo>
                    <a:pt x="348" y="33"/>
                    <a:pt x="350" y="33"/>
                    <a:pt x="351" y="35"/>
                  </a:cubicBezTo>
                  <a:cubicBezTo>
                    <a:pt x="352" y="37"/>
                    <a:pt x="352" y="39"/>
                    <a:pt x="350" y="40"/>
                  </a:cubicBezTo>
                  <a:cubicBezTo>
                    <a:pt x="344" y="45"/>
                    <a:pt x="344" y="45"/>
                    <a:pt x="344" y="45"/>
                  </a:cubicBezTo>
                  <a:close/>
                  <a:moveTo>
                    <a:pt x="370" y="28"/>
                  </a:moveTo>
                  <a:cubicBezTo>
                    <a:pt x="368" y="29"/>
                    <a:pt x="365" y="29"/>
                    <a:pt x="364" y="27"/>
                  </a:cubicBezTo>
                  <a:cubicBezTo>
                    <a:pt x="363" y="25"/>
                    <a:pt x="364" y="23"/>
                    <a:pt x="366" y="22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4" y="16"/>
                    <a:pt x="376" y="17"/>
                    <a:pt x="377" y="19"/>
                  </a:cubicBezTo>
                  <a:cubicBezTo>
                    <a:pt x="378" y="21"/>
                    <a:pt x="378" y="23"/>
                    <a:pt x="376" y="24"/>
                  </a:cubicBezTo>
                  <a:lnTo>
                    <a:pt x="370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</p:grpSp>
      <p:grpSp>
        <p:nvGrpSpPr>
          <p:cNvPr id="5" name="Group 2"/>
          <p:cNvGrpSpPr/>
          <p:nvPr/>
        </p:nvGrpSpPr>
        <p:grpSpPr>
          <a:xfrm>
            <a:off x="95290" y="1993394"/>
            <a:ext cx="6661529" cy="3175819"/>
            <a:chOff x="95290" y="2499313"/>
            <a:chExt cx="6661529" cy="3175819"/>
          </a:xfrm>
        </p:grpSpPr>
        <p:grpSp>
          <p:nvGrpSpPr>
            <p:cNvPr id="6" name="Group 121"/>
            <p:cNvGrpSpPr/>
            <p:nvPr/>
          </p:nvGrpSpPr>
          <p:grpSpPr>
            <a:xfrm>
              <a:off x="3420631" y="4288925"/>
              <a:ext cx="3336188" cy="1386207"/>
              <a:chOff x="3420631" y="4288925"/>
              <a:chExt cx="3336188" cy="1386207"/>
            </a:xfrm>
          </p:grpSpPr>
          <p:sp>
            <p:nvSpPr>
              <p:cNvPr id="22" name="Oval 110"/>
              <p:cNvSpPr/>
              <p:nvPr/>
            </p:nvSpPr>
            <p:spPr>
              <a:xfrm>
                <a:off x="4143152" y="4288925"/>
                <a:ext cx="581892" cy="581892"/>
              </a:xfrm>
              <a:prstGeom prst="ellipse">
                <a:avLst/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3" name="TextBox 111"/>
              <p:cNvSpPr txBox="1"/>
              <p:nvPr/>
            </p:nvSpPr>
            <p:spPr>
              <a:xfrm>
                <a:off x="3420631" y="4410594"/>
                <a:ext cx="2711811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4" name="TextBox 112"/>
              <p:cNvSpPr txBox="1"/>
              <p:nvPr/>
            </p:nvSpPr>
            <p:spPr>
              <a:xfrm>
                <a:off x="4045008" y="4982635"/>
                <a:ext cx="2711811" cy="692497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（建议使用主题字体）如需更改请在（设置形状格式）菜单下（文本选项）中调整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5" name="Freeform: Shape 113"/>
              <p:cNvSpPr>
                <a:spLocks noChangeAspect="1"/>
              </p:cNvSpPr>
              <p:nvPr/>
            </p:nvSpPr>
            <p:spPr bwMode="auto">
              <a:xfrm>
                <a:off x="4323637" y="4458224"/>
                <a:ext cx="265527" cy="265596"/>
              </a:xfrm>
              <a:custGeom>
                <a:avLst/>
                <a:gdLst>
                  <a:gd name="T0" fmla="*/ 10799 w 21598"/>
                  <a:gd name="T1" fmla="*/ 10800 h 21600"/>
                  <a:gd name="T2" fmla="*/ 10799 w 21598"/>
                  <a:gd name="T3" fmla="*/ 10800 h 21600"/>
                  <a:gd name="T4" fmla="*/ 10799 w 21598"/>
                  <a:gd name="T5" fmla="*/ 10800 h 21600"/>
                  <a:gd name="T6" fmla="*/ 10799 w 21598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98" h="21600">
                    <a:moveTo>
                      <a:pt x="17537" y="12697"/>
                    </a:moveTo>
                    <a:lnTo>
                      <a:pt x="19798" y="9997"/>
                    </a:lnTo>
                    <a:lnTo>
                      <a:pt x="19798" y="17284"/>
                    </a:lnTo>
                    <a:cubicBezTo>
                      <a:pt x="19798" y="17874"/>
                      <a:pt x="19700" y="18429"/>
                      <a:pt x="19505" y="18949"/>
                    </a:cubicBezTo>
                    <a:cubicBezTo>
                      <a:pt x="19309" y="19469"/>
                      <a:pt x="19049" y="19928"/>
                      <a:pt x="18721" y="20321"/>
                    </a:cubicBezTo>
                    <a:cubicBezTo>
                      <a:pt x="18394" y="20715"/>
                      <a:pt x="18014" y="21027"/>
                      <a:pt x="17583" y="21256"/>
                    </a:cubicBezTo>
                    <a:cubicBezTo>
                      <a:pt x="17153" y="21485"/>
                      <a:pt x="16690" y="21599"/>
                      <a:pt x="16188" y="21599"/>
                    </a:cubicBezTo>
                    <a:lnTo>
                      <a:pt x="3595" y="21599"/>
                    </a:lnTo>
                    <a:cubicBezTo>
                      <a:pt x="3103" y="21599"/>
                      <a:pt x="2635" y="21485"/>
                      <a:pt x="2195" y="21256"/>
                    </a:cubicBezTo>
                    <a:cubicBezTo>
                      <a:pt x="1754" y="21027"/>
                      <a:pt x="1372" y="20715"/>
                      <a:pt x="1052" y="20321"/>
                    </a:cubicBezTo>
                    <a:cubicBezTo>
                      <a:pt x="734" y="19928"/>
                      <a:pt x="477" y="19469"/>
                      <a:pt x="286" y="18949"/>
                    </a:cubicBezTo>
                    <a:cubicBezTo>
                      <a:pt x="95" y="18429"/>
                      <a:pt x="0" y="17874"/>
                      <a:pt x="0" y="17284"/>
                    </a:cubicBezTo>
                    <a:lnTo>
                      <a:pt x="0" y="4315"/>
                    </a:lnTo>
                    <a:cubicBezTo>
                      <a:pt x="0" y="3722"/>
                      <a:pt x="95" y="3164"/>
                      <a:pt x="286" y="2632"/>
                    </a:cubicBezTo>
                    <a:cubicBezTo>
                      <a:pt x="477" y="2106"/>
                      <a:pt x="734" y="1645"/>
                      <a:pt x="1052" y="1263"/>
                    </a:cubicBezTo>
                    <a:cubicBezTo>
                      <a:pt x="1372" y="878"/>
                      <a:pt x="1754" y="572"/>
                      <a:pt x="2195" y="343"/>
                    </a:cubicBezTo>
                    <a:cubicBezTo>
                      <a:pt x="2635" y="114"/>
                      <a:pt x="3103" y="0"/>
                      <a:pt x="3595" y="0"/>
                    </a:cubicBezTo>
                    <a:lnTo>
                      <a:pt x="16188" y="0"/>
                    </a:lnTo>
                    <a:cubicBezTo>
                      <a:pt x="16401" y="0"/>
                      <a:pt x="16605" y="26"/>
                      <a:pt x="16798" y="82"/>
                    </a:cubicBezTo>
                    <a:lnTo>
                      <a:pt x="14608" y="2714"/>
                    </a:lnTo>
                    <a:lnTo>
                      <a:pt x="3595" y="2714"/>
                    </a:lnTo>
                    <a:cubicBezTo>
                      <a:pt x="3228" y="2714"/>
                      <a:pt x="2914" y="2867"/>
                      <a:pt x="2652" y="3184"/>
                    </a:cubicBezTo>
                    <a:cubicBezTo>
                      <a:pt x="2391" y="3496"/>
                      <a:pt x="2261" y="3875"/>
                      <a:pt x="2261" y="4315"/>
                    </a:cubicBezTo>
                    <a:lnTo>
                      <a:pt x="2261" y="17284"/>
                    </a:lnTo>
                    <a:cubicBezTo>
                      <a:pt x="2261" y="17724"/>
                      <a:pt x="2391" y="18101"/>
                      <a:pt x="2652" y="18412"/>
                    </a:cubicBezTo>
                    <a:cubicBezTo>
                      <a:pt x="2914" y="18729"/>
                      <a:pt x="3228" y="18888"/>
                      <a:pt x="3595" y="18888"/>
                    </a:cubicBezTo>
                    <a:lnTo>
                      <a:pt x="16188" y="18888"/>
                    </a:lnTo>
                    <a:cubicBezTo>
                      <a:pt x="16556" y="18888"/>
                      <a:pt x="16874" y="18729"/>
                      <a:pt x="17138" y="18412"/>
                    </a:cubicBezTo>
                    <a:cubicBezTo>
                      <a:pt x="17405" y="18101"/>
                      <a:pt x="17537" y="17724"/>
                      <a:pt x="17537" y="17284"/>
                    </a:cubicBezTo>
                    <a:lnTo>
                      <a:pt x="17537" y="12697"/>
                    </a:lnTo>
                    <a:close/>
                    <a:moveTo>
                      <a:pt x="21333" y="2796"/>
                    </a:moveTo>
                    <a:cubicBezTo>
                      <a:pt x="21514" y="3011"/>
                      <a:pt x="21599" y="3272"/>
                      <a:pt x="21597" y="3578"/>
                    </a:cubicBezTo>
                    <a:cubicBezTo>
                      <a:pt x="21592" y="3881"/>
                      <a:pt x="21504" y="4136"/>
                      <a:pt x="21333" y="4342"/>
                    </a:cubicBezTo>
                    <a:lnTo>
                      <a:pt x="13005" y="14346"/>
                    </a:lnTo>
                    <a:lnTo>
                      <a:pt x="11854" y="15721"/>
                    </a:lnTo>
                    <a:cubicBezTo>
                      <a:pt x="11676" y="15938"/>
                      <a:pt x="11458" y="16044"/>
                      <a:pt x="11206" y="16044"/>
                    </a:cubicBezTo>
                    <a:cubicBezTo>
                      <a:pt x="10951" y="16044"/>
                      <a:pt x="10733" y="15938"/>
                      <a:pt x="10555" y="15721"/>
                    </a:cubicBezTo>
                    <a:lnTo>
                      <a:pt x="9383" y="14346"/>
                    </a:lnTo>
                    <a:lnTo>
                      <a:pt x="4779" y="8787"/>
                    </a:lnTo>
                    <a:cubicBezTo>
                      <a:pt x="4600" y="8573"/>
                      <a:pt x="4507" y="8314"/>
                      <a:pt x="4507" y="8006"/>
                    </a:cubicBezTo>
                    <a:cubicBezTo>
                      <a:pt x="4507" y="7703"/>
                      <a:pt x="4600" y="7441"/>
                      <a:pt x="4779" y="7227"/>
                    </a:cubicBezTo>
                    <a:lnTo>
                      <a:pt x="5927" y="5846"/>
                    </a:lnTo>
                    <a:cubicBezTo>
                      <a:pt x="6106" y="5635"/>
                      <a:pt x="6323" y="5526"/>
                      <a:pt x="6578" y="5526"/>
                    </a:cubicBezTo>
                    <a:cubicBezTo>
                      <a:pt x="6830" y="5526"/>
                      <a:pt x="7043" y="5634"/>
                      <a:pt x="7214" y="5846"/>
                    </a:cubicBezTo>
                    <a:lnTo>
                      <a:pt x="11198" y="10632"/>
                    </a:lnTo>
                    <a:lnTo>
                      <a:pt x="18861" y="1404"/>
                    </a:lnTo>
                    <a:cubicBezTo>
                      <a:pt x="19040" y="1186"/>
                      <a:pt x="19262" y="1084"/>
                      <a:pt x="19524" y="1087"/>
                    </a:cubicBezTo>
                    <a:cubicBezTo>
                      <a:pt x="19786" y="1092"/>
                      <a:pt x="20001" y="1198"/>
                      <a:pt x="20173" y="1404"/>
                    </a:cubicBezTo>
                    <a:lnTo>
                      <a:pt x="21333" y="27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1"/>
            <p:cNvGrpSpPr/>
            <p:nvPr/>
          </p:nvGrpSpPr>
          <p:grpSpPr>
            <a:xfrm>
              <a:off x="3420631" y="2499313"/>
              <a:ext cx="3336188" cy="1386207"/>
              <a:chOff x="3420631" y="2499313"/>
              <a:chExt cx="3336188" cy="1386207"/>
            </a:xfrm>
          </p:grpSpPr>
          <p:sp>
            <p:nvSpPr>
              <p:cNvPr id="18" name="Oval 104"/>
              <p:cNvSpPr/>
              <p:nvPr/>
            </p:nvSpPr>
            <p:spPr>
              <a:xfrm>
                <a:off x="4143152" y="2499313"/>
                <a:ext cx="581892" cy="581892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9" name="TextBox 105"/>
              <p:cNvSpPr txBox="1"/>
              <p:nvPr/>
            </p:nvSpPr>
            <p:spPr>
              <a:xfrm>
                <a:off x="3420631" y="2567121"/>
                <a:ext cx="2711811" cy="369332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0" name="TextBox 106"/>
              <p:cNvSpPr txBox="1"/>
              <p:nvPr/>
            </p:nvSpPr>
            <p:spPr>
              <a:xfrm>
                <a:off x="4045008" y="3193023"/>
                <a:ext cx="2711811" cy="692497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（建议使用主题字体）如需更改请在（设置形状格式）菜单下（文本选项）中调整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1" name="Freeform: Shape 114"/>
              <p:cNvSpPr>
                <a:spLocks noChangeAspect="1"/>
              </p:cNvSpPr>
              <p:nvPr/>
            </p:nvSpPr>
            <p:spPr bwMode="auto">
              <a:xfrm>
                <a:off x="4283948" y="2640067"/>
                <a:ext cx="323161" cy="323245"/>
              </a:xfrm>
              <a:custGeom>
                <a:avLst/>
                <a:gdLst>
                  <a:gd name="T0" fmla="*/ 3437 w 6844"/>
                  <a:gd name="T1" fmla="*/ 1719 h 6844"/>
                  <a:gd name="T2" fmla="*/ 3437 w 6844"/>
                  <a:gd name="T3" fmla="*/ 2875 h 6844"/>
                  <a:gd name="T4" fmla="*/ 3437 w 6844"/>
                  <a:gd name="T5" fmla="*/ 1719 h 6844"/>
                  <a:gd name="T6" fmla="*/ 6843 w 6844"/>
                  <a:gd name="T7" fmla="*/ 188 h 6844"/>
                  <a:gd name="T8" fmla="*/ 5437 w 6844"/>
                  <a:gd name="T9" fmla="*/ 2375 h 6844"/>
                  <a:gd name="T10" fmla="*/ 5124 w 6844"/>
                  <a:gd name="T11" fmla="*/ 1250 h 6844"/>
                  <a:gd name="T12" fmla="*/ 5093 w 6844"/>
                  <a:gd name="T13" fmla="*/ 2719 h 6844"/>
                  <a:gd name="T14" fmla="*/ 4437 w 6844"/>
                  <a:gd name="T15" fmla="*/ 3749 h 6844"/>
                  <a:gd name="T16" fmla="*/ 5218 w 6844"/>
                  <a:gd name="T17" fmla="*/ 4562 h 6844"/>
                  <a:gd name="T18" fmla="*/ 5218 w 6844"/>
                  <a:gd name="T19" fmla="*/ 4593 h 6844"/>
                  <a:gd name="T20" fmla="*/ 5124 w 6844"/>
                  <a:gd name="T21" fmla="*/ 6624 h 6844"/>
                  <a:gd name="T22" fmla="*/ 4812 w 6844"/>
                  <a:gd name="T23" fmla="*/ 6843 h 6844"/>
                  <a:gd name="T24" fmla="*/ 4812 w 6844"/>
                  <a:gd name="T25" fmla="*/ 5093 h 6844"/>
                  <a:gd name="T26" fmla="*/ 2594 w 6844"/>
                  <a:gd name="T27" fmla="*/ 5812 h 6844"/>
                  <a:gd name="T28" fmla="*/ 2438 w 6844"/>
                  <a:gd name="T29" fmla="*/ 5968 h 6844"/>
                  <a:gd name="T30" fmla="*/ 875 w 6844"/>
                  <a:gd name="T31" fmla="*/ 6843 h 6844"/>
                  <a:gd name="T32" fmla="*/ 719 w 6844"/>
                  <a:gd name="T33" fmla="*/ 6312 h 6844"/>
                  <a:gd name="T34" fmla="*/ 2844 w 6844"/>
                  <a:gd name="T35" fmla="*/ 4562 h 6844"/>
                  <a:gd name="T36" fmla="*/ 1782 w 6844"/>
                  <a:gd name="T37" fmla="*/ 2750 h 6844"/>
                  <a:gd name="T38" fmla="*/ 1719 w 6844"/>
                  <a:gd name="T39" fmla="*/ 2594 h 6844"/>
                  <a:gd name="T40" fmla="*/ 1250 w 6844"/>
                  <a:gd name="T41" fmla="*/ 1313 h 6844"/>
                  <a:gd name="T42" fmla="*/ 407 w 6844"/>
                  <a:gd name="T43" fmla="*/ 2563 h 6844"/>
                  <a:gd name="T44" fmla="*/ 1032 w 6844"/>
                  <a:gd name="T45" fmla="*/ 32 h 6844"/>
                  <a:gd name="T46" fmla="*/ 1813 w 6844"/>
                  <a:gd name="T47" fmla="*/ 938 h 6844"/>
                  <a:gd name="T48" fmla="*/ 2157 w 6844"/>
                  <a:gd name="T49" fmla="*/ 907 h 6844"/>
                  <a:gd name="T50" fmla="*/ 4718 w 6844"/>
                  <a:gd name="T51" fmla="*/ 907 h 6844"/>
                  <a:gd name="T52" fmla="*/ 5031 w 6844"/>
                  <a:gd name="T53" fmla="*/ 938 h 6844"/>
                  <a:gd name="T54" fmla="*/ 5812 w 6844"/>
                  <a:gd name="T55" fmla="*/ 0 h 6844"/>
                  <a:gd name="T56" fmla="*/ 4562 w 6844"/>
                  <a:gd name="T57" fmla="*/ 1188 h 6844"/>
                  <a:gd name="T58" fmla="*/ 3437 w 6844"/>
                  <a:gd name="T59" fmla="*/ 1157 h 6844"/>
                  <a:gd name="T60" fmla="*/ 2282 w 6844"/>
                  <a:gd name="T61" fmla="*/ 2469 h 6844"/>
                  <a:gd name="T62" fmla="*/ 3718 w 6844"/>
                  <a:gd name="T63" fmla="*/ 3157 h 6844"/>
                  <a:gd name="T64" fmla="*/ 4562 w 6844"/>
                  <a:gd name="T65" fmla="*/ 1188 h 6844"/>
                  <a:gd name="T66" fmla="*/ 4562 w 6844"/>
                  <a:gd name="T67" fmla="*/ 1188 h 6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844" h="6844">
                    <a:moveTo>
                      <a:pt x="3437" y="1719"/>
                    </a:moveTo>
                    <a:lnTo>
                      <a:pt x="3437" y="1719"/>
                    </a:lnTo>
                    <a:cubicBezTo>
                      <a:pt x="3749" y="1719"/>
                      <a:pt x="3999" y="2000"/>
                      <a:pt x="3999" y="2313"/>
                    </a:cubicBezTo>
                    <a:cubicBezTo>
                      <a:pt x="3999" y="2625"/>
                      <a:pt x="3749" y="2875"/>
                      <a:pt x="3437" y="2875"/>
                    </a:cubicBezTo>
                    <a:cubicBezTo>
                      <a:pt x="3125" y="2875"/>
                      <a:pt x="2844" y="2625"/>
                      <a:pt x="2844" y="2313"/>
                    </a:cubicBezTo>
                    <a:cubicBezTo>
                      <a:pt x="2844" y="2000"/>
                      <a:pt x="3125" y="1719"/>
                      <a:pt x="3437" y="1719"/>
                    </a:cubicBezTo>
                    <a:close/>
                    <a:moveTo>
                      <a:pt x="6843" y="188"/>
                    </a:moveTo>
                    <a:lnTo>
                      <a:pt x="6843" y="188"/>
                    </a:lnTo>
                    <a:cubicBezTo>
                      <a:pt x="6437" y="2532"/>
                      <a:pt x="6437" y="2532"/>
                      <a:pt x="6437" y="2532"/>
                    </a:cubicBezTo>
                    <a:cubicBezTo>
                      <a:pt x="5437" y="2375"/>
                      <a:pt x="5437" y="2375"/>
                      <a:pt x="5437" y="2375"/>
                    </a:cubicBezTo>
                    <a:cubicBezTo>
                      <a:pt x="5593" y="1282"/>
                      <a:pt x="5593" y="1282"/>
                      <a:pt x="5593" y="1282"/>
                    </a:cubicBezTo>
                    <a:cubicBezTo>
                      <a:pt x="5468" y="1282"/>
                      <a:pt x="5312" y="1250"/>
                      <a:pt x="5124" y="1250"/>
                    </a:cubicBezTo>
                    <a:cubicBezTo>
                      <a:pt x="5124" y="2594"/>
                      <a:pt x="5124" y="2594"/>
                      <a:pt x="5124" y="2594"/>
                    </a:cubicBezTo>
                    <a:cubicBezTo>
                      <a:pt x="5124" y="2625"/>
                      <a:pt x="5124" y="2688"/>
                      <a:pt x="5093" y="2719"/>
                    </a:cubicBezTo>
                    <a:lnTo>
                      <a:pt x="5093" y="2750"/>
                    </a:lnTo>
                    <a:cubicBezTo>
                      <a:pt x="4437" y="3749"/>
                      <a:pt x="4437" y="3749"/>
                      <a:pt x="4437" y="3749"/>
                    </a:cubicBezTo>
                    <a:cubicBezTo>
                      <a:pt x="4249" y="4281"/>
                      <a:pt x="4249" y="4281"/>
                      <a:pt x="4249" y="4281"/>
                    </a:cubicBezTo>
                    <a:cubicBezTo>
                      <a:pt x="5218" y="4562"/>
                      <a:pt x="5218" y="4562"/>
                      <a:pt x="5218" y="4562"/>
                    </a:cubicBezTo>
                    <a:cubicBezTo>
                      <a:pt x="5218" y="4562"/>
                      <a:pt x="5218" y="4562"/>
                      <a:pt x="5187" y="4593"/>
                    </a:cubicBezTo>
                    <a:cubicBezTo>
                      <a:pt x="5218" y="4593"/>
                      <a:pt x="5218" y="4593"/>
                      <a:pt x="5218" y="4593"/>
                    </a:cubicBezTo>
                    <a:cubicBezTo>
                      <a:pt x="5343" y="4624"/>
                      <a:pt x="5437" y="4749"/>
                      <a:pt x="5406" y="4906"/>
                    </a:cubicBezTo>
                    <a:cubicBezTo>
                      <a:pt x="5124" y="6624"/>
                      <a:pt x="5124" y="6624"/>
                      <a:pt x="5124" y="6624"/>
                    </a:cubicBezTo>
                    <a:cubicBezTo>
                      <a:pt x="5093" y="6749"/>
                      <a:pt x="4999" y="6843"/>
                      <a:pt x="4843" y="6843"/>
                    </a:cubicBezTo>
                    <a:lnTo>
                      <a:pt x="4812" y="6843"/>
                    </a:lnTo>
                    <a:cubicBezTo>
                      <a:pt x="4656" y="6812"/>
                      <a:pt x="4531" y="6687"/>
                      <a:pt x="4562" y="6531"/>
                    </a:cubicBezTo>
                    <a:cubicBezTo>
                      <a:pt x="4812" y="5093"/>
                      <a:pt x="4812" y="5093"/>
                      <a:pt x="4812" y="5093"/>
                    </a:cubicBezTo>
                    <a:cubicBezTo>
                      <a:pt x="3531" y="5124"/>
                      <a:pt x="3531" y="5124"/>
                      <a:pt x="3531" y="5124"/>
                    </a:cubicBezTo>
                    <a:cubicBezTo>
                      <a:pt x="2594" y="5812"/>
                      <a:pt x="2594" y="5812"/>
                      <a:pt x="2594" y="5812"/>
                    </a:cubicBezTo>
                    <a:cubicBezTo>
                      <a:pt x="2500" y="5906"/>
                      <a:pt x="2500" y="5906"/>
                      <a:pt x="2500" y="5906"/>
                    </a:cubicBezTo>
                    <a:cubicBezTo>
                      <a:pt x="2469" y="5937"/>
                      <a:pt x="2469" y="5937"/>
                      <a:pt x="2438" y="5968"/>
                    </a:cubicBezTo>
                    <a:cubicBezTo>
                      <a:pt x="1000" y="6812"/>
                      <a:pt x="1000" y="6812"/>
                      <a:pt x="1000" y="6812"/>
                    </a:cubicBezTo>
                    <a:cubicBezTo>
                      <a:pt x="969" y="6843"/>
                      <a:pt x="907" y="6843"/>
                      <a:pt x="875" y="6843"/>
                    </a:cubicBezTo>
                    <a:cubicBezTo>
                      <a:pt x="782" y="6843"/>
                      <a:pt x="688" y="6812"/>
                      <a:pt x="625" y="6718"/>
                    </a:cubicBezTo>
                    <a:cubicBezTo>
                      <a:pt x="532" y="6562"/>
                      <a:pt x="594" y="6406"/>
                      <a:pt x="719" y="6312"/>
                    </a:cubicBezTo>
                    <a:cubicBezTo>
                      <a:pt x="1969" y="5562"/>
                      <a:pt x="1969" y="5562"/>
                      <a:pt x="1969" y="5562"/>
                    </a:cubicBezTo>
                    <a:cubicBezTo>
                      <a:pt x="2844" y="4562"/>
                      <a:pt x="2844" y="4562"/>
                      <a:pt x="2844" y="4562"/>
                    </a:cubicBezTo>
                    <a:cubicBezTo>
                      <a:pt x="2563" y="3718"/>
                      <a:pt x="2563" y="3718"/>
                      <a:pt x="2563" y="3718"/>
                    </a:cubicBezTo>
                    <a:cubicBezTo>
                      <a:pt x="1782" y="2750"/>
                      <a:pt x="1782" y="2750"/>
                      <a:pt x="1782" y="2750"/>
                    </a:cubicBezTo>
                    <a:lnTo>
                      <a:pt x="1782" y="2750"/>
                    </a:lnTo>
                    <a:cubicBezTo>
                      <a:pt x="1750" y="2688"/>
                      <a:pt x="1719" y="2657"/>
                      <a:pt x="1719" y="2594"/>
                    </a:cubicBezTo>
                    <a:cubicBezTo>
                      <a:pt x="1719" y="1250"/>
                      <a:pt x="1719" y="1250"/>
                      <a:pt x="1719" y="1250"/>
                    </a:cubicBezTo>
                    <a:cubicBezTo>
                      <a:pt x="1532" y="1250"/>
                      <a:pt x="1375" y="1282"/>
                      <a:pt x="1250" y="1313"/>
                    </a:cubicBezTo>
                    <a:cubicBezTo>
                      <a:pt x="1407" y="2375"/>
                      <a:pt x="1407" y="2375"/>
                      <a:pt x="1407" y="2375"/>
                    </a:cubicBezTo>
                    <a:cubicBezTo>
                      <a:pt x="407" y="2563"/>
                      <a:pt x="407" y="2563"/>
                      <a:pt x="407" y="2563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1032" y="32"/>
                      <a:pt x="1032" y="32"/>
                      <a:pt x="1032" y="32"/>
                    </a:cubicBezTo>
                    <a:cubicBezTo>
                      <a:pt x="1188" y="1032"/>
                      <a:pt x="1188" y="1032"/>
                      <a:pt x="1188" y="1032"/>
                    </a:cubicBezTo>
                    <a:cubicBezTo>
                      <a:pt x="1375" y="1000"/>
                      <a:pt x="1594" y="969"/>
                      <a:pt x="1813" y="938"/>
                    </a:cubicBezTo>
                    <a:cubicBezTo>
                      <a:pt x="1875" y="907"/>
                      <a:pt x="1938" y="875"/>
                      <a:pt x="2000" y="875"/>
                    </a:cubicBezTo>
                    <a:cubicBezTo>
                      <a:pt x="2063" y="875"/>
                      <a:pt x="2094" y="907"/>
                      <a:pt x="2157" y="907"/>
                    </a:cubicBezTo>
                    <a:cubicBezTo>
                      <a:pt x="2532" y="907"/>
                      <a:pt x="2938" y="875"/>
                      <a:pt x="3437" y="875"/>
                    </a:cubicBezTo>
                    <a:cubicBezTo>
                      <a:pt x="3906" y="875"/>
                      <a:pt x="4343" y="907"/>
                      <a:pt x="4718" y="907"/>
                    </a:cubicBezTo>
                    <a:cubicBezTo>
                      <a:pt x="4749" y="907"/>
                      <a:pt x="4781" y="875"/>
                      <a:pt x="4843" y="875"/>
                    </a:cubicBezTo>
                    <a:cubicBezTo>
                      <a:pt x="4906" y="875"/>
                      <a:pt x="4968" y="907"/>
                      <a:pt x="5031" y="938"/>
                    </a:cubicBezTo>
                    <a:cubicBezTo>
                      <a:pt x="5281" y="969"/>
                      <a:pt x="5468" y="1000"/>
                      <a:pt x="5656" y="1000"/>
                    </a:cubicBezTo>
                    <a:cubicBezTo>
                      <a:pt x="5812" y="0"/>
                      <a:pt x="5812" y="0"/>
                      <a:pt x="5812" y="0"/>
                    </a:cubicBezTo>
                    <a:lnTo>
                      <a:pt x="6843" y="188"/>
                    </a:lnTo>
                    <a:close/>
                    <a:moveTo>
                      <a:pt x="4562" y="1188"/>
                    </a:moveTo>
                    <a:lnTo>
                      <a:pt x="4562" y="1188"/>
                    </a:lnTo>
                    <a:cubicBezTo>
                      <a:pt x="4218" y="1188"/>
                      <a:pt x="3843" y="1157"/>
                      <a:pt x="3437" y="1157"/>
                    </a:cubicBezTo>
                    <a:cubicBezTo>
                      <a:pt x="3000" y="1157"/>
                      <a:pt x="2625" y="1188"/>
                      <a:pt x="2282" y="1188"/>
                    </a:cubicBezTo>
                    <a:cubicBezTo>
                      <a:pt x="2282" y="2469"/>
                      <a:pt x="2282" y="2469"/>
                      <a:pt x="2282" y="2469"/>
                    </a:cubicBezTo>
                    <a:cubicBezTo>
                      <a:pt x="3157" y="3157"/>
                      <a:pt x="3157" y="3157"/>
                      <a:pt x="3157" y="3157"/>
                    </a:cubicBezTo>
                    <a:cubicBezTo>
                      <a:pt x="3718" y="3157"/>
                      <a:pt x="3718" y="3157"/>
                      <a:pt x="3718" y="3157"/>
                    </a:cubicBezTo>
                    <a:cubicBezTo>
                      <a:pt x="4562" y="2469"/>
                      <a:pt x="4562" y="2469"/>
                      <a:pt x="4562" y="2469"/>
                    </a:cubicBezTo>
                    <a:lnTo>
                      <a:pt x="4562" y="1188"/>
                    </a:lnTo>
                    <a:close/>
                    <a:moveTo>
                      <a:pt x="4562" y="1188"/>
                    </a:moveTo>
                    <a:lnTo>
                      <a:pt x="4562" y="11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120"/>
            <p:cNvGrpSpPr/>
            <p:nvPr/>
          </p:nvGrpSpPr>
          <p:grpSpPr>
            <a:xfrm>
              <a:off x="145944" y="4288925"/>
              <a:ext cx="3336188" cy="1386207"/>
              <a:chOff x="145944" y="4288925"/>
              <a:chExt cx="3336188" cy="1386207"/>
            </a:xfrm>
          </p:grpSpPr>
          <p:sp>
            <p:nvSpPr>
              <p:cNvPr id="14" name="Oval 107"/>
              <p:cNvSpPr/>
              <p:nvPr/>
            </p:nvSpPr>
            <p:spPr>
              <a:xfrm>
                <a:off x="868465" y="4288925"/>
                <a:ext cx="581892" cy="581892"/>
              </a:xfrm>
              <a:prstGeom prst="ellipse">
                <a:avLst/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5" name="TextBox 108"/>
              <p:cNvSpPr txBox="1"/>
              <p:nvPr/>
            </p:nvSpPr>
            <p:spPr>
              <a:xfrm>
                <a:off x="145944" y="4410594"/>
                <a:ext cx="2711811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6" name="TextBox 109"/>
              <p:cNvSpPr txBox="1"/>
              <p:nvPr/>
            </p:nvSpPr>
            <p:spPr>
              <a:xfrm>
                <a:off x="770321" y="4982635"/>
                <a:ext cx="2711811" cy="692497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（建议使用主题字体）如需更改请在（设置形状格式）菜单下（文本选项）中调整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7" name="Freeform: Shape 115"/>
              <p:cNvSpPr>
                <a:spLocks noChangeAspect="1"/>
              </p:cNvSpPr>
              <p:nvPr/>
            </p:nvSpPr>
            <p:spPr bwMode="auto">
              <a:xfrm>
                <a:off x="1030848" y="4456743"/>
                <a:ext cx="261551" cy="261619"/>
              </a:xfrm>
              <a:custGeom>
                <a:avLst/>
                <a:gdLst>
                  <a:gd name="T0" fmla="*/ 2374 w 2594"/>
                  <a:gd name="T1" fmla="*/ 0 h 2594"/>
                  <a:gd name="T2" fmla="*/ 2374 w 2594"/>
                  <a:gd name="T3" fmla="*/ 0 h 2594"/>
                  <a:gd name="T4" fmla="*/ 219 w 2594"/>
                  <a:gd name="T5" fmla="*/ 0 h 2594"/>
                  <a:gd name="T6" fmla="*/ 0 w 2594"/>
                  <a:gd name="T7" fmla="*/ 219 h 2594"/>
                  <a:gd name="T8" fmla="*/ 0 w 2594"/>
                  <a:gd name="T9" fmla="*/ 2374 h 2594"/>
                  <a:gd name="T10" fmla="*/ 219 w 2594"/>
                  <a:gd name="T11" fmla="*/ 2593 h 2594"/>
                  <a:gd name="T12" fmla="*/ 2374 w 2594"/>
                  <a:gd name="T13" fmla="*/ 2593 h 2594"/>
                  <a:gd name="T14" fmla="*/ 2593 w 2594"/>
                  <a:gd name="T15" fmla="*/ 2374 h 2594"/>
                  <a:gd name="T16" fmla="*/ 2593 w 2594"/>
                  <a:gd name="T17" fmla="*/ 219 h 2594"/>
                  <a:gd name="T18" fmla="*/ 2374 w 2594"/>
                  <a:gd name="T19" fmla="*/ 0 h 2594"/>
                  <a:gd name="T20" fmla="*/ 2249 w 2594"/>
                  <a:gd name="T21" fmla="*/ 250 h 2594"/>
                  <a:gd name="T22" fmla="*/ 2249 w 2594"/>
                  <a:gd name="T23" fmla="*/ 250 h 2594"/>
                  <a:gd name="T24" fmla="*/ 2343 w 2594"/>
                  <a:gd name="T25" fmla="*/ 313 h 2594"/>
                  <a:gd name="T26" fmla="*/ 2249 w 2594"/>
                  <a:gd name="T27" fmla="*/ 407 h 2594"/>
                  <a:gd name="T28" fmla="*/ 2156 w 2594"/>
                  <a:gd name="T29" fmla="*/ 313 h 2594"/>
                  <a:gd name="T30" fmla="*/ 2249 w 2594"/>
                  <a:gd name="T31" fmla="*/ 250 h 2594"/>
                  <a:gd name="T32" fmla="*/ 1937 w 2594"/>
                  <a:gd name="T33" fmla="*/ 250 h 2594"/>
                  <a:gd name="T34" fmla="*/ 1937 w 2594"/>
                  <a:gd name="T35" fmla="*/ 250 h 2594"/>
                  <a:gd name="T36" fmla="*/ 2031 w 2594"/>
                  <a:gd name="T37" fmla="*/ 313 h 2594"/>
                  <a:gd name="T38" fmla="*/ 1937 w 2594"/>
                  <a:gd name="T39" fmla="*/ 407 h 2594"/>
                  <a:gd name="T40" fmla="*/ 1843 w 2594"/>
                  <a:gd name="T41" fmla="*/ 313 h 2594"/>
                  <a:gd name="T42" fmla="*/ 1937 w 2594"/>
                  <a:gd name="T43" fmla="*/ 250 h 2594"/>
                  <a:gd name="T44" fmla="*/ 2343 w 2594"/>
                  <a:gd name="T45" fmla="*/ 2343 h 2594"/>
                  <a:gd name="T46" fmla="*/ 2343 w 2594"/>
                  <a:gd name="T47" fmla="*/ 2343 h 2594"/>
                  <a:gd name="T48" fmla="*/ 250 w 2594"/>
                  <a:gd name="T49" fmla="*/ 2343 h 2594"/>
                  <a:gd name="T50" fmla="*/ 250 w 2594"/>
                  <a:gd name="T51" fmla="*/ 625 h 2594"/>
                  <a:gd name="T52" fmla="*/ 2343 w 2594"/>
                  <a:gd name="T53" fmla="*/ 625 h 2594"/>
                  <a:gd name="T54" fmla="*/ 2343 w 2594"/>
                  <a:gd name="T55" fmla="*/ 2343 h 2594"/>
                  <a:gd name="T56" fmla="*/ 594 w 2594"/>
                  <a:gd name="T57" fmla="*/ 2093 h 2594"/>
                  <a:gd name="T58" fmla="*/ 594 w 2594"/>
                  <a:gd name="T59" fmla="*/ 2093 h 2594"/>
                  <a:gd name="T60" fmla="*/ 1999 w 2594"/>
                  <a:gd name="T61" fmla="*/ 2093 h 2594"/>
                  <a:gd name="T62" fmla="*/ 2031 w 2594"/>
                  <a:gd name="T63" fmla="*/ 2062 h 2594"/>
                  <a:gd name="T64" fmla="*/ 2031 w 2594"/>
                  <a:gd name="T65" fmla="*/ 2031 h 2594"/>
                  <a:gd name="T66" fmla="*/ 1343 w 2594"/>
                  <a:gd name="T67" fmla="*/ 844 h 2594"/>
                  <a:gd name="T68" fmla="*/ 1312 w 2594"/>
                  <a:gd name="T69" fmla="*/ 813 h 2594"/>
                  <a:gd name="T70" fmla="*/ 1250 w 2594"/>
                  <a:gd name="T71" fmla="*/ 844 h 2594"/>
                  <a:gd name="T72" fmla="*/ 563 w 2594"/>
                  <a:gd name="T73" fmla="*/ 2031 h 2594"/>
                  <a:gd name="T74" fmla="*/ 563 w 2594"/>
                  <a:gd name="T75" fmla="*/ 2093 h 2594"/>
                  <a:gd name="T76" fmla="*/ 594 w 2594"/>
                  <a:gd name="T77" fmla="*/ 2093 h 2594"/>
                  <a:gd name="T78" fmla="*/ 1374 w 2594"/>
                  <a:gd name="T79" fmla="*/ 1937 h 2594"/>
                  <a:gd name="T80" fmla="*/ 1374 w 2594"/>
                  <a:gd name="T81" fmla="*/ 1937 h 2594"/>
                  <a:gd name="T82" fmla="*/ 1343 w 2594"/>
                  <a:gd name="T83" fmla="*/ 1968 h 2594"/>
                  <a:gd name="T84" fmla="*/ 1250 w 2594"/>
                  <a:gd name="T85" fmla="*/ 1968 h 2594"/>
                  <a:gd name="T86" fmla="*/ 1219 w 2594"/>
                  <a:gd name="T87" fmla="*/ 1937 h 2594"/>
                  <a:gd name="T88" fmla="*/ 1219 w 2594"/>
                  <a:gd name="T89" fmla="*/ 1843 h 2594"/>
                  <a:gd name="T90" fmla="*/ 1250 w 2594"/>
                  <a:gd name="T91" fmla="*/ 1812 h 2594"/>
                  <a:gd name="T92" fmla="*/ 1343 w 2594"/>
                  <a:gd name="T93" fmla="*/ 1812 h 2594"/>
                  <a:gd name="T94" fmla="*/ 1374 w 2594"/>
                  <a:gd name="T95" fmla="*/ 1843 h 2594"/>
                  <a:gd name="T96" fmla="*/ 1374 w 2594"/>
                  <a:gd name="T97" fmla="*/ 1937 h 2594"/>
                  <a:gd name="T98" fmla="*/ 1219 w 2594"/>
                  <a:gd name="T99" fmla="*/ 1125 h 2594"/>
                  <a:gd name="T100" fmla="*/ 1219 w 2594"/>
                  <a:gd name="T101" fmla="*/ 1125 h 2594"/>
                  <a:gd name="T102" fmla="*/ 1374 w 2594"/>
                  <a:gd name="T103" fmla="*/ 1125 h 2594"/>
                  <a:gd name="T104" fmla="*/ 1406 w 2594"/>
                  <a:gd name="T105" fmla="*/ 1157 h 2594"/>
                  <a:gd name="T106" fmla="*/ 1374 w 2594"/>
                  <a:gd name="T107" fmla="*/ 1718 h 2594"/>
                  <a:gd name="T108" fmla="*/ 1343 w 2594"/>
                  <a:gd name="T109" fmla="*/ 1749 h 2594"/>
                  <a:gd name="T110" fmla="*/ 1250 w 2594"/>
                  <a:gd name="T111" fmla="*/ 1749 h 2594"/>
                  <a:gd name="T112" fmla="*/ 1219 w 2594"/>
                  <a:gd name="T113" fmla="*/ 1718 h 2594"/>
                  <a:gd name="T114" fmla="*/ 1219 w 2594"/>
                  <a:gd name="T115" fmla="*/ 1157 h 2594"/>
                  <a:gd name="T116" fmla="*/ 1219 w 2594"/>
                  <a:gd name="T117" fmla="*/ 1125 h 2594"/>
                  <a:gd name="T118" fmla="*/ 1219 w 2594"/>
                  <a:gd name="T119" fmla="*/ 1125 h 2594"/>
                  <a:gd name="T120" fmla="*/ 1219 w 2594"/>
                  <a:gd name="T121" fmla="*/ 1125 h 2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594" h="2594">
                    <a:moveTo>
                      <a:pt x="2374" y="0"/>
                    </a:moveTo>
                    <a:lnTo>
                      <a:pt x="2374" y="0"/>
                    </a:lnTo>
                    <a:cubicBezTo>
                      <a:pt x="219" y="0"/>
                      <a:pt x="219" y="0"/>
                      <a:pt x="219" y="0"/>
                    </a:cubicBezTo>
                    <a:cubicBezTo>
                      <a:pt x="94" y="0"/>
                      <a:pt x="0" y="94"/>
                      <a:pt x="0" y="219"/>
                    </a:cubicBezTo>
                    <a:cubicBezTo>
                      <a:pt x="0" y="2374"/>
                      <a:pt x="0" y="2374"/>
                      <a:pt x="0" y="2374"/>
                    </a:cubicBezTo>
                    <a:cubicBezTo>
                      <a:pt x="0" y="2499"/>
                      <a:pt x="94" y="2593"/>
                      <a:pt x="219" y="2593"/>
                    </a:cubicBezTo>
                    <a:cubicBezTo>
                      <a:pt x="2374" y="2593"/>
                      <a:pt x="2374" y="2593"/>
                      <a:pt x="2374" y="2593"/>
                    </a:cubicBezTo>
                    <a:cubicBezTo>
                      <a:pt x="2499" y="2593"/>
                      <a:pt x="2593" y="2499"/>
                      <a:pt x="2593" y="2374"/>
                    </a:cubicBezTo>
                    <a:cubicBezTo>
                      <a:pt x="2593" y="219"/>
                      <a:pt x="2593" y="219"/>
                      <a:pt x="2593" y="219"/>
                    </a:cubicBezTo>
                    <a:cubicBezTo>
                      <a:pt x="2593" y="94"/>
                      <a:pt x="2499" y="0"/>
                      <a:pt x="2374" y="0"/>
                    </a:cubicBezTo>
                    <a:close/>
                    <a:moveTo>
                      <a:pt x="2249" y="250"/>
                    </a:moveTo>
                    <a:lnTo>
                      <a:pt x="2249" y="250"/>
                    </a:lnTo>
                    <a:cubicBezTo>
                      <a:pt x="2312" y="250"/>
                      <a:pt x="2343" y="282"/>
                      <a:pt x="2343" y="313"/>
                    </a:cubicBezTo>
                    <a:cubicBezTo>
                      <a:pt x="2343" y="375"/>
                      <a:pt x="2312" y="407"/>
                      <a:pt x="2249" y="407"/>
                    </a:cubicBezTo>
                    <a:cubicBezTo>
                      <a:pt x="2187" y="407"/>
                      <a:pt x="2156" y="375"/>
                      <a:pt x="2156" y="313"/>
                    </a:cubicBezTo>
                    <a:cubicBezTo>
                      <a:pt x="2156" y="282"/>
                      <a:pt x="2187" y="250"/>
                      <a:pt x="2249" y="250"/>
                    </a:cubicBezTo>
                    <a:close/>
                    <a:moveTo>
                      <a:pt x="1937" y="250"/>
                    </a:moveTo>
                    <a:lnTo>
                      <a:pt x="1937" y="250"/>
                    </a:lnTo>
                    <a:cubicBezTo>
                      <a:pt x="1999" y="250"/>
                      <a:pt x="2031" y="282"/>
                      <a:pt x="2031" y="313"/>
                    </a:cubicBezTo>
                    <a:cubicBezTo>
                      <a:pt x="2031" y="375"/>
                      <a:pt x="1999" y="407"/>
                      <a:pt x="1937" y="407"/>
                    </a:cubicBezTo>
                    <a:cubicBezTo>
                      <a:pt x="1906" y="407"/>
                      <a:pt x="1843" y="375"/>
                      <a:pt x="1843" y="313"/>
                    </a:cubicBezTo>
                    <a:cubicBezTo>
                      <a:pt x="1843" y="282"/>
                      <a:pt x="1906" y="250"/>
                      <a:pt x="1937" y="250"/>
                    </a:cubicBezTo>
                    <a:close/>
                    <a:moveTo>
                      <a:pt x="2343" y="2343"/>
                    </a:moveTo>
                    <a:lnTo>
                      <a:pt x="2343" y="2343"/>
                    </a:lnTo>
                    <a:cubicBezTo>
                      <a:pt x="250" y="2343"/>
                      <a:pt x="250" y="2343"/>
                      <a:pt x="250" y="2343"/>
                    </a:cubicBezTo>
                    <a:cubicBezTo>
                      <a:pt x="250" y="625"/>
                      <a:pt x="250" y="625"/>
                      <a:pt x="250" y="625"/>
                    </a:cubicBezTo>
                    <a:cubicBezTo>
                      <a:pt x="2343" y="625"/>
                      <a:pt x="2343" y="625"/>
                      <a:pt x="2343" y="625"/>
                    </a:cubicBezTo>
                    <a:lnTo>
                      <a:pt x="2343" y="2343"/>
                    </a:lnTo>
                    <a:close/>
                    <a:moveTo>
                      <a:pt x="594" y="2093"/>
                    </a:moveTo>
                    <a:lnTo>
                      <a:pt x="594" y="2093"/>
                    </a:lnTo>
                    <a:cubicBezTo>
                      <a:pt x="1999" y="2093"/>
                      <a:pt x="1999" y="2093"/>
                      <a:pt x="1999" y="2093"/>
                    </a:cubicBezTo>
                    <a:cubicBezTo>
                      <a:pt x="2031" y="2093"/>
                      <a:pt x="2031" y="2093"/>
                      <a:pt x="2031" y="2062"/>
                    </a:cubicBezTo>
                    <a:lnTo>
                      <a:pt x="2031" y="2031"/>
                    </a:lnTo>
                    <a:cubicBezTo>
                      <a:pt x="1343" y="844"/>
                      <a:pt x="1343" y="844"/>
                      <a:pt x="1343" y="844"/>
                    </a:cubicBezTo>
                    <a:cubicBezTo>
                      <a:pt x="1343" y="813"/>
                      <a:pt x="1312" y="813"/>
                      <a:pt x="1312" y="813"/>
                    </a:cubicBezTo>
                    <a:cubicBezTo>
                      <a:pt x="1281" y="813"/>
                      <a:pt x="1281" y="813"/>
                      <a:pt x="1250" y="844"/>
                    </a:cubicBezTo>
                    <a:cubicBezTo>
                      <a:pt x="563" y="2031"/>
                      <a:pt x="563" y="2031"/>
                      <a:pt x="563" y="2031"/>
                    </a:cubicBezTo>
                    <a:cubicBezTo>
                      <a:pt x="563" y="2062"/>
                      <a:pt x="563" y="2062"/>
                      <a:pt x="563" y="2093"/>
                    </a:cubicBezTo>
                    <a:lnTo>
                      <a:pt x="594" y="2093"/>
                    </a:lnTo>
                    <a:close/>
                    <a:moveTo>
                      <a:pt x="1374" y="1937"/>
                    </a:moveTo>
                    <a:lnTo>
                      <a:pt x="1374" y="1937"/>
                    </a:lnTo>
                    <a:cubicBezTo>
                      <a:pt x="1374" y="1968"/>
                      <a:pt x="1374" y="1968"/>
                      <a:pt x="1343" y="1968"/>
                    </a:cubicBezTo>
                    <a:cubicBezTo>
                      <a:pt x="1250" y="1968"/>
                      <a:pt x="1250" y="1968"/>
                      <a:pt x="1250" y="1968"/>
                    </a:cubicBezTo>
                    <a:cubicBezTo>
                      <a:pt x="1219" y="1968"/>
                      <a:pt x="1219" y="1968"/>
                      <a:pt x="1219" y="1937"/>
                    </a:cubicBezTo>
                    <a:cubicBezTo>
                      <a:pt x="1219" y="1843"/>
                      <a:pt x="1219" y="1843"/>
                      <a:pt x="1219" y="1843"/>
                    </a:cubicBezTo>
                    <a:cubicBezTo>
                      <a:pt x="1219" y="1812"/>
                      <a:pt x="1219" y="1812"/>
                      <a:pt x="1250" y="1812"/>
                    </a:cubicBezTo>
                    <a:cubicBezTo>
                      <a:pt x="1343" y="1812"/>
                      <a:pt x="1343" y="1812"/>
                      <a:pt x="1343" y="1812"/>
                    </a:cubicBezTo>
                    <a:cubicBezTo>
                      <a:pt x="1374" y="1812"/>
                      <a:pt x="1374" y="1812"/>
                      <a:pt x="1374" y="1843"/>
                    </a:cubicBezTo>
                    <a:lnTo>
                      <a:pt x="1374" y="1937"/>
                    </a:lnTo>
                    <a:close/>
                    <a:moveTo>
                      <a:pt x="1219" y="1125"/>
                    </a:moveTo>
                    <a:lnTo>
                      <a:pt x="1219" y="1125"/>
                    </a:lnTo>
                    <a:cubicBezTo>
                      <a:pt x="1374" y="1125"/>
                      <a:pt x="1374" y="1125"/>
                      <a:pt x="1374" y="1125"/>
                    </a:cubicBezTo>
                    <a:lnTo>
                      <a:pt x="1406" y="1157"/>
                    </a:lnTo>
                    <a:cubicBezTo>
                      <a:pt x="1374" y="1718"/>
                      <a:pt x="1374" y="1718"/>
                      <a:pt x="1374" y="1718"/>
                    </a:cubicBezTo>
                    <a:cubicBezTo>
                      <a:pt x="1374" y="1749"/>
                      <a:pt x="1374" y="1749"/>
                      <a:pt x="1343" y="1749"/>
                    </a:cubicBezTo>
                    <a:cubicBezTo>
                      <a:pt x="1250" y="1749"/>
                      <a:pt x="1250" y="1749"/>
                      <a:pt x="1250" y="1749"/>
                    </a:cubicBezTo>
                    <a:cubicBezTo>
                      <a:pt x="1219" y="1749"/>
                      <a:pt x="1219" y="1749"/>
                      <a:pt x="1219" y="1718"/>
                    </a:cubicBezTo>
                    <a:cubicBezTo>
                      <a:pt x="1219" y="1157"/>
                      <a:pt x="1219" y="1157"/>
                      <a:pt x="1219" y="1157"/>
                    </a:cubicBezTo>
                    <a:lnTo>
                      <a:pt x="1219" y="1125"/>
                    </a:lnTo>
                    <a:close/>
                    <a:moveTo>
                      <a:pt x="1219" y="1125"/>
                    </a:moveTo>
                    <a:lnTo>
                      <a:pt x="1219" y="112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19"/>
            <p:cNvGrpSpPr/>
            <p:nvPr/>
          </p:nvGrpSpPr>
          <p:grpSpPr>
            <a:xfrm>
              <a:off x="95290" y="2499313"/>
              <a:ext cx="3386842" cy="1386207"/>
              <a:chOff x="95290" y="2499313"/>
              <a:chExt cx="3386842" cy="1386207"/>
            </a:xfrm>
          </p:grpSpPr>
          <p:sp>
            <p:nvSpPr>
              <p:cNvPr id="10" name="Oval 101"/>
              <p:cNvSpPr/>
              <p:nvPr/>
            </p:nvSpPr>
            <p:spPr>
              <a:xfrm>
                <a:off x="868465" y="2499313"/>
                <a:ext cx="581892" cy="58189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11" name="TextBox 102"/>
              <p:cNvSpPr txBox="1"/>
              <p:nvPr/>
            </p:nvSpPr>
            <p:spPr>
              <a:xfrm>
                <a:off x="95290" y="2567121"/>
                <a:ext cx="2762465" cy="369332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2" name="TextBox 103"/>
              <p:cNvSpPr txBox="1"/>
              <p:nvPr/>
            </p:nvSpPr>
            <p:spPr>
              <a:xfrm>
                <a:off x="719667" y="3193023"/>
                <a:ext cx="2762465" cy="692497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（建议使用主题字体）如需更改请在（设置形状格式）菜单下（文本选项）中调整</a:t>
                </a:r>
                <a:endPara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3" name="Freeform: Shape 116"/>
              <p:cNvSpPr>
                <a:spLocks noChangeAspect="1"/>
              </p:cNvSpPr>
              <p:nvPr/>
            </p:nvSpPr>
            <p:spPr bwMode="auto">
              <a:xfrm>
                <a:off x="1026424" y="2631093"/>
                <a:ext cx="265975" cy="318332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49768" h="538305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>
            <p:custDataLst>
              <p:tags r:id="rId1"/>
            </p:custDataLst>
          </p:nvPr>
        </p:nvCxnSpPr>
        <p:spPr>
          <a:xfrm flipH="1">
            <a:off x="7529513" y="-34925"/>
            <a:ext cx="2241550" cy="3351213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直接连接符 11"/>
          <p:cNvCxnSpPr/>
          <p:nvPr>
            <p:custDataLst>
              <p:tags r:id="rId2"/>
            </p:custDataLst>
          </p:nvPr>
        </p:nvCxnSpPr>
        <p:spPr>
          <a:xfrm flipH="1">
            <a:off x="3714750" y="1612901"/>
            <a:ext cx="1790700" cy="2759075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 flipH="1">
            <a:off x="3932238" y="2633663"/>
            <a:ext cx="800100" cy="1155700"/>
          </a:xfrm>
          <a:prstGeom prst="line">
            <a:avLst/>
          </a:prstGeom>
          <a:noFill/>
          <a:ln w="63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5" name="文本占位符 6"/>
          <p:cNvSpPr txBox="1"/>
          <p:nvPr>
            <p:custDataLst>
              <p:tags r:id="rId4"/>
            </p:custDataLst>
          </p:nvPr>
        </p:nvSpPr>
        <p:spPr>
          <a:xfrm>
            <a:off x="4443414" y="3332163"/>
            <a:ext cx="4573587" cy="635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Arial" panose="020B0604020202020204" pitchFamily="34" charset="0"/>
              <a:buNone/>
              <a:defRPr sz="1600" kern="1200" baseline="0">
                <a:solidFill>
                  <a:schemeClr val="bg2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6">
                  <a:lumMod val="75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28711">
                  <a:lumMod val="75000"/>
                </a:srgbClr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60000"/>
                    <a:lumOff val="40000"/>
                  </a:srgb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Lorem ipsum dolor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606A74">
                  <a:lumMod val="60000"/>
                  <a:lumOff val="40000"/>
                </a:srgb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078" name="文本占位符 4"/>
          <p:cNvSpPr txBox="1"/>
          <p:nvPr>
            <p:custDataLst>
              <p:tags r:id="rId5"/>
            </p:custDataLst>
          </p:nvPr>
        </p:nvSpPr>
        <p:spPr bwMode="auto">
          <a:xfrm>
            <a:off x="3787776" y="2154238"/>
            <a:ext cx="936625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357505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>
                <a:srgbClr val="B8650A"/>
              </a:buClr>
              <a:buSzPct val="80000"/>
              <a:buFont typeface="Arial" panose="020B0604020202020204" pitchFamily="34" charset="0"/>
              <a:buNone/>
              <a:defRPr/>
            </a:pPr>
            <a:r>
              <a:rPr kumimoji="0" lang="en-US" altLang="zh-CN" sz="11500" b="0" i="1" u="none" strike="noStrike" kern="1200" cap="none" spc="0" normalizeH="0" baseline="0" noProof="0" dirty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4</a:t>
            </a:r>
            <a:endParaRPr kumimoji="0" lang="zh-CN" altLang="en-US" sz="11500" b="0" i="1" u="none" strike="noStrike" kern="1200" cap="none" spc="0" normalizeH="0" baseline="0" noProof="0" dirty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79" name="标题 5"/>
          <p:cNvSpPr txBox="1"/>
          <p:nvPr>
            <p:custDataLst>
              <p:tags r:id="rId6"/>
            </p:custDataLst>
          </p:nvPr>
        </p:nvSpPr>
        <p:spPr bwMode="auto">
          <a:xfrm>
            <a:off x="4735514" y="2578100"/>
            <a:ext cx="4281487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0" rIns="9000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LOREM IPS</a:t>
            </a: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606A74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7"/>
    </p:custDataLst>
  </p:cSld>
  <p:clrMapOvr>
    <a:masterClrMapping/>
  </p:clrMapOvr>
  <p:transition spd="slow" advTm="4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aa5fb01-bbe2-42b0-be99-0e2d6e93ca03"/>
          <p:cNvGrpSpPr>
            <a:grpSpLocks noChangeAspect="1"/>
          </p:cNvGrpSpPr>
          <p:nvPr/>
        </p:nvGrpSpPr>
        <p:grpSpPr>
          <a:xfrm>
            <a:off x="758906" y="1871917"/>
            <a:ext cx="10593678" cy="4984321"/>
            <a:chOff x="758906" y="1871917"/>
            <a:chExt cx="10593678" cy="4984321"/>
          </a:xfrm>
        </p:grpSpPr>
        <p:grpSp>
          <p:nvGrpSpPr>
            <p:cNvPr id="4" name="Group 1"/>
            <p:cNvGrpSpPr/>
            <p:nvPr/>
          </p:nvGrpSpPr>
          <p:grpSpPr>
            <a:xfrm>
              <a:off x="3005931" y="3789187"/>
              <a:ext cx="6180138" cy="3067051"/>
              <a:chOff x="3005931" y="3789187"/>
              <a:chExt cx="6180138" cy="3067051"/>
            </a:xfrm>
          </p:grpSpPr>
          <p:sp>
            <p:nvSpPr>
              <p:cNvPr id="21" name="Freeform: Shape 2"/>
              <p:cNvSpPr/>
              <p:nvPr/>
            </p:nvSpPr>
            <p:spPr bwMode="auto">
              <a:xfrm>
                <a:off x="6247606" y="3974925"/>
                <a:ext cx="2938463" cy="2881313"/>
              </a:xfrm>
              <a:custGeom>
                <a:avLst/>
                <a:gdLst>
                  <a:gd name="T0" fmla="*/ 782 w 782"/>
                  <a:gd name="T1" fmla="*/ 766 h 766"/>
                  <a:gd name="T2" fmla="*/ 782 w 782"/>
                  <a:gd name="T3" fmla="*/ 761 h 766"/>
                  <a:gd name="T4" fmla="*/ 759 w 782"/>
                  <a:gd name="T5" fmla="*/ 579 h 766"/>
                  <a:gd name="T6" fmla="*/ 366 w 782"/>
                  <a:gd name="T7" fmla="*/ 13 h 766"/>
                  <a:gd name="T8" fmla="*/ 343 w 782"/>
                  <a:gd name="T9" fmla="*/ 14 h 766"/>
                  <a:gd name="T10" fmla="*/ 4 w 782"/>
                  <a:gd name="T11" fmla="*/ 559 h 766"/>
                  <a:gd name="T12" fmla="*/ 0 w 782"/>
                  <a:gd name="T13" fmla="*/ 570 h 766"/>
                  <a:gd name="T14" fmla="*/ 120 w 782"/>
                  <a:gd name="T15" fmla="*/ 766 h 766"/>
                  <a:gd name="T16" fmla="*/ 782 w 782"/>
                  <a:gd name="T17" fmla="*/ 766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2" h="766">
                    <a:moveTo>
                      <a:pt x="782" y="766"/>
                    </a:moveTo>
                    <a:cubicBezTo>
                      <a:pt x="782" y="765"/>
                      <a:pt x="782" y="763"/>
                      <a:pt x="782" y="761"/>
                    </a:cubicBezTo>
                    <a:cubicBezTo>
                      <a:pt x="779" y="700"/>
                      <a:pt x="773" y="639"/>
                      <a:pt x="759" y="579"/>
                    </a:cubicBezTo>
                    <a:cubicBezTo>
                      <a:pt x="703" y="339"/>
                      <a:pt x="572" y="150"/>
                      <a:pt x="366" y="13"/>
                    </a:cubicBezTo>
                    <a:cubicBezTo>
                      <a:pt x="358" y="7"/>
                      <a:pt x="352" y="0"/>
                      <a:pt x="343" y="14"/>
                    </a:cubicBezTo>
                    <a:cubicBezTo>
                      <a:pt x="230" y="196"/>
                      <a:pt x="117" y="378"/>
                      <a:pt x="4" y="559"/>
                    </a:cubicBezTo>
                    <a:cubicBezTo>
                      <a:pt x="1" y="563"/>
                      <a:pt x="0" y="567"/>
                      <a:pt x="0" y="570"/>
                    </a:cubicBezTo>
                    <a:cubicBezTo>
                      <a:pt x="70" y="607"/>
                      <a:pt x="119" y="681"/>
                      <a:pt x="120" y="766"/>
                    </a:cubicBezTo>
                    <a:lnTo>
                      <a:pt x="782" y="76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3"/>
              <p:cNvSpPr/>
              <p:nvPr/>
            </p:nvSpPr>
            <p:spPr bwMode="auto">
              <a:xfrm>
                <a:off x="5706269" y="3789187"/>
                <a:ext cx="1563688" cy="2290763"/>
              </a:xfrm>
              <a:custGeom>
                <a:avLst/>
                <a:gdLst>
                  <a:gd name="T0" fmla="*/ 123 w 416"/>
                  <a:gd name="T1" fmla="*/ 609 h 609"/>
                  <a:gd name="T2" fmla="*/ 133 w 416"/>
                  <a:gd name="T3" fmla="*/ 597 h 609"/>
                  <a:gd name="T4" fmla="*/ 220 w 416"/>
                  <a:gd name="T5" fmla="*/ 446 h 609"/>
                  <a:gd name="T6" fmla="*/ 406 w 416"/>
                  <a:gd name="T7" fmla="*/ 127 h 609"/>
                  <a:gd name="T8" fmla="*/ 403 w 416"/>
                  <a:gd name="T9" fmla="*/ 106 h 609"/>
                  <a:gd name="T10" fmla="*/ 28 w 416"/>
                  <a:gd name="T11" fmla="*/ 1 h 609"/>
                  <a:gd name="T12" fmla="*/ 11 w 416"/>
                  <a:gd name="T13" fmla="*/ 18 h 609"/>
                  <a:gd name="T14" fmla="*/ 8 w 416"/>
                  <a:gd name="T15" fmla="*/ 164 h 609"/>
                  <a:gd name="T16" fmla="*/ 1 w 416"/>
                  <a:gd name="T17" fmla="*/ 579 h 609"/>
                  <a:gd name="T18" fmla="*/ 1 w 416"/>
                  <a:gd name="T19" fmla="*/ 596 h 609"/>
                  <a:gd name="T20" fmla="*/ 39 w 416"/>
                  <a:gd name="T21" fmla="*/ 593 h 609"/>
                  <a:gd name="T22" fmla="*/ 123 w 416"/>
                  <a:gd name="T23" fmla="*/ 609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16" h="609">
                    <a:moveTo>
                      <a:pt x="123" y="609"/>
                    </a:moveTo>
                    <a:cubicBezTo>
                      <a:pt x="127" y="607"/>
                      <a:pt x="130" y="602"/>
                      <a:pt x="133" y="597"/>
                    </a:cubicBezTo>
                    <a:cubicBezTo>
                      <a:pt x="161" y="546"/>
                      <a:pt x="191" y="496"/>
                      <a:pt x="220" y="446"/>
                    </a:cubicBezTo>
                    <a:cubicBezTo>
                      <a:pt x="282" y="340"/>
                      <a:pt x="344" y="234"/>
                      <a:pt x="406" y="127"/>
                    </a:cubicBezTo>
                    <a:cubicBezTo>
                      <a:pt x="411" y="119"/>
                      <a:pt x="416" y="113"/>
                      <a:pt x="403" y="106"/>
                    </a:cubicBezTo>
                    <a:cubicBezTo>
                      <a:pt x="286" y="42"/>
                      <a:pt x="162" y="5"/>
                      <a:pt x="28" y="1"/>
                    </a:cubicBezTo>
                    <a:cubicBezTo>
                      <a:pt x="14" y="0"/>
                      <a:pt x="11" y="5"/>
                      <a:pt x="11" y="18"/>
                    </a:cubicBezTo>
                    <a:cubicBezTo>
                      <a:pt x="11" y="66"/>
                      <a:pt x="10" y="115"/>
                      <a:pt x="8" y="164"/>
                    </a:cubicBezTo>
                    <a:cubicBezTo>
                      <a:pt x="5" y="302"/>
                      <a:pt x="3" y="441"/>
                      <a:pt x="1" y="579"/>
                    </a:cubicBezTo>
                    <a:cubicBezTo>
                      <a:pt x="1" y="588"/>
                      <a:pt x="0" y="593"/>
                      <a:pt x="1" y="596"/>
                    </a:cubicBezTo>
                    <a:cubicBezTo>
                      <a:pt x="13" y="594"/>
                      <a:pt x="26" y="593"/>
                      <a:pt x="39" y="593"/>
                    </a:cubicBezTo>
                    <a:cubicBezTo>
                      <a:pt x="69" y="593"/>
                      <a:pt x="97" y="599"/>
                      <a:pt x="123" y="6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4"/>
              <p:cNvSpPr/>
              <p:nvPr/>
            </p:nvSpPr>
            <p:spPr bwMode="auto">
              <a:xfrm>
                <a:off x="4215606" y="3909837"/>
                <a:ext cx="1438275" cy="2328863"/>
              </a:xfrm>
              <a:custGeom>
                <a:avLst/>
                <a:gdLst>
                  <a:gd name="T0" fmla="*/ 383 w 383"/>
                  <a:gd name="T1" fmla="*/ 512 h 619"/>
                  <a:gd name="T2" fmla="*/ 376 w 383"/>
                  <a:gd name="T3" fmla="*/ 34 h 619"/>
                  <a:gd name="T4" fmla="*/ 339 w 383"/>
                  <a:gd name="T5" fmla="*/ 1 h 619"/>
                  <a:gd name="T6" fmla="*/ 295 w 383"/>
                  <a:gd name="T7" fmla="*/ 5 h 619"/>
                  <a:gd name="T8" fmla="*/ 11 w 383"/>
                  <a:gd name="T9" fmla="*/ 92 h 619"/>
                  <a:gd name="T10" fmla="*/ 5 w 383"/>
                  <a:gd name="T11" fmla="*/ 112 h 619"/>
                  <a:gd name="T12" fmla="*/ 282 w 383"/>
                  <a:gd name="T13" fmla="*/ 614 h 619"/>
                  <a:gd name="T14" fmla="*/ 285 w 383"/>
                  <a:gd name="T15" fmla="*/ 619 h 619"/>
                  <a:gd name="T16" fmla="*/ 374 w 383"/>
                  <a:gd name="T17" fmla="*/ 569 h 619"/>
                  <a:gd name="T18" fmla="*/ 383 w 383"/>
                  <a:gd name="T19" fmla="*/ 512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3" h="619">
                    <a:moveTo>
                      <a:pt x="383" y="512"/>
                    </a:moveTo>
                    <a:cubicBezTo>
                      <a:pt x="377" y="353"/>
                      <a:pt x="378" y="194"/>
                      <a:pt x="376" y="34"/>
                    </a:cubicBezTo>
                    <a:cubicBezTo>
                      <a:pt x="376" y="0"/>
                      <a:pt x="376" y="0"/>
                      <a:pt x="339" y="1"/>
                    </a:cubicBezTo>
                    <a:cubicBezTo>
                      <a:pt x="327" y="0"/>
                      <a:pt x="311" y="3"/>
                      <a:pt x="295" y="5"/>
                    </a:cubicBezTo>
                    <a:cubicBezTo>
                      <a:pt x="195" y="16"/>
                      <a:pt x="100" y="46"/>
                      <a:pt x="11" y="92"/>
                    </a:cubicBezTo>
                    <a:cubicBezTo>
                      <a:pt x="0" y="98"/>
                      <a:pt x="0" y="102"/>
                      <a:pt x="5" y="112"/>
                    </a:cubicBezTo>
                    <a:cubicBezTo>
                      <a:pt x="98" y="279"/>
                      <a:pt x="190" y="446"/>
                      <a:pt x="282" y="614"/>
                    </a:cubicBezTo>
                    <a:cubicBezTo>
                      <a:pt x="283" y="616"/>
                      <a:pt x="284" y="617"/>
                      <a:pt x="285" y="619"/>
                    </a:cubicBezTo>
                    <a:cubicBezTo>
                      <a:pt x="310" y="596"/>
                      <a:pt x="341" y="579"/>
                      <a:pt x="374" y="569"/>
                    </a:cubicBezTo>
                    <a:cubicBezTo>
                      <a:pt x="383" y="555"/>
                      <a:pt x="383" y="535"/>
                      <a:pt x="383" y="5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5"/>
              <p:cNvSpPr/>
              <p:nvPr/>
            </p:nvSpPr>
            <p:spPr bwMode="auto">
              <a:xfrm>
                <a:off x="3148806" y="4474987"/>
                <a:ext cx="2076450" cy="2112963"/>
              </a:xfrm>
              <a:custGeom>
                <a:avLst/>
                <a:gdLst>
                  <a:gd name="T0" fmla="*/ 549 w 553"/>
                  <a:gd name="T1" fmla="*/ 476 h 562"/>
                  <a:gd name="T2" fmla="*/ 437 w 553"/>
                  <a:gd name="T3" fmla="*/ 282 h 562"/>
                  <a:gd name="T4" fmla="*/ 281 w 553"/>
                  <a:gd name="T5" fmla="*/ 13 h 562"/>
                  <a:gd name="T6" fmla="*/ 270 w 553"/>
                  <a:gd name="T7" fmla="*/ 0 h 562"/>
                  <a:gd name="T8" fmla="*/ 258 w 553"/>
                  <a:gd name="T9" fmla="*/ 7 h 562"/>
                  <a:gd name="T10" fmla="*/ 8 w 553"/>
                  <a:gd name="T11" fmla="*/ 258 h 562"/>
                  <a:gd name="T12" fmla="*/ 14 w 553"/>
                  <a:gd name="T13" fmla="*/ 284 h 562"/>
                  <a:gd name="T14" fmla="*/ 192 w 553"/>
                  <a:gd name="T15" fmla="*/ 384 h 562"/>
                  <a:gd name="T16" fmla="*/ 497 w 553"/>
                  <a:gd name="T17" fmla="*/ 558 h 562"/>
                  <a:gd name="T18" fmla="*/ 507 w 553"/>
                  <a:gd name="T19" fmla="*/ 562 h 562"/>
                  <a:gd name="T20" fmla="*/ 553 w 553"/>
                  <a:gd name="T21" fmla="*/ 485 h 562"/>
                  <a:gd name="T22" fmla="*/ 549 w 553"/>
                  <a:gd name="T23" fmla="*/ 476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3" h="562">
                    <a:moveTo>
                      <a:pt x="549" y="476"/>
                    </a:moveTo>
                    <a:cubicBezTo>
                      <a:pt x="511" y="412"/>
                      <a:pt x="474" y="347"/>
                      <a:pt x="437" y="282"/>
                    </a:cubicBezTo>
                    <a:cubicBezTo>
                      <a:pt x="385" y="193"/>
                      <a:pt x="333" y="103"/>
                      <a:pt x="281" y="13"/>
                    </a:cubicBezTo>
                    <a:cubicBezTo>
                      <a:pt x="279" y="8"/>
                      <a:pt x="278" y="1"/>
                      <a:pt x="270" y="0"/>
                    </a:cubicBezTo>
                    <a:cubicBezTo>
                      <a:pt x="266" y="2"/>
                      <a:pt x="262" y="5"/>
                      <a:pt x="258" y="7"/>
                    </a:cubicBezTo>
                    <a:cubicBezTo>
                      <a:pt x="155" y="70"/>
                      <a:pt x="72" y="154"/>
                      <a:pt x="8" y="258"/>
                    </a:cubicBezTo>
                    <a:cubicBezTo>
                      <a:pt x="0" y="270"/>
                      <a:pt x="0" y="276"/>
                      <a:pt x="14" y="284"/>
                    </a:cubicBezTo>
                    <a:cubicBezTo>
                      <a:pt x="74" y="317"/>
                      <a:pt x="133" y="351"/>
                      <a:pt x="192" y="384"/>
                    </a:cubicBezTo>
                    <a:cubicBezTo>
                      <a:pt x="294" y="442"/>
                      <a:pt x="396" y="500"/>
                      <a:pt x="497" y="558"/>
                    </a:cubicBezTo>
                    <a:cubicBezTo>
                      <a:pt x="501" y="560"/>
                      <a:pt x="505" y="562"/>
                      <a:pt x="507" y="562"/>
                    </a:cubicBezTo>
                    <a:cubicBezTo>
                      <a:pt x="517" y="533"/>
                      <a:pt x="533" y="507"/>
                      <a:pt x="553" y="485"/>
                    </a:cubicBezTo>
                    <a:cubicBezTo>
                      <a:pt x="552" y="482"/>
                      <a:pt x="551" y="479"/>
                      <a:pt x="549" y="47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6"/>
              <p:cNvSpPr/>
              <p:nvPr/>
            </p:nvSpPr>
            <p:spPr bwMode="auto">
              <a:xfrm>
                <a:off x="3005931" y="5746575"/>
                <a:ext cx="2032000" cy="1109663"/>
              </a:xfrm>
              <a:custGeom>
                <a:avLst/>
                <a:gdLst>
                  <a:gd name="T0" fmla="*/ 533 w 541"/>
                  <a:gd name="T1" fmla="*/ 295 h 295"/>
                  <a:gd name="T2" fmla="*/ 541 w 541"/>
                  <a:gd name="T3" fmla="*/ 240 h 295"/>
                  <a:gd name="T4" fmla="*/ 531 w 541"/>
                  <a:gd name="T5" fmla="*/ 233 h 295"/>
                  <a:gd name="T6" fmla="*/ 90 w 541"/>
                  <a:gd name="T7" fmla="*/ 8 h 295"/>
                  <a:gd name="T8" fmla="*/ 66 w 541"/>
                  <a:gd name="T9" fmla="*/ 17 h 295"/>
                  <a:gd name="T10" fmla="*/ 0 w 541"/>
                  <a:gd name="T11" fmla="*/ 289 h 295"/>
                  <a:gd name="T12" fmla="*/ 0 w 541"/>
                  <a:gd name="T13" fmla="*/ 295 h 295"/>
                  <a:gd name="T14" fmla="*/ 533 w 541"/>
                  <a:gd name="T15" fmla="*/ 295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1" h="295">
                    <a:moveTo>
                      <a:pt x="533" y="295"/>
                    </a:moveTo>
                    <a:cubicBezTo>
                      <a:pt x="533" y="276"/>
                      <a:pt x="536" y="257"/>
                      <a:pt x="541" y="240"/>
                    </a:cubicBezTo>
                    <a:cubicBezTo>
                      <a:pt x="538" y="237"/>
                      <a:pt x="535" y="235"/>
                      <a:pt x="531" y="233"/>
                    </a:cubicBezTo>
                    <a:cubicBezTo>
                      <a:pt x="384" y="159"/>
                      <a:pt x="237" y="84"/>
                      <a:pt x="90" y="8"/>
                    </a:cubicBezTo>
                    <a:cubicBezTo>
                      <a:pt x="76" y="0"/>
                      <a:pt x="72" y="5"/>
                      <a:pt x="66" y="17"/>
                    </a:cubicBezTo>
                    <a:cubicBezTo>
                      <a:pt x="26" y="104"/>
                      <a:pt x="4" y="194"/>
                      <a:pt x="0" y="289"/>
                    </a:cubicBezTo>
                    <a:cubicBezTo>
                      <a:pt x="0" y="291"/>
                      <a:pt x="0" y="293"/>
                      <a:pt x="0" y="295"/>
                    </a:cubicBezTo>
                    <a:lnTo>
                      <a:pt x="533" y="29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7"/>
              <p:cNvSpPr/>
              <p:nvPr/>
            </p:nvSpPr>
            <p:spPr bwMode="auto">
              <a:xfrm>
                <a:off x="3358252" y="6290134"/>
                <a:ext cx="209184" cy="230314"/>
              </a:xfrm>
              <a:custGeom>
                <a:avLst/>
                <a:gdLst>
                  <a:gd name="T0" fmla="*/ 266 w 343"/>
                  <a:gd name="T1" fmla="*/ 153 h 374"/>
                  <a:gd name="T2" fmla="*/ 122 w 343"/>
                  <a:gd name="T3" fmla="*/ 19 h 374"/>
                  <a:gd name="T4" fmla="*/ 82 w 343"/>
                  <a:gd name="T5" fmla="*/ 8 h 374"/>
                  <a:gd name="T6" fmla="*/ 58 w 343"/>
                  <a:gd name="T7" fmla="*/ 43 h 374"/>
                  <a:gd name="T8" fmla="*/ 32 w 343"/>
                  <a:gd name="T9" fmla="*/ 240 h 374"/>
                  <a:gd name="T10" fmla="*/ 20 w 343"/>
                  <a:gd name="T11" fmla="*/ 329 h 374"/>
                  <a:gd name="T12" fmla="*/ 201 w 343"/>
                  <a:gd name="T13" fmla="*/ 341 h 374"/>
                  <a:gd name="T14" fmla="*/ 331 w 343"/>
                  <a:gd name="T15" fmla="*/ 214 h 374"/>
                  <a:gd name="T16" fmla="*/ 266 w 343"/>
                  <a:gd name="T17" fmla="*/ 153 h 374"/>
                  <a:gd name="T18" fmla="*/ 191 w 343"/>
                  <a:gd name="T19" fmla="*/ 315 h 374"/>
                  <a:gd name="T20" fmla="*/ 47 w 343"/>
                  <a:gd name="T21" fmla="*/ 319 h 374"/>
                  <a:gd name="T22" fmla="*/ 161 w 343"/>
                  <a:gd name="T23" fmla="*/ 230 h 374"/>
                  <a:gd name="T24" fmla="*/ 304 w 343"/>
                  <a:gd name="T25" fmla="*/ 224 h 374"/>
                  <a:gd name="T26" fmla="*/ 191 w 343"/>
                  <a:gd name="T27" fmla="*/ 315 h 374"/>
                  <a:gd name="T28" fmla="*/ 166 w 343"/>
                  <a:gd name="T29" fmla="*/ 245 h 374"/>
                  <a:gd name="T30" fmla="*/ 79 w 343"/>
                  <a:gd name="T31" fmla="*/ 293 h 374"/>
                  <a:gd name="T32" fmla="*/ 140 w 343"/>
                  <a:gd name="T33" fmla="*/ 298 h 374"/>
                  <a:gd name="T34" fmla="*/ 182 w 343"/>
                  <a:gd name="T35" fmla="*/ 240 h 374"/>
                  <a:gd name="T36" fmla="*/ 182 w 343"/>
                  <a:gd name="T37" fmla="*/ 240 h 374"/>
                  <a:gd name="T38" fmla="*/ 166 w 343"/>
                  <a:gd name="T39" fmla="*/ 245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3" h="374">
                    <a:moveTo>
                      <a:pt x="266" y="153"/>
                    </a:moveTo>
                    <a:cubicBezTo>
                      <a:pt x="220" y="55"/>
                      <a:pt x="196" y="18"/>
                      <a:pt x="122" y="19"/>
                    </a:cubicBezTo>
                    <a:cubicBezTo>
                      <a:pt x="95" y="20"/>
                      <a:pt x="102" y="0"/>
                      <a:pt x="82" y="8"/>
                    </a:cubicBezTo>
                    <a:cubicBezTo>
                      <a:pt x="61" y="15"/>
                      <a:pt x="79" y="26"/>
                      <a:pt x="58" y="43"/>
                    </a:cubicBezTo>
                    <a:cubicBezTo>
                      <a:pt x="0" y="91"/>
                      <a:pt x="5" y="135"/>
                      <a:pt x="32" y="240"/>
                    </a:cubicBezTo>
                    <a:cubicBezTo>
                      <a:pt x="44" y="284"/>
                      <a:pt x="5" y="286"/>
                      <a:pt x="20" y="329"/>
                    </a:cubicBezTo>
                    <a:cubicBezTo>
                      <a:pt x="31" y="360"/>
                      <a:pt x="114" y="374"/>
                      <a:pt x="201" y="341"/>
                    </a:cubicBezTo>
                    <a:cubicBezTo>
                      <a:pt x="288" y="309"/>
                      <a:pt x="343" y="245"/>
                      <a:pt x="331" y="214"/>
                    </a:cubicBezTo>
                    <a:cubicBezTo>
                      <a:pt x="316" y="171"/>
                      <a:pt x="285" y="194"/>
                      <a:pt x="266" y="153"/>
                    </a:cubicBezTo>
                    <a:close/>
                    <a:moveTo>
                      <a:pt x="191" y="315"/>
                    </a:moveTo>
                    <a:cubicBezTo>
                      <a:pt x="114" y="344"/>
                      <a:pt x="50" y="327"/>
                      <a:pt x="47" y="319"/>
                    </a:cubicBezTo>
                    <a:cubicBezTo>
                      <a:pt x="42" y="306"/>
                      <a:pt x="72" y="263"/>
                      <a:pt x="161" y="230"/>
                    </a:cubicBezTo>
                    <a:cubicBezTo>
                      <a:pt x="250" y="197"/>
                      <a:pt x="299" y="209"/>
                      <a:pt x="304" y="224"/>
                    </a:cubicBezTo>
                    <a:cubicBezTo>
                      <a:pt x="307" y="232"/>
                      <a:pt x="269" y="286"/>
                      <a:pt x="191" y="315"/>
                    </a:cubicBezTo>
                    <a:close/>
                    <a:moveTo>
                      <a:pt x="166" y="245"/>
                    </a:moveTo>
                    <a:cubicBezTo>
                      <a:pt x="126" y="260"/>
                      <a:pt x="97" y="277"/>
                      <a:pt x="79" y="293"/>
                    </a:cubicBezTo>
                    <a:cubicBezTo>
                      <a:pt x="92" y="304"/>
                      <a:pt x="116" y="307"/>
                      <a:pt x="140" y="298"/>
                    </a:cubicBezTo>
                    <a:cubicBezTo>
                      <a:pt x="171" y="287"/>
                      <a:pt x="189" y="261"/>
                      <a:pt x="182" y="240"/>
                    </a:cubicBezTo>
                    <a:cubicBezTo>
                      <a:pt x="182" y="240"/>
                      <a:pt x="182" y="240"/>
                      <a:pt x="182" y="240"/>
                    </a:cubicBezTo>
                    <a:cubicBezTo>
                      <a:pt x="177" y="241"/>
                      <a:pt x="172" y="243"/>
                      <a:pt x="166" y="245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8"/>
              <p:cNvSpPr/>
              <p:nvPr/>
            </p:nvSpPr>
            <p:spPr bwMode="auto">
              <a:xfrm>
                <a:off x="3695608" y="5088503"/>
                <a:ext cx="249329" cy="188055"/>
              </a:xfrm>
              <a:custGeom>
                <a:avLst/>
                <a:gdLst>
                  <a:gd name="T0" fmla="*/ 69 w 406"/>
                  <a:gd name="T1" fmla="*/ 199 h 306"/>
                  <a:gd name="T2" fmla="*/ 129 w 406"/>
                  <a:gd name="T3" fmla="*/ 270 h 306"/>
                  <a:gd name="T4" fmla="*/ 203 w 406"/>
                  <a:gd name="T5" fmla="*/ 306 h 306"/>
                  <a:gd name="T6" fmla="*/ 275 w 406"/>
                  <a:gd name="T7" fmla="*/ 272 h 306"/>
                  <a:gd name="T8" fmla="*/ 313 w 406"/>
                  <a:gd name="T9" fmla="*/ 212 h 306"/>
                  <a:gd name="T10" fmla="*/ 203 w 406"/>
                  <a:gd name="T11" fmla="*/ 266 h 306"/>
                  <a:gd name="T12" fmla="*/ 69 w 406"/>
                  <a:gd name="T13" fmla="*/ 199 h 306"/>
                  <a:gd name="T14" fmla="*/ 393 w 406"/>
                  <a:gd name="T15" fmla="*/ 101 h 306"/>
                  <a:gd name="T16" fmla="*/ 226 w 406"/>
                  <a:gd name="T17" fmla="*/ 7 h 306"/>
                  <a:gd name="T18" fmla="*/ 179 w 406"/>
                  <a:gd name="T19" fmla="*/ 7 h 306"/>
                  <a:gd name="T20" fmla="*/ 13 w 406"/>
                  <a:gd name="T21" fmla="*/ 101 h 306"/>
                  <a:gd name="T22" fmla="*/ 13 w 406"/>
                  <a:gd name="T23" fmla="*/ 127 h 306"/>
                  <a:gd name="T24" fmla="*/ 179 w 406"/>
                  <a:gd name="T25" fmla="*/ 220 h 306"/>
                  <a:gd name="T26" fmla="*/ 226 w 406"/>
                  <a:gd name="T27" fmla="*/ 220 h 306"/>
                  <a:gd name="T28" fmla="*/ 334 w 406"/>
                  <a:gd name="T29" fmla="*/ 160 h 306"/>
                  <a:gd name="T30" fmla="*/ 217 w 406"/>
                  <a:gd name="T31" fmla="*/ 133 h 306"/>
                  <a:gd name="T32" fmla="*/ 203 w 406"/>
                  <a:gd name="T33" fmla="*/ 135 h 306"/>
                  <a:gd name="T34" fmla="*/ 165 w 406"/>
                  <a:gd name="T35" fmla="*/ 112 h 306"/>
                  <a:gd name="T36" fmla="*/ 203 w 406"/>
                  <a:gd name="T37" fmla="*/ 89 h 306"/>
                  <a:gd name="T38" fmla="*/ 238 w 406"/>
                  <a:gd name="T39" fmla="*/ 104 h 306"/>
                  <a:gd name="T40" fmla="*/ 362 w 406"/>
                  <a:gd name="T41" fmla="*/ 145 h 306"/>
                  <a:gd name="T42" fmla="*/ 393 w 406"/>
                  <a:gd name="T43" fmla="*/ 127 h 306"/>
                  <a:gd name="T44" fmla="*/ 393 w 406"/>
                  <a:gd name="T45" fmla="*/ 101 h 306"/>
                  <a:gd name="T46" fmla="*/ 342 w 406"/>
                  <a:gd name="T47" fmla="*/ 277 h 306"/>
                  <a:gd name="T48" fmla="*/ 370 w 406"/>
                  <a:gd name="T49" fmla="*/ 275 h 306"/>
                  <a:gd name="T50" fmla="*/ 362 w 406"/>
                  <a:gd name="T51" fmla="*/ 145 h 306"/>
                  <a:gd name="T52" fmla="*/ 334 w 406"/>
                  <a:gd name="T53" fmla="*/ 160 h 306"/>
                  <a:gd name="T54" fmla="*/ 342 w 406"/>
                  <a:gd name="T55" fmla="*/ 277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306">
                    <a:moveTo>
                      <a:pt x="69" y="199"/>
                    </a:moveTo>
                    <a:cubicBezTo>
                      <a:pt x="78" y="236"/>
                      <a:pt x="90" y="253"/>
                      <a:pt x="129" y="270"/>
                    </a:cubicBezTo>
                    <a:cubicBezTo>
                      <a:pt x="169" y="287"/>
                      <a:pt x="187" y="306"/>
                      <a:pt x="203" y="306"/>
                    </a:cubicBezTo>
                    <a:cubicBezTo>
                      <a:pt x="218" y="306"/>
                      <a:pt x="236" y="289"/>
                      <a:pt x="275" y="272"/>
                    </a:cubicBezTo>
                    <a:cubicBezTo>
                      <a:pt x="314" y="255"/>
                      <a:pt x="304" y="250"/>
                      <a:pt x="313" y="212"/>
                    </a:cubicBezTo>
                    <a:cubicBezTo>
                      <a:pt x="203" y="266"/>
                      <a:pt x="203" y="266"/>
                      <a:pt x="203" y="266"/>
                    </a:cubicBezTo>
                    <a:lnTo>
                      <a:pt x="69" y="199"/>
                    </a:lnTo>
                    <a:close/>
                    <a:moveTo>
                      <a:pt x="393" y="101"/>
                    </a:moveTo>
                    <a:cubicBezTo>
                      <a:pt x="226" y="7"/>
                      <a:pt x="226" y="7"/>
                      <a:pt x="226" y="7"/>
                    </a:cubicBezTo>
                    <a:cubicBezTo>
                      <a:pt x="213" y="0"/>
                      <a:pt x="192" y="0"/>
                      <a:pt x="179" y="7"/>
                    </a:cubicBezTo>
                    <a:cubicBezTo>
                      <a:pt x="13" y="101"/>
                      <a:pt x="13" y="101"/>
                      <a:pt x="13" y="101"/>
                    </a:cubicBezTo>
                    <a:cubicBezTo>
                      <a:pt x="0" y="108"/>
                      <a:pt x="0" y="120"/>
                      <a:pt x="13" y="127"/>
                    </a:cubicBezTo>
                    <a:cubicBezTo>
                      <a:pt x="179" y="220"/>
                      <a:pt x="179" y="220"/>
                      <a:pt x="179" y="220"/>
                    </a:cubicBezTo>
                    <a:cubicBezTo>
                      <a:pt x="192" y="228"/>
                      <a:pt x="213" y="228"/>
                      <a:pt x="226" y="220"/>
                    </a:cubicBezTo>
                    <a:cubicBezTo>
                      <a:pt x="334" y="160"/>
                      <a:pt x="334" y="160"/>
                      <a:pt x="334" y="160"/>
                    </a:cubicBezTo>
                    <a:cubicBezTo>
                      <a:pt x="217" y="133"/>
                      <a:pt x="217" y="133"/>
                      <a:pt x="217" y="133"/>
                    </a:cubicBezTo>
                    <a:cubicBezTo>
                      <a:pt x="213" y="134"/>
                      <a:pt x="208" y="135"/>
                      <a:pt x="203" y="135"/>
                    </a:cubicBezTo>
                    <a:cubicBezTo>
                      <a:pt x="182" y="135"/>
                      <a:pt x="165" y="124"/>
                      <a:pt x="165" y="112"/>
                    </a:cubicBezTo>
                    <a:cubicBezTo>
                      <a:pt x="165" y="99"/>
                      <a:pt x="182" y="89"/>
                      <a:pt x="203" y="89"/>
                    </a:cubicBezTo>
                    <a:cubicBezTo>
                      <a:pt x="219" y="89"/>
                      <a:pt x="233" y="95"/>
                      <a:pt x="238" y="104"/>
                    </a:cubicBezTo>
                    <a:cubicBezTo>
                      <a:pt x="362" y="145"/>
                      <a:pt x="362" y="145"/>
                      <a:pt x="362" y="145"/>
                    </a:cubicBezTo>
                    <a:cubicBezTo>
                      <a:pt x="393" y="127"/>
                      <a:pt x="393" y="127"/>
                      <a:pt x="393" y="127"/>
                    </a:cubicBezTo>
                    <a:cubicBezTo>
                      <a:pt x="406" y="120"/>
                      <a:pt x="406" y="108"/>
                      <a:pt x="393" y="101"/>
                    </a:cubicBezTo>
                    <a:close/>
                    <a:moveTo>
                      <a:pt x="342" y="277"/>
                    </a:moveTo>
                    <a:cubicBezTo>
                      <a:pt x="341" y="285"/>
                      <a:pt x="368" y="298"/>
                      <a:pt x="370" y="275"/>
                    </a:cubicBezTo>
                    <a:cubicBezTo>
                      <a:pt x="382" y="174"/>
                      <a:pt x="362" y="145"/>
                      <a:pt x="362" y="145"/>
                    </a:cubicBezTo>
                    <a:cubicBezTo>
                      <a:pt x="334" y="160"/>
                      <a:pt x="334" y="160"/>
                      <a:pt x="334" y="160"/>
                    </a:cubicBezTo>
                    <a:cubicBezTo>
                      <a:pt x="334" y="160"/>
                      <a:pt x="358" y="183"/>
                      <a:pt x="342" y="277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9"/>
              <p:cNvSpPr/>
              <p:nvPr/>
            </p:nvSpPr>
            <p:spPr bwMode="auto">
              <a:xfrm>
                <a:off x="4864860" y="4241495"/>
                <a:ext cx="247217" cy="232427"/>
              </a:xfrm>
              <a:custGeom>
                <a:avLst/>
                <a:gdLst>
                  <a:gd name="T0" fmla="*/ 344 w 402"/>
                  <a:gd name="T1" fmla="*/ 125 h 382"/>
                  <a:gd name="T2" fmla="*/ 303 w 402"/>
                  <a:gd name="T3" fmla="*/ 13 h 382"/>
                  <a:gd name="T4" fmla="*/ 284 w 402"/>
                  <a:gd name="T5" fmla="*/ 3 h 382"/>
                  <a:gd name="T6" fmla="*/ 12 w 402"/>
                  <a:gd name="T7" fmla="*/ 102 h 382"/>
                  <a:gd name="T8" fmla="*/ 3 w 402"/>
                  <a:gd name="T9" fmla="*/ 122 h 382"/>
                  <a:gd name="T10" fmla="*/ 46 w 402"/>
                  <a:gd name="T11" fmla="*/ 241 h 382"/>
                  <a:gd name="T12" fmla="*/ 46 w 402"/>
                  <a:gd name="T13" fmla="*/ 177 h 382"/>
                  <a:gd name="T14" fmla="*/ 97 w 402"/>
                  <a:gd name="T15" fmla="*/ 125 h 382"/>
                  <a:gd name="T16" fmla="*/ 169 w 402"/>
                  <a:gd name="T17" fmla="*/ 125 h 382"/>
                  <a:gd name="T18" fmla="*/ 255 w 402"/>
                  <a:gd name="T19" fmla="*/ 65 h 382"/>
                  <a:gd name="T20" fmla="*/ 304 w 402"/>
                  <a:gd name="T21" fmla="*/ 125 h 382"/>
                  <a:gd name="T22" fmla="*/ 344 w 402"/>
                  <a:gd name="T23" fmla="*/ 125 h 382"/>
                  <a:gd name="T24" fmla="*/ 387 w 402"/>
                  <a:gd name="T25" fmla="*/ 161 h 382"/>
                  <a:gd name="T26" fmla="*/ 97 w 402"/>
                  <a:gd name="T27" fmla="*/ 161 h 382"/>
                  <a:gd name="T28" fmla="*/ 82 w 402"/>
                  <a:gd name="T29" fmla="*/ 177 h 382"/>
                  <a:gd name="T30" fmla="*/ 82 w 402"/>
                  <a:gd name="T31" fmla="*/ 366 h 382"/>
                  <a:gd name="T32" fmla="*/ 97 w 402"/>
                  <a:gd name="T33" fmla="*/ 382 h 382"/>
                  <a:gd name="T34" fmla="*/ 387 w 402"/>
                  <a:gd name="T35" fmla="*/ 382 h 382"/>
                  <a:gd name="T36" fmla="*/ 402 w 402"/>
                  <a:gd name="T37" fmla="*/ 366 h 382"/>
                  <a:gd name="T38" fmla="*/ 402 w 402"/>
                  <a:gd name="T39" fmla="*/ 177 h 382"/>
                  <a:gd name="T40" fmla="*/ 387 w 402"/>
                  <a:gd name="T41" fmla="*/ 161 h 382"/>
                  <a:gd name="T42" fmla="*/ 364 w 402"/>
                  <a:gd name="T43" fmla="*/ 342 h 382"/>
                  <a:gd name="T44" fmla="*/ 125 w 402"/>
                  <a:gd name="T45" fmla="*/ 342 h 382"/>
                  <a:gd name="T46" fmla="*/ 125 w 402"/>
                  <a:gd name="T47" fmla="*/ 307 h 382"/>
                  <a:gd name="T48" fmla="*/ 161 w 402"/>
                  <a:gd name="T49" fmla="*/ 222 h 382"/>
                  <a:gd name="T50" fmla="*/ 217 w 402"/>
                  <a:gd name="T51" fmla="*/ 290 h 382"/>
                  <a:gd name="T52" fmla="*/ 269 w 402"/>
                  <a:gd name="T53" fmla="*/ 237 h 382"/>
                  <a:gd name="T54" fmla="*/ 336 w 402"/>
                  <a:gd name="T55" fmla="*/ 213 h 382"/>
                  <a:gd name="T56" fmla="*/ 364 w 402"/>
                  <a:gd name="T57" fmla="*/ 277 h 382"/>
                  <a:gd name="T58" fmla="*/ 364 w 402"/>
                  <a:gd name="T59" fmla="*/ 34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02" h="382">
                    <a:moveTo>
                      <a:pt x="344" y="125"/>
                    </a:moveTo>
                    <a:cubicBezTo>
                      <a:pt x="303" y="13"/>
                      <a:pt x="303" y="13"/>
                      <a:pt x="303" y="13"/>
                    </a:cubicBezTo>
                    <a:cubicBezTo>
                      <a:pt x="300" y="4"/>
                      <a:pt x="291" y="0"/>
                      <a:pt x="284" y="3"/>
                    </a:cubicBezTo>
                    <a:cubicBezTo>
                      <a:pt x="12" y="102"/>
                      <a:pt x="12" y="102"/>
                      <a:pt x="12" y="102"/>
                    </a:cubicBezTo>
                    <a:cubicBezTo>
                      <a:pt x="4" y="105"/>
                      <a:pt x="0" y="114"/>
                      <a:pt x="3" y="122"/>
                    </a:cubicBezTo>
                    <a:cubicBezTo>
                      <a:pt x="46" y="241"/>
                      <a:pt x="46" y="241"/>
                      <a:pt x="46" y="241"/>
                    </a:cubicBezTo>
                    <a:cubicBezTo>
                      <a:pt x="46" y="177"/>
                      <a:pt x="46" y="177"/>
                      <a:pt x="46" y="177"/>
                    </a:cubicBezTo>
                    <a:cubicBezTo>
                      <a:pt x="46" y="149"/>
                      <a:pt x="69" y="125"/>
                      <a:pt x="97" y="125"/>
                    </a:cubicBezTo>
                    <a:cubicBezTo>
                      <a:pt x="169" y="125"/>
                      <a:pt x="169" y="125"/>
                      <a:pt x="169" y="125"/>
                    </a:cubicBezTo>
                    <a:cubicBezTo>
                      <a:pt x="255" y="65"/>
                      <a:pt x="255" y="65"/>
                      <a:pt x="255" y="65"/>
                    </a:cubicBezTo>
                    <a:cubicBezTo>
                      <a:pt x="304" y="125"/>
                      <a:pt x="304" y="125"/>
                      <a:pt x="304" y="125"/>
                    </a:cubicBezTo>
                    <a:lnTo>
                      <a:pt x="344" y="125"/>
                    </a:lnTo>
                    <a:close/>
                    <a:moveTo>
                      <a:pt x="387" y="161"/>
                    </a:moveTo>
                    <a:cubicBezTo>
                      <a:pt x="97" y="161"/>
                      <a:pt x="97" y="161"/>
                      <a:pt x="97" y="161"/>
                    </a:cubicBezTo>
                    <a:cubicBezTo>
                      <a:pt x="89" y="161"/>
                      <a:pt x="82" y="169"/>
                      <a:pt x="82" y="177"/>
                    </a:cubicBezTo>
                    <a:cubicBezTo>
                      <a:pt x="82" y="366"/>
                      <a:pt x="82" y="366"/>
                      <a:pt x="82" y="366"/>
                    </a:cubicBezTo>
                    <a:cubicBezTo>
                      <a:pt x="82" y="375"/>
                      <a:pt x="89" y="382"/>
                      <a:pt x="97" y="382"/>
                    </a:cubicBezTo>
                    <a:cubicBezTo>
                      <a:pt x="387" y="382"/>
                      <a:pt x="387" y="382"/>
                      <a:pt x="387" y="382"/>
                    </a:cubicBezTo>
                    <a:cubicBezTo>
                      <a:pt x="395" y="382"/>
                      <a:pt x="402" y="375"/>
                      <a:pt x="402" y="366"/>
                    </a:cubicBezTo>
                    <a:cubicBezTo>
                      <a:pt x="402" y="177"/>
                      <a:pt x="402" y="177"/>
                      <a:pt x="402" y="177"/>
                    </a:cubicBezTo>
                    <a:cubicBezTo>
                      <a:pt x="402" y="169"/>
                      <a:pt x="395" y="161"/>
                      <a:pt x="387" y="161"/>
                    </a:cubicBezTo>
                    <a:close/>
                    <a:moveTo>
                      <a:pt x="364" y="342"/>
                    </a:moveTo>
                    <a:cubicBezTo>
                      <a:pt x="125" y="342"/>
                      <a:pt x="125" y="342"/>
                      <a:pt x="125" y="342"/>
                    </a:cubicBezTo>
                    <a:cubicBezTo>
                      <a:pt x="125" y="307"/>
                      <a:pt x="125" y="307"/>
                      <a:pt x="125" y="307"/>
                    </a:cubicBezTo>
                    <a:cubicBezTo>
                      <a:pt x="161" y="222"/>
                      <a:pt x="161" y="222"/>
                      <a:pt x="161" y="222"/>
                    </a:cubicBezTo>
                    <a:cubicBezTo>
                      <a:pt x="217" y="290"/>
                      <a:pt x="217" y="290"/>
                      <a:pt x="217" y="290"/>
                    </a:cubicBezTo>
                    <a:cubicBezTo>
                      <a:pt x="269" y="237"/>
                      <a:pt x="269" y="237"/>
                      <a:pt x="269" y="237"/>
                    </a:cubicBezTo>
                    <a:cubicBezTo>
                      <a:pt x="336" y="213"/>
                      <a:pt x="336" y="213"/>
                      <a:pt x="336" y="213"/>
                    </a:cubicBezTo>
                    <a:cubicBezTo>
                      <a:pt x="364" y="277"/>
                      <a:pt x="364" y="277"/>
                      <a:pt x="364" y="277"/>
                    </a:cubicBezTo>
                    <a:lnTo>
                      <a:pt x="364" y="34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10"/>
              <p:cNvSpPr/>
              <p:nvPr/>
            </p:nvSpPr>
            <p:spPr bwMode="auto">
              <a:xfrm>
                <a:off x="6285985" y="4140280"/>
                <a:ext cx="245104" cy="196506"/>
              </a:xfrm>
              <a:custGeom>
                <a:avLst/>
                <a:gdLst>
                  <a:gd name="T0" fmla="*/ 382 w 401"/>
                  <a:gd name="T1" fmla="*/ 100 h 320"/>
                  <a:gd name="T2" fmla="*/ 19 w 401"/>
                  <a:gd name="T3" fmla="*/ 100 h 320"/>
                  <a:gd name="T4" fmla="*/ 1 w 401"/>
                  <a:gd name="T5" fmla="*/ 120 h 320"/>
                  <a:gd name="T6" fmla="*/ 18 w 401"/>
                  <a:gd name="T7" fmla="*/ 300 h 320"/>
                  <a:gd name="T8" fmla="*/ 40 w 401"/>
                  <a:gd name="T9" fmla="*/ 320 h 320"/>
                  <a:gd name="T10" fmla="*/ 362 w 401"/>
                  <a:gd name="T11" fmla="*/ 320 h 320"/>
                  <a:gd name="T12" fmla="*/ 384 w 401"/>
                  <a:gd name="T13" fmla="*/ 300 h 320"/>
                  <a:gd name="T14" fmla="*/ 400 w 401"/>
                  <a:gd name="T15" fmla="*/ 120 h 320"/>
                  <a:gd name="T16" fmla="*/ 382 w 401"/>
                  <a:gd name="T17" fmla="*/ 100 h 320"/>
                  <a:gd name="T18" fmla="*/ 369 w 401"/>
                  <a:gd name="T19" fmla="*/ 56 h 320"/>
                  <a:gd name="T20" fmla="*/ 345 w 401"/>
                  <a:gd name="T21" fmla="*/ 40 h 320"/>
                  <a:gd name="T22" fmla="*/ 208 w 401"/>
                  <a:gd name="T23" fmla="*/ 40 h 320"/>
                  <a:gd name="T24" fmla="*/ 174 w 401"/>
                  <a:gd name="T25" fmla="*/ 26 h 320"/>
                  <a:gd name="T26" fmla="*/ 162 w 401"/>
                  <a:gd name="T27" fmla="*/ 14 h 320"/>
                  <a:gd name="T28" fmla="*/ 128 w 401"/>
                  <a:gd name="T29" fmla="*/ 0 h 320"/>
                  <a:gd name="T30" fmla="*/ 62 w 401"/>
                  <a:gd name="T31" fmla="*/ 0 h 320"/>
                  <a:gd name="T32" fmla="*/ 40 w 401"/>
                  <a:gd name="T33" fmla="*/ 20 h 320"/>
                  <a:gd name="T34" fmla="*/ 34 w 401"/>
                  <a:gd name="T35" fmla="*/ 72 h 320"/>
                  <a:gd name="T36" fmla="*/ 373 w 401"/>
                  <a:gd name="T37" fmla="*/ 72 h 320"/>
                  <a:gd name="T38" fmla="*/ 369 w 401"/>
                  <a:gd name="T39" fmla="*/ 56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01" h="320">
                    <a:moveTo>
                      <a:pt x="382" y="100"/>
                    </a:moveTo>
                    <a:cubicBezTo>
                      <a:pt x="19" y="100"/>
                      <a:pt x="19" y="100"/>
                      <a:pt x="19" y="100"/>
                    </a:cubicBezTo>
                    <a:cubicBezTo>
                      <a:pt x="1" y="100"/>
                      <a:pt x="0" y="109"/>
                      <a:pt x="1" y="120"/>
                    </a:cubicBezTo>
                    <a:cubicBezTo>
                      <a:pt x="18" y="300"/>
                      <a:pt x="18" y="300"/>
                      <a:pt x="18" y="300"/>
                    </a:cubicBezTo>
                    <a:cubicBezTo>
                      <a:pt x="19" y="311"/>
                      <a:pt x="21" y="320"/>
                      <a:pt x="40" y="320"/>
                    </a:cubicBezTo>
                    <a:cubicBezTo>
                      <a:pt x="362" y="320"/>
                      <a:pt x="362" y="320"/>
                      <a:pt x="362" y="320"/>
                    </a:cubicBezTo>
                    <a:cubicBezTo>
                      <a:pt x="381" y="320"/>
                      <a:pt x="383" y="311"/>
                      <a:pt x="384" y="300"/>
                    </a:cubicBezTo>
                    <a:cubicBezTo>
                      <a:pt x="400" y="120"/>
                      <a:pt x="400" y="120"/>
                      <a:pt x="400" y="120"/>
                    </a:cubicBezTo>
                    <a:cubicBezTo>
                      <a:pt x="401" y="109"/>
                      <a:pt x="401" y="100"/>
                      <a:pt x="382" y="100"/>
                    </a:cubicBezTo>
                    <a:close/>
                    <a:moveTo>
                      <a:pt x="369" y="56"/>
                    </a:moveTo>
                    <a:cubicBezTo>
                      <a:pt x="367" y="47"/>
                      <a:pt x="356" y="40"/>
                      <a:pt x="345" y="40"/>
                    </a:cubicBezTo>
                    <a:cubicBezTo>
                      <a:pt x="208" y="40"/>
                      <a:pt x="208" y="40"/>
                      <a:pt x="208" y="40"/>
                    </a:cubicBezTo>
                    <a:cubicBezTo>
                      <a:pt x="197" y="40"/>
                      <a:pt x="182" y="34"/>
                      <a:pt x="174" y="26"/>
                    </a:cubicBezTo>
                    <a:cubicBezTo>
                      <a:pt x="162" y="14"/>
                      <a:pt x="162" y="14"/>
                      <a:pt x="162" y="14"/>
                    </a:cubicBezTo>
                    <a:cubicBezTo>
                      <a:pt x="154" y="6"/>
                      <a:pt x="139" y="0"/>
                      <a:pt x="128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51" y="0"/>
                      <a:pt x="41" y="9"/>
                      <a:pt x="40" y="20"/>
                    </a:cubicBezTo>
                    <a:cubicBezTo>
                      <a:pt x="34" y="72"/>
                      <a:pt x="34" y="72"/>
                      <a:pt x="34" y="72"/>
                    </a:cubicBezTo>
                    <a:cubicBezTo>
                      <a:pt x="373" y="72"/>
                      <a:pt x="373" y="72"/>
                      <a:pt x="373" y="72"/>
                    </a:cubicBezTo>
                    <a:lnTo>
                      <a:pt x="369" y="5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11"/>
              <p:cNvSpPr/>
              <p:nvPr/>
            </p:nvSpPr>
            <p:spPr bwMode="auto">
              <a:xfrm>
                <a:off x="8180257" y="5415581"/>
                <a:ext cx="213410" cy="207071"/>
              </a:xfrm>
              <a:custGeom>
                <a:avLst/>
                <a:gdLst>
                  <a:gd name="T0" fmla="*/ 336 w 347"/>
                  <a:gd name="T1" fmla="*/ 41 h 336"/>
                  <a:gd name="T2" fmla="*/ 292 w 347"/>
                  <a:gd name="T3" fmla="*/ 7 h 336"/>
                  <a:gd name="T4" fmla="*/ 270 w 347"/>
                  <a:gd name="T5" fmla="*/ 0 h 336"/>
                  <a:gd name="T6" fmla="*/ 78 w 347"/>
                  <a:gd name="T7" fmla="*/ 0 h 336"/>
                  <a:gd name="T8" fmla="*/ 55 w 347"/>
                  <a:gd name="T9" fmla="*/ 7 h 336"/>
                  <a:gd name="T10" fmla="*/ 11 w 347"/>
                  <a:gd name="T11" fmla="*/ 41 h 336"/>
                  <a:gd name="T12" fmla="*/ 2 w 347"/>
                  <a:gd name="T13" fmla="*/ 65 h 336"/>
                  <a:gd name="T14" fmla="*/ 41 w 347"/>
                  <a:gd name="T15" fmla="*/ 325 h 336"/>
                  <a:gd name="T16" fmla="*/ 57 w 347"/>
                  <a:gd name="T17" fmla="*/ 336 h 336"/>
                  <a:gd name="T18" fmla="*/ 291 w 347"/>
                  <a:gd name="T19" fmla="*/ 336 h 336"/>
                  <a:gd name="T20" fmla="*/ 307 w 347"/>
                  <a:gd name="T21" fmla="*/ 325 h 336"/>
                  <a:gd name="T22" fmla="*/ 345 w 347"/>
                  <a:gd name="T23" fmla="*/ 65 h 336"/>
                  <a:gd name="T24" fmla="*/ 336 w 347"/>
                  <a:gd name="T25" fmla="*/ 41 h 336"/>
                  <a:gd name="T26" fmla="*/ 174 w 347"/>
                  <a:gd name="T27" fmla="*/ 215 h 336"/>
                  <a:gd name="T28" fmla="*/ 92 w 347"/>
                  <a:gd name="T29" fmla="*/ 104 h 336"/>
                  <a:gd name="T30" fmla="*/ 129 w 347"/>
                  <a:gd name="T31" fmla="*/ 104 h 336"/>
                  <a:gd name="T32" fmla="*/ 174 w 347"/>
                  <a:gd name="T33" fmla="*/ 179 h 336"/>
                  <a:gd name="T34" fmla="*/ 219 w 347"/>
                  <a:gd name="T35" fmla="*/ 104 h 336"/>
                  <a:gd name="T36" fmla="*/ 256 w 347"/>
                  <a:gd name="T37" fmla="*/ 104 h 336"/>
                  <a:gd name="T38" fmla="*/ 174 w 347"/>
                  <a:gd name="T39" fmla="*/ 215 h 336"/>
                  <a:gd name="T40" fmla="*/ 33 w 347"/>
                  <a:gd name="T41" fmla="*/ 68 h 336"/>
                  <a:gd name="T42" fmla="*/ 77 w 347"/>
                  <a:gd name="T43" fmla="*/ 22 h 336"/>
                  <a:gd name="T44" fmla="*/ 270 w 347"/>
                  <a:gd name="T45" fmla="*/ 22 h 336"/>
                  <a:gd name="T46" fmla="*/ 315 w 347"/>
                  <a:gd name="T47" fmla="*/ 68 h 336"/>
                  <a:gd name="T48" fmla="*/ 33 w 347"/>
                  <a:gd name="T49" fmla="*/ 68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7" h="336">
                    <a:moveTo>
                      <a:pt x="336" y="41"/>
                    </a:moveTo>
                    <a:cubicBezTo>
                      <a:pt x="330" y="36"/>
                      <a:pt x="298" y="12"/>
                      <a:pt x="292" y="7"/>
                    </a:cubicBezTo>
                    <a:cubicBezTo>
                      <a:pt x="286" y="1"/>
                      <a:pt x="277" y="0"/>
                      <a:pt x="270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1" y="0"/>
                      <a:pt x="61" y="1"/>
                      <a:pt x="55" y="7"/>
                    </a:cubicBezTo>
                    <a:cubicBezTo>
                      <a:pt x="49" y="12"/>
                      <a:pt x="17" y="36"/>
                      <a:pt x="11" y="41"/>
                    </a:cubicBezTo>
                    <a:cubicBezTo>
                      <a:pt x="5" y="46"/>
                      <a:pt x="0" y="54"/>
                      <a:pt x="2" y="65"/>
                    </a:cubicBezTo>
                    <a:cubicBezTo>
                      <a:pt x="4" y="76"/>
                      <a:pt x="41" y="325"/>
                      <a:pt x="41" y="325"/>
                    </a:cubicBezTo>
                    <a:cubicBezTo>
                      <a:pt x="43" y="331"/>
                      <a:pt x="50" y="336"/>
                      <a:pt x="57" y="336"/>
                    </a:cubicBezTo>
                    <a:cubicBezTo>
                      <a:pt x="291" y="336"/>
                      <a:pt x="291" y="336"/>
                      <a:pt x="291" y="336"/>
                    </a:cubicBezTo>
                    <a:cubicBezTo>
                      <a:pt x="298" y="336"/>
                      <a:pt x="305" y="331"/>
                      <a:pt x="307" y="325"/>
                    </a:cubicBezTo>
                    <a:cubicBezTo>
                      <a:pt x="307" y="325"/>
                      <a:pt x="344" y="76"/>
                      <a:pt x="345" y="65"/>
                    </a:cubicBezTo>
                    <a:cubicBezTo>
                      <a:pt x="347" y="54"/>
                      <a:pt x="342" y="46"/>
                      <a:pt x="336" y="41"/>
                    </a:cubicBezTo>
                    <a:close/>
                    <a:moveTo>
                      <a:pt x="174" y="215"/>
                    </a:moveTo>
                    <a:cubicBezTo>
                      <a:pt x="109" y="215"/>
                      <a:pt x="95" y="123"/>
                      <a:pt x="92" y="104"/>
                    </a:cubicBezTo>
                    <a:cubicBezTo>
                      <a:pt x="129" y="104"/>
                      <a:pt x="129" y="104"/>
                      <a:pt x="129" y="104"/>
                    </a:cubicBezTo>
                    <a:cubicBezTo>
                      <a:pt x="134" y="132"/>
                      <a:pt x="147" y="179"/>
                      <a:pt x="174" y="179"/>
                    </a:cubicBezTo>
                    <a:cubicBezTo>
                      <a:pt x="201" y="179"/>
                      <a:pt x="213" y="132"/>
                      <a:pt x="219" y="104"/>
                    </a:cubicBezTo>
                    <a:cubicBezTo>
                      <a:pt x="256" y="104"/>
                      <a:pt x="256" y="104"/>
                      <a:pt x="256" y="104"/>
                    </a:cubicBezTo>
                    <a:cubicBezTo>
                      <a:pt x="253" y="123"/>
                      <a:pt x="239" y="215"/>
                      <a:pt x="174" y="215"/>
                    </a:cubicBezTo>
                    <a:close/>
                    <a:moveTo>
                      <a:pt x="33" y="68"/>
                    </a:moveTo>
                    <a:cubicBezTo>
                      <a:pt x="77" y="22"/>
                      <a:pt x="77" y="22"/>
                      <a:pt x="77" y="22"/>
                    </a:cubicBezTo>
                    <a:cubicBezTo>
                      <a:pt x="270" y="22"/>
                      <a:pt x="270" y="22"/>
                      <a:pt x="270" y="22"/>
                    </a:cubicBezTo>
                    <a:cubicBezTo>
                      <a:pt x="315" y="68"/>
                      <a:pt x="315" y="68"/>
                      <a:pt x="315" y="68"/>
                    </a:cubicBezTo>
                    <a:lnTo>
                      <a:pt x="33" y="6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1" name="TextBox 12"/>
              <p:cNvSpPr txBox="1"/>
              <p:nvPr/>
            </p:nvSpPr>
            <p:spPr>
              <a:xfrm>
                <a:off x="3608515" y="6303507"/>
                <a:ext cx="646331" cy="3693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0F0F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rPr>
                  <a:t>15%</a:t>
                </a: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0F0F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2" name="TextBox 13"/>
              <p:cNvSpPr txBox="1"/>
              <p:nvPr/>
            </p:nvSpPr>
            <p:spPr>
              <a:xfrm>
                <a:off x="3936295" y="5238868"/>
                <a:ext cx="646331" cy="3693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0F0F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rPr>
                  <a:t>30%</a:t>
                </a: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0F0F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3" name="TextBox 14"/>
              <p:cNvSpPr txBox="1"/>
              <p:nvPr/>
            </p:nvSpPr>
            <p:spPr>
              <a:xfrm>
                <a:off x="4890289" y="4553124"/>
                <a:ext cx="646331" cy="3693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0F0F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rPr>
                  <a:t>35%</a:t>
                </a: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0F0F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4" name="TextBox 15"/>
              <p:cNvSpPr txBox="1"/>
              <p:nvPr/>
            </p:nvSpPr>
            <p:spPr>
              <a:xfrm>
                <a:off x="6099964" y="4452416"/>
                <a:ext cx="646331" cy="3693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0F0F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rPr>
                  <a:t>45%</a:t>
                </a: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0F0F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5" name="TextBox 16"/>
              <p:cNvSpPr txBox="1"/>
              <p:nvPr/>
            </p:nvSpPr>
            <p:spPr>
              <a:xfrm>
                <a:off x="7671638" y="5441380"/>
                <a:ext cx="646331" cy="36933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0F0F0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</a:rPr>
                  <a:t>85%</a:t>
                </a:r>
                <a:endPara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0F0F0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17"/>
            <p:cNvGrpSpPr/>
            <p:nvPr/>
          </p:nvGrpSpPr>
          <p:grpSpPr>
            <a:xfrm>
              <a:off x="758906" y="1871917"/>
              <a:ext cx="10593678" cy="2171060"/>
              <a:chOff x="1148901" y="2960948"/>
              <a:chExt cx="11100619" cy="2171060"/>
            </a:xfrm>
          </p:grpSpPr>
          <p:grpSp>
            <p:nvGrpSpPr>
              <p:cNvPr id="6" name="Group 18"/>
              <p:cNvGrpSpPr/>
              <p:nvPr/>
            </p:nvGrpSpPr>
            <p:grpSpPr>
              <a:xfrm>
                <a:off x="1148901" y="4150558"/>
                <a:ext cx="2205077" cy="981450"/>
                <a:chOff x="1148901" y="4150558"/>
                <a:chExt cx="2205077" cy="981450"/>
              </a:xfrm>
            </p:grpSpPr>
            <p:sp>
              <p:nvSpPr>
                <p:cNvPr id="19" name="TextBox 31"/>
                <p:cNvSpPr txBox="1"/>
                <p:nvPr/>
              </p:nvSpPr>
              <p:spPr>
                <a:xfrm>
                  <a:off x="1577518" y="4150558"/>
                  <a:ext cx="1347845" cy="340519"/>
                </a:xfrm>
                <a:prstGeom prst="roundRect">
                  <a:avLst/>
                </a:prstGeom>
                <a:solidFill>
                  <a:schemeClr val="accent1"/>
                </a:solidFill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0F0F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标题文本预设</a:t>
                  </a: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0F0F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20" name="TextBox 32"/>
                <p:cNvSpPr txBox="1"/>
                <p:nvPr/>
              </p:nvSpPr>
              <p:spPr bwMode="auto">
                <a:xfrm>
                  <a:off x="1148901" y="4557778"/>
                  <a:ext cx="2205077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此部分内容作为文字排版占位显示 </a:t>
                  </a:r>
                  <a:b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</a:br>
                  <a: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（建议使用主题字体）</a:t>
                  </a:r>
                  <a:endPara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7" name="Group 19"/>
              <p:cNvGrpSpPr/>
              <p:nvPr/>
            </p:nvGrpSpPr>
            <p:grpSpPr>
              <a:xfrm>
                <a:off x="3372788" y="3301795"/>
                <a:ext cx="2205078" cy="981450"/>
                <a:chOff x="3497671" y="3301795"/>
                <a:chExt cx="2205078" cy="981450"/>
              </a:xfrm>
            </p:grpSpPr>
            <p:sp>
              <p:nvSpPr>
                <p:cNvPr id="17" name="TextBox 29"/>
                <p:cNvSpPr txBox="1"/>
                <p:nvPr/>
              </p:nvSpPr>
              <p:spPr>
                <a:xfrm>
                  <a:off x="3926286" y="3301795"/>
                  <a:ext cx="1347845" cy="340519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0F0F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标题文本预设</a:t>
                  </a: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0F0F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18" name="TextBox 30"/>
                <p:cNvSpPr txBox="1"/>
                <p:nvPr/>
              </p:nvSpPr>
              <p:spPr bwMode="auto">
                <a:xfrm>
                  <a:off x="3497671" y="3709015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此部分内容作为文字排版占位显示 </a:t>
                  </a:r>
                  <a:b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</a:br>
                  <a: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（建议使用主题字体）</a:t>
                  </a:r>
                  <a:endPara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8" name="Group 20"/>
              <p:cNvGrpSpPr/>
              <p:nvPr/>
            </p:nvGrpSpPr>
            <p:grpSpPr>
              <a:xfrm>
                <a:off x="5596672" y="2960948"/>
                <a:ext cx="2205078" cy="981450"/>
                <a:chOff x="3497670" y="2960948"/>
                <a:chExt cx="2205078" cy="981450"/>
              </a:xfrm>
            </p:grpSpPr>
            <p:sp>
              <p:nvSpPr>
                <p:cNvPr id="15" name="TextBox 27"/>
                <p:cNvSpPr txBox="1"/>
                <p:nvPr/>
              </p:nvSpPr>
              <p:spPr>
                <a:xfrm>
                  <a:off x="3926286" y="2960948"/>
                  <a:ext cx="1347845" cy="340519"/>
                </a:xfrm>
                <a:prstGeom prst="roundRect">
                  <a:avLst/>
                </a:prstGeom>
                <a:solidFill>
                  <a:schemeClr val="accent3"/>
                </a:solidFill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0F0F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标题文本预设</a:t>
                  </a: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0F0F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16" name="TextBox 28"/>
                <p:cNvSpPr txBox="1"/>
                <p:nvPr/>
              </p:nvSpPr>
              <p:spPr bwMode="auto">
                <a:xfrm>
                  <a:off x="3497670" y="3368168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此部分内容作为文字排版占位显示 </a:t>
                  </a:r>
                  <a:b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</a:br>
                  <a: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（建议使用主题字体）</a:t>
                  </a:r>
                  <a:endPara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9" name="Group 21"/>
              <p:cNvGrpSpPr/>
              <p:nvPr/>
            </p:nvGrpSpPr>
            <p:grpSpPr>
              <a:xfrm>
                <a:off x="7820559" y="3301795"/>
                <a:ext cx="2205078" cy="981450"/>
                <a:chOff x="3497672" y="3301795"/>
                <a:chExt cx="2205078" cy="981450"/>
              </a:xfrm>
            </p:grpSpPr>
            <p:sp>
              <p:nvSpPr>
                <p:cNvPr id="13" name="TextBox 25"/>
                <p:cNvSpPr txBox="1"/>
                <p:nvPr/>
              </p:nvSpPr>
              <p:spPr>
                <a:xfrm>
                  <a:off x="3926286" y="3301795"/>
                  <a:ext cx="1347845" cy="340519"/>
                </a:xfrm>
                <a:prstGeom prst="roundRect">
                  <a:avLst/>
                </a:prstGeom>
                <a:solidFill>
                  <a:schemeClr val="accent4"/>
                </a:solidFill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0F0F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标题文本预设</a:t>
                  </a: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0F0F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14" name="TextBox 26"/>
                <p:cNvSpPr txBox="1"/>
                <p:nvPr/>
              </p:nvSpPr>
              <p:spPr bwMode="auto">
                <a:xfrm>
                  <a:off x="3497672" y="3709015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此部分内容作为文字排版占位显示 </a:t>
                  </a:r>
                  <a:b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</a:br>
                  <a: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（建议使用主题字体）</a:t>
                  </a:r>
                  <a:endPara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10" name="Group 22"/>
              <p:cNvGrpSpPr/>
              <p:nvPr/>
            </p:nvGrpSpPr>
            <p:grpSpPr>
              <a:xfrm>
                <a:off x="10044442" y="4150558"/>
                <a:ext cx="2205078" cy="981450"/>
                <a:chOff x="3497671" y="4150558"/>
                <a:chExt cx="2205078" cy="981450"/>
              </a:xfrm>
            </p:grpSpPr>
            <p:sp>
              <p:nvSpPr>
                <p:cNvPr id="11" name="TextBox 23"/>
                <p:cNvSpPr txBox="1"/>
                <p:nvPr/>
              </p:nvSpPr>
              <p:spPr>
                <a:xfrm>
                  <a:off x="3926286" y="4150558"/>
                  <a:ext cx="1347845" cy="340519"/>
                </a:xfrm>
                <a:prstGeom prst="roundRect">
                  <a:avLst/>
                </a:prstGeom>
                <a:solidFill>
                  <a:schemeClr val="accent5"/>
                </a:solidFill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0F0F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标题文本预设</a:t>
                  </a: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0F0F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12" name="TextBox 24"/>
                <p:cNvSpPr txBox="1"/>
                <p:nvPr/>
              </p:nvSpPr>
              <p:spPr bwMode="auto">
                <a:xfrm>
                  <a:off x="3497671" y="4557778"/>
                  <a:ext cx="2205078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此部分内容作为文字排版占位显示 </a:t>
                  </a:r>
                  <a:b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</a:br>
                  <a:r>
                    <a:rPr kumimoji="0" lang="zh-CN" alt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等线" panose="02010600030101010101" charset="-122"/>
                      <a:ea typeface="等线" panose="02010600030101010101" charset="-122"/>
                      <a:cs typeface="+mn-cs"/>
                    </a:rPr>
                    <a:t>（建议使用主题字体）</a:t>
                  </a:r>
                  <a:endPara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</p:grp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ed4516c-4fc3-4ab7-b4bc-36cd88c971bf"/>
          <p:cNvGrpSpPr>
            <a:grpSpLocks noChangeAspect="1"/>
          </p:cNvGrpSpPr>
          <p:nvPr/>
        </p:nvGrpSpPr>
        <p:grpSpPr>
          <a:xfrm>
            <a:off x="4646351" y="1122630"/>
            <a:ext cx="6454205" cy="4598732"/>
            <a:chOff x="4646351" y="1122630"/>
            <a:chExt cx="6454205" cy="4598732"/>
          </a:xfrm>
        </p:grpSpPr>
        <p:sp>
          <p:nvSpPr>
            <p:cNvPr id="5" name="Rectangle 3"/>
            <p:cNvSpPr/>
            <p:nvPr/>
          </p:nvSpPr>
          <p:spPr>
            <a:xfrm>
              <a:off x="4646351" y="1122630"/>
              <a:ext cx="4470687" cy="92173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CONTENT</a:t>
              </a:r>
              <a:endPara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" name="Rectangle 4"/>
            <p:cNvSpPr/>
            <p:nvPr/>
          </p:nvSpPr>
          <p:spPr bwMode="auto">
            <a:xfrm>
              <a:off x="4655840" y="2852936"/>
              <a:ext cx="6444716" cy="2868426"/>
            </a:xfrm>
            <a:prstGeom prst="rect">
              <a:avLst/>
            </a:prstGeom>
            <a:noFill/>
            <a:ln w="76200">
              <a:solidFill>
                <a:schemeClr val="tx2"/>
              </a:solidFill>
              <a:miter lim="8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7" name="Rectangle 5"/>
            <p:cNvSpPr/>
            <p:nvPr/>
          </p:nvSpPr>
          <p:spPr bwMode="auto">
            <a:xfrm>
              <a:off x="4646352" y="2044363"/>
              <a:ext cx="972108" cy="108012"/>
            </a:xfrm>
            <a:prstGeom prst="rect">
              <a:avLst/>
            </a:prstGeom>
            <a:solidFill>
              <a:schemeClr val="tx2"/>
            </a:solidFill>
            <a:ln w="19050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grpSp>
          <p:nvGrpSpPr>
            <p:cNvPr id="8" name="Group 6"/>
            <p:cNvGrpSpPr/>
            <p:nvPr/>
          </p:nvGrpSpPr>
          <p:grpSpPr>
            <a:xfrm>
              <a:off x="4727848" y="3113638"/>
              <a:ext cx="3962574" cy="563232"/>
              <a:chOff x="3943834" y="704409"/>
              <a:chExt cx="3962574" cy="563232"/>
            </a:xfrm>
          </p:grpSpPr>
          <p:sp>
            <p:nvSpPr>
              <p:cNvPr id="15" name="TextBox 7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6" name="TextBox 8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4727848" y="4057133"/>
              <a:ext cx="3962574" cy="563232"/>
              <a:chOff x="3943834" y="704409"/>
              <a:chExt cx="3962574" cy="563232"/>
            </a:xfrm>
          </p:grpSpPr>
          <p:sp>
            <p:nvSpPr>
              <p:cNvPr id="13" name="TextBox 10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10" name="Group 12"/>
            <p:cNvGrpSpPr/>
            <p:nvPr/>
          </p:nvGrpSpPr>
          <p:grpSpPr>
            <a:xfrm>
              <a:off x="4727848" y="5000628"/>
              <a:ext cx="3962574" cy="563232"/>
              <a:chOff x="3943834" y="704409"/>
              <a:chExt cx="3962574" cy="563232"/>
            </a:xfrm>
          </p:grpSpPr>
          <p:sp>
            <p:nvSpPr>
              <p:cNvPr id="11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2" name="TextBox 1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1" r="17481"/>
          <a:stretch>
            <a:fillRect/>
          </a:stretch>
        </p:blipFill>
        <p:spPr/>
      </p:pic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c76a02b-356b-486e-a972-3b6dc859dad6"/>
          <p:cNvGrpSpPr>
            <a:grpSpLocks noChangeAspect="1"/>
          </p:cNvGrpSpPr>
          <p:nvPr/>
        </p:nvGrpSpPr>
        <p:grpSpPr>
          <a:xfrm>
            <a:off x="1260702" y="1390228"/>
            <a:ext cx="9436053" cy="4006069"/>
            <a:chOff x="1260702" y="1390228"/>
            <a:chExt cx="9436053" cy="4006069"/>
          </a:xfrm>
        </p:grpSpPr>
        <p:sp>
          <p:nvSpPr>
            <p:cNvPr id="4" name="Oval 73"/>
            <p:cNvSpPr/>
            <p:nvPr/>
          </p:nvSpPr>
          <p:spPr>
            <a:xfrm>
              <a:off x="8020331" y="2719872"/>
              <a:ext cx="2676424" cy="26764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5" name="Oval 74"/>
            <p:cNvSpPr/>
            <p:nvPr/>
          </p:nvSpPr>
          <p:spPr>
            <a:xfrm>
              <a:off x="8118715" y="2818256"/>
              <a:ext cx="2479659" cy="2479659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accent4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anchor="b" anchorCtr="1" forceAA="0" compatLnSpc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此部分内容作为文字排版占位显示 （建议使用主题字体）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" name="TextBox 71"/>
            <p:cNvSpPr txBox="1"/>
            <p:nvPr/>
          </p:nvSpPr>
          <p:spPr bwMode="auto">
            <a:xfrm>
              <a:off x="8666047" y="3937869"/>
              <a:ext cx="1384995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>
              <a:normAutofit/>
              <a:sp3d extrusionH="57150">
                <a:bevelT w="1270" h="1270"/>
              </a:sp3d>
            </a:bodyPr>
            <a:lstStyle/>
            <a:p>
              <a:pPr marL="0" marR="0" lvl="1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cxnSp>
          <p:nvCxnSpPr>
            <p:cNvPr id="7" name="Straight Connector 43"/>
            <p:cNvCxnSpPr/>
            <p:nvPr/>
          </p:nvCxnSpPr>
          <p:spPr>
            <a:xfrm>
              <a:off x="8754935" y="4365104"/>
              <a:ext cx="1207220" cy="0"/>
            </a:xfrm>
            <a:prstGeom prst="line">
              <a:avLst/>
            </a:prstGeom>
            <a:ln w="3175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44"/>
            <p:cNvGrpSpPr/>
            <p:nvPr/>
          </p:nvGrpSpPr>
          <p:grpSpPr>
            <a:xfrm rot="16200000">
              <a:off x="6359759" y="3351967"/>
              <a:ext cx="1270449" cy="1419187"/>
              <a:chOff x="1050158" y="4518365"/>
              <a:chExt cx="4122045" cy="1419187"/>
            </a:xfrm>
          </p:grpSpPr>
          <p:cxnSp>
            <p:nvCxnSpPr>
              <p:cNvPr id="27" name="Straight Connector 67"/>
              <p:cNvCxnSpPr/>
              <p:nvPr/>
            </p:nvCxnSpPr>
            <p:spPr>
              <a:xfrm rot="5400000" flipV="1">
                <a:off x="3103980" y="2743333"/>
                <a:ext cx="0" cy="4107636"/>
              </a:xfrm>
              <a:prstGeom prst="line">
                <a:avLst/>
              </a:prstGeom>
              <a:ln>
                <a:solidFill>
                  <a:srgbClr val="A6977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68"/>
              <p:cNvCxnSpPr/>
              <p:nvPr/>
            </p:nvCxnSpPr>
            <p:spPr>
              <a:xfrm>
                <a:off x="1050158" y="4518365"/>
                <a:ext cx="0" cy="278787"/>
              </a:xfrm>
              <a:prstGeom prst="line">
                <a:avLst/>
              </a:prstGeom>
              <a:ln>
                <a:solidFill>
                  <a:srgbClr val="A6977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69"/>
              <p:cNvCxnSpPr/>
              <p:nvPr/>
            </p:nvCxnSpPr>
            <p:spPr>
              <a:xfrm rot="5400000">
                <a:off x="2533780" y="5367353"/>
                <a:ext cx="1140399" cy="0"/>
              </a:xfrm>
              <a:prstGeom prst="line">
                <a:avLst/>
              </a:prstGeom>
              <a:ln>
                <a:solidFill>
                  <a:srgbClr val="A6977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70"/>
              <p:cNvCxnSpPr/>
              <p:nvPr/>
            </p:nvCxnSpPr>
            <p:spPr>
              <a:xfrm>
                <a:off x="5172203" y="4518365"/>
                <a:ext cx="0" cy="278787"/>
              </a:xfrm>
              <a:prstGeom prst="line">
                <a:avLst/>
              </a:prstGeom>
              <a:ln>
                <a:solidFill>
                  <a:srgbClr val="A6977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Straight Connector 45"/>
            <p:cNvCxnSpPr/>
            <p:nvPr/>
          </p:nvCxnSpPr>
          <p:spPr>
            <a:xfrm>
              <a:off x="2611383" y="4070611"/>
              <a:ext cx="635333" cy="0"/>
            </a:xfrm>
            <a:prstGeom prst="line">
              <a:avLst/>
            </a:prstGeom>
            <a:ln>
              <a:solidFill>
                <a:srgbClr val="A6977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46"/>
            <p:cNvCxnSpPr/>
            <p:nvPr/>
          </p:nvCxnSpPr>
          <p:spPr>
            <a:xfrm>
              <a:off x="4536509" y="4070611"/>
              <a:ext cx="676640" cy="0"/>
            </a:xfrm>
            <a:prstGeom prst="line">
              <a:avLst/>
            </a:prstGeom>
            <a:ln>
              <a:solidFill>
                <a:srgbClr val="A6977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: Rounded Corners 62"/>
            <p:cNvSpPr/>
            <p:nvPr/>
          </p:nvSpPr>
          <p:spPr>
            <a:xfrm>
              <a:off x="5205650" y="2744925"/>
              <a:ext cx="1428412" cy="265137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2" name="Oval 64"/>
            <p:cNvSpPr/>
            <p:nvPr/>
          </p:nvSpPr>
          <p:spPr>
            <a:xfrm>
              <a:off x="5350710" y="4147827"/>
              <a:ext cx="1138292" cy="1138292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3" name="Oval 65"/>
            <p:cNvSpPr/>
            <p:nvPr/>
          </p:nvSpPr>
          <p:spPr>
            <a:xfrm>
              <a:off x="5350710" y="2861631"/>
              <a:ext cx="1138292" cy="113829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0" rIns="0" bIns="0" anchor="ctr" anchorCtr="1" forceAA="0" compatLnSpc="1">
              <a:normAutofit/>
            </a:bodyPr>
            <a:lstStyle/>
            <a:p>
              <a:pPr marL="0" marR="0" lvl="1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212930">
                    <a:lumMod val="100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" name="Rectangle: Rounded Corners 58"/>
            <p:cNvSpPr/>
            <p:nvPr/>
          </p:nvSpPr>
          <p:spPr>
            <a:xfrm>
              <a:off x="3236865" y="2744925"/>
              <a:ext cx="1428412" cy="265137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5" name="Oval 59"/>
            <p:cNvSpPr/>
            <p:nvPr/>
          </p:nvSpPr>
          <p:spPr>
            <a:xfrm>
              <a:off x="3381925" y="4147827"/>
              <a:ext cx="1138292" cy="113829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0" rIns="0" bIns="0" anchor="ctr" anchorCtr="0" forceAA="0" compatLnSpc="1">
              <a:normAutofit/>
            </a:bodyPr>
            <a:lstStyle/>
            <a:p>
              <a:pPr marL="0" marR="0" lvl="1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75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6A757F">
                    <a:lumMod val="7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Oval 60"/>
            <p:cNvSpPr/>
            <p:nvPr/>
          </p:nvSpPr>
          <p:spPr>
            <a:xfrm>
              <a:off x="3381925" y="2861631"/>
              <a:ext cx="1138292" cy="1138292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7" name="Rectangle: Rounded Corners 54"/>
            <p:cNvSpPr/>
            <p:nvPr/>
          </p:nvSpPr>
          <p:spPr>
            <a:xfrm>
              <a:off x="1268081" y="2744925"/>
              <a:ext cx="1428412" cy="265137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8" name="Oval 55"/>
            <p:cNvSpPr/>
            <p:nvPr/>
          </p:nvSpPr>
          <p:spPr>
            <a:xfrm>
              <a:off x="1413141" y="4133281"/>
              <a:ext cx="1138292" cy="1138292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9" name="Oval 56"/>
            <p:cNvSpPr/>
            <p:nvPr/>
          </p:nvSpPr>
          <p:spPr>
            <a:xfrm>
              <a:off x="1413141" y="2847083"/>
              <a:ext cx="1138292" cy="113829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0" rIns="0" bIns="0" anchor="ctr" anchorCtr="0" forceAA="0" compatLnSpc="1">
              <a:normAutofit/>
            </a:bodyPr>
            <a:lstStyle/>
            <a:p>
              <a:pPr marL="0" marR="0" lvl="1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rPr>
                <a:t>标题文本预设</a:t>
              </a:r>
              <a:endParaRPr kumimoji="0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100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0" name="Freeform: Shape 76"/>
            <p:cNvSpPr/>
            <p:nvPr/>
          </p:nvSpPr>
          <p:spPr bwMode="auto">
            <a:xfrm>
              <a:off x="5645199" y="4371427"/>
              <a:ext cx="633204" cy="633204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1" name="Freeform: Shape 77"/>
            <p:cNvSpPr/>
            <p:nvPr/>
          </p:nvSpPr>
          <p:spPr bwMode="auto">
            <a:xfrm>
              <a:off x="9041939" y="3164323"/>
              <a:ext cx="633204" cy="633204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2" name="Freeform: Shape 78"/>
            <p:cNvSpPr/>
            <p:nvPr/>
          </p:nvSpPr>
          <p:spPr bwMode="auto">
            <a:xfrm>
              <a:off x="1665685" y="4374639"/>
              <a:ext cx="633204" cy="63320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3" name="Freeform: Shape 79"/>
            <p:cNvSpPr/>
            <p:nvPr/>
          </p:nvSpPr>
          <p:spPr bwMode="auto">
            <a:xfrm>
              <a:off x="3641591" y="3099627"/>
              <a:ext cx="633204" cy="63320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grpSp>
          <p:nvGrpSpPr>
            <p:cNvPr id="24" name="Group 1"/>
            <p:cNvGrpSpPr/>
            <p:nvPr/>
          </p:nvGrpSpPr>
          <p:grpSpPr>
            <a:xfrm>
              <a:off x="1260702" y="1390228"/>
              <a:ext cx="8246229" cy="884549"/>
              <a:chOff x="1260701" y="1390228"/>
              <a:chExt cx="8246229" cy="884549"/>
            </a:xfrm>
          </p:grpSpPr>
          <p:sp>
            <p:nvSpPr>
              <p:cNvPr id="25" name="TextBox 38"/>
              <p:cNvSpPr txBox="1"/>
              <p:nvPr/>
            </p:nvSpPr>
            <p:spPr bwMode="auto">
              <a:xfrm>
                <a:off x="1260701" y="1390228"/>
                <a:ext cx="8246229" cy="53848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fontScale="92500"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4265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426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6" name="TextBox 81"/>
              <p:cNvSpPr txBox="1"/>
              <p:nvPr/>
            </p:nvSpPr>
            <p:spPr bwMode="auto">
              <a:xfrm>
                <a:off x="1260701" y="1928709"/>
                <a:ext cx="8246229" cy="346068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（建议使用主题字体）如需更改请在（设置形状格式）菜单下（文本选项）中调整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37145" y="1528047"/>
            <a:ext cx="11282780" cy="4205074"/>
            <a:chOff x="537145" y="1528047"/>
            <a:chExt cx="11282780" cy="4205074"/>
          </a:xfrm>
        </p:grpSpPr>
        <p:grpSp>
          <p:nvGrpSpPr>
            <p:cNvPr id="4" name="Group 4"/>
            <p:cNvGrpSpPr/>
            <p:nvPr/>
          </p:nvGrpSpPr>
          <p:grpSpPr>
            <a:xfrm>
              <a:off x="537145" y="2661057"/>
              <a:ext cx="2834157" cy="1939088"/>
              <a:chOff x="723909" y="2661057"/>
              <a:chExt cx="3201692" cy="1939088"/>
            </a:xfrm>
          </p:grpSpPr>
          <p:sp>
            <p:nvSpPr>
              <p:cNvPr id="51" name="Rectangle: Rounded Corners 5"/>
              <p:cNvSpPr/>
              <p:nvPr/>
            </p:nvSpPr>
            <p:spPr>
              <a:xfrm>
                <a:off x="1443251" y="4111193"/>
                <a:ext cx="2104692" cy="488952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44000" tIns="0" rIns="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kumimoji="0" lang="en-US" altLang="zh-CN" sz="185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等线" panose="02010600030101010101" charset="-122"/>
                    <a:cs typeface="+mn-cs"/>
                  </a:rPr>
                  <a:t>44%</a:t>
                </a:r>
                <a:endParaRPr kumimoji="0" lang="en-US" altLang="zh-CN" sz="18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52" name="Rectangle: Rounded Corners 6"/>
              <p:cNvSpPr/>
              <p:nvPr/>
            </p:nvSpPr>
            <p:spPr>
              <a:xfrm>
                <a:off x="723909" y="3636600"/>
                <a:ext cx="2853370" cy="488951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44000" tIns="0" rIns="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kumimoji="0" lang="en-US" altLang="zh-CN" sz="185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等线" panose="02010600030101010101" charset="-122"/>
                    <a:cs typeface="+mn-cs"/>
                  </a:rPr>
                  <a:t>56%</a:t>
                </a:r>
                <a:endParaRPr kumimoji="0" lang="en-US" altLang="zh-CN" sz="18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53" name="Rectangle: Rounded Corners 7"/>
              <p:cNvSpPr/>
              <p:nvPr/>
            </p:nvSpPr>
            <p:spPr>
              <a:xfrm>
                <a:off x="1545463" y="3144679"/>
                <a:ext cx="2158444" cy="48895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44000" tIns="0" rIns="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kumimoji="0" lang="en-US" altLang="zh-CN" sz="185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等线" panose="02010600030101010101" charset="-122"/>
                    <a:cs typeface="+mn-cs"/>
                  </a:rPr>
                  <a:t>35%</a:t>
                </a:r>
                <a:endParaRPr kumimoji="0" lang="en-US" altLang="zh-CN" sz="18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54" name="Rectangle: Rounded Corners 8"/>
              <p:cNvSpPr/>
              <p:nvPr/>
            </p:nvSpPr>
            <p:spPr>
              <a:xfrm>
                <a:off x="2135113" y="2661057"/>
                <a:ext cx="1790488" cy="488951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44000" tIns="0" rIns="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>
                    <a:solidFill>
                      <a:srgbClr val="000000"/>
                    </a:solidFill>
                  </a:defRPr>
                </a:pPr>
                <a:r>
                  <a:rPr kumimoji="0" lang="en-US" altLang="zh-CN" sz="185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等线" panose="02010600030101010101" charset="-122"/>
                    <a:cs typeface="+mn-cs"/>
                  </a:rPr>
                  <a:t>23%</a:t>
                </a:r>
                <a:endParaRPr kumimoji="0" lang="en-US" altLang="zh-CN" sz="18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5" name="Freeform: Shape 9"/>
            <p:cNvSpPr/>
            <p:nvPr/>
          </p:nvSpPr>
          <p:spPr>
            <a:xfrm>
              <a:off x="2478354" y="1962568"/>
              <a:ext cx="3335896" cy="3335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6D4D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7" name="Freeform: Shape 16"/>
            <p:cNvSpPr/>
            <p:nvPr/>
          </p:nvSpPr>
          <p:spPr>
            <a:xfrm>
              <a:off x="4881090" y="2197949"/>
              <a:ext cx="122913" cy="122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8" name="Freeform: Shape 17"/>
            <p:cNvSpPr/>
            <p:nvPr/>
          </p:nvSpPr>
          <p:spPr>
            <a:xfrm>
              <a:off x="5000424" y="2006209"/>
              <a:ext cx="894812" cy="24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5931" y="21600"/>
                  </a:lnTo>
                  <a:lnTo>
                    <a:pt x="21600" y="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9" name="Freeform: Shape 18"/>
            <p:cNvSpPr/>
            <p:nvPr/>
          </p:nvSpPr>
          <p:spPr>
            <a:xfrm>
              <a:off x="5653310" y="2711604"/>
              <a:ext cx="1044920" cy="205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617" y="21600"/>
                  </a:lnTo>
                  <a:lnTo>
                    <a:pt x="21600" y="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0" name="Freeform: Shape 19"/>
            <p:cNvSpPr/>
            <p:nvPr/>
          </p:nvSpPr>
          <p:spPr>
            <a:xfrm>
              <a:off x="6112150" y="1528047"/>
              <a:ext cx="634985" cy="634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1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01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11" name="Freeform: Shape 20"/>
            <p:cNvSpPr/>
            <p:nvPr/>
          </p:nvSpPr>
          <p:spPr>
            <a:xfrm>
              <a:off x="6747044" y="2279051"/>
              <a:ext cx="634985" cy="634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2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02</a:t>
              </a: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6A757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12" name="Freeform: Shape 21"/>
            <p:cNvSpPr/>
            <p:nvPr/>
          </p:nvSpPr>
          <p:spPr>
            <a:xfrm>
              <a:off x="7222366" y="3324119"/>
              <a:ext cx="634985" cy="634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3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03</a:t>
              </a: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21293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13" name="Freeform: Shape 22"/>
            <p:cNvSpPr/>
            <p:nvPr/>
          </p:nvSpPr>
          <p:spPr>
            <a:xfrm>
              <a:off x="6747044" y="4369186"/>
              <a:ext cx="634985" cy="634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4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04</a:t>
              </a: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414B56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14" name="Freeform: Shape 23"/>
            <p:cNvSpPr/>
            <p:nvPr/>
          </p:nvSpPr>
          <p:spPr>
            <a:xfrm>
              <a:off x="6112150" y="5098136"/>
              <a:ext cx="634985" cy="634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5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3D4242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05</a:t>
              </a: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3D4242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15" name="Straight Connector 24"/>
            <p:cNvSpPr/>
            <p:nvPr/>
          </p:nvSpPr>
          <p:spPr>
            <a:xfrm>
              <a:off x="5839564" y="3641627"/>
              <a:ext cx="1072482" cy="1"/>
            </a:xfrm>
            <a:prstGeom prst="line">
              <a:avLst/>
            </a:prstGeom>
            <a:ln>
              <a:solidFill>
                <a:srgbClr val="A09FA1"/>
              </a:solidFill>
              <a:miter lim="400000"/>
              <a:tailEnd type="oval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6" name="Freeform: Shape 25"/>
            <p:cNvSpPr/>
            <p:nvPr/>
          </p:nvSpPr>
          <p:spPr>
            <a:xfrm>
              <a:off x="5653310" y="4362051"/>
              <a:ext cx="1043100" cy="229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988" y="0"/>
                  </a:lnTo>
                  <a:lnTo>
                    <a:pt x="21600" y="21600"/>
                  </a:lnTo>
                </a:path>
              </a:pathLst>
            </a:custGeom>
            <a:ln>
              <a:solidFill>
                <a:srgbClr val="A09FA1"/>
              </a:solidFill>
              <a:miter lim="400000"/>
              <a:tailEnd type="oval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7" name="Freeform: Shape 26"/>
            <p:cNvSpPr/>
            <p:nvPr/>
          </p:nvSpPr>
          <p:spPr>
            <a:xfrm>
              <a:off x="5028455" y="4973940"/>
              <a:ext cx="1042006" cy="179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8633" y="0"/>
                  </a:lnTo>
                  <a:lnTo>
                    <a:pt x="21600" y="2160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8" name="Freeform: Shape 27"/>
            <p:cNvSpPr/>
            <p:nvPr/>
          </p:nvSpPr>
          <p:spPr>
            <a:xfrm>
              <a:off x="5492041" y="2844073"/>
              <a:ext cx="122914" cy="122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19" name="Freeform: Shape 28"/>
            <p:cNvSpPr/>
            <p:nvPr/>
          </p:nvSpPr>
          <p:spPr>
            <a:xfrm>
              <a:off x="5666199" y="3580167"/>
              <a:ext cx="122914" cy="12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0" name="Freeform: Shape 29"/>
            <p:cNvSpPr/>
            <p:nvPr/>
          </p:nvSpPr>
          <p:spPr>
            <a:xfrm>
              <a:off x="5492041" y="4296857"/>
              <a:ext cx="122914" cy="12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sp>
          <p:nvSpPr>
            <p:cNvPr id="21" name="Freeform: Shape 30"/>
            <p:cNvSpPr/>
            <p:nvPr/>
          </p:nvSpPr>
          <p:spPr>
            <a:xfrm>
              <a:off x="4881090" y="4924884"/>
              <a:ext cx="122913" cy="122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endParaRPr>
            </a:p>
          </p:txBody>
        </p:sp>
        <p:grpSp>
          <p:nvGrpSpPr>
            <p:cNvPr id="22" name="Group 46"/>
            <p:cNvGrpSpPr/>
            <p:nvPr/>
          </p:nvGrpSpPr>
          <p:grpSpPr>
            <a:xfrm>
              <a:off x="7382029" y="4405062"/>
              <a:ext cx="3962574" cy="563232"/>
              <a:chOff x="6444107" y="1469392"/>
              <a:chExt cx="4232109" cy="563232"/>
            </a:xfrm>
          </p:grpSpPr>
          <p:sp>
            <p:nvSpPr>
              <p:cNvPr id="49" name="TextBox 4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50" name="TextBox 4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3" name="Group 49"/>
            <p:cNvGrpSpPr/>
            <p:nvPr/>
          </p:nvGrpSpPr>
          <p:grpSpPr>
            <a:xfrm>
              <a:off x="7857351" y="3359995"/>
              <a:ext cx="3962574" cy="563232"/>
              <a:chOff x="6444107" y="1469392"/>
              <a:chExt cx="4232109" cy="563232"/>
            </a:xfrm>
          </p:grpSpPr>
          <p:sp>
            <p:nvSpPr>
              <p:cNvPr id="47" name="TextBox 5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8" name="TextBox 5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4" name="Group 52"/>
            <p:cNvGrpSpPr/>
            <p:nvPr/>
          </p:nvGrpSpPr>
          <p:grpSpPr>
            <a:xfrm>
              <a:off x="7382029" y="2314927"/>
              <a:ext cx="3962574" cy="563232"/>
              <a:chOff x="6444107" y="1469392"/>
              <a:chExt cx="4232109" cy="563232"/>
            </a:xfrm>
          </p:grpSpPr>
          <p:sp>
            <p:nvSpPr>
              <p:cNvPr id="45" name="TextBox 53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6" name="TextBox 54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5" name="Group 55"/>
            <p:cNvGrpSpPr/>
            <p:nvPr/>
          </p:nvGrpSpPr>
          <p:grpSpPr>
            <a:xfrm>
              <a:off x="6747135" y="1563923"/>
              <a:ext cx="3962574" cy="563232"/>
              <a:chOff x="6444107" y="1469392"/>
              <a:chExt cx="4232109" cy="563232"/>
            </a:xfrm>
          </p:grpSpPr>
          <p:sp>
            <p:nvSpPr>
              <p:cNvPr id="43" name="TextBox 5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4" name="TextBox 5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6" name="Group 58"/>
            <p:cNvGrpSpPr/>
            <p:nvPr/>
          </p:nvGrpSpPr>
          <p:grpSpPr>
            <a:xfrm>
              <a:off x="6747135" y="5134012"/>
              <a:ext cx="3962574" cy="563232"/>
              <a:chOff x="6444107" y="1469392"/>
              <a:chExt cx="4232109" cy="563232"/>
            </a:xfrm>
          </p:grpSpPr>
          <p:sp>
            <p:nvSpPr>
              <p:cNvPr id="41" name="TextBox 5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3D4242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3D4242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2" name="TextBox 6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56" name="组合 55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57" name="文本框 56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6FCD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91" y="2165530"/>
            <a:ext cx="4234109" cy="42341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85046" cy="210457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937" y="5676540"/>
            <a:ext cx="6897063" cy="128605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5676540"/>
            <a:ext cx="6897063" cy="128605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698371" y="1629707"/>
            <a:ext cx="4653280" cy="15271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谢谢观看</a:t>
            </a:r>
            <a:endParaRPr kumimoji="0" lang="zh-CN" altLang="en-US" sz="8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slow" advTm="4000">
    <p:fade/>
  </p:transition>
</p:sld>
</file>

<file path=ppt/tags/tag1.xml><?xml version="1.0" encoding="utf-8"?>
<p:tagLst xmlns:p="http://schemas.openxmlformats.org/presentationml/2006/main">
  <p:tag name="MH" val="20170413143811"/>
  <p:tag name="MH_LIBRARY" val="CONTENTS"/>
  <p:tag name="MH_TYPE" val="NUMBER"/>
  <p:tag name="ID" val="626765"/>
  <p:tag name="MH_ORDER" val="1"/>
</p:tagLst>
</file>

<file path=ppt/tags/tag2.xml><?xml version="1.0" encoding="utf-8"?>
<p:tagLst xmlns:p="http://schemas.openxmlformats.org/presentationml/2006/main">
  <p:tag name="MH" val="20170413143811"/>
  <p:tag name="MH_LIBRARY" val="CONTENTS"/>
  <p:tag name="MH_TYPE" val="OTHERS"/>
  <p:tag name="ID" val="626765"/>
</p:tagLst>
</file>

<file path=ppt/tags/tag3.xml><?xml version="1.0" encoding="utf-8"?>
<p:tagLst xmlns:p="http://schemas.openxmlformats.org/presentationml/2006/main">
  <p:tag name="MH" val="20170413143811"/>
  <p:tag name="MH_LIBRARY" val="CONTENTS"/>
  <p:tag name="MH_TYPE" val="ENTRY"/>
  <p:tag name="ID" val="626765"/>
  <p:tag name="MH_ORDER" val="1"/>
</p:tagLst>
</file>

<file path=ppt/tags/tag4.xml><?xml version="1.0" encoding="utf-8"?>
<p:tagLst xmlns:p="http://schemas.openxmlformats.org/presentationml/2006/main">
  <p:tag name="MH" val="20170413143811"/>
  <p:tag name="MH_LIBRARY" val="CONTENTS"/>
  <p:tag name="MH_TYPE" val="NUMBER"/>
  <p:tag name="ID" val="626765"/>
  <p:tag name="MH_ORDER" val="2"/>
</p:tagLst>
</file>

<file path=ppt/tags/tag5.xml><?xml version="1.0" encoding="utf-8"?>
<p:tagLst xmlns:p="http://schemas.openxmlformats.org/presentationml/2006/main">
  <p:tag name="MH" val="20170413143811"/>
  <p:tag name="MH_LIBRARY" val="CONTENTS"/>
  <p:tag name="MH_TYPE" val="OTHERS"/>
  <p:tag name="ID" val="626765"/>
</p:tagLst>
</file>

<file path=ppt/tags/tag6.xml><?xml version="1.0" encoding="utf-8"?>
<p:tagLst xmlns:p="http://schemas.openxmlformats.org/presentationml/2006/main">
  <p:tag name="MH" val="20170413143811"/>
  <p:tag name="MH_LIBRARY" val="CONTENTS"/>
  <p:tag name="MH_TYPE" val="ENTRY"/>
  <p:tag name="ID" val="626765"/>
  <p:tag name="MH_ORDER" val="2"/>
</p:tagLst>
</file>

<file path=ppt/tags/tag7.xml><?xml version="1.0" encoding="utf-8"?>
<p:tagLst xmlns:p="http://schemas.openxmlformats.org/presentationml/2006/main">
  <p:tag name="MH" val="20170413143811"/>
  <p:tag name="MH_LIBRARY" val="CONTENTS"/>
  <p:tag name="MH_TYPE" val="NUMBER"/>
  <p:tag name="ID" val="626765"/>
  <p:tag name="MH_ORDER" val="3"/>
</p:tagLst>
</file>

<file path=ppt/tags/tag8.xml><?xml version="1.0" encoding="utf-8"?>
<p:tagLst xmlns:p="http://schemas.openxmlformats.org/presentationml/2006/main">
  <p:tag name="MH" val="20170413143811"/>
  <p:tag name="MH_LIBRARY" val="CONTENTS"/>
  <p:tag name="MH_TYPE" val="OTHERS"/>
  <p:tag name="ID" val="626765"/>
</p:tagLst>
</file>

<file path=ppt/tags/tag9.xml><?xml version="1.0" encoding="utf-8"?>
<p:tagLst xmlns:p="http://schemas.openxmlformats.org/presentationml/2006/main">
  <p:tag name="MH" val="20170413143811"/>
  <p:tag name="MH_LIBRARY" val="CONTENTS"/>
  <p:tag name="MH_TYPE" val="ENTRY"/>
  <p:tag name="ID" val="626765"/>
  <p:tag name="MH_ORDER" val="3"/>
</p:tagLst>
</file>

<file path=ppt/tags/tag10.xml><?xml version="1.0" encoding="utf-8"?>
<p:tagLst xmlns:p="http://schemas.openxmlformats.org/presentationml/2006/main">
  <p:tag name="MH" val="20170413143811"/>
  <p:tag name="MH_LIBRARY" val="CONTENTS"/>
  <p:tag name="MH_TYPE" val="NUMBER"/>
  <p:tag name="ID" val="626765"/>
  <p:tag name="MH_ORDER" val="4"/>
</p:tagLst>
</file>

<file path=ppt/tags/tag11.xml><?xml version="1.0" encoding="utf-8"?>
<p:tagLst xmlns:p="http://schemas.openxmlformats.org/presentationml/2006/main">
  <p:tag name="MH" val="20170413143811"/>
  <p:tag name="MH_LIBRARY" val="CONTENTS"/>
  <p:tag name="MH_TYPE" val="OTHERS"/>
  <p:tag name="ID" val="626765"/>
</p:tagLst>
</file>

<file path=ppt/tags/tag12.xml><?xml version="1.0" encoding="utf-8"?>
<p:tagLst xmlns:p="http://schemas.openxmlformats.org/presentationml/2006/main">
  <p:tag name="MH" val="20170413143811"/>
  <p:tag name="MH_LIBRARY" val="CONTENTS"/>
  <p:tag name="MH_TYPE" val="ENTRY"/>
  <p:tag name="ID" val="626765"/>
  <p:tag name="MH_ORDER" val="4"/>
</p:tagLst>
</file>

<file path=ppt/tags/tag13.xml><?xml version="1.0" encoding="utf-8"?>
<p:tagLst xmlns:p="http://schemas.openxmlformats.org/presentationml/2006/main">
  <p:tag name="MH" val="20170413143811"/>
  <p:tag name="MH_LIBRARY" val="CONTENTS"/>
  <p:tag name="MH_TYPE" val="OTHERS"/>
  <p:tag name="ID" val="626765"/>
</p:tagLst>
</file>

<file path=ppt/tags/tag14.xml><?xml version="1.0" encoding="utf-8"?>
<p:tagLst xmlns:p="http://schemas.openxmlformats.org/presentationml/2006/main">
  <p:tag name="MH" val="20170413143811"/>
  <p:tag name="MH_LIBRARY" val="CONTENTS"/>
  <p:tag name="MH_TYPE" val="OTHERS"/>
  <p:tag name="ID" val="626765"/>
</p:tagLst>
</file>

<file path=ppt/tags/tag15.xml><?xml version="1.0" encoding="utf-8"?>
<p:tagLst xmlns:p="http://schemas.openxmlformats.org/presentationml/2006/main">
  <p:tag name="MH" val="20170413143811"/>
  <p:tag name="MH_LIBRARY" val="CONTENTS"/>
  <p:tag name="MH_TYPE" val="OTHERS"/>
  <p:tag name="ID" val="626765"/>
</p:tagLst>
</file>

<file path=ppt/tags/tag16.xml><?xml version="1.0" encoding="utf-8"?>
<p:tagLst xmlns:p="http://schemas.openxmlformats.org/presentationml/2006/main">
  <p:tag name="MH" val="20170413144244"/>
  <p:tag name="MH_LIBRARY" val="GRAPHIC"/>
  <p:tag name="MH_ORDER" val="Straight Connector 10"/>
</p:tagLst>
</file>

<file path=ppt/tags/tag17.xml><?xml version="1.0" encoding="utf-8"?>
<p:tagLst xmlns:p="http://schemas.openxmlformats.org/presentationml/2006/main">
  <p:tag name="MH" val="20170413144244"/>
  <p:tag name="MH_LIBRARY" val="GRAPHIC"/>
  <p:tag name="MH_ORDER" val="Straight Connector 11"/>
</p:tagLst>
</file>

<file path=ppt/tags/tag18.xml><?xml version="1.0" encoding="utf-8"?>
<p:tagLst xmlns:p="http://schemas.openxmlformats.org/presentationml/2006/main">
  <p:tag name="MH" val="20170413144244"/>
  <p:tag name="MH_LIBRARY" val="GRAPHIC"/>
  <p:tag name="MH_ORDER" val="Straight Connector 12"/>
</p:tagLst>
</file>

<file path=ppt/tags/tag19.xml><?xml version="1.0" encoding="utf-8"?>
<p:tagLst xmlns:p="http://schemas.openxmlformats.org/presentationml/2006/main">
  <p:tag name="MH" val="20170413144244"/>
  <p:tag name="MH_LIBRARY" val="GRAPHIC"/>
  <p:tag name="MH_ORDER" val="文本占位符 6"/>
</p:tagLst>
</file>

<file path=ppt/tags/tag20.xml><?xml version="1.0" encoding="utf-8"?>
<p:tagLst xmlns:p="http://schemas.openxmlformats.org/presentationml/2006/main">
  <p:tag name="MH" val="20170413144244"/>
  <p:tag name="MH_LIBRARY" val="GRAPHIC"/>
  <p:tag name="MH_ORDER" val="文本占位符 4"/>
</p:tagLst>
</file>

<file path=ppt/tags/tag21.xml><?xml version="1.0" encoding="utf-8"?>
<p:tagLst xmlns:p="http://schemas.openxmlformats.org/presentationml/2006/main">
  <p:tag name="MH" val="20170413144244"/>
  <p:tag name="MH_LIBRARY" val="GRAPHIC"/>
  <p:tag name="MH_ORDER" val="标题 5"/>
</p:tagLst>
</file>

<file path=ppt/tags/tag22.xml><?xml version="1.0" encoding="utf-8"?>
<p:tagLst xmlns:p="http://schemas.openxmlformats.org/presentationml/2006/main">
  <p:tag name="MH" val="20170413144244"/>
  <p:tag name="MH_LIBRARY" val="GRAPHIC"/>
</p:tagLst>
</file>

<file path=ppt/tags/tag23.xml><?xml version="1.0" encoding="utf-8"?>
<p:tagLst xmlns:p="http://schemas.openxmlformats.org/presentationml/2006/main">
  <p:tag name="MH" val="20170413144244"/>
  <p:tag name="MH_LIBRARY" val="GRAPHIC"/>
  <p:tag name="MH_ORDER" val="Straight Connector 10"/>
</p:tagLst>
</file>

<file path=ppt/tags/tag24.xml><?xml version="1.0" encoding="utf-8"?>
<p:tagLst xmlns:p="http://schemas.openxmlformats.org/presentationml/2006/main">
  <p:tag name="MH" val="20170413144244"/>
  <p:tag name="MH_LIBRARY" val="GRAPHIC"/>
  <p:tag name="MH_ORDER" val="Straight Connector 11"/>
</p:tagLst>
</file>

<file path=ppt/tags/tag25.xml><?xml version="1.0" encoding="utf-8"?>
<p:tagLst xmlns:p="http://schemas.openxmlformats.org/presentationml/2006/main">
  <p:tag name="MH" val="20170413144244"/>
  <p:tag name="MH_LIBRARY" val="GRAPHIC"/>
  <p:tag name="MH_ORDER" val="Straight Connector 12"/>
</p:tagLst>
</file>

<file path=ppt/tags/tag26.xml><?xml version="1.0" encoding="utf-8"?>
<p:tagLst xmlns:p="http://schemas.openxmlformats.org/presentationml/2006/main">
  <p:tag name="MH" val="20170413144244"/>
  <p:tag name="MH_LIBRARY" val="GRAPHIC"/>
  <p:tag name="MH_ORDER" val="文本占位符 6"/>
</p:tagLst>
</file>

<file path=ppt/tags/tag27.xml><?xml version="1.0" encoding="utf-8"?>
<p:tagLst xmlns:p="http://schemas.openxmlformats.org/presentationml/2006/main">
  <p:tag name="MH" val="20170413144244"/>
  <p:tag name="MH_LIBRARY" val="GRAPHIC"/>
  <p:tag name="MH_ORDER" val="文本占位符 4"/>
</p:tagLst>
</file>

<file path=ppt/tags/tag28.xml><?xml version="1.0" encoding="utf-8"?>
<p:tagLst xmlns:p="http://schemas.openxmlformats.org/presentationml/2006/main">
  <p:tag name="MH" val="20170413144244"/>
  <p:tag name="MH_LIBRARY" val="GRAPHIC"/>
  <p:tag name="MH_ORDER" val="标题 5"/>
</p:tagLst>
</file>

<file path=ppt/tags/tag29.xml><?xml version="1.0" encoding="utf-8"?>
<p:tagLst xmlns:p="http://schemas.openxmlformats.org/presentationml/2006/main">
  <p:tag name="MH" val="20170413144244"/>
  <p:tag name="MH_LIBRARY" val="GRAPHIC"/>
</p:tagLst>
</file>

<file path=ppt/tags/tag30.xml><?xml version="1.0" encoding="utf-8"?>
<p:tagLst xmlns:p="http://schemas.openxmlformats.org/presentationml/2006/main">
  <p:tag name="MH" val="20170413144244"/>
  <p:tag name="MH_LIBRARY" val="GRAPHIC"/>
  <p:tag name="MH_ORDER" val="Straight Connector 10"/>
</p:tagLst>
</file>

<file path=ppt/tags/tag31.xml><?xml version="1.0" encoding="utf-8"?>
<p:tagLst xmlns:p="http://schemas.openxmlformats.org/presentationml/2006/main">
  <p:tag name="MH" val="20170413144244"/>
  <p:tag name="MH_LIBRARY" val="GRAPHIC"/>
  <p:tag name="MH_ORDER" val="Straight Connector 11"/>
</p:tagLst>
</file>

<file path=ppt/tags/tag32.xml><?xml version="1.0" encoding="utf-8"?>
<p:tagLst xmlns:p="http://schemas.openxmlformats.org/presentationml/2006/main">
  <p:tag name="MH" val="20170413144244"/>
  <p:tag name="MH_LIBRARY" val="GRAPHIC"/>
  <p:tag name="MH_ORDER" val="Straight Connector 12"/>
</p:tagLst>
</file>

<file path=ppt/tags/tag33.xml><?xml version="1.0" encoding="utf-8"?>
<p:tagLst xmlns:p="http://schemas.openxmlformats.org/presentationml/2006/main">
  <p:tag name="MH" val="20170413144244"/>
  <p:tag name="MH_LIBRARY" val="GRAPHIC"/>
  <p:tag name="MH_ORDER" val="文本占位符 6"/>
</p:tagLst>
</file>

<file path=ppt/tags/tag34.xml><?xml version="1.0" encoding="utf-8"?>
<p:tagLst xmlns:p="http://schemas.openxmlformats.org/presentationml/2006/main">
  <p:tag name="MH" val="20170413144244"/>
  <p:tag name="MH_LIBRARY" val="GRAPHIC"/>
  <p:tag name="MH_ORDER" val="文本占位符 4"/>
</p:tagLst>
</file>

<file path=ppt/tags/tag35.xml><?xml version="1.0" encoding="utf-8"?>
<p:tagLst xmlns:p="http://schemas.openxmlformats.org/presentationml/2006/main">
  <p:tag name="MH" val="20170413144244"/>
  <p:tag name="MH_LIBRARY" val="GRAPHIC"/>
  <p:tag name="MH_ORDER" val="标题 5"/>
</p:tagLst>
</file>

<file path=ppt/tags/tag36.xml><?xml version="1.0" encoding="utf-8"?>
<p:tagLst xmlns:p="http://schemas.openxmlformats.org/presentationml/2006/main">
  <p:tag name="MH" val="20170413144244"/>
  <p:tag name="MH_LIBRARY" val="GRAPHIC"/>
</p:tagLst>
</file>

<file path=ppt/tags/tag37.xml><?xml version="1.0" encoding="utf-8"?>
<p:tagLst xmlns:p="http://schemas.openxmlformats.org/presentationml/2006/main">
  <p:tag name="MH" val="20170413144244"/>
  <p:tag name="MH_LIBRARY" val="GRAPHIC"/>
  <p:tag name="MH_ORDER" val="Straight Connector 10"/>
</p:tagLst>
</file>

<file path=ppt/tags/tag38.xml><?xml version="1.0" encoding="utf-8"?>
<p:tagLst xmlns:p="http://schemas.openxmlformats.org/presentationml/2006/main">
  <p:tag name="MH" val="20170413144244"/>
  <p:tag name="MH_LIBRARY" val="GRAPHIC"/>
  <p:tag name="MH_ORDER" val="Straight Connector 11"/>
</p:tagLst>
</file>

<file path=ppt/tags/tag39.xml><?xml version="1.0" encoding="utf-8"?>
<p:tagLst xmlns:p="http://schemas.openxmlformats.org/presentationml/2006/main">
  <p:tag name="MH" val="20170413144244"/>
  <p:tag name="MH_LIBRARY" val="GRAPHIC"/>
  <p:tag name="MH_ORDER" val="Straight Connector 12"/>
</p:tagLst>
</file>

<file path=ppt/tags/tag40.xml><?xml version="1.0" encoding="utf-8"?>
<p:tagLst xmlns:p="http://schemas.openxmlformats.org/presentationml/2006/main">
  <p:tag name="MH" val="20170413144244"/>
  <p:tag name="MH_LIBRARY" val="GRAPHIC"/>
  <p:tag name="MH_ORDER" val="文本占位符 6"/>
</p:tagLst>
</file>

<file path=ppt/tags/tag41.xml><?xml version="1.0" encoding="utf-8"?>
<p:tagLst xmlns:p="http://schemas.openxmlformats.org/presentationml/2006/main">
  <p:tag name="MH" val="20170413144244"/>
  <p:tag name="MH_LIBRARY" val="GRAPHIC"/>
  <p:tag name="MH_ORDER" val="文本占位符 4"/>
</p:tagLst>
</file>

<file path=ppt/tags/tag42.xml><?xml version="1.0" encoding="utf-8"?>
<p:tagLst xmlns:p="http://schemas.openxmlformats.org/presentationml/2006/main">
  <p:tag name="MH" val="20170413144244"/>
  <p:tag name="MH_LIBRARY" val="GRAPHIC"/>
  <p:tag name="MH_ORDER" val="标题 5"/>
</p:tagLst>
</file>

<file path=ppt/tags/tag43.xml><?xml version="1.0" encoding="utf-8"?>
<p:tagLst xmlns:p="http://schemas.openxmlformats.org/presentationml/2006/main">
  <p:tag name="MH" val="20170413144244"/>
  <p:tag name="MH_LIBRARY" val="GRAPHIC"/>
</p:tagLst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418AB3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418AB3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18AB3"/>
    </a:accent1>
    <a:accent2>
      <a:srgbClr val="A6B727"/>
    </a:accent2>
    <a:accent3>
      <a:srgbClr val="F69200"/>
    </a:accent3>
    <a:accent4>
      <a:srgbClr val="838383"/>
    </a:accent4>
    <a:accent5>
      <a:srgbClr val="FEC306"/>
    </a:accent5>
    <a:accent6>
      <a:srgbClr val="DF5327"/>
    </a:accent6>
    <a:hlink>
      <a:srgbClr val="418AB3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2965</Words>
  <Application>WPS 演示</Application>
  <PresentationFormat>自定义</PresentationFormat>
  <Paragraphs>422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等线</vt:lpstr>
      <vt:lpstr>Tahoma</vt:lpstr>
      <vt:lpstr>黑体</vt:lpstr>
      <vt:lpstr>Times New Roman</vt:lpstr>
      <vt:lpstr>华文细黑</vt:lpstr>
      <vt:lpstr>华文中宋</vt:lpstr>
      <vt:lpstr>幼圆</vt:lpstr>
      <vt:lpstr>Calibri</vt:lpstr>
      <vt:lpstr>Arial Narrow</vt:lpstr>
      <vt:lpstr>Impact</vt:lpstr>
      <vt:lpstr>Arial Unicode MS</vt:lpstr>
      <vt:lpstr>等线 Light</vt:lpstr>
      <vt:lpstr>Segoe Print</vt:lpstr>
      <vt:lpstr>Malgun Gothic</vt:lpstr>
      <vt:lpstr>1_Office 主题​​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2018-03-22T02:22:15Z</dcterms:created>
  <dcterms:modified xsi:type="dcterms:W3CDTF">2018-03-22T02:22:16Z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