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handoutMasterIdLst>
    <p:handoutMasterId r:id="rId14"/>
  </p:handoutMasterIdLst>
  <p:sldIdLst>
    <p:sldId id="272" r:id="rId2"/>
    <p:sldId id="260" r:id="rId3"/>
    <p:sldId id="262" r:id="rId4"/>
    <p:sldId id="264" r:id="rId5"/>
    <p:sldId id="263" r:id="rId6"/>
    <p:sldId id="267" r:id="rId7"/>
    <p:sldId id="268" r:id="rId8"/>
    <p:sldId id="269" r:id="rId9"/>
    <p:sldId id="270" r:id="rId10"/>
    <p:sldId id="271" r:id="rId11"/>
    <p:sldId id="266" r:id="rId12"/>
  </p:sldIdLst>
  <p:sldSz cx="12192000" cy="6858000"/>
  <p:notesSz cx="6858000" cy="9144000"/>
  <p:custDataLst>
    <p:tags r:id="rId1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00000"/>
    <a:srgbClr val="C30D23"/>
    <a:srgbClr val="FF940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9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pPr/>
              <a:t>2020/9/29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pPr/>
              <a:t>‹#›</a:t>
            </a:fld>
            <a:endParaRPr lang="zh-CN" altLang="en-US"/>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738D63-0FD6-4C62-B7C8-CAFB80F38E7B}" type="datetimeFigureOut">
              <a:rPr lang="zh-CN" altLang="en-US" smtClean="0"/>
              <a:pPr/>
              <a:t>2020/9/29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F3DB7-4280-46D2-8340-C9151767D6F1}" type="slidenum">
              <a:rPr lang="zh-CN" altLang="en-US" smtClean="0"/>
              <a:pPr/>
              <a:t>‹#›</a:t>
            </a:fld>
            <a:endParaRPr lang="zh-CN" altLang="en-US"/>
          </a:p>
        </p:txBody>
      </p:sp>
    </p:spTree>
    <p:extLst>
      <p:ext uri="{BB962C8B-B14F-4D97-AF65-F5344CB8AC3E}">
        <p14:creationId xmlns:p14="http://schemas.microsoft.com/office/powerpoint/2010/main" xmlns="" val="3220011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7F3DB7-4280-46D2-8340-C9151767D6F1}"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7F3DB7-4280-46D2-8340-C9151767D6F1}"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7F3DB7-4280-46D2-8340-C9151767D6F1}"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7F3DB7-4280-46D2-8340-C9151767D6F1}"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7F3DB7-4280-46D2-8340-C9151767D6F1}"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7F3DB7-4280-46D2-8340-C9151767D6F1}"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7F3DB7-4280-46D2-8340-C9151767D6F1}"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7F3DB7-4280-46D2-8340-C9151767D6F1}"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7F3DB7-4280-46D2-8340-C9151767D6F1}"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7F3DB7-4280-46D2-8340-C9151767D6F1}"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7F3DB7-4280-46D2-8340-C9151767D6F1}" type="slidenum">
              <a:rPr lang="zh-CN" altLang="en-US" smtClean="0"/>
              <a:pPr/>
              <a:t>11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86708538"/>
      </p:ext>
    </p:extLst>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2265245819"/>
      </p:ext>
    </p:extLst>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4090672426"/>
      </p:ext>
    </p:extLst>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2707112480"/>
      </p:ext>
    </p:extLst>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134110" y="6545425"/>
            <a:ext cx="966254" cy="230832"/>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jieri/          PPT</a:t>
            </a:r>
            <a:r>
              <a:rPr lang="zh-CN" altLang="en-US" sz="100" dirty="0">
                <a:solidFill>
                  <a:prstClr val="white"/>
                </a:solidFill>
                <a:ea typeface="宋体"/>
              </a:rPr>
              <a:t>素材</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beijing/        PPT</a:t>
            </a:r>
            <a:r>
              <a:rPr lang="zh-CN" altLang="en-US" sz="100" dirty="0">
                <a:solidFill>
                  <a:prstClr val="white"/>
                </a:solidFill>
                <a:ea typeface="宋体"/>
              </a:rPr>
              <a:t>图表</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tubiao/      </a:t>
            </a:r>
          </a:p>
          <a:p>
            <a:pPr defTabSz="914400"/>
            <a:r>
              <a:rPr lang="zh-CN" altLang="en-US" sz="100" dirty="0">
                <a:solidFill>
                  <a:prstClr val="white"/>
                </a:solidFill>
                <a:ea typeface="宋体"/>
              </a:rPr>
              <a:t>精美</a:t>
            </a:r>
            <a:r>
              <a:rPr lang="en-US" altLang="zh-CN" sz="100" dirty="0">
                <a:solidFill>
                  <a:prstClr val="white"/>
                </a:solidFill>
                <a:ea typeface="宋体"/>
              </a:rPr>
              <a:t>PPT</a:t>
            </a:r>
            <a:r>
              <a:rPr lang="zh-CN" altLang="en-US" sz="100" dirty="0">
                <a:solidFill>
                  <a:prstClr val="white"/>
                </a:solidFill>
                <a:ea typeface="宋体"/>
              </a:rPr>
              <a:t>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xiazai/         PPT</a:t>
            </a:r>
            <a:r>
              <a:rPr lang="zh-CN" altLang="en-US" sz="100" dirty="0">
                <a:solidFill>
                  <a:prstClr val="white"/>
                </a:solidFill>
                <a:ea typeface="宋体"/>
              </a:rPr>
              <a:t>教程： </a:t>
            </a:r>
            <a:r>
              <a:rPr lang="en-US" altLang="zh-CN" sz="100" dirty="0" smtClean="0">
                <a:solidFill>
                  <a:prstClr val="white"/>
                </a:solidFill>
                <a:ea typeface="宋体"/>
              </a:rPr>
              <a:t>/</a:t>
            </a:r>
            <a:r>
              <a:rPr lang="en-US" altLang="zh-CN" sz="100" dirty="0">
                <a:solidFill>
                  <a:prstClr val="white"/>
                </a:solidFill>
                <a:ea typeface="宋体"/>
              </a:rPr>
              <a:t>powerpoint/      </a:t>
            </a:r>
          </a:p>
          <a:p>
            <a:pPr defTabSz="914400"/>
            <a:r>
              <a:rPr lang="en-US" altLang="zh-CN" sz="100" dirty="0">
                <a:solidFill>
                  <a:prstClr val="white"/>
                </a:solidFill>
                <a:ea typeface="宋体"/>
              </a:rPr>
              <a:t>PPT</a:t>
            </a:r>
            <a:r>
              <a:rPr lang="zh-CN" altLang="en-US" sz="100" dirty="0">
                <a:solidFill>
                  <a:prstClr val="white"/>
                </a:solidFill>
                <a:ea typeface="宋体"/>
              </a:rPr>
              <a:t>课件</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kejian/             </a:t>
            </a:r>
            <a:r>
              <a:rPr lang="zh-CN" altLang="en-US" sz="100" dirty="0">
                <a:solidFill>
                  <a:prstClr val="white"/>
                </a:solidFill>
                <a:ea typeface="宋体"/>
              </a:rPr>
              <a:t>字体下载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ziti/</a:t>
            </a:r>
          </a:p>
          <a:p>
            <a:pPr defTabSz="914400"/>
            <a:r>
              <a:rPr lang="zh-CN" altLang="en-US" sz="100" dirty="0">
                <a:solidFill>
                  <a:prstClr val="white"/>
                </a:solidFill>
                <a:ea typeface="宋体"/>
              </a:rPr>
              <a:t>工作总结</a:t>
            </a:r>
            <a:r>
              <a:rPr lang="en-US" altLang="zh-CN" sz="100" dirty="0">
                <a:solidFill>
                  <a:prstClr val="white"/>
                </a:solidFill>
                <a:ea typeface="宋体"/>
              </a:rPr>
              <a:t>PPT</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xiazai/zongjie/ </a:t>
            </a:r>
            <a:r>
              <a:rPr lang="zh-CN" altLang="en-US" sz="100" dirty="0">
                <a:solidFill>
                  <a:prstClr val="white"/>
                </a:solidFill>
                <a:ea typeface="宋体"/>
              </a:rPr>
              <a:t>工作计划</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xiazai/jihua/</a:t>
            </a:r>
          </a:p>
          <a:p>
            <a:pPr defTabSz="914400"/>
            <a:r>
              <a:rPr lang="zh-CN" altLang="en-US" sz="100" dirty="0">
                <a:solidFill>
                  <a:prstClr val="white"/>
                </a:solidFill>
                <a:ea typeface="宋体"/>
              </a:rPr>
              <a:t>商务</a:t>
            </a:r>
            <a:r>
              <a:rPr lang="en-US" altLang="zh-CN" sz="100" dirty="0">
                <a:solidFill>
                  <a:prstClr val="white"/>
                </a:solidFill>
                <a:ea typeface="宋体"/>
              </a:rPr>
              <a:t>PPT</a:t>
            </a:r>
            <a:r>
              <a:rPr lang="zh-CN" altLang="en-US" sz="100" dirty="0">
                <a:solidFill>
                  <a:prstClr val="white"/>
                </a:solidFill>
                <a:ea typeface="宋体"/>
              </a:rPr>
              <a:t>模板</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moban/shangwu/  </a:t>
            </a:r>
            <a:r>
              <a:rPr lang="zh-CN" altLang="en-US" sz="100" dirty="0">
                <a:solidFill>
                  <a:prstClr val="white"/>
                </a:solidFill>
                <a:ea typeface="宋体"/>
              </a:rPr>
              <a:t>个人简历</a:t>
            </a:r>
            <a:r>
              <a:rPr lang="en-US" altLang="zh-CN" sz="100" dirty="0">
                <a:solidFill>
                  <a:prstClr val="white"/>
                </a:solidFill>
                <a:ea typeface="宋体"/>
              </a:rPr>
              <a:t>PPT</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xiazai/jianli/  </a:t>
            </a:r>
          </a:p>
          <a:p>
            <a:pPr defTabSz="914400"/>
            <a:r>
              <a:rPr lang="zh-CN" altLang="en-US" sz="100" dirty="0">
                <a:solidFill>
                  <a:prstClr val="white"/>
                </a:solidFill>
                <a:ea typeface="宋体"/>
              </a:rPr>
              <a:t>毕业答辩</a:t>
            </a:r>
            <a:r>
              <a:rPr lang="en-US" altLang="zh-CN" sz="100" dirty="0">
                <a:solidFill>
                  <a:prstClr val="white"/>
                </a:solidFill>
                <a:ea typeface="宋体"/>
              </a:rPr>
              <a:t>PPT</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xiazai/dabian/  </a:t>
            </a:r>
            <a:r>
              <a:rPr lang="zh-CN" altLang="en-US" sz="100" dirty="0">
                <a:solidFill>
                  <a:prstClr val="white"/>
                </a:solidFill>
                <a:ea typeface="宋体"/>
              </a:rPr>
              <a:t>工作汇报</a:t>
            </a:r>
            <a:r>
              <a:rPr lang="en-US" altLang="zh-CN" sz="100" dirty="0">
                <a:solidFill>
                  <a:prstClr val="white"/>
                </a:solidFill>
                <a:ea typeface="宋体"/>
              </a:rPr>
              <a:t>PPT</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xiazai/huibao/    </a:t>
            </a:r>
          </a:p>
          <a:p>
            <a:pPr defTabSz="914400"/>
            <a:r>
              <a:rPr lang="en-US" altLang="zh-CN" sz="100" dirty="0">
                <a:solidFill>
                  <a:prstClr val="white"/>
                </a:solidFill>
                <a:ea typeface="宋体"/>
              </a:rPr>
              <a:t> </a:t>
            </a:r>
          </a:p>
        </p:txBody>
      </p:sp>
    </p:spTree>
    <p:extLst>
      <p:ext uri="{BB962C8B-B14F-4D97-AF65-F5344CB8AC3E}">
        <p14:creationId xmlns:p14="http://schemas.microsoft.com/office/powerpoint/2010/main" xmlns="" val="1123564611"/>
      </p:ext>
    </p:extLst>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1017693442"/>
      </p:ext>
    </p:extLst>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png"/><Relationship Id="rId9"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29.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png"/><Relationship Id="rId7"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3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png"/><Relationship Id="rId7"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png"/><Relationship Id="rId9" Type="http://schemas.openxmlformats.org/officeDocument/2006/relationships/image" Target="../media/image42.pn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43.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3" cstate="screen">
            <a:extLst>
              <a:ext uri="{28A0092B-C50C-407E-A947-70E740481C1C}">
                <a14:useLocalDpi xmlns:a14="http://schemas.microsoft.com/office/drawing/2010/main" xmlns=""/>
              </a:ext>
            </a:extLst>
          </a:blip>
          <a:srcRect l="5598" t="20886" r="7791" b="28683"/>
          <a:stretch>
            <a:fillRect/>
          </a:stretch>
        </p:blipFill>
        <p:spPr>
          <a:xfrm>
            <a:off x="0" y="0"/>
            <a:ext cx="12192000" cy="6858000"/>
          </a:xfrm>
          <a:prstGeom prst="rect">
            <a:avLst/>
          </a:prstGeom>
        </p:spPr>
      </p:pic>
      <p:pic>
        <p:nvPicPr>
          <p:cNvPr id="1025" name="图片 1024"/>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04775" y="97730"/>
            <a:ext cx="11982451" cy="6662540"/>
          </a:xfrm>
          <a:prstGeom prst="rect">
            <a:avLst/>
          </a:prstGeom>
        </p:spPr>
      </p:pic>
      <p:grpSp>
        <p:nvGrpSpPr>
          <p:cNvPr id="17" name="组合 16"/>
          <p:cNvGrpSpPr/>
          <p:nvPr/>
        </p:nvGrpSpPr>
        <p:grpSpPr>
          <a:xfrm>
            <a:off x="112784" y="261410"/>
            <a:ext cx="3541973" cy="3776030"/>
            <a:chOff x="-37838" y="-94892"/>
            <a:chExt cx="5676638" cy="6051757"/>
          </a:xfrm>
        </p:grpSpPr>
        <p:pic>
          <p:nvPicPr>
            <p:cNvPr id="9" name="图片 8"/>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37838" y="-94892"/>
              <a:ext cx="5676638" cy="3135102"/>
            </a:xfrm>
            <a:prstGeom prst="rect">
              <a:avLst/>
            </a:prstGeom>
          </p:spPr>
        </p:pic>
        <p:pic>
          <p:nvPicPr>
            <p:cNvPr id="11" name="图片 10"/>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794259" y="2663609"/>
              <a:ext cx="1210272" cy="3293256"/>
            </a:xfrm>
            <a:prstGeom prst="rect">
              <a:avLst/>
            </a:prstGeom>
          </p:spPr>
        </p:pic>
        <p:pic>
          <p:nvPicPr>
            <p:cNvPr id="16" name="图片 15"/>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2004531" y="2118472"/>
              <a:ext cx="773930" cy="2105931"/>
            </a:xfrm>
            <a:prstGeom prst="rect">
              <a:avLst/>
            </a:prstGeom>
          </p:spPr>
        </p:pic>
      </p:grpSp>
      <p:grpSp>
        <p:nvGrpSpPr>
          <p:cNvPr id="23" name="组合 22"/>
          <p:cNvGrpSpPr/>
          <p:nvPr/>
        </p:nvGrpSpPr>
        <p:grpSpPr>
          <a:xfrm flipH="1">
            <a:off x="8610166" y="2720516"/>
            <a:ext cx="3477060" cy="3706828"/>
            <a:chOff x="-37838" y="-94892"/>
            <a:chExt cx="5676638" cy="6051757"/>
          </a:xfrm>
        </p:grpSpPr>
        <p:pic>
          <p:nvPicPr>
            <p:cNvPr id="24" name="图片 23"/>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37838" y="-94892"/>
              <a:ext cx="5676638" cy="3135102"/>
            </a:xfrm>
            <a:prstGeom prst="rect">
              <a:avLst/>
            </a:prstGeom>
          </p:spPr>
        </p:pic>
        <p:pic>
          <p:nvPicPr>
            <p:cNvPr id="25" name="图片 24"/>
            <p:cNvPicPr>
              <a:picLocks noChangeAspect="1"/>
            </p:cNvPicPr>
            <p:nvPr/>
          </p:nvPicPr>
          <p:blipFill>
            <a:blip r:embed="rId9" cstate="screen">
              <a:extLst>
                <a:ext uri="{28A0092B-C50C-407E-A947-70E740481C1C}">
                  <a14:useLocalDpi xmlns:a14="http://schemas.microsoft.com/office/drawing/2010/main" xmlns=""/>
                </a:ext>
              </a:extLst>
            </a:blip>
            <a:stretch>
              <a:fillRect/>
            </a:stretch>
          </p:blipFill>
          <p:spPr>
            <a:xfrm>
              <a:off x="794259" y="2663609"/>
              <a:ext cx="1210272" cy="3293256"/>
            </a:xfrm>
            <a:prstGeom prst="rect">
              <a:avLst/>
            </a:prstGeom>
          </p:spPr>
        </p:pic>
        <p:pic>
          <p:nvPicPr>
            <p:cNvPr id="26" name="图片 25"/>
            <p:cNvPicPr>
              <a:picLocks noChangeAspect="1"/>
            </p:cNvPicPr>
            <p:nvPr/>
          </p:nvPicPr>
          <p:blipFill>
            <a:blip r:embed="rId10" cstate="screen">
              <a:extLst>
                <a:ext uri="{28A0092B-C50C-407E-A947-70E740481C1C}">
                  <a14:useLocalDpi xmlns:a14="http://schemas.microsoft.com/office/drawing/2010/main" xmlns=""/>
                </a:ext>
              </a:extLst>
            </a:blip>
            <a:stretch>
              <a:fillRect/>
            </a:stretch>
          </p:blipFill>
          <p:spPr>
            <a:xfrm>
              <a:off x="2004531" y="2118472"/>
              <a:ext cx="773930" cy="2105931"/>
            </a:xfrm>
            <a:prstGeom prst="rect">
              <a:avLst/>
            </a:prstGeom>
          </p:spPr>
        </p:pic>
      </p:grpSp>
      <p:grpSp>
        <p:nvGrpSpPr>
          <p:cNvPr id="13" name="组合 12"/>
          <p:cNvGrpSpPr/>
          <p:nvPr/>
        </p:nvGrpSpPr>
        <p:grpSpPr>
          <a:xfrm>
            <a:off x="4515907" y="5170912"/>
            <a:ext cx="3343066" cy="362875"/>
            <a:chOff x="4352216" y="5642011"/>
            <a:chExt cx="3343066" cy="362875"/>
          </a:xfrm>
        </p:grpSpPr>
        <p:sp>
          <p:nvSpPr>
            <p:cNvPr id="14" name="矩形 13"/>
            <p:cNvSpPr/>
            <p:nvPr/>
          </p:nvSpPr>
          <p:spPr>
            <a:xfrm>
              <a:off x="4352216" y="5642011"/>
              <a:ext cx="3343066" cy="36287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2"/>
            <p:cNvSpPr txBox="1"/>
            <p:nvPr/>
          </p:nvSpPr>
          <p:spPr>
            <a:xfrm>
              <a:off x="4417093" y="5651342"/>
              <a:ext cx="3275297" cy="338554"/>
            </a:xfrm>
            <a:prstGeom prst="rect">
              <a:avLst/>
            </a:prstGeom>
            <a:noFill/>
          </p:spPr>
          <p:txBody>
            <a:bodyPr wrap="square" rtlCol="0">
              <a:spAutoFit/>
            </a:bodyPr>
            <a:lstStyle/>
            <a:p>
              <a:r>
                <a:rPr lang="zh-CN" altLang="en-US" sz="1600" dirty="0" smtClean="0">
                  <a:solidFill>
                    <a:schemeClr val="bg1"/>
                  </a:solidFill>
                  <a:latin typeface="宋体" panose="02010600030101010101" pitchFamily="2" charset="-122"/>
                  <a:ea typeface="宋体" panose="02010600030101010101" pitchFamily="2" charset="-122"/>
                </a:rPr>
                <a:t>中秋节国庆节双节同庆</a:t>
              </a:r>
              <a:r>
                <a:rPr lang="en-US" altLang="zh-CN" sz="1600" dirty="0" smtClean="0">
                  <a:solidFill>
                    <a:schemeClr val="bg1"/>
                  </a:solidFill>
                  <a:latin typeface="宋体" panose="02010600030101010101" pitchFamily="2" charset="-122"/>
                  <a:ea typeface="宋体" panose="02010600030101010101" pitchFamily="2" charset="-122"/>
                </a:rPr>
                <a:t>PPT</a:t>
              </a:r>
              <a:r>
                <a:rPr lang="zh-CN" altLang="en-US" sz="1600" dirty="0" smtClean="0">
                  <a:solidFill>
                    <a:schemeClr val="bg1"/>
                  </a:solidFill>
                  <a:latin typeface="宋体" panose="02010600030101010101" pitchFamily="2" charset="-122"/>
                  <a:ea typeface="宋体" panose="02010600030101010101" pitchFamily="2" charset="-122"/>
                </a:rPr>
                <a:t>模板</a:t>
              </a:r>
              <a:endParaRPr lang="zh-CN" altLang="en-US" sz="1600" dirty="0">
                <a:solidFill>
                  <a:schemeClr val="bg1"/>
                </a:solidFill>
                <a:latin typeface="宋体" panose="02010600030101010101" pitchFamily="2" charset="-122"/>
                <a:ea typeface="宋体" panose="02010600030101010101" pitchFamily="2" charset="-122"/>
              </a:endParaRPr>
            </a:p>
          </p:txBody>
        </p:sp>
      </p:grpSp>
      <p:pic>
        <p:nvPicPr>
          <p:cNvPr id="18" name="图片 17"/>
          <p:cNvPicPr>
            <a:picLocks noChangeAspect="1"/>
          </p:cNvPicPr>
          <p:nvPr/>
        </p:nvPicPr>
        <p:blipFill>
          <a:blip r:embed="rId11" cstate="screen">
            <a:extLst>
              <a:ext uri="{28A0092B-C50C-407E-A947-70E740481C1C}">
                <a14:useLocalDpi xmlns:a14="http://schemas.microsoft.com/office/drawing/2010/main" xmlns=""/>
              </a:ext>
            </a:extLst>
          </a:blip>
          <a:stretch>
            <a:fillRect/>
          </a:stretch>
        </p:blipFill>
        <p:spPr>
          <a:xfrm>
            <a:off x="4706553" y="1303327"/>
            <a:ext cx="2961775" cy="3497413"/>
          </a:xfrm>
          <a:prstGeom prst="rect">
            <a:avLst/>
          </a:prstGeom>
        </p:spPr>
      </p:pic>
      <p:grpSp>
        <p:nvGrpSpPr>
          <p:cNvPr id="19" name="组合 18"/>
          <p:cNvGrpSpPr/>
          <p:nvPr/>
        </p:nvGrpSpPr>
        <p:grpSpPr>
          <a:xfrm>
            <a:off x="1984123" y="2597348"/>
            <a:ext cx="3686586" cy="2857500"/>
            <a:chOff x="1892683" y="2597348"/>
            <a:chExt cx="3686586" cy="2857500"/>
          </a:xfrm>
        </p:grpSpPr>
        <p:sp>
          <p:nvSpPr>
            <p:cNvPr id="20" name="文本框 47"/>
            <p:cNvSpPr txBox="1"/>
            <p:nvPr/>
          </p:nvSpPr>
          <p:spPr>
            <a:xfrm>
              <a:off x="3461314" y="3428403"/>
              <a:ext cx="2117955" cy="645160"/>
            </a:xfrm>
            <a:prstGeom prst="rect">
              <a:avLst/>
            </a:prstGeom>
            <a:noFill/>
          </p:spPr>
          <p:txBody>
            <a:bodyPr wrap="square" rtlCol="0">
              <a:spAutoFit/>
            </a:bodyPr>
            <a:lstStyle/>
            <a:p>
              <a:r>
                <a:rPr lang="zh-CN" altLang="en-US" sz="3600" dirty="0">
                  <a:solidFill>
                    <a:srgbClr val="C00000"/>
                  </a:solidFill>
                  <a:latin typeface="方正细谭黑简体" panose="02000000000000000000" pitchFamily="2" charset="-122"/>
                  <a:ea typeface="方正细谭黑简体" panose="02000000000000000000" pitchFamily="2" charset="-122"/>
                </a:rPr>
                <a:t>花好月圆</a:t>
              </a:r>
            </a:p>
          </p:txBody>
        </p:sp>
        <p:grpSp>
          <p:nvGrpSpPr>
            <p:cNvPr id="21" name="组合 20"/>
            <p:cNvGrpSpPr/>
            <p:nvPr/>
          </p:nvGrpSpPr>
          <p:grpSpPr>
            <a:xfrm>
              <a:off x="1892683" y="2597348"/>
              <a:ext cx="3384451" cy="2857500"/>
              <a:chOff x="1754721" y="2645984"/>
              <a:chExt cx="3384451" cy="2857500"/>
            </a:xfrm>
          </p:grpSpPr>
          <p:pic>
            <p:nvPicPr>
              <p:cNvPr id="22" name="图片 21"/>
              <p:cNvPicPr>
                <a:picLocks noChangeAspect="1"/>
              </p:cNvPicPr>
              <p:nvPr/>
            </p:nvPicPr>
            <p:blipFill>
              <a:blip r:embed="rId12" cstate="print">
                <a:extLst>
                  <a:ext uri="{28A0092B-C50C-407E-A947-70E740481C1C}">
                    <a14:useLocalDpi xmlns:a14="http://schemas.microsoft.com/office/drawing/2010/main" xmlns=""/>
                  </a:ext>
                </a:extLst>
              </a:blip>
              <a:stretch>
                <a:fillRect/>
              </a:stretch>
            </p:blipFill>
            <p:spPr>
              <a:xfrm>
                <a:off x="1754721" y="2645984"/>
                <a:ext cx="2857500" cy="2857500"/>
              </a:xfrm>
              <a:prstGeom prst="rect">
                <a:avLst/>
              </a:prstGeom>
            </p:spPr>
          </p:pic>
          <p:cxnSp>
            <p:nvCxnSpPr>
              <p:cNvPr id="27" name="直接连接符 26"/>
              <p:cNvCxnSpPr/>
              <p:nvPr/>
            </p:nvCxnSpPr>
            <p:spPr>
              <a:xfrm>
                <a:off x="3529624" y="4097088"/>
                <a:ext cx="1609548" cy="0"/>
              </a:xfrm>
              <a:prstGeom prst="line">
                <a:avLst/>
              </a:prstGeom>
              <a:ln>
                <a:solidFill>
                  <a:srgbClr val="C1C1C1"/>
                </a:solidFill>
              </a:ln>
            </p:spPr>
            <p:style>
              <a:lnRef idx="1">
                <a:schemeClr val="accent1"/>
              </a:lnRef>
              <a:fillRef idx="0">
                <a:schemeClr val="accent1"/>
              </a:fillRef>
              <a:effectRef idx="0">
                <a:schemeClr val="accent1"/>
              </a:effectRef>
              <a:fontRef idx="minor">
                <a:schemeClr val="tx1"/>
              </a:fontRef>
            </p:style>
          </p:cxnSp>
        </p:grpSp>
      </p:grpSp>
      <p:pic>
        <p:nvPicPr>
          <p:cNvPr id="29" name="图片 28"/>
          <p:cNvPicPr>
            <a:picLocks noChangeAspect="1"/>
          </p:cNvPicPr>
          <p:nvPr/>
        </p:nvPicPr>
        <p:blipFill>
          <a:blip r:embed="rId13" cstate="print"/>
          <a:stretch>
            <a:fillRect/>
          </a:stretch>
        </p:blipFill>
        <p:spPr>
          <a:xfrm>
            <a:off x="6908686" y="1628000"/>
            <a:ext cx="658425" cy="969348"/>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xmlns=""/>
              </a:ext>
            </a:extLst>
          </a:blip>
          <a:srcRect l="5598" t="20886" r="7791" b="28683"/>
          <a:stretch>
            <a:fillRect/>
          </a:stretch>
        </p:blipFill>
        <p:spPr>
          <a:xfrm>
            <a:off x="0" y="0"/>
            <a:ext cx="12192000" cy="6858000"/>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04775" y="97730"/>
            <a:ext cx="11982451" cy="6662540"/>
          </a:xfrm>
          <a:prstGeom prst="rect">
            <a:avLst/>
          </a:prstGeom>
        </p:spPr>
      </p:pic>
      <p:grpSp>
        <p:nvGrpSpPr>
          <p:cNvPr id="4" name="组合 3"/>
          <p:cNvGrpSpPr/>
          <p:nvPr/>
        </p:nvGrpSpPr>
        <p:grpSpPr>
          <a:xfrm>
            <a:off x="104775" y="18521"/>
            <a:ext cx="5475963" cy="5837820"/>
            <a:chOff x="-37838" y="-94892"/>
            <a:chExt cx="5676638" cy="6051757"/>
          </a:xfrm>
        </p:grpSpPr>
        <p:pic>
          <p:nvPicPr>
            <p:cNvPr id="5" name="图片 4"/>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37838" y="-94892"/>
              <a:ext cx="5676638" cy="3135102"/>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794259" y="2663609"/>
              <a:ext cx="1210272" cy="3293256"/>
            </a:xfrm>
            <a:prstGeom prst="rect">
              <a:avLst/>
            </a:prstGeom>
          </p:spPr>
        </p:pic>
        <p:pic>
          <p:nvPicPr>
            <p:cNvPr id="7" name="图片 6"/>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2004531" y="2118472"/>
              <a:ext cx="773930" cy="2105931"/>
            </a:xfrm>
            <a:prstGeom prst="rect">
              <a:avLst/>
            </a:prstGeom>
          </p:spPr>
        </p:pic>
      </p:grpSp>
      <p:sp>
        <p:nvSpPr>
          <p:cNvPr id="12" name="矩形 11"/>
          <p:cNvSpPr/>
          <p:nvPr/>
        </p:nvSpPr>
        <p:spPr>
          <a:xfrm>
            <a:off x="4092999" y="1961489"/>
            <a:ext cx="7104503" cy="2973122"/>
          </a:xfrm>
          <a:prstGeom prst="rect">
            <a:avLst/>
          </a:prstGeom>
        </p:spPr>
        <p:txBody>
          <a:bodyPr wrap="square">
            <a:spAutoFit/>
          </a:bodyPr>
          <a:lstStyle/>
          <a:p>
            <a:pPr>
              <a:lnSpc>
                <a:spcPct val="130000"/>
              </a:lnSpc>
            </a:pPr>
            <a:endParaRPr lang="zh-CN" altLang="en-US" sz="3600" dirty="0">
              <a:solidFill>
                <a:schemeClr val="tx1">
                  <a:lumMod val="75000"/>
                  <a:lumOff val="25000"/>
                </a:schemeClr>
              </a:solidFill>
              <a:latin typeface="文悦古典明朝体 (非商业使用) W5" pitchFamily="50" charset="-122"/>
              <a:ea typeface="文悦古典明朝体 (非商业使用) W5" pitchFamily="50" charset="-122"/>
            </a:endParaRPr>
          </a:p>
          <a:p>
            <a:pPr>
              <a:lnSpc>
                <a:spcPct val="130000"/>
              </a:lnSpc>
            </a:pPr>
            <a:r>
              <a:rPr lang="zh-CN" altLang="en-US" sz="3600" dirty="0">
                <a:solidFill>
                  <a:schemeClr val="tx1">
                    <a:lumMod val="75000"/>
                    <a:lumOff val="25000"/>
                  </a:schemeClr>
                </a:solidFill>
                <a:latin typeface="文悦古典明朝体 (非商业使用) W5" pitchFamily="50" charset="-122"/>
                <a:ea typeface="文悦古典明朝体 (非商业使用) W5" pitchFamily="50" charset="-122"/>
              </a:rPr>
              <a:t>一年一度中秋节，一年一度团圆夜，年年月圆人不圆，岁岁形只影孤单。只愿大家能够团团圆圆，合家美满。</a:t>
            </a:r>
          </a:p>
        </p:txBody>
      </p:sp>
      <p:pic>
        <p:nvPicPr>
          <p:cNvPr id="15" name="图片 14"/>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10592882" y="4706157"/>
            <a:ext cx="814170" cy="2215429"/>
          </a:xfrm>
          <a:prstGeom prst="rect">
            <a:avLst/>
          </a:prstGeom>
        </p:spPr>
      </p:pic>
      <p:sp>
        <p:nvSpPr>
          <p:cNvPr id="16" name="文本框 15"/>
          <p:cNvSpPr txBox="1"/>
          <p:nvPr/>
        </p:nvSpPr>
        <p:spPr>
          <a:xfrm>
            <a:off x="4092999" y="5060490"/>
            <a:ext cx="3562350" cy="461665"/>
          </a:xfrm>
          <a:prstGeom prst="rect">
            <a:avLst/>
          </a:prstGeom>
          <a:noFill/>
        </p:spPr>
        <p:txBody>
          <a:bodyPr wrap="square" rtlCol="0">
            <a:spAutoFit/>
          </a:bodyPr>
          <a:lstStyle/>
          <a:p>
            <a:r>
              <a:rPr lang="zh-CN" altLang="en-US" sz="2400" b="1" dirty="0">
                <a:solidFill>
                  <a:srgbClr val="C30D23"/>
                </a:solidFill>
                <a:latin typeface="文悦古典明朝体 (非商业使用) W5" pitchFamily="50" charset="-122"/>
                <a:ea typeface="文悦古典明朝体 (非商业使用) W5" pitchFamily="50" charset="-122"/>
              </a:rPr>
              <a:t>恭 贺 中 秋 节 快 乐！</a:t>
            </a:r>
          </a:p>
        </p:txBody>
      </p:sp>
      <p:pic>
        <p:nvPicPr>
          <p:cNvPr id="13" name="图片 12"/>
          <p:cNvPicPr>
            <a:picLocks noChangeAspect="1"/>
          </p:cNvPicPr>
          <p:nvPr/>
        </p:nvPicPr>
        <p:blipFill>
          <a:blip r:embed="rId9" cstate="print">
            <a:extLst>
              <a:ext uri="{28A0092B-C50C-407E-A947-70E740481C1C}">
                <a14:useLocalDpi xmlns:a14="http://schemas.microsoft.com/office/drawing/2010/main" xmlns=""/>
              </a:ext>
            </a:extLst>
          </a:blip>
          <a:stretch>
            <a:fillRect/>
          </a:stretch>
        </p:blipFill>
        <p:spPr>
          <a:xfrm>
            <a:off x="6277178" y="503126"/>
            <a:ext cx="3623107" cy="212271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xmlns=""/>
              </a:ext>
            </a:extLst>
          </a:blip>
          <a:srcRect l="5598" t="20886" r="7791" b="28683"/>
          <a:stretch>
            <a:fillRect/>
          </a:stretch>
        </p:blipFill>
        <p:spPr>
          <a:xfrm>
            <a:off x="0" y="0"/>
            <a:ext cx="12192000" cy="6858000"/>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04775" y="97730"/>
            <a:ext cx="11982451" cy="6662540"/>
          </a:xfrm>
          <a:prstGeom prst="rect">
            <a:avLst/>
          </a:prstGeom>
        </p:spPr>
      </p:pic>
      <p:grpSp>
        <p:nvGrpSpPr>
          <p:cNvPr id="11" name="组合 10"/>
          <p:cNvGrpSpPr/>
          <p:nvPr/>
        </p:nvGrpSpPr>
        <p:grpSpPr>
          <a:xfrm flipH="1">
            <a:off x="6611263" y="0"/>
            <a:ext cx="5475963" cy="5837820"/>
            <a:chOff x="-37838" y="-94892"/>
            <a:chExt cx="5676638" cy="6051757"/>
          </a:xfrm>
        </p:grpSpPr>
        <p:pic>
          <p:nvPicPr>
            <p:cNvPr id="14" name="图片 13"/>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37838" y="-94892"/>
              <a:ext cx="5676638" cy="3135102"/>
            </a:xfrm>
            <a:prstGeom prst="rect">
              <a:avLst/>
            </a:prstGeom>
          </p:spPr>
        </p:pic>
        <p:pic>
          <p:nvPicPr>
            <p:cNvPr id="16" name="图片 15"/>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794259" y="2663609"/>
              <a:ext cx="1210272" cy="3293256"/>
            </a:xfrm>
            <a:prstGeom prst="rect">
              <a:avLst/>
            </a:prstGeom>
          </p:spPr>
        </p:pic>
        <p:pic>
          <p:nvPicPr>
            <p:cNvPr id="17" name="图片 16"/>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2004531" y="2118472"/>
              <a:ext cx="773930" cy="2105931"/>
            </a:xfrm>
            <a:prstGeom prst="rect">
              <a:avLst/>
            </a:prstGeom>
          </p:spPr>
        </p:pic>
      </p:grpSp>
      <p:sp>
        <p:nvSpPr>
          <p:cNvPr id="8" name="矩形 7"/>
          <p:cNvSpPr/>
          <p:nvPr/>
        </p:nvSpPr>
        <p:spPr>
          <a:xfrm>
            <a:off x="1121682" y="2860361"/>
            <a:ext cx="7255623" cy="2180084"/>
          </a:xfrm>
          <a:prstGeom prst="rect">
            <a:avLst/>
          </a:prstGeom>
        </p:spPr>
        <p:txBody>
          <a:bodyPr wrap="square">
            <a:spAutoFit/>
          </a:bodyPr>
          <a:lstStyle/>
          <a:p>
            <a:pPr>
              <a:lnSpc>
                <a:spcPct val="130000"/>
              </a:lnSpc>
            </a:pPr>
            <a:r>
              <a:rPr lang="zh-CN" altLang="en-US" sz="3600" dirty="0">
                <a:solidFill>
                  <a:schemeClr val="tx1">
                    <a:lumMod val="75000"/>
                    <a:lumOff val="25000"/>
                  </a:schemeClr>
                </a:solidFill>
                <a:latin typeface="文悦古典明朝体 (非商业使用) W5" pitchFamily="50" charset="-122"/>
                <a:ea typeface="文悦古典明朝体 (非商业使用) W5" pitchFamily="50" charset="-122"/>
              </a:rPr>
              <a:t>月是中秋分外明，我把问候遥相寄</a:t>
            </a:r>
            <a:r>
              <a:rPr lang="en-US" altLang="zh-CN" sz="3600" dirty="0">
                <a:solidFill>
                  <a:schemeClr val="tx1">
                    <a:lumMod val="75000"/>
                    <a:lumOff val="25000"/>
                  </a:schemeClr>
                </a:solidFill>
                <a:latin typeface="文悦古典明朝体 (非商业使用) W5" pitchFamily="50" charset="-122"/>
                <a:ea typeface="文悦古典明朝体 (非商业使用) W5" pitchFamily="50" charset="-122"/>
              </a:rPr>
              <a:t>;</a:t>
            </a:r>
            <a:r>
              <a:rPr lang="zh-CN" altLang="en-US" sz="3600" dirty="0">
                <a:solidFill>
                  <a:schemeClr val="tx1">
                    <a:lumMod val="75000"/>
                    <a:lumOff val="25000"/>
                  </a:schemeClr>
                </a:solidFill>
                <a:latin typeface="文悦古典明朝体 (非商业使用) W5" pitchFamily="50" charset="-122"/>
                <a:ea typeface="文悦古典明朝体 (非商业使用) W5" pitchFamily="50" charset="-122"/>
              </a:rPr>
              <a:t>皓月当空洒清辉，中秋良宵念挚心</a:t>
            </a:r>
            <a:r>
              <a:rPr lang="en-US" altLang="zh-CN" sz="3600" dirty="0">
                <a:solidFill>
                  <a:schemeClr val="tx1">
                    <a:lumMod val="75000"/>
                    <a:lumOff val="25000"/>
                  </a:schemeClr>
                </a:solidFill>
                <a:latin typeface="文悦古典明朝体 (非商业使用) W5" pitchFamily="50" charset="-122"/>
                <a:ea typeface="文悦古典明朝体 (非商业使用) W5" pitchFamily="50" charset="-122"/>
              </a:rPr>
              <a:t>;</a:t>
            </a:r>
            <a:r>
              <a:rPr lang="zh-CN" altLang="en-US" sz="3600" dirty="0">
                <a:solidFill>
                  <a:schemeClr val="tx1">
                    <a:lumMod val="75000"/>
                    <a:lumOff val="25000"/>
                  </a:schemeClr>
                </a:solidFill>
                <a:latin typeface="文悦古典明朝体 (非商业使用) W5" pitchFamily="50" charset="-122"/>
                <a:ea typeface="文悦古典明朝体 (非商业使用) W5" pitchFamily="50" charset="-122"/>
              </a:rPr>
              <a:t>祝愿佳节多好运，月圆人圆事事圆！</a:t>
            </a:r>
          </a:p>
        </p:txBody>
      </p:sp>
      <p:pic>
        <p:nvPicPr>
          <p:cNvPr id="18" name="图片 17"/>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866997" y="4884615"/>
            <a:ext cx="814170" cy="2215429"/>
          </a:xfrm>
          <a:prstGeom prst="rect">
            <a:avLst/>
          </a:prstGeom>
        </p:spPr>
      </p:pic>
      <p:sp>
        <p:nvSpPr>
          <p:cNvPr id="19" name="文本框 18"/>
          <p:cNvSpPr txBox="1"/>
          <p:nvPr/>
        </p:nvSpPr>
        <p:spPr>
          <a:xfrm>
            <a:off x="3106116" y="5285246"/>
            <a:ext cx="3562350" cy="461665"/>
          </a:xfrm>
          <a:prstGeom prst="rect">
            <a:avLst/>
          </a:prstGeom>
          <a:noFill/>
        </p:spPr>
        <p:txBody>
          <a:bodyPr wrap="square" rtlCol="0">
            <a:spAutoFit/>
          </a:bodyPr>
          <a:lstStyle/>
          <a:p>
            <a:r>
              <a:rPr lang="zh-CN" altLang="en-US" sz="2400" b="1" dirty="0">
                <a:solidFill>
                  <a:srgbClr val="C30D23"/>
                </a:solidFill>
                <a:latin typeface="文悦古典明朝体 (非商业使用) W5" pitchFamily="50" charset="-122"/>
                <a:ea typeface="文悦古典明朝体 (非商业使用) W5" pitchFamily="50" charset="-122"/>
              </a:rPr>
              <a:t>恭 贺 中 秋 节 快 乐！</a:t>
            </a:r>
          </a:p>
        </p:txBody>
      </p:sp>
      <p:pic>
        <p:nvPicPr>
          <p:cNvPr id="12" name="图片 11"/>
          <p:cNvPicPr>
            <a:picLocks noChangeAspect="1"/>
          </p:cNvPicPr>
          <p:nvPr/>
        </p:nvPicPr>
        <p:blipFill>
          <a:blip r:embed="rId9" cstate="print">
            <a:extLst>
              <a:ext uri="{28A0092B-C50C-407E-A947-70E740481C1C}">
                <a14:useLocalDpi xmlns:a14="http://schemas.microsoft.com/office/drawing/2010/main" xmlns=""/>
              </a:ext>
            </a:extLst>
          </a:blip>
          <a:stretch>
            <a:fillRect/>
          </a:stretch>
        </p:blipFill>
        <p:spPr>
          <a:xfrm>
            <a:off x="1121682" y="-197602"/>
            <a:ext cx="6267450" cy="341947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xmlns=""/>
              </a:ext>
            </a:extLst>
          </a:blip>
          <a:srcRect l="5598" t="20886" r="7791" b="28683"/>
          <a:stretch>
            <a:fillRect/>
          </a:stretch>
        </p:blipFill>
        <p:spPr>
          <a:xfrm>
            <a:off x="0" y="0"/>
            <a:ext cx="12192000" cy="6858000"/>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04775" y="97730"/>
            <a:ext cx="11982451" cy="6662540"/>
          </a:xfrm>
          <a:prstGeom prst="rect">
            <a:avLst/>
          </a:prstGeom>
        </p:spPr>
      </p:pic>
      <p:pic>
        <p:nvPicPr>
          <p:cNvPr id="14" name="图片 13"/>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242544" y="4838699"/>
            <a:ext cx="3052829" cy="1686021"/>
          </a:xfrm>
          <a:prstGeom prst="rect">
            <a:avLst/>
          </a:prstGeom>
        </p:spPr>
      </p:pic>
      <p:pic>
        <p:nvPicPr>
          <p:cNvPr id="16" name="图片 15"/>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flipH="1">
            <a:off x="10786388" y="245007"/>
            <a:ext cx="1167488" cy="3176835"/>
          </a:xfrm>
          <a:prstGeom prst="rect">
            <a:avLst/>
          </a:prstGeom>
        </p:spPr>
      </p:pic>
      <p:pic>
        <p:nvPicPr>
          <p:cNvPr id="12" name="图片 11"/>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flipH="1">
            <a:off x="307756" y="214065"/>
            <a:ext cx="1167488" cy="3176835"/>
          </a:xfrm>
          <a:prstGeom prst="rect">
            <a:avLst/>
          </a:prstGeom>
        </p:spPr>
      </p:pic>
      <p:sp>
        <p:nvSpPr>
          <p:cNvPr id="5" name="矩形 4"/>
          <p:cNvSpPr/>
          <p:nvPr/>
        </p:nvSpPr>
        <p:spPr>
          <a:xfrm>
            <a:off x="3572539" y="1563732"/>
            <a:ext cx="6985249" cy="3293209"/>
          </a:xfrm>
          <a:prstGeom prst="rect">
            <a:avLst/>
          </a:prstGeom>
        </p:spPr>
        <p:txBody>
          <a:bodyPr wrap="square">
            <a:spAutoFit/>
          </a:bodyPr>
          <a:lstStyle/>
          <a:p>
            <a:pPr>
              <a:lnSpc>
                <a:spcPct val="130000"/>
              </a:lnSpc>
            </a:pPr>
            <a:r>
              <a:rPr lang="zh-CN" altLang="en-US" sz="4000" dirty="0">
                <a:solidFill>
                  <a:schemeClr val="tx1">
                    <a:lumMod val="75000"/>
                    <a:lumOff val="25000"/>
                  </a:schemeClr>
                </a:solidFill>
                <a:latin typeface="文悦古典明朝体 (非商业使用) W5" pitchFamily="50" charset="-122"/>
                <a:ea typeface="文悦古典明朝体 (非商业使用) W5" pitchFamily="50" charset="-122"/>
              </a:rPr>
              <a:t>今秋又是月圆时</a:t>
            </a:r>
            <a:endParaRPr lang="en-US" altLang="zh-CN" sz="4000" dirty="0">
              <a:solidFill>
                <a:schemeClr val="tx1">
                  <a:lumMod val="75000"/>
                  <a:lumOff val="25000"/>
                </a:schemeClr>
              </a:solidFill>
              <a:latin typeface="文悦古典明朝体 (非商业使用) W5" pitchFamily="50" charset="-122"/>
              <a:ea typeface="文悦古典明朝体 (非商业使用) W5" pitchFamily="50" charset="-122"/>
            </a:endParaRPr>
          </a:p>
          <a:p>
            <a:pPr>
              <a:lnSpc>
                <a:spcPct val="130000"/>
              </a:lnSpc>
            </a:pPr>
            <a:r>
              <a:rPr lang="zh-CN" altLang="en-US" sz="4000" dirty="0">
                <a:solidFill>
                  <a:schemeClr val="tx1">
                    <a:lumMod val="75000"/>
                    <a:lumOff val="25000"/>
                  </a:schemeClr>
                </a:solidFill>
                <a:latin typeface="文悦古典明朝体 (非商业使用) W5" pitchFamily="50" charset="-122"/>
                <a:ea typeface="文悦古典明朝体 (非商业使用) W5" pitchFamily="50" charset="-122"/>
              </a:rPr>
              <a:t>清风只影度中秋</a:t>
            </a:r>
            <a:endParaRPr lang="en-US" altLang="zh-CN" sz="4000" dirty="0">
              <a:solidFill>
                <a:schemeClr val="tx1">
                  <a:lumMod val="75000"/>
                  <a:lumOff val="25000"/>
                </a:schemeClr>
              </a:solidFill>
              <a:latin typeface="文悦古典明朝体 (非商业使用) W5" pitchFamily="50" charset="-122"/>
              <a:ea typeface="文悦古典明朝体 (非商业使用) W5" pitchFamily="50" charset="-122"/>
            </a:endParaRPr>
          </a:p>
          <a:p>
            <a:pPr>
              <a:lnSpc>
                <a:spcPct val="130000"/>
              </a:lnSpc>
            </a:pPr>
            <a:r>
              <a:rPr lang="zh-CN" altLang="en-US" sz="4000" dirty="0">
                <a:solidFill>
                  <a:schemeClr val="tx1">
                    <a:lumMod val="75000"/>
                    <a:lumOff val="25000"/>
                  </a:schemeClr>
                </a:solidFill>
                <a:latin typeface="文悦古典明朝体 (非商业使用) W5" pitchFamily="50" charset="-122"/>
                <a:ea typeface="文悦古典明朝体 (非商业使用) W5" pitchFamily="50" charset="-122"/>
              </a:rPr>
              <a:t>思念佳人千里外</a:t>
            </a:r>
            <a:endParaRPr lang="en-US" altLang="zh-CN" sz="4000" dirty="0">
              <a:solidFill>
                <a:schemeClr val="tx1">
                  <a:lumMod val="75000"/>
                  <a:lumOff val="25000"/>
                </a:schemeClr>
              </a:solidFill>
              <a:latin typeface="文悦古典明朝体 (非商业使用) W5" pitchFamily="50" charset="-122"/>
              <a:ea typeface="文悦古典明朝体 (非商业使用) W5" pitchFamily="50" charset="-122"/>
            </a:endParaRPr>
          </a:p>
          <a:p>
            <a:pPr>
              <a:lnSpc>
                <a:spcPct val="130000"/>
              </a:lnSpc>
            </a:pPr>
            <a:r>
              <a:rPr lang="zh-CN" altLang="en-US" sz="4000" dirty="0">
                <a:solidFill>
                  <a:schemeClr val="tx1">
                    <a:lumMod val="75000"/>
                    <a:lumOff val="25000"/>
                  </a:schemeClr>
                </a:solidFill>
                <a:latin typeface="文悦古典明朝体 (非商业使用) W5" pitchFamily="50" charset="-122"/>
                <a:ea typeface="文悦古典明朝体 (非商业使用) W5" pitchFamily="50" charset="-122"/>
              </a:rPr>
              <a:t>明月传情表我心</a:t>
            </a:r>
          </a:p>
        </p:txBody>
      </p:sp>
      <p:pic>
        <p:nvPicPr>
          <p:cNvPr id="2050" name="Picture 2" descr="中秋节月亮PNG"/>
          <p:cNvPicPr>
            <a:picLocks noChangeAspect="1" noChangeArrowheads="1"/>
          </p:cNvPicPr>
          <p:nvPr/>
        </p:nvPicPr>
        <p:blipFill>
          <a:blip r:embed="rId7" cstate="screen">
            <a:extLst>
              <a:ext uri="{28A0092B-C50C-407E-A947-70E740481C1C}">
                <a14:useLocalDpi xmlns:a14="http://schemas.microsoft.com/office/drawing/2010/main" xmlns=""/>
              </a:ext>
            </a:extLst>
          </a:blip>
          <a:srcRect/>
          <a:stretch>
            <a:fillRect/>
          </a:stretch>
        </p:blipFill>
        <p:spPr bwMode="auto">
          <a:xfrm>
            <a:off x="2202778" y="925795"/>
            <a:ext cx="1232689" cy="1232689"/>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文本框 9"/>
          <p:cNvSpPr txBox="1"/>
          <p:nvPr/>
        </p:nvSpPr>
        <p:spPr>
          <a:xfrm>
            <a:off x="4314825" y="911208"/>
            <a:ext cx="3562350" cy="461665"/>
          </a:xfrm>
          <a:prstGeom prst="rect">
            <a:avLst/>
          </a:prstGeom>
          <a:noFill/>
        </p:spPr>
        <p:txBody>
          <a:bodyPr wrap="square" rtlCol="0">
            <a:spAutoFit/>
          </a:bodyPr>
          <a:lstStyle/>
          <a:p>
            <a:r>
              <a:rPr lang="zh-CN" altLang="en-US" sz="2400" b="1" dirty="0">
                <a:solidFill>
                  <a:srgbClr val="C30D23"/>
                </a:solidFill>
                <a:latin typeface="文悦古典明朝体 (非商业使用) W5" pitchFamily="50" charset="-122"/>
                <a:ea typeface="文悦古典明朝体 (非商业使用) W5" pitchFamily="50" charset="-122"/>
              </a:rPr>
              <a:t>恭 贺 中 秋 节 快 乐！</a:t>
            </a:r>
          </a:p>
        </p:txBody>
      </p:sp>
      <p:pic>
        <p:nvPicPr>
          <p:cNvPr id="11" name="图片 10"/>
          <p:cNvPicPr>
            <a:picLocks noChangeAspect="1"/>
          </p:cNvPicPr>
          <p:nvPr/>
        </p:nvPicPr>
        <p:blipFill>
          <a:blip r:embed="rId8" cstate="print">
            <a:extLst>
              <a:ext uri="{28A0092B-C50C-407E-A947-70E740481C1C}">
                <a14:useLocalDpi xmlns:a14="http://schemas.microsoft.com/office/drawing/2010/main" xmlns=""/>
              </a:ext>
            </a:extLst>
          </a:blip>
          <a:stretch>
            <a:fillRect/>
          </a:stretch>
        </p:blipFill>
        <p:spPr>
          <a:xfrm>
            <a:off x="7438250" y="2973247"/>
            <a:ext cx="3156277" cy="3156277"/>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fade">
                                      <p:cBhvr>
                                        <p:cTn id="15" dur="1000"/>
                                        <p:tgtEl>
                                          <p:spTgt spid="2050"/>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xmlns=""/>
              </a:ext>
            </a:extLst>
          </a:blip>
          <a:srcRect l="5598" t="20886" r="7791" b="28683"/>
          <a:stretch>
            <a:fillRect/>
          </a:stretch>
        </p:blipFill>
        <p:spPr>
          <a:xfrm>
            <a:off x="0" y="0"/>
            <a:ext cx="12192000" cy="6858000"/>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04775" y="97730"/>
            <a:ext cx="11982451" cy="6662540"/>
          </a:xfrm>
          <a:prstGeom prst="rect">
            <a:avLst/>
          </a:prstGeom>
        </p:spPr>
      </p:pic>
      <p:pic>
        <p:nvPicPr>
          <p:cNvPr id="14" name="图片 13"/>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flipH="1">
            <a:off x="9601199" y="5227207"/>
            <a:ext cx="2352676" cy="1299339"/>
          </a:xfrm>
          <a:prstGeom prst="rect">
            <a:avLst/>
          </a:prstGeom>
        </p:spPr>
      </p:pic>
      <p:pic>
        <p:nvPicPr>
          <p:cNvPr id="34" name="图片 33"/>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flipH="1">
            <a:off x="1865470" y="152918"/>
            <a:ext cx="1020710" cy="2777439"/>
          </a:xfrm>
          <a:prstGeom prst="rect">
            <a:avLst/>
          </a:prstGeom>
        </p:spPr>
      </p:pic>
      <p:grpSp>
        <p:nvGrpSpPr>
          <p:cNvPr id="6" name="组合 5"/>
          <p:cNvGrpSpPr/>
          <p:nvPr/>
        </p:nvGrpSpPr>
        <p:grpSpPr>
          <a:xfrm>
            <a:off x="1177800" y="4372837"/>
            <a:ext cx="766025" cy="1878199"/>
            <a:chOff x="9798055" y="1437991"/>
            <a:chExt cx="766025" cy="1878199"/>
          </a:xfrm>
        </p:grpSpPr>
        <p:pic>
          <p:nvPicPr>
            <p:cNvPr id="38" name="图片 37"/>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9798055" y="1437991"/>
              <a:ext cx="766025" cy="1274198"/>
            </a:xfrm>
            <a:prstGeom prst="rect">
              <a:avLst/>
            </a:prstGeom>
          </p:spPr>
        </p:pic>
        <p:sp>
          <p:nvSpPr>
            <p:cNvPr id="39" name="文本框 38"/>
            <p:cNvSpPr txBox="1"/>
            <p:nvPr/>
          </p:nvSpPr>
          <p:spPr>
            <a:xfrm>
              <a:off x="9873290" y="1437991"/>
              <a:ext cx="615553" cy="1878199"/>
            </a:xfrm>
            <a:prstGeom prst="rect">
              <a:avLst/>
            </a:prstGeom>
            <a:noFill/>
          </p:spPr>
          <p:txBody>
            <a:bodyPr vert="eaVert" wrap="square" rtlCol="0">
              <a:spAutoFit/>
            </a:bodyPr>
            <a:lstStyle/>
            <a:p>
              <a:r>
                <a:rPr lang="zh-CN" altLang="en-US" sz="2800" dirty="0">
                  <a:solidFill>
                    <a:schemeClr val="bg1"/>
                  </a:solidFill>
                  <a:latin typeface="禹卫书法行书简体&#10;" pitchFamily="2" charset="-122"/>
                  <a:ea typeface="禹卫书法行书简体&#10;" pitchFamily="2" charset="-122"/>
                </a:rPr>
                <a:t>中国节</a:t>
              </a:r>
            </a:p>
          </p:txBody>
        </p:sp>
      </p:grpSp>
      <p:sp>
        <p:nvSpPr>
          <p:cNvPr id="41" name="矩形 40"/>
          <p:cNvSpPr/>
          <p:nvPr/>
        </p:nvSpPr>
        <p:spPr>
          <a:xfrm>
            <a:off x="2170775" y="4329729"/>
            <a:ext cx="8732775" cy="1392432"/>
          </a:xfrm>
          <a:prstGeom prst="rect">
            <a:avLst/>
          </a:prstGeom>
        </p:spPr>
        <p:txBody>
          <a:bodyPr wrap="square">
            <a:spAutoFit/>
          </a:bodyPr>
          <a:lstStyle/>
          <a:p>
            <a:pPr>
              <a:lnSpc>
                <a:spcPct val="120000"/>
              </a:lnSpc>
            </a:pPr>
            <a:r>
              <a:rPr lang="zh-CN" altLang="en-US" dirty="0">
                <a:solidFill>
                  <a:schemeClr val="tx1">
                    <a:lumMod val="75000"/>
                    <a:lumOff val="25000"/>
                  </a:schemeClr>
                </a:solidFill>
                <a:latin typeface="文悦古典明朝体 (非商业使用) W5" pitchFamily="50" charset="-122"/>
                <a:ea typeface="文悦古典明朝体 (非商业使用) W5" pitchFamily="50" charset="-122"/>
              </a:rPr>
              <a:t>中秋节自古便有祭月、赏月、拜月、吃月饼、赏桂花、饮桂花酒、等习俗，流传至今，经久不息。中秋节以月之圆兆人之团圆，为寄托思念故乡，思念亲人之情，祈盼丰收、幸福，成为丰富多彩、弥足珍贵的文化遗产。中秋节与端午节、春节、清明节并称为中国四大传统节日。</a:t>
            </a:r>
          </a:p>
        </p:txBody>
      </p:sp>
      <p:grpSp>
        <p:nvGrpSpPr>
          <p:cNvPr id="4" name="组合 3"/>
          <p:cNvGrpSpPr/>
          <p:nvPr/>
        </p:nvGrpSpPr>
        <p:grpSpPr>
          <a:xfrm>
            <a:off x="3766792" y="167978"/>
            <a:ext cx="4569233" cy="4480050"/>
            <a:chOff x="3766792" y="167978"/>
            <a:chExt cx="4569233" cy="4480050"/>
          </a:xfrm>
        </p:grpSpPr>
        <p:grpSp>
          <p:nvGrpSpPr>
            <p:cNvPr id="40" name="组合 39"/>
            <p:cNvGrpSpPr/>
            <p:nvPr/>
          </p:nvGrpSpPr>
          <p:grpSpPr>
            <a:xfrm>
              <a:off x="3766792" y="167978"/>
              <a:ext cx="4569233" cy="4480050"/>
              <a:chOff x="752707" y="1408392"/>
              <a:chExt cx="4569233" cy="4480050"/>
            </a:xfrm>
          </p:grpSpPr>
          <p:pic>
            <p:nvPicPr>
              <p:cNvPr id="33" name="Picture 2" descr="中秋节月亮PNG"/>
              <p:cNvPicPr>
                <a:picLocks noChangeAspect="1" noChangeArrowheads="1"/>
              </p:cNvPicPr>
              <p:nvPr/>
            </p:nvPicPr>
            <p:blipFill>
              <a:blip r:embed="rId8" cstate="print">
                <a:extLst>
                  <a:ext uri="{28A0092B-C50C-407E-A947-70E740481C1C}">
                    <a14:useLocalDpi xmlns:a14="http://schemas.microsoft.com/office/drawing/2010/main" xmlns=""/>
                  </a:ext>
                </a:extLst>
              </a:blip>
              <a:srcRect/>
              <a:stretch>
                <a:fillRect/>
              </a:stretch>
            </p:blipFill>
            <p:spPr bwMode="auto">
              <a:xfrm>
                <a:off x="841890" y="1408392"/>
                <a:ext cx="4480050" cy="4480050"/>
              </a:xfrm>
              <a:prstGeom prst="rect">
                <a:avLst/>
              </a:prstGeom>
              <a:noFill/>
              <a:extLst>
                <a:ext uri="{909E8E84-426E-40DD-AFC4-6F175D3DCCD1}">
                  <a14:hiddenFill xmlns:a14="http://schemas.microsoft.com/office/drawing/2010/main" xmlns="">
                    <a:solidFill>
                      <a:srgbClr val="FFFFFF"/>
                    </a:solidFill>
                  </a14:hiddenFill>
                </a:ext>
              </a:extLst>
            </p:spPr>
          </p:pic>
          <p:pic>
            <p:nvPicPr>
              <p:cNvPr id="35" name="图片 34"/>
              <p:cNvPicPr>
                <a:picLocks noChangeAspect="1"/>
              </p:cNvPicPr>
              <p:nvPr/>
            </p:nvPicPr>
            <p:blipFill>
              <a:blip r:embed="rId9" cstate="screen">
                <a:extLst>
                  <a:ext uri="{28A0092B-C50C-407E-A947-70E740481C1C}">
                    <a14:useLocalDpi xmlns:a14="http://schemas.microsoft.com/office/drawing/2010/main" xmlns=""/>
                  </a:ext>
                </a:extLst>
              </a:blip>
              <a:stretch>
                <a:fillRect/>
              </a:stretch>
            </p:blipFill>
            <p:spPr>
              <a:xfrm>
                <a:off x="1811685" y="2005413"/>
                <a:ext cx="2540460" cy="2999904"/>
              </a:xfrm>
              <a:prstGeom prst="rect">
                <a:avLst/>
              </a:prstGeom>
            </p:spPr>
          </p:pic>
          <p:sp>
            <p:nvSpPr>
              <p:cNvPr id="5" name="文本框 4"/>
              <p:cNvSpPr txBox="1"/>
              <p:nvPr/>
            </p:nvSpPr>
            <p:spPr>
              <a:xfrm>
                <a:off x="752707" y="3774016"/>
                <a:ext cx="2117955" cy="646331"/>
              </a:xfrm>
              <a:prstGeom prst="rect">
                <a:avLst/>
              </a:prstGeom>
              <a:noFill/>
            </p:spPr>
            <p:txBody>
              <a:bodyPr wrap="square" rtlCol="0">
                <a:spAutoFit/>
              </a:bodyPr>
              <a:lstStyle/>
              <a:p>
                <a:r>
                  <a:rPr lang="zh-CN" altLang="en-US" sz="3600" b="1" dirty="0">
                    <a:solidFill>
                      <a:srgbClr val="C00000"/>
                    </a:solidFill>
                    <a:latin typeface="文悦古典明朝体 (非商业使用) W5" pitchFamily="50" charset="-122"/>
                    <a:ea typeface="文悦古典明朝体 (非商业使用) W5" pitchFamily="50" charset="-122"/>
                  </a:rPr>
                  <a:t>花好月圆</a:t>
                </a:r>
              </a:p>
            </p:txBody>
          </p:sp>
        </p:grpSp>
        <p:sp>
          <p:nvSpPr>
            <p:cNvPr id="42" name="文本框 41"/>
            <p:cNvSpPr txBox="1"/>
            <p:nvPr/>
          </p:nvSpPr>
          <p:spPr>
            <a:xfrm>
              <a:off x="6284691" y="3525843"/>
              <a:ext cx="1616297" cy="338554"/>
            </a:xfrm>
            <a:prstGeom prst="rect">
              <a:avLst/>
            </a:prstGeom>
            <a:solidFill>
              <a:srgbClr val="C00000"/>
            </a:solidFill>
          </p:spPr>
          <p:txBody>
            <a:bodyPr wrap="square" rtlCol="0">
              <a:spAutoFit/>
            </a:bodyPr>
            <a:lstStyle/>
            <a:p>
              <a:r>
                <a:rPr lang="zh-CN" altLang="en-US" sz="1600" dirty="0">
                  <a:solidFill>
                    <a:schemeClr val="bg1"/>
                  </a:solidFill>
                  <a:latin typeface="文悦古典明朝体 (非商业使用) W5" pitchFamily="50" charset="-122"/>
                  <a:ea typeface="文悦古典明朝体 (非商业使用) W5" pitchFamily="50" charset="-122"/>
                </a:rPr>
                <a:t>天 涯 共 此 时</a:t>
              </a:r>
            </a:p>
          </p:txBody>
        </p:sp>
      </p:grpSp>
      <p:sp>
        <p:nvSpPr>
          <p:cNvPr id="43" name="文本框 42"/>
          <p:cNvSpPr txBox="1"/>
          <p:nvPr/>
        </p:nvSpPr>
        <p:spPr>
          <a:xfrm>
            <a:off x="4389216" y="5664167"/>
            <a:ext cx="3562350" cy="461665"/>
          </a:xfrm>
          <a:prstGeom prst="rect">
            <a:avLst/>
          </a:prstGeom>
          <a:noFill/>
        </p:spPr>
        <p:txBody>
          <a:bodyPr wrap="square" rtlCol="0">
            <a:spAutoFit/>
          </a:bodyPr>
          <a:lstStyle/>
          <a:p>
            <a:r>
              <a:rPr lang="zh-CN" altLang="en-US" sz="2400" b="1" dirty="0">
                <a:solidFill>
                  <a:srgbClr val="C30D23"/>
                </a:solidFill>
                <a:latin typeface="文悦古典明朝体 (非商业使用) W5" pitchFamily="50" charset="-122"/>
                <a:ea typeface="文悦古典明朝体 (非商业使用) W5" pitchFamily="50" charset="-122"/>
              </a:rPr>
              <a:t>恭 贺 中 秋 节 快 乐！</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xmlns=""/>
              </a:ext>
            </a:extLst>
          </a:blip>
          <a:srcRect l="5598" t="20886" r="7791" b="28683"/>
          <a:stretch>
            <a:fillRect/>
          </a:stretch>
        </p:blipFill>
        <p:spPr>
          <a:xfrm>
            <a:off x="0" y="0"/>
            <a:ext cx="12192000" cy="6858000"/>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04775" y="97730"/>
            <a:ext cx="11982451" cy="6662540"/>
          </a:xfrm>
          <a:prstGeom prst="rect">
            <a:avLst/>
          </a:prstGeom>
        </p:spPr>
      </p:pic>
      <p:pic>
        <p:nvPicPr>
          <p:cNvPr id="7170" name="Picture 2" descr="中秋节  中秋佳节字体    PNG素材"/>
          <p:cNvPicPr>
            <a:picLocks noChangeAspect="1" noChangeArrowheads="1"/>
          </p:cNvPicPr>
          <p:nvPr/>
        </p:nvPicPr>
        <p:blipFill>
          <a:blip r:embed="rId5" cstate="print">
            <a:extLst>
              <a:ext uri="{28A0092B-C50C-407E-A947-70E740481C1C}">
                <a14:useLocalDpi xmlns:a14="http://schemas.microsoft.com/office/drawing/2010/main" xmlns=""/>
              </a:ext>
            </a:extLst>
          </a:blip>
          <a:srcRect/>
          <a:stretch>
            <a:fillRect/>
          </a:stretch>
        </p:blipFill>
        <p:spPr bwMode="auto">
          <a:xfrm>
            <a:off x="3489029" y="3338924"/>
            <a:ext cx="6267450" cy="3419475"/>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6" name="组合 15"/>
          <p:cNvGrpSpPr/>
          <p:nvPr/>
        </p:nvGrpSpPr>
        <p:grpSpPr>
          <a:xfrm flipH="1">
            <a:off x="7132884" y="-301231"/>
            <a:ext cx="4814803" cy="5132970"/>
            <a:chOff x="-37838" y="-94892"/>
            <a:chExt cx="5676638" cy="6051757"/>
          </a:xfrm>
        </p:grpSpPr>
        <p:pic>
          <p:nvPicPr>
            <p:cNvPr id="17" name="图片 16"/>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37838" y="-94892"/>
              <a:ext cx="5676638" cy="3135102"/>
            </a:xfrm>
            <a:prstGeom prst="rect">
              <a:avLst/>
            </a:prstGeom>
          </p:spPr>
        </p:pic>
        <p:pic>
          <p:nvPicPr>
            <p:cNvPr id="18" name="图片 17"/>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794259" y="2663609"/>
              <a:ext cx="1210272" cy="3293256"/>
            </a:xfrm>
            <a:prstGeom prst="rect">
              <a:avLst/>
            </a:prstGeom>
          </p:spPr>
        </p:pic>
        <p:pic>
          <p:nvPicPr>
            <p:cNvPr id="19" name="图片 18"/>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2004531" y="2118472"/>
              <a:ext cx="773930" cy="2105931"/>
            </a:xfrm>
            <a:prstGeom prst="rect">
              <a:avLst/>
            </a:prstGeom>
          </p:spPr>
        </p:pic>
      </p:grpSp>
      <p:sp>
        <p:nvSpPr>
          <p:cNvPr id="4" name="矩形 3"/>
          <p:cNvSpPr/>
          <p:nvPr/>
        </p:nvSpPr>
        <p:spPr>
          <a:xfrm>
            <a:off x="780680" y="2057487"/>
            <a:ext cx="7151767" cy="2174698"/>
          </a:xfrm>
          <a:prstGeom prst="rect">
            <a:avLst/>
          </a:prstGeom>
        </p:spPr>
        <p:txBody>
          <a:bodyPr wrap="square">
            <a:spAutoFit/>
          </a:bodyPr>
          <a:lstStyle/>
          <a:p>
            <a:pPr>
              <a:lnSpc>
                <a:spcPct val="130000"/>
              </a:lnSpc>
            </a:pPr>
            <a:r>
              <a:rPr lang="zh-CN" altLang="en-US" sz="3600" dirty="0">
                <a:solidFill>
                  <a:schemeClr val="tx1">
                    <a:lumMod val="75000"/>
                    <a:lumOff val="25000"/>
                  </a:schemeClr>
                </a:solidFill>
                <a:latin typeface="文悦古典明朝体 (非商业使用) W5" pitchFamily="50" charset="-122"/>
                <a:ea typeface="文悦古典明朝体 (非商业使用) W5" pitchFamily="50" charset="-122"/>
              </a:rPr>
              <a:t>月是中秋分外明，我把问候遥相寄</a:t>
            </a:r>
            <a:r>
              <a:rPr lang="en-US" altLang="zh-CN" sz="3600" dirty="0">
                <a:solidFill>
                  <a:schemeClr val="tx1">
                    <a:lumMod val="75000"/>
                    <a:lumOff val="25000"/>
                  </a:schemeClr>
                </a:solidFill>
                <a:latin typeface="文悦古典明朝体 (非商业使用) W5" pitchFamily="50" charset="-122"/>
                <a:ea typeface="文悦古典明朝体 (非商业使用) W5" pitchFamily="50" charset="-122"/>
              </a:rPr>
              <a:t>;</a:t>
            </a:r>
            <a:r>
              <a:rPr lang="zh-CN" altLang="en-US" sz="3600" dirty="0">
                <a:solidFill>
                  <a:schemeClr val="tx1">
                    <a:lumMod val="75000"/>
                    <a:lumOff val="25000"/>
                  </a:schemeClr>
                </a:solidFill>
                <a:latin typeface="文悦古典明朝体 (非商业使用) W5" pitchFamily="50" charset="-122"/>
                <a:ea typeface="文悦古典明朝体 (非商业使用) W5" pitchFamily="50" charset="-122"/>
              </a:rPr>
              <a:t>皓月当空洒清辉，中秋良宵念挚心</a:t>
            </a:r>
            <a:r>
              <a:rPr lang="en-US" altLang="zh-CN" sz="3600" dirty="0">
                <a:solidFill>
                  <a:schemeClr val="tx1">
                    <a:lumMod val="75000"/>
                    <a:lumOff val="25000"/>
                  </a:schemeClr>
                </a:solidFill>
                <a:latin typeface="文悦古典明朝体 (非商业使用) W5" pitchFamily="50" charset="-122"/>
                <a:ea typeface="文悦古典明朝体 (非商业使用) W5" pitchFamily="50" charset="-122"/>
              </a:rPr>
              <a:t>;</a:t>
            </a:r>
            <a:r>
              <a:rPr lang="zh-CN" altLang="en-US" sz="3600" dirty="0">
                <a:solidFill>
                  <a:schemeClr val="tx1">
                    <a:lumMod val="75000"/>
                    <a:lumOff val="25000"/>
                  </a:schemeClr>
                </a:solidFill>
                <a:latin typeface="文悦古典明朝体 (非商业使用) W5" pitchFamily="50" charset="-122"/>
                <a:ea typeface="文悦古典明朝体 (非商业使用) W5" pitchFamily="50" charset="-122"/>
              </a:rPr>
              <a:t>祝愿佳节多好运，月圆人圆事事圆</a:t>
            </a:r>
            <a:r>
              <a:rPr lang="en-US" altLang="zh-CN" sz="3600" dirty="0">
                <a:solidFill>
                  <a:schemeClr val="tx1">
                    <a:lumMod val="75000"/>
                    <a:lumOff val="25000"/>
                  </a:schemeClr>
                </a:solidFill>
                <a:latin typeface="文悦古典明朝体 (非商业使用) W5" pitchFamily="50" charset="-122"/>
                <a:ea typeface="文悦古典明朝体 (非商业使用) W5" pitchFamily="50" charset="-122"/>
              </a:rPr>
              <a:t>! </a:t>
            </a:r>
            <a:endParaRPr lang="zh-CN" altLang="en-US" sz="3600" dirty="0">
              <a:solidFill>
                <a:schemeClr val="tx1">
                  <a:lumMod val="75000"/>
                  <a:lumOff val="25000"/>
                </a:schemeClr>
              </a:solidFill>
              <a:latin typeface="文悦古典明朝体 (非商业使用) W5" pitchFamily="50" charset="-122"/>
              <a:ea typeface="文悦古典明朝体 (非商业使用) W5" pitchFamily="50" charset="-122"/>
            </a:endParaRPr>
          </a:p>
        </p:txBody>
      </p:sp>
      <p:pic>
        <p:nvPicPr>
          <p:cNvPr id="21" name="图片 20"/>
          <p:cNvPicPr>
            <a:picLocks noChangeAspect="1"/>
          </p:cNvPicPr>
          <p:nvPr/>
        </p:nvPicPr>
        <p:blipFill>
          <a:blip r:embed="rId9" cstate="screen">
            <a:extLst>
              <a:ext uri="{28A0092B-C50C-407E-A947-70E740481C1C}">
                <a14:useLocalDpi xmlns:a14="http://schemas.microsoft.com/office/drawing/2010/main" xmlns=""/>
              </a:ext>
            </a:extLst>
          </a:blip>
          <a:stretch>
            <a:fillRect/>
          </a:stretch>
        </p:blipFill>
        <p:spPr>
          <a:xfrm>
            <a:off x="232998" y="423777"/>
            <a:ext cx="2371725" cy="1309860"/>
          </a:xfrm>
          <a:prstGeom prst="rect">
            <a:avLst/>
          </a:prstGeom>
        </p:spPr>
      </p:pic>
      <p:sp>
        <p:nvSpPr>
          <p:cNvPr id="22" name="文本框 21"/>
          <p:cNvSpPr txBox="1"/>
          <p:nvPr/>
        </p:nvSpPr>
        <p:spPr>
          <a:xfrm>
            <a:off x="2744728" y="1440942"/>
            <a:ext cx="3562350" cy="461665"/>
          </a:xfrm>
          <a:prstGeom prst="rect">
            <a:avLst/>
          </a:prstGeom>
          <a:noFill/>
        </p:spPr>
        <p:txBody>
          <a:bodyPr wrap="square" rtlCol="0">
            <a:spAutoFit/>
          </a:bodyPr>
          <a:lstStyle/>
          <a:p>
            <a:r>
              <a:rPr lang="zh-CN" altLang="en-US" sz="2400" b="1" dirty="0">
                <a:solidFill>
                  <a:srgbClr val="C30D23"/>
                </a:solidFill>
                <a:latin typeface="文悦古典明朝体 (非商业使用) W5" pitchFamily="50" charset="-122"/>
                <a:ea typeface="文悦古典明朝体 (非商业使用) W5" pitchFamily="50" charset="-122"/>
              </a:rPr>
              <a:t>恭 贺 中 秋 节 快 乐！</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7170"/>
                                        </p:tgtEl>
                                        <p:attrNameLst>
                                          <p:attrName>style.visibility</p:attrName>
                                        </p:attrNameLst>
                                      </p:cBhvr>
                                      <p:to>
                                        <p:strVal val="visible"/>
                                      </p:to>
                                    </p:set>
                                    <p:animEffect transition="in" filter="fade">
                                      <p:cBhvr>
                                        <p:cTn id="19" dur="1000"/>
                                        <p:tgtEl>
                                          <p:spTgt spid="7170"/>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xmlns=""/>
              </a:ext>
            </a:extLst>
          </a:blip>
          <a:srcRect l="5598" t="20886" r="7791" b="28683"/>
          <a:stretch>
            <a:fillRect/>
          </a:stretch>
        </p:blipFill>
        <p:spPr>
          <a:xfrm>
            <a:off x="0" y="0"/>
            <a:ext cx="12192000" cy="6858000"/>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04775" y="97730"/>
            <a:ext cx="11982451" cy="6662540"/>
          </a:xfrm>
          <a:prstGeom prst="rect">
            <a:avLst/>
          </a:prstGeom>
        </p:spPr>
      </p:pic>
      <p:pic>
        <p:nvPicPr>
          <p:cNvPr id="20" name="图片 19"/>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021586" y="1374256"/>
            <a:ext cx="2711295" cy="3201636"/>
          </a:xfrm>
          <a:prstGeom prst="rect">
            <a:avLst/>
          </a:prstGeom>
        </p:spPr>
      </p:pic>
      <p:pic>
        <p:nvPicPr>
          <p:cNvPr id="21" name="图片 20"/>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flipH="1">
            <a:off x="7534262" y="-141014"/>
            <a:ext cx="4395423" cy="2427511"/>
          </a:xfrm>
          <a:prstGeom prst="rect">
            <a:avLst/>
          </a:prstGeom>
        </p:spPr>
      </p:pic>
      <p:pic>
        <p:nvPicPr>
          <p:cNvPr id="8194" name="Picture 2" descr="月饼"/>
          <p:cNvPicPr>
            <a:picLocks noChangeAspect="1" noChangeArrowheads="1"/>
          </p:cNvPicPr>
          <p:nvPr/>
        </p:nvPicPr>
        <p:blipFill>
          <a:blip r:embed="rId7" cstate="screen">
            <a:extLst>
              <a:ext uri="{28A0092B-C50C-407E-A947-70E740481C1C}">
                <a14:useLocalDpi xmlns:a14="http://schemas.microsoft.com/office/drawing/2010/main" xmlns=""/>
              </a:ext>
            </a:extLst>
          </a:blip>
          <a:srcRect/>
          <a:stretch>
            <a:fillRect/>
          </a:stretch>
        </p:blipFill>
        <p:spPr bwMode="auto">
          <a:xfrm>
            <a:off x="7889139" y="3695658"/>
            <a:ext cx="3064612" cy="3064612"/>
          </a:xfrm>
          <a:prstGeom prst="rect">
            <a:avLst/>
          </a:prstGeom>
          <a:noFill/>
          <a:extLst>
            <a:ext uri="{909E8E84-426E-40DD-AFC4-6F175D3DCCD1}">
              <a14:hiddenFill xmlns:a14="http://schemas.microsoft.com/office/drawing/2010/main" xmlns="">
                <a:solidFill>
                  <a:srgbClr val="FFFFFF"/>
                </a:solidFill>
              </a14:hiddenFill>
            </a:ext>
          </a:extLst>
        </p:spPr>
      </p:pic>
      <p:grpSp>
        <p:nvGrpSpPr>
          <p:cNvPr id="7" name="组合 6"/>
          <p:cNvGrpSpPr/>
          <p:nvPr/>
        </p:nvGrpSpPr>
        <p:grpSpPr>
          <a:xfrm>
            <a:off x="3854697" y="1851628"/>
            <a:ext cx="1732105" cy="766025"/>
            <a:chOff x="3887645" y="1251270"/>
            <a:chExt cx="1732105" cy="766025"/>
          </a:xfrm>
        </p:grpSpPr>
        <p:pic>
          <p:nvPicPr>
            <p:cNvPr id="13" name="图片 12"/>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rot="16200000">
              <a:off x="4141731" y="997184"/>
              <a:ext cx="766025" cy="1274198"/>
            </a:xfrm>
            <a:prstGeom prst="rect">
              <a:avLst/>
            </a:prstGeom>
          </p:spPr>
        </p:pic>
        <p:sp>
          <p:nvSpPr>
            <p:cNvPr id="14" name="文本框 13"/>
            <p:cNvSpPr txBox="1"/>
            <p:nvPr/>
          </p:nvSpPr>
          <p:spPr>
            <a:xfrm>
              <a:off x="3899713" y="1372673"/>
              <a:ext cx="1720037" cy="523220"/>
            </a:xfrm>
            <a:prstGeom prst="rect">
              <a:avLst/>
            </a:prstGeom>
            <a:noFill/>
          </p:spPr>
          <p:txBody>
            <a:bodyPr vert="horz" wrap="square" rtlCol="0">
              <a:spAutoFit/>
            </a:bodyPr>
            <a:lstStyle/>
            <a:p>
              <a:r>
                <a:rPr lang="zh-CN" altLang="en-US" sz="2800" dirty="0">
                  <a:solidFill>
                    <a:schemeClr val="bg1"/>
                  </a:solidFill>
                  <a:latin typeface="禹卫书法行书简体&#10;" pitchFamily="2" charset="-122"/>
                  <a:ea typeface="禹卫书法行书简体&#10;" pitchFamily="2" charset="-122"/>
                </a:rPr>
                <a:t>中国节</a:t>
              </a:r>
            </a:p>
          </p:txBody>
        </p:sp>
      </p:grpSp>
      <p:sp>
        <p:nvSpPr>
          <p:cNvPr id="6" name="矩形 5"/>
          <p:cNvSpPr/>
          <p:nvPr/>
        </p:nvSpPr>
        <p:spPr>
          <a:xfrm>
            <a:off x="3918619" y="2720994"/>
            <a:ext cx="6035689" cy="1754326"/>
          </a:xfrm>
          <a:prstGeom prst="rect">
            <a:avLst/>
          </a:prstGeom>
        </p:spPr>
        <p:txBody>
          <a:bodyPr wrap="square">
            <a:spAutoFit/>
          </a:bodyPr>
          <a:lstStyle/>
          <a:p>
            <a:pPr>
              <a:lnSpc>
                <a:spcPct val="120000"/>
              </a:lnSpc>
            </a:pPr>
            <a:r>
              <a:rPr lang="zh-CN" altLang="en-US" dirty="0">
                <a:solidFill>
                  <a:schemeClr val="tx1">
                    <a:lumMod val="75000"/>
                    <a:lumOff val="25000"/>
                  </a:schemeClr>
                </a:solidFill>
                <a:latin typeface="文悦古典明朝体 (非商业使用) W5" pitchFamily="50" charset="-122"/>
                <a:ea typeface="文悦古典明朝体 (非商业使用) W5" pitchFamily="50" charset="-122"/>
              </a:rPr>
              <a:t>中秋节，又称月夕、秋节、仲秋节、八月节、八月会、追月节、玩月节、拜月节、女儿节或团圆节，是流行于中国众多民族与汉字文化圈诸国的传统文化节日，时在农历八月十五；因其恰值三秋之半，故名，也有些地方将中秋节定在八月十六。</a:t>
            </a:r>
          </a:p>
        </p:txBody>
      </p:sp>
      <p:sp>
        <p:nvSpPr>
          <p:cNvPr id="22" name="文本框 21"/>
          <p:cNvSpPr txBox="1"/>
          <p:nvPr/>
        </p:nvSpPr>
        <p:spPr>
          <a:xfrm>
            <a:off x="2493227" y="4888682"/>
            <a:ext cx="3562350" cy="461665"/>
          </a:xfrm>
          <a:prstGeom prst="rect">
            <a:avLst/>
          </a:prstGeom>
          <a:noFill/>
        </p:spPr>
        <p:txBody>
          <a:bodyPr wrap="square" rtlCol="0">
            <a:spAutoFit/>
          </a:bodyPr>
          <a:lstStyle/>
          <a:p>
            <a:r>
              <a:rPr lang="zh-CN" altLang="en-US" sz="2400" b="1" dirty="0">
                <a:solidFill>
                  <a:srgbClr val="C30D23"/>
                </a:solidFill>
                <a:latin typeface="文悦古典明朝体 (非商业使用) W5" pitchFamily="50" charset="-122"/>
                <a:ea typeface="文悦古典明朝体 (非商业使用) W5" pitchFamily="50" charset="-122"/>
              </a:rPr>
              <a:t>恭 贺 中 秋 节 快 乐！</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8194"/>
                                        </p:tgtEl>
                                        <p:attrNameLst>
                                          <p:attrName>style.visibility</p:attrName>
                                        </p:attrNameLst>
                                      </p:cBhvr>
                                      <p:to>
                                        <p:strVal val="visible"/>
                                      </p:to>
                                    </p:set>
                                    <p:animEffect transition="in" filter="fade">
                                      <p:cBhvr>
                                        <p:cTn id="23" dur="1000"/>
                                        <p:tgtEl>
                                          <p:spTgt spid="8194"/>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xmlns=""/>
              </a:ext>
            </a:extLst>
          </a:blip>
          <a:srcRect l="5598" t="20886" r="7791" b="28683"/>
          <a:stretch>
            <a:fillRect/>
          </a:stretch>
        </p:blipFill>
        <p:spPr>
          <a:xfrm>
            <a:off x="0" y="0"/>
            <a:ext cx="12192000" cy="6858000"/>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04775" y="97730"/>
            <a:ext cx="11982451" cy="6662540"/>
          </a:xfrm>
          <a:prstGeom prst="rect">
            <a:avLst/>
          </a:prstGeom>
        </p:spPr>
      </p:pic>
      <p:sp>
        <p:nvSpPr>
          <p:cNvPr id="4" name="矩形 3"/>
          <p:cNvSpPr/>
          <p:nvPr/>
        </p:nvSpPr>
        <p:spPr>
          <a:xfrm>
            <a:off x="3565247" y="2531324"/>
            <a:ext cx="6096000" cy="1459887"/>
          </a:xfrm>
          <a:prstGeom prst="rect">
            <a:avLst/>
          </a:prstGeom>
        </p:spPr>
        <p:txBody>
          <a:bodyPr wrap="square">
            <a:spAutoFit/>
          </a:bodyPr>
          <a:lstStyle/>
          <a:p>
            <a:pPr>
              <a:lnSpc>
                <a:spcPct val="130000"/>
              </a:lnSpc>
            </a:pPr>
            <a:r>
              <a:rPr lang="zh-CN" altLang="en-US" sz="3600" dirty="0">
                <a:solidFill>
                  <a:schemeClr val="tx1">
                    <a:lumMod val="75000"/>
                    <a:lumOff val="25000"/>
                  </a:schemeClr>
                </a:solidFill>
                <a:latin typeface="文悦古典明朝体 (非商业使用) W5" pitchFamily="50" charset="-122"/>
                <a:ea typeface="文悦古典明朝体 (非商业使用) W5" pitchFamily="50" charset="-122"/>
              </a:rPr>
              <a:t>明月几时有</a:t>
            </a:r>
            <a:r>
              <a:rPr lang="en-US" altLang="zh-CN" sz="3600" dirty="0">
                <a:solidFill>
                  <a:schemeClr val="tx1">
                    <a:lumMod val="75000"/>
                    <a:lumOff val="25000"/>
                  </a:schemeClr>
                </a:solidFill>
                <a:latin typeface="文悦古典明朝体 (非商业使用) W5" pitchFamily="50" charset="-122"/>
                <a:ea typeface="文悦古典明朝体 (非商业使用) W5" pitchFamily="50" charset="-122"/>
              </a:rPr>
              <a:t>, </a:t>
            </a:r>
            <a:r>
              <a:rPr lang="zh-CN" altLang="en-US" sz="3600" dirty="0">
                <a:solidFill>
                  <a:schemeClr val="tx1">
                    <a:lumMod val="75000"/>
                    <a:lumOff val="25000"/>
                  </a:schemeClr>
                </a:solidFill>
                <a:latin typeface="文悦古典明朝体 (非商业使用) W5" pitchFamily="50" charset="-122"/>
                <a:ea typeface="文悦古典明朝体 (非商业使用) W5" pitchFamily="50" charset="-122"/>
              </a:rPr>
              <a:t>把酒问青天。</a:t>
            </a:r>
            <a:endParaRPr lang="en-US" altLang="zh-CN" sz="3600" dirty="0">
              <a:solidFill>
                <a:schemeClr val="tx1">
                  <a:lumMod val="75000"/>
                  <a:lumOff val="25000"/>
                </a:schemeClr>
              </a:solidFill>
              <a:latin typeface="文悦古典明朝体 (非商业使用) W5" pitchFamily="50" charset="-122"/>
              <a:ea typeface="文悦古典明朝体 (非商业使用) W5" pitchFamily="50" charset="-122"/>
            </a:endParaRPr>
          </a:p>
          <a:p>
            <a:pPr>
              <a:lnSpc>
                <a:spcPct val="130000"/>
              </a:lnSpc>
            </a:pPr>
            <a:r>
              <a:rPr lang="zh-CN" altLang="en-US" sz="3600" dirty="0">
                <a:solidFill>
                  <a:schemeClr val="tx1">
                    <a:lumMod val="75000"/>
                    <a:lumOff val="25000"/>
                  </a:schemeClr>
                </a:solidFill>
                <a:latin typeface="文悦古典明朝体 (非商业使用) W5" pitchFamily="50" charset="-122"/>
                <a:ea typeface="文悦古典明朝体 (非商业使用) W5" pitchFamily="50" charset="-122"/>
              </a:rPr>
              <a:t>但愿人长久，千里共婵娟。</a:t>
            </a:r>
          </a:p>
        </p:txBody>
      </p:sp>
      <p:grpSp>
        <p:nvGrpSpPr>
          <p:cNvPr id="6" name="组合 5"/>
          <p:cNvGrpSpPr/>
          <p:nvPr/>
        </p:nvGrpSpPr>
        <p:grpSpPr>
          <a:xfrm>
            <a:off x="164123" y="97730"/>
            <a:ext cx="2579078" cy="3822314"/>
            <a:chOff x="164123" y="97730"/>
            <a:chExt cx="2579078" cy="3822314"/>
          </a:xfrm>
        </p:grpSpPr>
        <p:pic>
          <p:nvPicPr>
            <p:cNvPr id="16" name="图片 15"/>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64123" y="97730"/>
              <a:ext cx="2474303" cy="1366512"/>
            </a:xfrm>
            <a:prstGeom prst="rect">
              <a:avLst/>
            </a:prstGeom>
          </p:spPr>
        </p:pic>
        <p:pic>
          <p:nvPicPr>
            <p:cNvPr id="17" name="图片 16"/>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flipH="1">
              <a:off x="1722491" y="1142605"/>
              <a:ext cx="1020710" cy="2777439"/>
            </a:xfrm>
            <a:prstGeom prst="rect">
              <a:avLst/>
            </a:prstGeom>
          </p:spPr>
        </p:pic>
      </p:grpSp>
      <p:grpSp>
        <p:nvGrpSpPr>
          <p:cNvPr id="7" name="组合 6"/>
          <p:cNvGrpSpPr/>
          <p:nvPr/>
        </p:nvGrpSpPr>
        <p:grpSpPr>
          <a:xfrm>
            <a:off x="9612923" y="217178"/>
            <a:ext cx="2474303" cy="3702866"/>
            <a:chOff x="9612923" y="217178"/>
            <a:chExt cx="2474303" cy="3702866"/>
          </a:xfrm>
        </p:grpSpPr>
        <p:pic>
          <p:nvPicPr>
            <p:cNvPr id="15" name="图片 14"/>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flipH="1">
              <a:off x="9612923" y="217178"/>
              <a:ext cx="2474303" cy="1366512"/>
            </a:xfrm>
            <a:prstGeom prst="rect">
              <a:avLst/>
            </a:prstGeom>
          </p:spPr>
        </p:pic>
        <p:pic>
          <p:nvPicPr>
            <p:cNvPr id="18" name="图片 17"/>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flipH="1">
              <a:off x="9612923" y="1142605"/>
              <a:ext cx="1020710" cy="2777439"/>
            </a:xfrm>
            <a:prstGeom prst="rect">
              <a:avLst/>
            </a:prstGeom>
          </p:spPr>
        </p:pic>
      </p:grpSp>
      <p:sp>
        <p:nvSpPr>
          <p:cNvPr id="22" name="文本框 21"/>
          <p:cNvSpPr txBox="1"/>
          <p:nvPr/>
        </p:nvSpPr>
        <p:spPr>
          <a:xfrm>
            <a:off x="4596980" y="929062"/>
            <a:ext cx="3562350" cy="461665"/>
          </a:xfrm>
          <a:prstGeom prst="rect">
            <a:avLst/>
          </a:prstGeom>
          <a:noFill/>
        </p:spPr>
        <p:txBody>
          <a:bodyPr wrap="square" rtlCol="0">
            <a:spAutoFit/>
          </a:bodyPr>
          <a:lstStyle/>
          <a:p>
            <a:r>
              <a:rPr lang="zh-CN" altLang="en-US" sz="2400" b="1" dirty="0">
                <a:solidFill>
                  <a:srgbClr val="C30D23"/>
                </a:solidFill>
                <a:latin typeface="文悦古典明朝体 (非商业使用) W5" pitchFamily="50" charset="-122"/>
                <a:ea typeface="文悦古典明朝体 (非商业使用) W5" pitchFamily="50" charset="-122"/>
              </a:rPr>
              <a:t>恭 贺 中 秋 节 快 乐！</a:t>
            </a:r>
          </a:p>
        </p:txBody>
      </p:sp>
      <p:pic>
        <p:nvPicPr>
          <p:cNvPr id="5" name="图片 4"/>
          <p:cNvPicPr>
            <a:picLocks noChangeAspect="1"/>
          </p:cNvPicPr>
          <p:nvPr/>
        </p:nvPicPr>
        <p:blipFill>
          <a:blip r:embed="rId7" cstate="print"/>
          <a:stretch>
            <a:fillRect/>
          </a:stretch>
        </p:blipFill>
        <p:spPr>
          <a:xfrm>
            <a:off x="4638675" y="1531471"/>
            <a:ext cx="3151905" cy="1286367"/>
          </a:xfrm>
          <a:prstGeom prst="rect">
            <a:avLst/>
          </a:prstGeom>
        </p:spPr>
      </p:pic>
      <p:pic>
        <p:nvPicPr>
          <p:cNvPr id="14" name="图片 13"/>
          <p:cNvPicPr>
            <a:picLocks noChangeAspect="1"/>
          </p:cNvPicPr>
          <p:nvPr/>
        </p:nvPicPr>
        <p:blipFill>
          <a:blip r:embed="rId8" cstate="print">
            <a:extLst>
              <a:ext uri="{28A0092B-C50C-407E-A947-70E740481C1C}">
                <a14:useLocalDpi xmlns:a14="http://schemas.microsoft.com/office/drawing/2010/main" xmlns=""/>
              </a:ext>
            </a:extLst>
          </a:blip>
          <a:stretch>
            <a:fillRect/>
          </a:stretch>
        </p:blipFill>
        <p:spPr>
          <a:xfrm>
            <a:off x="4572171" y="4180115"/>
            <a:ext cx="3047657" cy="2321017"/>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xmlns=""/>
              </a:ext>
            </a:extLst>
          </a:blip>
          <a:srcRect l="5598" t="20886" r="7791" b="28683"/>
          <a:stretch>
            <a:fillRect/>
          </a:stretch>
        </p:blipFill>
        <p:spPr>
          <a:xfrm>
            <a:off x="0" y="0"/>
            <a:ext cx="12192000" cy="6858000"/>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04775" y="97730"/>
            <a:ext cx="11982451" cy="6662540"/>
          </a:xfrm>
          <a:prstGeom prst="rect">
            <a:avLst/>
          </a:prstGeom>
        </p:spPr>
      </p:pic>
      <p:pic>
        <p:nvPicPr>
          <p:cNvPr id="16" name="图片 15"/>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flipH="1">
            <a:off x="8954979" y="4737689"/>
            <a:ext cx="3014790" cy="1665013"/>
          </a:xfrm>
          <a:prstGeom prst="rect">
            <a:avLst/>
          </a:prstGeom>
        </p:spPr>
      </p:pic>
      <p:grpSp>
        <p:nvGrpSpPr>
          <p:cNvPr id="9" name="组合 8"/>
          <p:cNvGrpSpPr/>
          <p:nvPr/>
        </p:nvGrpSpPr>
        <p:grpSpPr>
          <a:xfrm>
            <a:off x="7745563" y="865605"/>
            <a:ext cx="3664996" cy="3440867"/>
            <a:chOff x="7593163" y="960855"/>
            <a:chExt cx="3664996" cy="3440867"/>
          </a:xfrm>
        </p:grpSpPr>
        <p:pic>
          <p:nvPicPr>
            <p:cNvPr id="19" name="图片 18"/>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7593163" y="960855"/>
              <a:ext cx="2724071" cy="3216721"/>
            </a:xfrm>
            <a:prstGeom prst="rect">
              <a:avLst/>
            </a:prstGeom>
          </p:spPr>
        </p:pic>
        <p:sp>
          <p:nvSpPr>
            <p:cNvPr id="22" name="文本框 21"/>
            <p:cNvSpPr txBox="1"/>
            <p:nvPr/>
          </p:nvSpPr>
          <p:spPr>
            <a:xfrm>
              <a:off x="9140204" y="3755391"/>
              <a:ext cx="2117955" cy="646331"/>
            </a:xfrm>
            <a:prstGeom prst="rect">
              <a:avLst/>
            </a:prstGeom>
            <a:noFill/>
          </p:spPr>
          <p:txBody>
            <a:bodyPr wrap="square" rtlCol="0">
              <a:spAutoFit/>
            </a:bodyPr>
            <a:lstStyle/>
            <a:p>
              <a:r>
                <a:rPr lang="zh-CN" altLang="en-US" sz="3600" dirty="0">
                  <a:solidFill>
                    <a:srgbClr val="C00000"/>
                  </a:solidFill>
                  <a:latin typeface="文悦古典明朝体 (非商业使用) W5" pitchFamily="50" charset="-122"/>
                  <a:ea typeface="文悦古典明朝体 (非商业使用) W5" pitchFamily="50" charset="-122"/>
                </a:rPr>
                <a:t>花好月圆</a:t>
              </a:r>
            </a:p>
          </p:txBody>
        </p:sp>
        <p:sp>
          <p:nvSpPr>
            <p:cNvPr id="4" name="文本框 3"/>
            <p:cNvSpPr txBox="1"/>
            <p:nvPr/>
          </p:nvSpPr>
          <p:spPr>
            <a:xfrm>
              <a:off x="9583629" y="1520968"/>
              <a:ext cx="615553" cy="1104900"/>
            </a:xfrm>
            <a:prstGeom prst="rect">
              <a:avLst/>
            </a:prstGeom>
            <a:noFill/>
          </p:spPr>
          <p:txBody>
            <a:bodyPr vert="eaVert" wrap="square" rtlCol="0">
              <a:spAutoFit/>
            </a:bodyPr>
            <a:lstStyle/>
            <a:p>
              <a:r>
                <a:rPr lang="zh-CN" altLang="en-US" sz="2800" b="1" dirty="0">
                  <a:solidFill>
                    <a:srgbClr val="C00000"/>
                  </a:solidFill>
                  <a:latin typeface="文悦古典明朝体 (非商业使用) W5" pitchFamily="50" charset="-122"/>
                  <a:ea typeface="文悦古典明朝体 (非商业使用) W5" pitchFamily="50" charset="-122"/>
                </a:rPr>
                <a:t>恭贺</a:t>
              </a:r>
            </a:p>
          </p:txBody>
        </p:sp>
      </p:grpSp>
      <p:sp>
        <p:nvSpPr>
          <p:cNvPr id="8" name="矩形 7"/>
          <p:cNvSpPr/>
          <p:nvPr/>
        </p:nvSpPr>
        <p:spPr>
          <a:xfrm>
            <a:off x="2390978" y="2585230"/>
            <a:ext cx="6001643" cy="2167127"/>
          </a:xfrm>
          <a:prstGeom prst="rect">
            <a:avLst/>
          </a:prstGeom>
          <a:ln>
            <a:solidFill>
              <a:schemeClr val="tx1">
                <a:lumMod val="75000"/>
                <a:lumOff val="25000"/>
              </a:schemeClr>
            </a:solidFill>
          </a:ln>
        </p:spPr>
        <p:txBody>
          <a:bodyPr vert="eaVert" wrap="square">
            <a:spAutoFit/>
          </a:bodyPr>
          <a:lstStyle/>
          <a:p>
            <a:pPr>
              <a:lnSpc>
                <a:spcPct val="150000"/>
              </a:lnSpc>
            </a:pPr>
            <a:r>
              <a:rPr lang="zh-CN" altLang="en-US" dirty="0">
                <a:latin typeface="文悦古典明朝体 (非商业使用) W5" pitchFamily="50" charset="-122"/>
                <a:ea typeface="文悦古典明朝体 (非商业使用) W5" pitchFamily="50" charset="-122"/>
              </a:rPr>
              <a:t>中秋节始于唐朝初年盛行于宋朝，至明清时，已成为与春节齐名的中国传统节日之一。受中华文化的影响，中秋节也是东亚和东南亚一些国家尤其是当地的华人华侨的传统节日。自</a:t>
            </a:r>
            <a:r>
              <a:rPr lang="en-US" altLang="zh-CN" dirty="0">
                <a:latin typeface="文悦古典明朝体 (非商业使用) W5" pitchFamily="50" charset="-122"/>
                <a:ea typeface="文悦古典明朝体 (非商业使用) W5" pitchFamily="50" charset="-122"/>
              </a:rPr>
              <a:t>2008</a:t>
            </a:r>
            <a:r>
              <a:rPr lang="zh-CN" altLang="en-US" dirty="0">
                <a:latin typeface="文悦古典明朝体 (非商业使用) W5" pitchFamily="50" charset="-122"/>
                <a:ea typeface="文悦古典明朝体 (非商业使用) W5" pitchFamily="50" charset="-122"/>
              </a:rPr>
              <a:t>年起中秋节被列为国家法定节假日。</a:t>
            </a:r>
            <a:r>
              <a:rPr lang="en-US" altLang="zh-CN" dirty="0">
                <a:latin typeface="文悦古典明朝体 (非商业使用) W5" pitchFamily="50" charset="-122"/>
                <a:ea typeface="文悦古典明朝体 (非商业使用) W5" pitchFamily="50" charset="-122"/>
              </a:rPr>
              <a:t>2006</a:t>
            </a:r>
            <a:r>
              <a:rPr lang="zh-CN" altLang="en-US" dirty="0">
                <a:latin typeface="文悦古典明朝体 (非商业使用) W5" pitchFamily="50" charset="-122"/>
                <a:ea typeface="文悦古典明朝体 (非商业使用) W5" pitchFamily="50" charset="-122"/>
              </a:rPr>
              <a:t>年</a:t>
            </a:r>
            <a:r>
              <a:rPr lang="en-US" altLang="zh-CN" dirty="0">
                <a:latin typeface="文悦古典明朝体 (非商业使用) W5" pitchFamily="50" charset="-122"/>
                <a:ea typeface="文悦古典明朝体 (非商业使用) W5" pitchFamily="50" charset="-122"/>
              </a:rPr>
              <a:t>5</a:t>
            </a:r>
            <a:r>
              <a:rPr lang="zh-CN" altLang="en-US" dirty="0">
                <a:latin typeface="文悦古典明朝体 (非商业使用) W5" pitchFamily="50" charset="-122"/>
                <a:ea typeface="文悦古典明朝体 (非商业使用) W5" pitchFamily="50" charset="-122"/>
              </a:rPr>
              <a:t>月</a:t>
            </a:r>
            <a:r>
              <a:rPr lang="en-US" altLang="zh-CN" dirty="0">
                <a:latin typeface="文悦古典明朝体 (非商业使用) W5" pitchFamily="50" charset="-122"/>
                <a:ea typeface="文悦古典明朝体 (非商业使用) W5" pitchFamily="50" charset="-122"/>
              </a:rPr>
              <a:t>20</a:t>
            </a:r>
            <a:r>
              <a:rPr lang="zh-CN" altLang="en-US" dirty="0">
                <a:latin typeface="文悦古典明朝体 (非商业使用) W5" pitchFamily="50" charset="-122"/>
                <a:ea typeface="文悦古典明朝体 (非商业使用) W5" pitchFamily="50" charset="-122"/>
              </a:rPr>
              <a:t>日，国务院列入首批国家级非物质文化遗产名录。</a:t>
            </a:r>
          </a:p>
        </p:txBody>
      </p:sp>
      <p:grpSp>
        <p:nvGrpSpPr>
          <p:cNvPr id="5" name="组合 4"/>
          <p:cNvGrpSpPr/>
          <p:nvPr/>
        </p:nvGrpSpPr>
        <p:grpSpPr>
          <a:xfrm>
            <a:off x="309436" y="97729"/>
            <a:ext cx="3014790" cy="4356207"/>
            <a:chOff x="309436" y="97729"/>
            <a:chExt cx="3014790" cy="4356207"/>
          </a:xfrm>
        </p:grpSpPr>
        <p:pic>
          <p:nvPicPr>
            <p:cNvPr id="15" name="图片 14"/>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309436" y="97729"/>
              <a:ext cx="3014790" cy="1665013"/>
            </a:xfrm>
            <a:prstGeom prst="rect">
              <a:avLst/>
            </a:prstGeom>
          </p:spPr>
        </p:pic>
        <p:pic>
          <p:nvPicPr>
            <p:cNvPr id="23" name="图片 22"/>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flipH="1">
              <a:off x="855918" y="1676497"/>
              <a:ext cx="1020710" cy="2777439"/>
            </a:xfrm>
            <a:prstGeom prst="rect">
              <a:avLst/>
            </a:prstGeom>
          </p:spPr>
        </p:pic>
      </p:grpSp>
      <p:sp>
        <p:nvSpPr>
          <p:cNvPr id="24" name="文本框 23"/>
          <p:cNvSpPr txBox="1"/>
          <p:nvPr/>
        </p:nvSpPr>
        <p:spPr>
          <a:xfrm>
            <a:off x="2371928" y="4884423"/>
            <a:ext cx="3562350" cy="461665"/>
          </a:xfrm>
          <a:prstGeom prst="rect">
            <a:avLst/>
          </a:prstGeom>
          <a:noFill/>
        </p:spPr>
        <p:txBody>
          <a:bodyPr wrap="square" rtlCol="0">
            <a:spAutoFit/>
          </a:bodyPr>
          <a:lstStyle/>
          <a:p>
            <a:r>
              <a:rPr lang="zh-CN" altLang="en-US" sz="2400" b="1" dirty="0">
                <a:solidFill>
                  <a:srgbClr val="C30D23"/>
                </a:solidFill>
                <a:latin typeface="文悦古典明朝体 (非商业使用) W5" pitchFamily="50" charset="-122"/>
                <a:ea typeface="文悦古典明朝体 (非商业使用) W5" pitchFamily="50" charset="-122"/>
              </a:rPr>
              <a:t>恭 贺 中 秋 节 快 乐！</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xmlns=""/>
              </a:ext>
            </a:extLst>
          </a:blip>
          <a:srcRect l="5598" t="20886" r="7791" b="28683"/>
          <a:stretch>
            <a:fillRect/>
          </a:stretch>
        </p:blipFill>
        <p:spPr>
          <a:xfrm>
            <a:off x="0" y="0"/>
            <a:ext cx="12192000" cy="6858000"/>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04775" y="97730"/>
            <a:ext cx="11982451" cy="6662540"/>
          </a:xfrm>
          <a:prstGeom prst="rect">
            <a:avLst/>
          </a:prstGeom>
        </p:spPr>
      </p:pic>
      <p:pic>
        <p:nvPicPr>
          <p:cNvPr id="24" name="Picture 2" descr="中秋节月亮PNG"/>
          <p:cNvPicPr>
            <a:picLocks noChangeAspect="1"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6596954" y="415011"/>
            <a:ext cx="2966327" cy="2966327"/>
          </a:xfrm>
          <a:prstGeom prst="rect">
            <a:avLst/>
          </a:prstGeom>
          <a:noFill/>
          <a:extLst>
            <a:ext uri="{909E8E84-426E-40DD-AFC4-6F175D3DCCD1}">
              <a14:hiddenFill xmlns:a14="http://schemas.microsoft.com/office/drawing/2010/main" xmlns="">
                <a:solidFill>
                  <a:srgbClr val="FFFFFF"/>
                </a:solidFill>
              </a14:hiddenFill>
            </a:ext>
          </a:extLst>
        </p:spPr>
      </p:pic>
      <p:sp>
        <p:nvSpPr>
          <p:cNvPr id="4" name="矩形 3"/>
          <p:cNvSpPr/>
          <p:nvPr/>
        </p:nvSpPr>
        <p:spPr>
          <a:xfrm>
            <a:off x="6332922" y="4018169"/>
            <a:ext cx="4568879" cy="584775"/>
          </a:xfrm>
          <a:prstGeom prst="rect">
            <a:avLst/>
          </a:prstGeom>
        </p:spPr>
        <p:txBody>
          <a:bodyPr wrap="none">
            <a:spAutoFit/>
          </a:bodyPr>
          <a:lstStyle/>
          <a:p>
            <a:r>
              <a:rPr lang="en-US" altLang="zh-CN" sz="3200" dirty="0">
                <a:solidFill>
                  <a:schemeClr val="tx1">
                    <a:lumMod val="50000"/>
                    <a:lumOff val="50000"/>
                  </a:schemeClr>
                </a:solidFill>
                <a:latin typeface="Bradley Hand ITC" pitchFamily="66" charset="0"/>
              </a:rPr>
              <a:t>Happy mid autumn day!</a:t>
            </a:r>
            <a:endParaRPr lang="zh-CN" altLang="en-US" sz="3200" dirty="0">
              <a:solidFill>
                <a:schemeClr val="tx1">
                  <a:lumMod val="50000"/>
                  <a:lumOff val="50000"/>
                </a:schemeClr>
              </a:solidFill>
              <a:latin typeface="Bradley Hand ITC" pitchFamily="66" charset="0"/>
            </a:endParaRPr>
          </a:p>
        </p:txBody>
      </p:sp>
      <p:grpSp>
        <p:nvGrpSpPr>
          <p:cNvPr id="6" name="组合 5"/>
          <p:cNvGrpSpPr/>
          <p:nvPr/>
        </p:nvGrpSpPr>
        <p:grpSpPr>
          <a:xfrm>
            <a:off x="176086" y="1139295"/>
            <a:ext cx="4681664" cy="4903869"/>
            <a:chOff x="176086" y="1139295"/>
            <a:chExt cx="4681664" cy="4903869"/>
          </a:xfrm>
        </p:grpSpPr>
        <p:pic>
          <p:nvPicPr>
            <p:cNvPr id="12" name="图片 11"/>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176086" y="1139295"/>
              <a:ext cx="4681664" cy="2585597"/>
            </a:xfrm>
            <a:prstGeom prst="rect">
              <a:avLst/>
            </a:prstGeom>
          </p:spPr>
        </p:pic>
        <p:pic>
          <p:nvPicPr>
            <p:cNvPr id="16" name="图片 15"/>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2632092" y="2596453"/>
              <a:ext cx="1266666" cy="3446711"/>
            </a:xfrm>
            <a:prstGeom prst="rect">
              <a:avLst/>
            </a:prstGeom>
          </p:spPr>
        </p:pic>
      </p:grpSp>
      <p:pic>
        <p:nvPicPr>
          <p:cNvPr id="17" name="Picture 2" descr="中国风祥云纹理  PNG素材"/>
          <p:cNvPicPr>
            <a:picLocks noChangeAspect="1" noChangeArrowheads="1"/>
          </p:cNvPicPr>
          <p:nvPr/>
        </p:nvPicPr>
        <p:blipFill rotWithShape="1">
          <a:blip r:embed="rId8" cstate="screen">
            <a:extLst>
              <a:ext uri="{28A0092B-C50C-407E-A947-70E740481C1C}">
                <a14:useLocalDpi xmlns:a14="http://schemas.microsoft.com/office/drawing/2010/main" xmlns=""/>
              </a:ext>
            </a:extLst>
          </a:blip>
          <a:srcRect/>
          <a:stretch>
            <a:fillRect/>
          </a:stretch>
        </p:blipFill>
        <p:spPr bwMode="auto">
          <a:xfrm>
            <a:off x="9563281" y="4962835"/>
            <a:ext cx="1338520" cy="627958"/>
          </a:xfrm>
          <a:prstGeom prst="rect">
            <a:avLst/>
          </a:prstGeom>
          <a:noFill/>
          <a:extLst>
            <a:ext uri="{909E8E84-426E-40DD-AFC4-6F175D3DCCD1}">
              <a14:hiddenFill xmlns:a14="http://schemas.microsoft.com/office/drawing/2010/main" xmlns="">
                <a:solidFill>
                  <a:srgbClr val="FFFFFF"/>
                </a:solidFill>
              </a14:hiddenFill>
            </a:ext>
          </a:extLst>
        </p:spPr>
      </p:pic>
      <p:sp>
        <p:nvSpPr>
          <p:cNvPr id="27" name="文本框 26"/>
          <p:cNvSpPr txBox="1"/>
          <p:nvPr/>
        </p:nvSpPr>
        <p:spPr>
          <a:xfrm>
            <a:off x="5686863" y="4642698"/>
            <a:ext cx="3562350" cy="461665"/>
          </a:xfrm>
          <a:prstGeom prst="rect">
            <a:avLst/>
          </a:prstGeom>
          <a:noFill/>
        </p:spPr>
        <p:txBody>
          <a:bodyPr wrap="square" rtlCol="0">
            <a:spAutoFit/>
          </a:bodyPr>
          <a:lstStyle/>
          <a:p>
            <a:r>
              <a:rPr lang="zh-CN" altLang="en-US" sz="2400" b="1" dirty="0">
                <a:solidFill>
                  <a:srgbClr val="C30D23"/>
                </a:solidFill>
                <a:latin typeface="文悦古典明朝体 (非商业使用) W5" pitchFamily="50" charset="-122"/>
                <a:ea typeface="文悦古典明朝体 (非商业使用) W5" pitchFamily="50" charset="-122"/>
              </a:rPr>
              <a:t>恭 贺 中 秋 节 快 乐！</a:t>
            </a:r>
          </a:p>
        </p:txBody>
      </p:sp>
      <p:pic>
        <p:nvPicPr>
          <p:cNvPr id="13" name="图片 12"/>
          <p:cNvPicPr>
            <a:picLocks noChangeAspect="1"/>
          </p:cNvPicPr>
          <p:nvPr/>
        </p:nvPicPr>
        <p:blipFill rotWithShape="1">
          <a:blip r:embed="rId9" cstate="screen">
            <a:extLst>
              <a:ext uri="{28A0092B-C50C-407E-A947-70E740481C1C}">
                <a14:useLocalDpi xmlns:a14="http://schemas.microsoft.com/office/drawing/2010/main" xmlns=""/>
              </a:ext>
            </a:extLst>
          </a:blip>
          <a:srcRect/>
          <a:stretch>
            <a:fillRect/>
          </a:stretch>
        </p:blipFill>
        <p:spPr>
          <a:xfrm>
            <a:off x="7553762" y="466934"/>
            <a:ext cx="3390901" cy="3615608"/>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3" cstate="screen">
            <a:extLst>
              <a:ext uri="{28A0092B-C50C-407E-A947-70E740481C1C}">
                <a14:useLocalDpi xmlns:a14="http://schemas.microsoft.com/office/drawing/2010/main" xmlns=""/>
              </a:ext>
            </a:extLst>
          </a:blip>
          <a:srcRect l="5598" t="20886" r="7791" b="28683"/>
          <a:stretch>
            <a:fillRect/>
          </a:stretch>
        </p:blipFill>
        <p:spPr>
          <a:xfrm>
            <a:off x="0" y="0"/>
            <a:ext cx="12192000" cy="6858000"/>
          </a:xfrm>
          <a:prstGeom prst="rect">
            <a:avLst/>
          </a:prstGeom>
        </p:spPr>
      </p:pic>
      <p:pic>
        <p:nvPicPr>
          <p:cNvPr id="1025" name="图片 1024"/>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04775" y="97730"/>
            <a:ext cx="11982451" cy="6662540"/>
          </a:xfrm>
          <a:prstGeom prst="rect">
            <a:avLst/>
          </a:prstGeom>
        </p:spPr>
      </p:pic>
      <p:grpSp>
        <p:nvGrpSpPr>
          <p:cNvPr id="17" name="组合 16"/>
          <p:cNvGrpSpPr/>
          <p:nvPr/>
        </p:nvGrpSpPr>
        <p:grpSpPr>
          <a:xfrm>
            <a:off x="-43363" y="136524"/>
            <a:ext cx="3541973" cy="3776030"/>
            <a:chOff x="-37838" y="-94892"/>
            <a:chExt cx="5676638" cy="6051757"/>
          </a:xfrm>
        </p:grpSpPr>
        <p:pic>
          <p:nvPicPr>
            <p:cNvPr id="9" name="图片 8"/>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37838" y="-94892"/>
              <a:ext cx="5676638" cy="3135102"/>
            </a:xfrm>
            <a:prstGeom prst="rect">
              <a:avLst/>
            </a:prstGeom>
          </p:spPr>
        </p:pic>
        <p:pic>
          <p:nvPicPr>
            <p:cNvPr id="11" name="图片 10"/>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794259" y="2663609"/>
              <a:ext cx="1210272" cy="3293256"/>
            </a:xfrm>
            <a:prstGeom prst="rect">
              <a:avLst/>
            </a:prstGeom>
          </p:spPr>
        </p:pic>
        <p:pic>
          <p:nvPicPr>
            <p:cNvPr id="16" name="图片 15"/>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2004531" y="2118472"/>
              <a:ext cx="773930" cy="2105931"/>
            </a:xfrm>
            <a:prstGeom prst="rect">
              <a:avLst/>
            </a:prstGeom>
          </p:spPr>
        </p:pic>
      </p:grpSp>
      <p:grpSp>
        <p:nvGrpSpPr>
          <p:cNvPr id="23" name="组合 22"/>
          <p:cNvGrpSpPr/>
          <p:nvPr/>
        </p:nvGrpSpPr>
        <p:grpSpPr>
          <a:xfrm flipH="1">
            <a:off x="8705263" y="3199132"/>
            <a:ext cx="3477060" cy="3706828"/>
            <a:chOff x="-37838" y="-94892"/>
            <a:chExt cx="5676638" cy="6051757"/>
          </a:xfrm>
        </p:grpSpPr>
        <p:pic>
          <p:nvPicPr>
            <p:cNvPr id="24" name="图片 23"/>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37838" y="-94892"/>
              <a:ext cx="5676638" cy="3135102"/>
            </a:xfrm>
            <a:prstGeom prst="rect">
              <a:avLst/>
            </a:prstGeom>
          </p:spPr>
        </p:pic>
        <p:pic>
          <p:nvPicPr>
            <p:cNvPr id="25" name="图片 24"/>
            <p:cNvPicPr>
              <a:picLocks noChangeAspect="1"/>
            </p:cNvPicPr>
            <p:nvPr/>
          </p:nvPicPr>
          <p:blipFill>
            <a:blip r:embed="rId9" cstate="screen">
              <a:extLst>
                <a:ext uri="{28A0092B-C50C-407E-A947-70E740481C1C}">
                  <a14:useLocalDpi xmlns:a14="http://schemas.microsoft.com/office/drawing/2010/main" xmlns=""/>
                </a:ext>
              </a:extLst>
            </a:blip>
            <a:stretch>
              <a:fillRect/>
            </a:stretch>
          </p:blipFill>
          <p:spPr>
            <a:xfrm>
              <a:off x="794259" y="2663609"/>
              <a:ext cx="1210272" cy="3293256"/>
            </a:xfrm>
            <a:prstGeom prst="rect">
              <a:avLst/>
            </a:prstGeom>
          </p:spPr>
        </p:pic>
        <p:pic>
          <p:nvPicPr>
            <p:cNvPr id="26" name="图片 25"/>
            <p:cNvPicPr>
              <a:picLocks noChangeAspect="1"/>
            </p:cNvPicPr>
            <p:nvPr/>
          </p:nvPicPr>
          <p:blipFill>
            <a:blip r:embed="rId10" cstate="screen">
              <a:extLst>
                <a:ext uri="{28A0092B-C50C-407E-A947-70E740481C1C}">
                  <a14:useLocalDpi xmlns:a14="http://schemas.microsoft.com/office/drawing/2010/main" xmlns=""/>
                </a:ext>
              </a:extLst>
            </a:blip>
            <a:stretch>
              <a:fillRect/>
            </a:stretch>
          </p:blipFill>
          <p:spPr>
            <a:xfrm>
              <a:off x="2004531" y="2118472"/>
              <a:ext cx="773930" cy="2105931"/>
            </a:xfrm>
            <a:prstGeom prst="rect">
              <a:avLst/>
            </a:prstGeom>
          </p:spPr>
        </p:pic>
      </p:grpSp>
      <p:pic>
        <p:nvPicPr>
          <p:cNvPr id="6146" name="Picture 2" descr="中秋节 PNG"/>
          <p:cNvPicPr>
            <a:picLocks noChangeAspect="1" noChangeArrowheads="1"/>
          </p:cNvPicPr>
          <p:nvPr/>
        </p:nvPicPr>
        <p:blipFill rotWithShape="1">
          <a:blip r:embed="rId11" cstate="screen">
            <a:extLst>
              <a:ext uri="{28A0092B-C50C-407E-A947-70E740481C1C}">
                <a14:useLocalDpi xmlns:a14="http://schemas.microsoft.com/office/drawing/2010/main" xmlns=""/>
              </a:ext>
            </a:extLst>
          </a:blip>
          <a:srcRect b="5318"/>
          <a:stretch>
            <a:fillRect/>
          </a:stretch>
        </p:blipFill>
        <p:spPr bwMode="auto">
          <a:xfrm>
            <a:off x="3312543" y="515116"/>
            <a:ext cx="5214209" cy="4936913"/>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 name="组合 1"/>
          <p:cNvGrpSpPr/>
          <p:nvPr/>
        </p:nvGrpSpPr>
        <p:grpSpPr>
          <a:xfrm>
            <a:off x="2116297" y="4442478"/>
            <a:ext cx="4401166" cy="472647"/>
            <a:chOff x="2116297" y="4442478"/>
            <a:chExt cx="4401166" cy="472647"/>
          </a:xfrm>
        </p:grpSpPr>
        <p:sp>
          <p:nvSpPr>
            <p:cNvPr id="4" name="文本框 3"/>
            <p:cNvSpPr txBox="1"/>
            <p:nvPr/>
          </p:nvSpPr>
          <p:spPr>
            <a:xfrm>
              <a:off x="2955113" y="4442478"/>
              <a:ext cx="3562350" cy="461665"/>
            </a:xfrm>
            <a:prstGeom prst="rect">
              <a:avLst/>
            </a:prstGeom>
            <a:noFill/>
          </p:spPr>
          <p:txBody>
            <a:bodyPr wrap="square" rtlCol="0">
              <a:spAutoFit/>
            </a:bodyPr>
            <a:lstStyle/>
            <a:p>
              <a:r>
                <a:rPr lang="zh-CN" altLang="en-US" sz="2400" b="1" dirty="0">
                  <a:solidFill>
                    <a:srgbClr val="C30D23"/>
                  </a:solidFill>
                  <a:latin typeface="文悦古典明朝体 (非商业使用) W5" pitchFamily="50" charset="-122"/>
                  <a:ea typeface="文悦古典明朝体 (非商业使用) W5" pitchFamily="50" charset="-122"/>
                </a:rPr>
                <a:t>恭 贺 中 秋 节 快 乐！</a:t>
              </a:r>
            </a:p>
          </p:txBody>
        </p:sp>
        <p:cxnSp>
          <p:nvCxnSpPr>
            <p:cNvPr id="6" name="直接连接符 5"/>
            <p:cNvCxnSpPr/>
            <p:nvPr/>
          </p:nvCxnSpPr>
          <p:spPr>
            <a:xfrm flipV="1">
              <a:off x="2116297" y="4888772"/>
              <a:ext cx="4227353" cy="1537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35" name="Picture 2" descr="中国风祥云纹理  PNG素材"/>
            <p:cNvPicPr>
              <a:picLocks noChangeAspect="1" noChangeArrowheads="1"/>
            </p:cNvPicPr>
            <p:nvPr/>
          </p:nvPicPr>
          <p:blipFill rotWithShape="1">
            <a:blip r:embed="rId12" cstate="screen">
              <a:extLst>
                <a:ext uri="{28A0092B-C50C-407E-A947-70E740481C1C}">
                  <a14:useLocalDpi xmlns:a14="http://schemas.microsoft.com/office/drawing/2010/main" xmlns=""/>
                </a:ext>
              </a:extLst>
            </a:blip>
            <a:srcRect/>
            <a:stretch>
              <a:fillRect/>
            </a:stretch>
          </p:blipFill>
          <p:spPr bwMode="auto">
            <a:xfrm flipH="1">
              <a:off x="2116297" y="4521600"/>
              <a:ext cx="838816" cy="393525"/>
            </a:xfrm>
            <a:prstGeom prst="rect">
              <a:avLst/>
            </a:prstGeom>
            <a:noFill/>
            <a:extLst>
              <a:ext uri="{909E8E84-426E-40DD-AFC4-6F175D3DCCD1}">
                <a14:hiddenFill xmlns:a14="http://schemas.microsoft.com/office/drawing/2010/main" xmlns="">
                  <a:solidFill>
                    <a:srgbClr val="FFFFFF"/>
                  </a:solidFill>
                </a14:hiddenFill>
              </a:ext>
            </a:extLst>
          </p:spPr>
        </p:pic>
      </p:grpSp>
    </p:spTree>
  </p:cSld>
  <p:clrMapOvr>
    <a:masterClrMapping/>
  </p:clrMapOvr>
  <mc:AlternateContent xmlns:mc="http://schemas.openxmlformats.org/markup-compatibility/2006">
    <mc:Choice xmlns:p14="http://schemas.microsoft.com/office/powerpoint/2010/main" xmlns="" Requires="p14">
      <p:transition spd="slow" p14:dur="15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6146"/>
                                        </p:tgtEl>
                                        <p:attrNameLst>
                                          <p:attrName>style.visibility</p:attrName>
                                        </p:attrNameLst>
                                      </p:cBhvr>
                                      <p:to>
                                        <p:strVal val="visible"/>
                                      </p:to>
                                    </p:set>
                                    <p:animEffect transition="in" filter="fade">
                                      <p:cBhvr>
                                        <p:cTn id="15" dur="1000"/>
                                        <p:tgtEl>
                                          <p:spTgt spid="6146"/>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秋快乐"/>
</p:tagLst>
</file>

<file path=ppt/theme/theme1.xml><?xml version="1.0" encoding="utf-8"?>
<a:theme xmlns:a="http://schemas.openxmlformats.org/drawingml/2006/main" name="PPT">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TotalTime>
  <Words>478</Words>
  <Application>Microsoft Office PowerPoint</Application>
  <PresentationFormat>自定义</PresentationFormat>
  <Paragraphs>43</Paragraphs>
  <Slides>11</Slides>
  <Notes>11</Notes>
  <HiddenSlides>0</HiddenSlides>
  <MMClips>0</MMClips>
  <ScaleCrop>false</ScaleCrop>
  <HeadingPairs>
    <vt:vector size="4" baseType="variant">
      <vt:variant>
        <vt:lpstr>主题</vt:lpstr>
      </vt:variant>
      <vt:variant>
        <vt:i4>1</vt:i4>
      </vt:variant>
      <vt:variant>
        <vt:lpstr>幻灯片标题</vt:lpstr>
      </vt:variant>
      <vt:variant>
        <vt:i4>11</vt:i4>
      </vt:variant>
    </vt:vector>
  </HeadingPairs>
  <TitlesOfParts>
    <vt:vector size="12"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vector>
  </TitlesOfParts>
  <Manager>第一PPT</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中秋快乐</dc:title>
  <dc:subject>PPT</dc:subject>
  <dc:creator>PPT</dc:creator>
  <cp:keywords>PPT</cp:keywords>
  <dc:description>www.1ppt.com</dc:description>
  <cp:lastModifiedBy>User</cp:lastModifiedBy>
  <cp:revision>13</cp:revision>
  <dcterms:created xsi:type="dcterms:W3CDTF">2017-08-18T03:02:00Z</dcterms:created>
  <dcterms:modified xsi:type="dcterms:W3CDTF">2020-09-29T07:32:11Z</dcterms:modified>
  <cp:category>PPT</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2052-10.8.0.5391</vt:lpwstr>
  </property>
</Properties>
</file>